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ink/ink1332.xml" ContentType="application/inkml+xml"/>
  <Override PartName="/ppt/ink/ink1333.xml" ContentType="application/inkml+xml"/>
  <Override PartName="/ppt/ink/ink1334.xml" ContentType="application/inkml+xml"/>
  <Override PartName="/ppt/ink/ink1335.xml" ContentType="application/inkml+xml"/>
  <Override PartName="/ppt/ink/ink1336.xml" ContentType="application/inkml+xml"/>
  <Override PartName="/ppt/ink/ink1337.xml" ContentType="application/inkml+xml"/>
  <Override PartName="/ppt/ink/ink1338.xml" ContentType="application/inkml+xml"/>
  <Override PartName="/ppt/ink/ink1339.xml" ContentType="application/inkml+xml"/>
  <Override PartName="/ppt/ink/ink1340.xml" ContentType="application/inkml+xml"/>
  <Override PartName="/ppt/ink/ink1341.xml" ContentType="application/inkml+xml"/>
  <Override PartName="/ppt/ink/ink1342.xml" ContentType="application/inkml+xml"/>
  <Override PartName="/ppt/ink/ink1343.xml" ContentType="application/inkml+xml"/>
  <Override PartName="/ppt/ink/ink1344.xml" ContentType="application/inkml+xml"/>
  <Override PartName="/ppt/ink/ink1345.xml" ContentType="application/inkml+xml"/>
  <Override PartName="/ppt/ink/ink1346.xml" ContentType="application/inkml+xml"/>
  <Override PartName="/ppt/ink/ink1347.xml" ContentType="application/inkml+xml"/>
  <Override PartName="/ppt/ink/ink1348.xml" ContentType="application/inkml+xml"/>
  <Override PartName="/ppt/ink/ink1349.xml" ContentType="application/inkml+xml"/>
  <Override PartName="/ppt/ink/ink1350.xml" ContentType="application/inkml+xml"/>
  <Override PartName="/ppt/ink/ink1351.xml" ContentType="application/inkml+xml"/>
  <Override PartName="/ppt/ink/ink1352.xml" ContentType="application/inkml+xml"/>
  <Override PartName="/ppt/ink/ink1353.xml" ContentType="application/inkml+xml"/>
  <Override PartName="/ppt/ink/ink1354.xml" ContentType="application/inkml+xml"/>
  <Override PartName="/ppt/ink/ink1355.xml" ContentType="application/inkml+xml"/>
  <Override PartName="/ppt/ink/ink1356.xml" ContentType="application/inkml+xml"/>
  <Override PartName="/ppt/ink/ink1357.xml" ContentType="application/inkml+xml"/>
  <Override PartName="/ppt/ink/ink1358.xml" ContentType="application/inkml+xml"/>
  <Override PartName="/ppt/ink/ink1359.xml" ContentType="application/inkml+xml"/>
  <Override PartName="/ppt/ink/ink1360.xml" ContentType="application/inkml+xml"/>
  <Override PartName="/ppt/ink/ink1361.xml" ContentType="application/inkml+xml"/>
  <Override PartName="/ppt/ink/ink1362.xml" ContentType="application/inkml+xml"/>
  <Override PartName="/ppt/ink/ink1363.xml" ContentType="application/inkml+xml"/>
  <Override PartName="/ppt/ink/ink1364.xml" ContentType="application/inkml+xml"/>
  <Override PartName="/ppt/ink/ink1365.xml" ContentType="application/inkml+xml"/>
  <Override PartName="/ppt/ink/ink1366.xml" ContentType="application/inkml+xml"/>
  <Override PartName="/ppt/ink/ink1367.xml" ContentType="application/inkml+xml"/>
  <Override PartName="/ppt/ink/ink1368.xml" ContentType="application/inkml+xml"/>
  <Override PartName="/ppt/ink/ink1369.xml" ContentType="application/inkml+xml"/>
  <Override PartName="/ppt/ink/ink1370.xml" ContentType="application/inkml+xml"/>
  <Override PartName="/ppt/ink/ink1371.xml" ContentType="application/inkml+xml"/>
  <Override PartName="/ppt/ink/ink1372.xml" ContentType="application/inkml+xml"/>
  <Override PartName="/ppt/ink/ink1373.xml" ContentType="application/inkml+xml"/>
  <Override PartName="/ppt/ink/ink1374.xml" ContentType="application/inkml+xml"/>
  <Override PartName="/ppt/ink/ink1375.xml" ContentType="application/inkml+xml"/>
  <Override PartName="/ppt/ink/ink1376.xml" ContentType="application/inkml+xml"/>
  <Override PartName="/ppt/ink/ink1377.xml" ContentType="application/inkml+xml"/>
  <Override PartName="/ppt/ink/ink1378.xml" ContentType="application/inkml+xml"/>
  <Override PartName="/ppt/ink/ink1379.xml" ContentType="application/inkml+xml"/>
  <Override PartName="/ppt/ink/ink1380.xml" ContentType="application/inkml+xml"/>
  <Override PartName="/ppt/ink/ink1381.xml" ContentType="application/inkml+xml"/>
  <Override PartName="/ppt/ink/ink1382.xml" ContentType="application/inkml+xml"/>
  <Override PartName="/ppt/ink/ink1383.xml" ContentType="application/inkml+xml"/>
  <Override PartName="/ppt/ink/ink1384.xml" ContentType="application/inkml+xml"/>
  <Override PartName="/ppt/ink/ink1385.xml" ContentType="application/inkml+xml"/>
  <Override PartName="/ppt/ink/ink1386.xml" ContentType="application/inkml+xml"/>
  <Override PartName="/ppt/ink/ink1387.xml" ContentType="application/inkml+xml"/>
  <Override PartName="/ppt/ink/ink1388.xml" ContentType="application/inkml+xml"/>
  <Override PartName="/ppt/ink/ink1389.xml" ContentType="application/inkml+xml"/>
  <Override PartName="/ppt/ink/ink1390.xml" ContentType="application/inkml+xml"/>
  <Override PartName="/ppt/ink/ink1391.xml" ContentType="application/inkml+xml"/>
  <Override PartName="/ppt/ink/ink1392.xml" ContentType="application/inkml+xml"/>
  <Override PartName="/ppt/ink/ink1393.xml" ContentType="application/inkml+xml"/>
  <Override PartName="/ppt/ink/ink1394.xml" ContentType="application/inkml+xml"/>
  <Override PartName="/ppt/ink/ink1395.xml" ContentType="application/inkml+xml"/>
  <Override PartName="/ppt/ink/ink1396.xml" ContentType="application/inkml+xml"/>
  <Override PartName="/ppt/ink/ink1397.xml" ContentType="application/inkml+xml"/>
  <Override PartName="/ppt/ink/ink1398.xml" ContentType="application/inkml+xml"/>
  <Override PartName="/ppt/ink/ink1399.xml" ContentType="application/inkml+xml"/>
  <Override PartName="/ppt/ink/ink1400.xml" ContentType="application/inkml+xml"/>
  <Override PartName="/ppt/ink/ink1401.xml" ContentType="application/inkml+xml"/>
  <Override PartName="/ppt/ink/ink1402.xml" ContentType="application/inkml+xml"/>
  <Override PartName="/ppt/ink/ink1403.xml" ContentType="application/inkml+xml"/>
  <Override PartName="/ppt/ink/ink1404.xml" ContentType="application/inkml+xml"/>
  <Override PartName="/ppt/ink/ink1405.xml" ContentType="application/inkml+xml"/>
  <Override PartName="/ppt/ink/ink1406.xml" ContentType="application/inkml+xml"/>
  <Override PartName="/ppt/ink/ink1407.xml" ContentType="application/inkml+xml"/>
  <Override PartName="/ppt/ink/ink1408.xml" ContentType="application/inkml+xml"/>
  <Override PartName="/ppt/ink/ink1409.xml" ContentType="application/inkml+xml"/>
  <Override PartName="/ppt/ink/ink1410.xml" ContentType="application/inkml+xml"/>
  <Override PartName="/ppt/ink/ink1411.xml" ContentType="application/inkml+xml"/>
  <Override PartName="/ppt/ink/ink1412.xml" ContentType="application/inkml+xml"/>
  <Override PartName="/ppt/ink/ink1413.xml" ContentType="application/inkml+xml"/>
  <Override PartName="/ppt/ink/ink1414.xml" ContentType="application/inkml+xml"/>
  <Override PartName="/ppt/ink/ink1415.xml" ContentType="application/inkml+xml"/>
  <Override PartName="/ppt/ink/ink1416.xml" ContentType="application/inkml+xml"/>
  <Override PartName="/ppt/ink/ink1417.xml" ContentType="application/inkml+xml"/>
  <Override PartName="/ppt/ink/ink1418.xml" ContentType="application/inkml+xml"/>
  <Override PartName="/ppt/ink/ink1419.xml" ContentType="application/inkml+xml"/>
  <Override PartName="/ppt/ink/ink1420.xml" ContentType="application/inkml+xml"/>
  <Override PartName="/ppt/ink/ink1421.xml" ContentType="application/inkml+xml"/>
  <Override PartName="/ppt/ink/ink1422.xml" ContentType="application/inkml+xml"/>
  <Override PartName="/ppt/ink/ink1423.xml" ContentType="application/inkml+xml"/>
  <Override PartName="/ppt/ink/ink1424.xml" ContentType="application/inkml+xml"/>
  <Override PartName="/ppt/ink/ink1425.xml" ContentType="application/inkml+xml"/>
  <Override PartName="/ppt/ink/ink1426.xml" ContentType="application/inkml+xml"/>
  <Override PartName="/ppt/ink/ink1427.xml" ContentType="application/inkml+xml"/>
  <Override PartName="/ppt/ink/ink1428.xml" ContentType="application/inkml+xml"/>
  <Override PartName="/ppt/ink/ink1429.xml" ContentType="application/inkml+xml"/>
  <Override PartName="/ppt/ink/ink1430.xml" ContentType="application/inkml+xml"/>
  <Override PartName="/ppt/ink/ink1431.xml" ContentType="application/inkml+xml"/>
  <Override PartName="/ppt/ink/ink1432.xml" ContentType="application/inkml+xml"/>
  <Override PartName="/ppt/ink/ink1433.xml" ContentType="application/inkml+xml"/>
  <Override PartName="/ppt/ink/ink1434.xml" ContentType="application/inkml+xml"/>
  <Override PartName="/ppt/ink/ink1435.xml" ContentType="application/inkml+xml"/>
  <Override PartName="/ppt/ink/ink1436.xml" ContentType="application/inkml+xml"/>
  <Override PartName="/ppt/ink/ink1437.xml" ContentType="application/inkml+xml"/>
  <Override PartName="/ppt/ink/ink1438.xml" ContentType="application/inkml+xml"/>
  <Override PartName="/ppt/ink/ink1439.xml" ContentType="application/inkml+xml"/>
  <Override PartName="/ppt/ink/ink1440.xml" ContentType="application/inkml+xml"/>
  <Override PartName="/ppt/ink/ink1441.xml" ContentType="application/inkml+xml"/>
  <Override PartName="/ppt/ink/ink1442.xml" ContentType="application/inkml+xml"/>
  <Override PartName="/ppt/ink/ink1443.xml" ContentType="application/inkml+xml"/>
  <Override PartName="/ppt/ink/ink1444.xml" ContentType="application/inkml+xml"/>
  <Override PartName="/ppt/ink/ink1445.xml" ContentType="application/inkml+xml"/>
  <Override PartName="/ppt/ink/ink1446.xml" ContentType="application/inkml+xml"/>
  <Override PartName="/ppt/ink/ink1447.xml" ContentType="application/inkml+xml"/>
  <Override PartName="/ppt/ink/ink1448.xml" ContentType="application/inkml+xml"/>
  <Override PartName="/ppt/ink/ink1449.xml" ContentType="application/inkml+xml"/>
  <Override PartName="/ppt/ink/ink1450.xml" ContentType="application/inkml+xml"/>
  <Override PartName="/ppt/ink/ink1451.xml" ContentType="application/inkml+xml"/>
  <Override PartName="/ppt/ink/ink1452.xml" ContentType="application/inkml+xml"/>
  <Override PartName="/ppt/ink/ink1453.xml" ContentType="application/inkml+xml"/>
  <Override PartName="/ppt/ink/ink1454.xml" ContentType="application/inkml+xml"/>
  <Override PartName="/ppt/ink/ink1455.xml" ContentType="application/inkml+xml"/>
  <Override PartName="/ppt/ink/ink1456.xml" ContentType="application/inkml+xml"/>
  <Override PartName="/ppt/ink/ink1457.xml" ContentType="application/inkml+xml"/>
  <Override PartName="/ppt/ink/ink1458.xml" ContentType="application/inkml+xml"/>
  <Override PartName="/ppt/ink/ink1459.xml" ContentType="application/inkml+xml"/>
  <Override PartName="/ppt/ink/ink1460.xml" ContentType="application/inkml+xml"/>
  <Override PartName="/ppt/ink/ink1461.xml" ContentType="application/inkml+xml"/>
  <Override PartName="/ppt/ink/ink1462.xml" ContentType="application/inkml+xml"/>
  <Override PartName="/ppt/ink/ink1463.xml" ContentType="application/inkml+xml"/>
  <Override PartName="/ppt/ink/ink1464.xml" ContentType="application/inkml+xml"/>
  <Override PartName="/ppt/ink/ink1465.xml" ContentType="application/inkml+xml"/>
  <Override PartName="/ppt/ink/ink1466.xml" ContentType="application/inkml+xml"/>
  <Override PartName="/ppt/ink/ink1467.xml" ContentType="application/inkml+xml"/>
  <Override PartName="/ppt/ink/ink1468.xml" ContentType="application/inkml+xml"/>
  <Override PartName="/ppt/ink/ink1469.xml" ContentType="application/inkml+xml"/>
  <Override PartName="/ppt/ink/ink1470.xml" ContentType="application/inkml+xml"/>
  <Override PartName="/ppt/ink/ink1471.xml" ContentType="application/inkml+xml"/>
  <Override PartName="/ppt/ink/ink1472.xml" ContentType="application/inkml+xml"/>
  <Override PartName="/ppt/ink/ink1473.xml" ContentType="application/inkml+xml"/>
  <Override PartName="/ppt/ink/ink1474.xml" ContentType="application/inkml+xml"/>
  <Override PartName="/ppt/ink/ink1475.xml" ContentType="application/inkml+xml"/>
  <Override PartName="/ppt/ink/ink1476.xml" ContentType="application/inkml+xml"/>
  <Override PartName="/ppt/ink/ink1477.xml" ContentType="application/inkml+xml"/>
  <Override PartName="/ppt/ink/ink1478.xml" ContentType="application/inkml+xml"/>
  <Override PartName="/ppt/ink/ink1479.xml" ContentType="application/inkml+xml"/>
  <Override PartName="/ppt/ink/ink1480.xml" ContentType="application/inkml+xml"/>
  <Override PartName="/ppt/ink/ink1481.xml" ContentType="application/inkml+xml"/>
  <Override PartName="/ppt/ink/ink1482.xml" ContentType="application/inkml+xml"/>
  <Override PartName="/ppt/ink/ink1483.xml" ContentType="application/inkml+xml"/>
  <Override PartName="/ppt/ink/ink1484.xml" ContentType="application/inkml+xml"/>
  <Override PartName="/ppt/ink/ink1485.xml" ContentType="application/inkml+xml"/>
  <Override PartName="/ppt/ink/ink1486.xml" ContentType="application/inkml+xml"/>
  <Override PartName="/ppt/ink/ink1487.xml" ContentType="application/inkml+xml"/>
  <Override PartName="/ppt/ink/ink1488.xml" ContentType="application/inkml+xml"/>
  <Override PartName="/ppt/ink/ink1489.xml" ContentType="application/inkml+xml"/>
  <Override PartName="/ppt/ink/ink1490.xml" ContentType="application/inkml+xml"/>
  <Override PartName="/ppt/ink/ink1491.xml" ContentType="application/inkml+xml"/>
  <Override PartName="/ppt/ink/ink1492.xml" ContentType="application/inkml+xml"/>
  <Override PartName="/ppt/ink/ink1493.xml" ContentType="application/inkml+xml"/>
  <Override PartName="/ppt/ink/ink1494.xml" ContentType="application/inkml+xml"/>
  <Override PartName="/ppt/ink/ink1495.xml" ContentType="application/inkml+xml"/>
  <Override PartName="/ppt/ink/ink1496.xml" ContentType="application/inkml+xml"/>
  <Override PartName="/ppt/ink/ink1497.xml" ContentType="application/inkml+xml"/>
  <Override PartName="/ppt/ink/ink1498.xml" ContentType="application/inkml+xml"/>
  <Override PartName="/ppt/ink/ink1499.xml" ContentType="application/inkml+xml"/>
  <Override PartName="/ppt/ink/ink1500.xml" ContentType="application/inkml+xml"/>
  <Override PartName="/ppt/ink/ink1501.xml" ContentType="application/inkml+xml"/>
  <Override PartName="/ppt/ink/ink1502.xml" ContentType="application/inkml+xml"/>
  <Override PartName="/ppt/ink/ink1503.xml" ContentType="application/inkml+xml"/>
  <Override PartName="/ppt/ink/ink1504.xml" ContentType="application/inkml+xml"/>
  <Override PartName="/ppt/ink/ink1505.xml" ContentType="application/inkml+xml"/>
  <Override PartName="/ppt/ink/ink1506.xml" ContentType="application/inkml+xml"/>
  <Override PartName="/ppt/ink/ink1507.xml" ContentType="application/inkml+xml"/>
  <Override PartName="/ppt/ink/ink1508.xml" ContentType="application/inkml+xml"/>
  <Override PartName="/ppt/ink/ink1509.xml" ContentType="application/inkml+xml"/>
  <Override PartName="/ppt/ink/ink1510.xml" ContentType="application/inkml+xml"/>
  <Override PartName="/ppt/ink/ink1511.xml" ContentType="application/inkml+xml"/>
  <Override PartName="/ppt/ink/ink1512.xml" ContentType="application/inkml+xml"/>
  <Override PartName="/ppt/ink/ink1513.xml" ContentType="application/inkml+xml"/>
  <Override PartName="/ppt/ink/ink1514.xml" ContentType="application/inkml+xml"/>
  <Override PartName="/ppt/ink/ink1515.xml" ContentType="application/inkml+xml"/>
  <Override PartName="/ppt/ink/ink1516.xml" ContentType="application/inkml+xml"/>
  <Override PartName="/ppt/ink/ink1517.xml" ContentType="application/inkml+xml"/>
  <Override PartName="/ppt/ink/ink1518.xml" ContentType="application/inkml+xml"/>
  <Override PartName="/ppt/ink/ink1519.xml" ContentType="application/inkml+xml"/>
  <Override PartName="/ppt/ink/ink1520.xml" ContentType="application/inkml+xml"/>
  <Override PartName="/ppt/ink/ink1521.xml" ContentType="application/inkml+xml"/>
  <Override PartName="/ppt/ink/ink1522.xml" ContentType="application/inkml+xml"/>
  <Override PartName="/ppt/ink/ink1523.xml" ContentType="application/inkml+xml"/>
  <Override PartName="/ppt/ink/ink1524.xml" ContentType="application/inkml+xml"/>
  <Override PartName="/ppt/ink/ink1525.xml" ContentType="application/inkml+xml"/>
  <Override PartName="/ppt/ink/ink1526.xml" ContentType="application/inkml+xml"/>
  <Override PartName="/ppt/ink/ink1527.xml" ContentType="application/inkml+xml"/>
  <Override PartName="/ppt/ink/ink1528.xml" ContentType="application/inkml+xml"/>
  <Override PartName="/ppt/ink/ink1529.xml" ContentType="application/inkml+xml"/>
  <Override PartName="/ppt/ink/ink1530.xml" ContentType="application/inkml+xml"/>
  <Override PartName="/ppt/ink/ink1531.xml" ContentType="application/inkml+xml"/>
  <Override PartName="/ppt/ink/ink1532.xml" ContentType="application/inkml+xml"/>
  <Override PartName="/ppt/ink/ink1533.xml" ContentType="application/inkml+xml"/>
  <Override PartName="/ppt/ink/ink1534.xml" ContentType="application/inkml+xml"/>
  <Override PartName="/ppt/ink/ink1535.xml" ContentType="application/inkml+xml"/>
  <Override PartName="/ppt/ink/ink1536.xml" ContentType="application/inkml+xml"/>
  <Override PartName="/ppt/ink/ink1537.xml" ContentType="application/inkml+xml"/>
  <Override PartName="/ppt/ink/ink1538.xml" ContentType="application/inkml+xml"/>
  <Override PartName="/ppt/ink/ink1539.xml" ContentType="application/inkml+xml"/>
  <Override PartName="/ppt/ink/ink1540.xml" ContentType="application/inkml+xml"/>
  <Override PartName="/ppt/ink/ink1541.xml" ContentType="application/inkml+xml"/>
  <Override PartName="/ppt/ink/ink1542.xml" ContentType="application/inkml+xml"/>
  <Override PartName="/ppt/ink/ink1543.xml" ContentType="application/inkml+xml"/>
  <Override PartName="/ppt/ink/ink1544.xml" ContentType="application/inkml+xml"/>
  <Override PartName="/ppt/ink/ink1545.xml" ContentType="application/inkml+xml"/>
  <Override PartName="/ppt/ink/ink1546.xml" ContentType="application/inkml+xml"/>
  <Override PartName="/ppt/ink/ink1547.xml" ContentType="application/inkml+xml"/>
  <Override PartName="/ppt/ink/ink1548.xml" ContentType="application/inkml+xml"/>
  <Override PartName="/ppt/ink/ink1549.xml" ContentType="application/inkml+xml"/>
  <Override PartName="/ppt/ink/ink1550.xml" ContentType="application/inkml+xml"/>
  <Override PartName="/ppt/ink/ink1551.xml" ContentType="application/inkml+xml"/>
  <Override PartName="/ppt/ink/ink1552.xml" ContentType="application/inkml+xml"/>
  <Override PartName="/ppt/ink/ink1553.xml" ContentType="application/inkml+xml"/>
  <Override PartName="/ppt/ink/ink1554.xml" ContentType="application/inkml+xml"/>
  <Override PartName="/ppt/ink/ink1555.xml" ContentType="application/inkml+xml"/>
  <Override PartName="/ppt/ink/ink1556.xml" ContentType="application/inkml+xml"/>
  <Override PartName="/ppt/ink/ink1557.xml" ContentType="application/inkml+xml"/>
  <Override PartName="/ppt/ink/ink1558.xml" ContentType="application/inkml+xml"/>
  <Override PartName="/ppt/ink/ink1559.xml" ContentType="application/inkml+xml"/>
  <Override PartName="/ppt/ink/ink1560.xml" ContentType="application/inkml+xml"/>
  <Override PartName="/ppt/ink/ink1561.xml" ContentType="application/inkml+xml"/>
  <Override PartName="/ppt/ink/ink1562.xml" ContentType="application/inkml+xml"/>
  <Override PartName="/ppt/ink/ink1563.xml" ContentType="application/inkml+xml"/>
  <Override PartName="/ppt/ink/ink1564.xml" ContentType="application/inkml+xml"/>
  <Override PartName="/ppt/ink/ink1565.xml" ContentType="application/inkml+xml"/>
  <Override PartName="/ppt/ink/ink1566.xml" ContentType="application/inkml+xml"/>
  <Override PartName="/ppt/ink/ink1567.xml" ContentType="application/inkml+xml"/>
  <Override PartName="/ppt/ink/ink1568.xml" ContentType="application/inkml+xml"/>
  <Override PartName="/ppt/ink/ink1569.xml" ContentType="application/inkml+xml"/>
  <Override PartName="/ppt/ink/ink1570.xml" ContentType="application/inkml+xml"/>
  <Override PartName="/ppt/ink/ink1571.xml" ContentType="application/inkml+xml"/>
  <Override PartName="/ppt/ink/ink1572.xml" ContentType="application/inkml+xml"/>
  <Override PartName="/ppt/ink/ink1573.xml" ContentType="application/inkml+xml"/>
  <Override PartName="/ppt/ink/ink1574.xml" ContentType="application/inkml+xml"/>
  <Override PartName="/ppt/ink/ink1575.xml" ContentType="application/inkml+xml"/>
  <Override PartName="/ppt/ink/ink1576.xml" ContentType="application/inkml+xml"/>
  <Override PartName="/ppt/ink/ink1577.xml" ContentType="application/inkml+xml"/>
  <Override PartName="/ppt/ink/ink1578.xml" ContentType="application/inkml+xml"/>
  <Override PartName="/ppt/ink/ink1579.xml" ContentType="application/inkml+xml"/>
  <Override PartName="/ppt/ink/ink1580.xml" ContentType="application/inkml+xml"/>
  <Override PartName="/ppt/ink/ink1581.xml" ContentType="application/inkml+xml"/>
  <Override PartName="/ppt/ink/ink1582.xml" ContentType="application/inkml+xml"/>
  <Override PartName="/ppt/ink/ink1583.xml" ContentType="application/inkml+xml"/>
  <Override PartName="/ppt/ink/ink1584.xml" ContentType="application/inkml+xml"/>
  <Override PartName="/ppt/ink/ink1585.xml" ContentType="application/inkml+xml"/>
  <Override PartName="/ppt/ink/ink1586.xml" ContentType="application/inkml+xml"/>
  <Override PartName="/ppt/ink/ink1587.xml" ContentType="application/inkml+xml"/>
  <Override PartName="/ppt/ink/ink1588.xml" ContentType="application/inkml+xml"/>
  <Override PartName="/ppt/ink/ink1589.xml" ContentType="application/inkml+xml"/>
  <Override PartName="/ppt/ink/ink1590.xml" ContentType="application/inkml+xml"/>
  <Override PartName="/ppt/ink/ink1591.xml" ContentType="application/inkml+xml"/>
  <Override PartName="/ppt/ink/ink1592.xml" ContentType="application/inkml+xml"/>
  <Override PartName="/ppt/ink/ink1593.xml" ContentType="application/inkml+xml"/>
  <Override PartName="/ppt/ink/ink1594.xml" ContentType="application/inkml+xml"/>
  <Override PartName="/ppt/ink/ink1595.xml" ContentType="application/inkml+xml"/>
  <Override PartName="/ppt/ink/ink1596.xml" ContentType="application/inkml+xml"/>
  <Override PartName="/ppt/ink/ink1597.xml" ContentType="application/inkml+xml"/>
  <Override PartName="/ppt/ink/ink1598.xml" ContentType="application/inkml+xml"/>
  <Override PartName="/ppt/ink/ink1599.xml" ContentType="application/inkml+xml"/>
  <Override PartName="/ppt/ink/ink1600.xml" ContentType="application/inkml+xml"/>
  <Override PartName="/ppt/ink/ink1601.xml" ContentType="application/inkml+xml"/>
  <Override PartName="/ppt/ink/ink1602.xml" ContentType="application/inkml+xml"/>
  <Override PartName="/ppt/ink/ink1603.xml" ContentType="application/inkml+xml"/>
  <Override PartName="/ppt/ink/ink1604.xml" ContentType="application/inkml+xml"/>
  <Override PartName="/ppt/ink/ink1605.xml" ContentType="application/inkml+xml"/>
  <Override PartName="/ppt/ink/ink1606.xml" ContentType="application/inkml+xml"/>
  <Override PartName="/ppt/ink/ink1607.xml" ContentType="application/inkml+xml"/>
  <Override PartName="/ppt/ink/ink1608.xml" ContentType="application/inkml+xml"/>
  <Override PartName="/ppt/ink/ink1609.xml" ContentType="application/inkml+xml"/>
  <Override PartName="/ppt/ink/ink1610.xml" ContentType="application/inkml+xml"/>
  <Override PartName="/ppt/ink/ink1611.xml" ContentType="application/inkml+xml"/>
  <Override PartName="/ppt/ink/ink1612.xml" ContentType="application/inkml+xml"/>
  <Override PartName="/ppt/ink/ink1613.xml" ContentType="application/inkml+xml"/>
  <Override PartName="/ppt/ink/ink1614.xml" ContentType="application/inkml+xml"/>
  <Override PartName="/ppt/ink/ink1615.xml" ContentType="application/inkml+xml"/>
  <Override PartName="/ppt/ink/ink1616.xml" ContentType="application/inkml+xml"/>
  <Override PartName="/ppt/ink/ink1617.xml" ContentType="application/inkml+xml"/>
  <Override PartName="/ppt/ink/ink1618.xml" ContentType="application/inkml+xml"/>
  <Override PartName="/ppt/ink/ink1619.xml" ContentType="application/inkml+xml"/>
  <Override PartName="/ppt/ink/ink1620.xml" ContentType="application/inkml+xml"/>
  <Override PartName="/ppt/ink/ink1621.xml" ContentType="application/inkml+xml"/>
  <Override PartName="/ppt/ink/ink1622.xml" ContentType="application/inkml+xml"/>
  <Override PartName="/ppt/ink/ink1623.xml" ContentType="application/inkml+xml"/>
  <Override PartName="/ppt/ink/ink1624.xml" ContentType="application/inkml+xml"/>
  <Override PartName="/ppt/ink/ink1625.xml" ContentType="application/inkml+xml"/>
  <Override PartName="/ppt/ink/ink1626.xml" ContentType="application/inkml+xml"/>
  <Override PartName="/ppt/ink/ink1627.xml" ContentType="application/inkml+xml"/>
  <Override PartName="/ppt/ink/ink1628.xml" ContentType="application/inkml+xml"/>
  <Override PartName="/ppt/ink/ink1629.xml" ContentType="application/inkml+xml"/>
  <Override PartName="/ppt/ink/ink1630.xml" ContentType="application/inkml+xml"/>
  <Override PartName="/ppt/ink/ink1631.xml" ContentType="application/inkml+xml"/>
  <Override PartName="/ppt/ink/ink1632.xml" ContentType="application/inkml+xml"/>
  <Override PartName="/ppt/ink/ink1633.xml" ContentType="application/inkml+xml"/>
  <Override PartName="/ppt/ink/ink1634.xml" ContentType="application/inkml+xml"/>
  <Override PartName="/ppt/ink/ink1635.xml" ContentType="application/inkml+xml"/>
  <Override PartName="/ppt/ink/ink1636.xml" ContentType="application/inkml+xml"/>
  <Override PartName="/ppt/ink/ink1637.xml" ContentType="application/inkml+xml"/>
  <Override PartName="/ppt/ink/ink1638.xml" ContentType="application/inkml+xml"/>
  <Override PartName="/ppt/ink/ink1639.xml" ContentType="application/inkml+xml"/>
  <Override PartName="/ppt/ink/ink1640.xml" ContentType="application/inkml+xml"/>
  <Override PartName="/ppt/ink/ink1641.xml" ContentType="application/inkml+xml"/>
  <Override PartName="/ppt/ink/ink1642.xml" ContentType="application/inkml+xml"/>
  <Override PartName="/ppt/ink/ink1643.xml" ContentType="application/inkml+xml"/>
  <Override PartName="/ppt/ink/ink1644.xml" ContentType="application/inkml+xml"/>
  <Override PartName="/ppt/ink/ink1645.xml" ContentType="application/inkml+xml"/>
  <Override PartName="/ppt/ink/ink1646.xml" ContentType="application/inkml+xml"/>
  <Override PartName="/ppt/ink/ink1647.xml" ContentType="application/inkml+xml"/>
  <Override PartName="/ppt/ink/ink1648.xml" ContentType="application/inkml+xml"/>
  <Override PartName="/ppt/ink/ink1649.xml" ContentType="application/inkml+xml"/>
  <Override PartName="/ppt/ink/ink1650.xml" ContentType="application/inkml+xml"/>
  <Override PartName="/ppt/ink/ink1651.xml" ContentType="application/inkml+xml"/>
  <Override PartName="/ppt/ink/ink1652.xml" ContentType="application/inkml+xml"/>
  <Override PartName="/ppt/ink/ink1653.xml" ContentType="application/inkml+xml"/>
  <Override PartName="/ppt/ink/ink1654.xml" ContentType="application/inkml+xml"/>
  <Override PartName="/ppt/ink/ink1655.xml" ContentType="application/inkml+xml"/>
  <Override PartName="/ppt/ink/ink1656.xml" ContentType="application/inkml+xml"/>
  <Override PartName="/ppt/ink/ink1657.xml" ContentType="application/inkml+xml"/>
  <Override PartName="/ppt/ink/ink1658.xml" ContentType="application/inkml+xml"/>
  <Override PartName="/ppt/ink/ink1659.xml" ContentType="application/inkml+xml"/>
  <Override PartName="/ppt/ink/ink1660.xml" ContentType="application/inkml+xml"/>
  <Override PartName="/ppt/ink/ink1661.xml" ContentType="application/inkml+xml"/>
  <Override PartName="/ppt/ink/ink1662.xml" ContentType="application/inkml+xml"/>
  <Override PartName="/ppt/ink/ink1663.xml" ContentType="application/inkml+xml"/>
  <Override PartName="/ppt/ink/ink1664.xml" ContentType="application/inkml+xml"/>
  <Override PartName="/ppt/ink/ink1665.xml" ContentType="application/inkml+xml"/>
  <Override PartName="/ppt/ink/ink1666.xml" ContentType="application/inkml+xml"/>
  <Override PartName="/ppt/ink/ink1667.xml" ContentType="application/inkml+xml"/>
  <Override PartName="/ppt/ink/ink1668.xml" ContentType="application/inkml+xml"/>
  <Override PartName="/ppt/ink/ink1669.xml" ContentType="application/inkml+xml"/>
  <Override PartName="/ppt/ink/ink1670.xml" ContentType="application/inkml+xml"/>
  <Override PartName="/ppt/ink/ink1671.xml" ContentType="application/inkml+xml"/>
  <Override PartName="/ppt/ink/ink1672.xml" ContentType="application/inkml+xml"/>
  <Override PartName="/ppt/ink/ink1673.xml" ContentType="application/inkml+xml"/>
  <Override PartName="/ppt/ink/ink1674.xml" ContentType="application/inkml+xml"/>
  <Override PartName="/ppt/ink/ink1675.xml" ContentType="application/inkml+xml"/>
  <Override PartName="/ppt/ink/ink1676.xml" ContentType="application/inkml+xml"/>
  <Override PartName="/ppt/ink/ink1677.xml" ContentType="application/inkml+xml"/>
  <Override PartName="/ppt/ink/ink1678.xml" ContentType="application/inkml+xml"/>
  <Override PartName="/ppt/ink/ink1679.xml" ContentType="application/inkml+xml"/>
  <Override PartName="/ppt/ink/ink1680.xml" ContentType="application/inkml+xml"/>
  <Override PartName="/ppt/ink/ink1681.xml" ContentType="application/inkml+xml"/>
  <Override PartName="/ppt/ink/ink1682.xml" ContentType="application/inkml+xml"/>
  <Override PartName="/ppt/ink/ink1683.xml" ContentType="application/inkml+xml"/>
  <Override PartName="/ppt/ink/ink1684.xml" ContentType="application/inkml+xml"/>
  <Override PartName="/ppt/ink/ink1685.xml" ContentType="application/inkml+xml"/>
  <Override PartName="/ppt/ink/ink1686.xml" ContentType="application/inkml+xml"/>
  <Override PartName="/ppt/ink/ink1687.xml" ContentType="application/inkml+xml"/>
  <Override PartName="/ppt/ink/ink1688.xml" ContentType="application/inkml+xml"/>
  <Override PartName="/ppt/ink/ink1689.xml" ContentType="application/inkml+xml"/>
  <Override PartName="/ppt/ink/ink1690.xml" ContentType="application/inkml+xml"/>
  <Override PartName="/ppt/ink/ink1691.xml" ContentType="application/inkml+xml"/>
  <Override PartName="/ppt/ink/ink1692.xml" ContentType="application/inkml+xml"/>
  <Override PartName="/ppt/ink/ink1693.xml" ContentType="application/inkml+xml"/>
  <Override PartName="/ppt/ink/ink1694.xml" ContentType="application/inkml+xml"/>
  <Override PartName="/ppt/ink/ink1695.xml" ContentType="application/inkml+xml"/>
  <Override PartName="/ppt/ink/ink1696.xml" ContentType="application/inkml+xml"/>
  <Override PartName="/ppt/ink/ink1697.xml" ContentType="application/inkml+xml"/>
  <Override PartName="/ppt/ink/ink1698.xml" ContentType="application/inkml+xml"/>
  <Override PartName="/ppt/ink/ink1699.xml" ContentType="application/inkml+xml"/>
  <Override PartName="/ppt/ink/ink1700.xml" ContentType="application/inkml+xml"/>
  <Override PartName="/ppt/ink/ink1701.xml" ContentType="application/inkml+xml"/>
  <Override PartName="/ppt/ink/ink1702.xml" ContentType="application/inkml+xml"/>
  <Override PartName="/ppt/ink/ink1703.xml" ContentType="application/inkml+xml"/>
  <Override PartName="/ppt/ink/ink1704.xml" ContentType="application/inkml+xml"/>
  <Override PartName="/ppt/ink/ink1705.xml" ContentType="application/inkml+xml"/>
  <Override PartName="/ppt/ink/ink1706.xml" ContentType="application/inkml+xml"/>
  <Override PartName="/ppt/ink/ink1707.xml" ContentType="application/inkml+xml"/>
  <Override PartName="/ppt/ink/ink1708.xml" ContentType="application/inkml+xml"/>
  <Override PartName="/ppt/ink/ink1709.xml" ContentType="application/inkml+xml"/>
  <Override PartName="/ppt/ink/ink1710.xml" ContentType="application/inkml+xml"/>
  <Override PartName="/ppt/ink/ink1711.xml" ContentType="application/inkml+xml"/>
  <Override PartName="/ppt/ink/ink1712.xml" ContentType="application/inkml+xml"/>
  <Override PartName="/ppt/ink/ink1713.xml" ContentType="application/inkml+xml"/>
  <Override PartName="/ppt/ink/ink1714.xml" ContentType="application/inkml+xml"/>
  <Override PartName="/ppt/ink/ink1715.xml" ContentType="application/inkml+xml"/>
  <Override PartName="/ppt/ink/ink1716.xml" ContentType="application/inkml+xml"/>
  <Override PartName="/ppt/ink/ink1717.xml" ContentType="application/inkml+xml"/>
  <Override PartName="/ppt/ink/ink1718.xml" ContentType="application/inkml+xml"/>
  <Override PartName="/ppt/ink/ink1719.xml" ContentType="application/inkml+xml"/>
  <Override PartName="/ppt/ink/ink1720.xml" ContentType="application/inkml+xml"/>
  <Override PartName="/ppt/ink/ink1721.xml" ContentType="application/inkml+xml"/>
  <Override PartName="/ppt/ink/ink1722.xml" ContentType="application/inkml+xml"/>
  <Override PartName="/ppt/ink/ink1723.xml" ContentType="application/inkml+xml"/>
  <Override PartName="/ppt/ink/ink1724.xml" ContentType="application/inkml+xml"/>
  <Override PartName="/ppt/ink/ink1725.xml" ContentType="application/inkml+xml"/>
  <Override PartName="/ppt/ink/ink1726.xml" ContentType="application/inkml+xml"/>
  <Override PartName="/ppt/ink/ink1727.xml" ContentType="application/inkml+xml"/>
  <Override PartName="/ppt/ink/ink1728.xml" ContentType="application/inkml+xml"/>
  <Override PartName="/ppt/ink/ink1729.xml" ContentType="application/inkml+xml"/>
  <Override PartName="/ppt/ink/ink1730.xml" ContentType="application/inkml+xml"/>
  <Override PartName="/ppt/ink/ink1731.xml" ContentType="application/inkml+xml"/>
  <Override PartName="/ppt/ink/ink1732.xml" ContentType="application/inkml+xml"/>
  <Override PartName="/ppt/ink/ink1733.xml" ContentType="application/inkml+xml"/>
  <Override PartName="/ppt/ink/ink1734.xml" ContentType="application/inkml+xml"/>
  <Override PartName="/ppt/ink/ink1735.xml" ContentType="application/inkml+xml"/>
  <Override PartName="/ppt/ink/ink1736.xml" ContentType="application/inkml+xml"/>
  <Override PartName="/ppt/ink/ink1737.xml" ContentType="application/inkml+xml"/>
  <Override PartName="/ppt/ink/ink1738.xml" ContentType="application/inkml+xml"/>
  <Override PartName="/ppt/ink/ink1739.xml" ContentType="application/inkml+xml"/>
  <Override PartName="/ppt/ink/ink1740.xml" ContentType="application/inkml+xml"/>
  <Override PartName="/ppt/ink/ink1741.xml" ContentType="application/inkml+xml"/>
  <Override PartName="/ppt/ink/ink1742.xml" ContentType="application/inkml+xml"/>
  <Override PartName="/ppt/ink/ink1743.xml" ContentType="application/inkml+xml"/>
  <Override PartName="/ppt/ink/ink1744.xml" ContentType="application/inkml+xml"/>
  <Override PartName="/ppt/ink/ink1745.xml" ContentType="application/inkml+xml"/>
  <Override PartName="/ppt/ink/ink1746.xml" ContentType="application/inkml+xml"/>
  <Override PartName="/ppt/ink/ink1747.xml" ContentType="application/inkml+xml"/>
  <Override PartName="/ppt/ink/ink1748.xml" ContentType="application/inkml+xml"/>
  <Override PartName="/ppt/ink/ink1749.xml" ContentType="application/inkml+xml"/>
  <Override PartName="/ppt/ink/ink1750.xml" ContentType="application/inkml+xml"/>
  <Override PartName="/ppt/ink/ink1751.xml" ContentType="application/inkml+xml"/>
  <Override PartName="/ppt/ink/ink1752.xml" ContentType="application/inkml+xml"/>
  <Override PartName="/ppt/ink/ink1753.xml" ContentType="application/inkml+xml"/>
  <Override PartName="/ppt/ink/ink1754.xml" ContentType="application/inkml+xml"/>
  <Override PartName="/ppt/ink/ink1755.xml" ContentType="application/inkml+xml"/>
  <Override PartName="/ppt/ink/ink1756.xml" ContentType="application/inkml+xml"/>
  <Override PartName="/ppt/ink/ink1757.xml" ContentType="application/inkml+xml"/>
  <Override PartName="/ppt/ink/ink1758.xml" ContentType="application/inkml+xml"/>
  <Override PartName="/ppt/ink/ink1759.xml" ContentType="application/inkml+xml"/>
  <Override PartName="/ppt/ink/ink1760.xml" ContentType="application/inkml+xml"/>
  <Override PartName="/ppt/ink/ink1761.xml" ContentType="application/inkml+xml"/>
  <Override PartName="/ppt/ink/ink1762.xml" ContentType="application/inkml+xml"/>
  <Override PartName="/ppt/ink/ink1763.xml" ContentType="application/inkml+xml"/>
  <Override PartName="/ppt/ink/ink1764.xml" ContentType="application/inkml+xml"/>
  <Override PartName="/ppt/ink/ink1765.xml" ContentType="application/inkml+xml"/>
  <Override PartName="/ppt/ink/ink1766.xml" ContentType="application/inkml+xml"/>
  <Override PartName="/ppt/ink/ink1767.xml" ContentType="application/inkml+xml"/>
  <Override PartName="/ppt/ink/ink1768.xml" ContentType="application/inkml+xml"/>
  <Override PartName="/ppt/ink/ink1769.xml" ContentType="application/inkml+xml"/>
  <Override PartName="/ppt/ink/ink1770.xml" ContentType="application/inkml+xml"/>
  <Override PartName="/ppt/ink/ink1771.xml" ContentType="application/inkml+xml"/>
  <Override PartName="/ppt/ink/ink1772.xml" ContentType="application/inkml+xml"/>
  <Override PartName="/ppt/ink/ink1773.xml" ContentType="application/inkml+xml"/>
  <Override PartName="/ppt/ink/ink1774.xml" ContentType="application/inkml+xml"/>
  <Override PartName="/ppt/ink/ink1775.xml" ContentType="application/inkml+xml"/>
  <Override PartName="/ppt/ink/ink1776.xml" ContentType="application/inkml+xml"/>
  <Override PartName="/ppt/ink/ink1777.xml" ContentType="application/inkml+xml"/>
  <Override PartName="/ppt/ink/ink1778.xml" ContentType="application/inkml+xml"/>
  <Override PartName="/ppt/ink/ink1779.xml" ContentType="application/inkml+xml"/>
  <Override PartName="/ppt/ink/ink1780.xml" ContentType="application/inkml+xml"/>
  <Override PartName="/ppt/ink/ink1781.xml" ContentType="application/inkml+xml"/>
  <Override PartName="/ppt/ink/ink1782.xml" ContentType="application/inkml+xml"/>
  <Override PartName="/ppt/ink/ink1783.xml" ContentType="application/inkml+xml"/>
  <Override PartName="/ppt/ink/ink1784.xml" ContentType="application/inkml+xml"/>
  <Override PartName="/ppt/ink/ink1785.xml" ContentType="application/inkml+xml"/>
  <Override PartName="/ppt/ink/ink1786.xml" ContentType="application/inkml+xml"/>
  <Override PartName="/ppt/ink/ink1787.xml" ContentType="application/inkml+xml"/>
  <Override PartName="/ppt/ink/ink1788.xml" ContentType="application/inkml+xml"/>
  <Override PartName="/ppt/ink/ink1789.xml" ContentType="application/inkml+xml"/>
  <Override PartName="/ppt/ink/ink1790.xml" ContentType="application/inkml+xml"/>
  <Override PartName="/ppt/ink/ink1791.xml" ContentType="application/inkml+xml"/>
  <Override PartName="/ppt/ink/ink1792.xml" ContentType="application/inkml+xml"/>
  <Override PartName="/ppt/ink/ink1793.xml" ContentType="application/inkml+xml"/>
  <Override PartName="/ppt/ink/ink1794.xml" ContentType="application/inkml+xml"/>
  <Override PartName="/ppt/ink/ink1795.xml" ContentType="application/inkml+xml"/>
  <Override PartName="/ppt/ink/ink1796.xml" ContentType="application/inkml+xml"/>
  <Override PartName="/ppt/ink/ink1797.xml" ContentType="application/inkml+xml"/>
  <Override PartName="/ppt/ink/ink1798.xml" ContentType="application/inkml+xml"/>
  <Override PartName="/ppt/ink/ink1799.xml" ContentType="application/inkml+xml"/>
  <Override PartName="/ppt/ink/ink1800.xml" ContentType="application/inkml+xml"/>
  <Override PartName="/ppt/ink/ink1801.xml" ContentType="application/inkml+xml"/>
  <Override PartName="/ppt/ink/ink1802.xml" ContentType="application/inkml+xml"/>
  <Override PartName="/ppt/ink/ink1803.xml" ContentType="application/inkml+xml"/>
  <Override PartName="/ppt/ink/ink1804.xml" ContentType="application/inkml+xml"/>
  <Override PartName="/ppt/ink/ink1805.xml" ContentType="application/inkml+xml"/>
  <Override PartName="/ppt/ink/ink1806.xml" ContentType="application/inkml+xml"/>
  <Override PartName="/ppt/ink/ink1807.xml" ContentType="application/inkml+xml"/>
  <Override PartName="/ppt/ink/ink1808.xml" ContentType="application/inkml+xml"/>
  <Override PartName="/ppt/ink/ink1809.xml" ContentType="application/inkml+xml"/>
  <Override PartName="/ppt/ink/ink1810.xml" ContentType="application/inkml+xml"/>
  <Override PartName="/ppt/ink/ink1811.xml" ContentType="application/inkml+xml"/>
  <Override PartName="/ppt/ink/ink1812.xml" ContentType="application/inkml+xml"/>
  <Override PartName="/ppt/ink/ink1813.xml" ContentType="application/inkml+xml"/>
  <Override PartName="/ppt/ink/ink1814.xml" ContentType="application/inkml+xml"/>
  <Override PartName="/ppt/ink/ink1815.xml" ContentType="application/inkml+xml"/>
  <Override PartName="/ppt/ink/ink1816.xml" ContentType="application/inkml+xml"/>
  <Override PartName="/ppt/ink/ink1817.xml" ContentType="application/inkml+xml"/>
  <Override PartName="/ppt/ink/ink1818.xml" ContentType="application/inkml+xml"/>
  <Override PartName="/ppt/ink/ink1819.xml" ContentType="application/inkml+xml"/>
  <Override PartName="/ppt/ink/ink1820.xml" ContentType="application/inkml+xml"/>
  <Override PartName="/ppt/ink/ink1821.xml" ContentType="application/inkml+xml"/>
  <Override PartName="/ppt/ink/ink1822.xml" ContentType="application/inkml+xml"/>
  <Override PartName="/ppt/ink/ink1823.xml" ContentType="application/inkml+xml"/>
  <Override PartName="/ppt/ink/ink1824.xml" ContentType="application/inkml+xml"/>
  <Override PartName="/ppt/ink/ink1825.xml" ContentType="application/inkml+xml"/>
  <Override PartName="/ppt/ink/ink1826.xml" ContentType="application/inkml+xml"/>
  <Override PartName="/ppt/ink/ink1827.xml" ContentType="application/inkml+xml"/>
  <Override PartName="/ppt/ink/ink1828.xml" ContentType="application/inkml+xml"/>
  <Override PartName="/ppt/ink/ink1829.xml" ContentType="application/inkml+xml"/>
  <Override PartName="/ppt/ink/ink1830.xml" ContentType="application/inkml+xml"/>
  <Override PartName="/ppt/ink/ink1831.xml" ContentType="application/inkml+xml"/>
  <Override PartName="/ppt/ink/ink1832.xml" ContentType="application/inkml+xml"/>
  <Override PartName="/ppt/ink/ink1833.xml" ContentType="application/inkml+xml"/>
  <Override PartName="/ppt/ink/ink1834.xml" ContentType="application/inkml+xml"/>
  <Override PartName="/ppt/ink/ink1835.xml" ContentType="application/inkml+xml"/>
  <Override PartName="/ppt/ink/ink1836.xml" ContentType="application/inkml+xml"/>
  <Override PartName="/ppt/ink/ink1837.xml" ContentType="application/inkml+xml"/>
  <Override PartName="/ppt/ink/ink1838.xml" ContentType="application/inkml+xml"/>
  <Override PartName="/ppt/ink/ink1839.xml" ContentType="application/inkml+xml"/>
  <Override PartName="/ppt/ink/ink1840.xml" ContentType="application/inkml+xml"/>
  <Override PartName="/ppt/ink/ink1841.xml" ContentType="application/inkml+xml"/>
  <Override PartName="/ppt/ink/ink1842.xml" ContentType="application/inkml+xml"/>
  <Override PartName="/ppt/ink/ink1843.xml" ContentType="application/inkml+xml"/>
  <Override PartName="/ppt/ink/ink1844.xml" ContentType="application/inkml+xml"/>
  <Override PartName="/ppt/ink/ink1845.xml" ContentType="application/inkml+xml"/>
  <Override PartName="/ppt/ink/ink1846.xml" ContentType="application/inkml+xml"/>
  <Override PartName="/ppt/ink/ink1847.xml" ContentType="application/inkml+xml"/>
  <Override PartName="/ppt/ink/ink1848.xml" ContentType="application/inkml+xml"/>
  <Override PartName="/ppt/ink/ink1849.xml" ContentType="application/inkml+xml"/>
  <Override PartName="/ppt/ink/ink1850.xml" ContentType="application/inkml+xml"/>
  <Override PartName="/ppt/ink/ink1851.xml" ContentType="application/inkml+xml"/>
  <Override PartName="/ppt/ink/ink1852.xml" ContentType="application/inkml+xml"/>
  <Override PartName="/ppt/ink/ink1853.xml" ContentType="application/inkml+xml"/>
  <Override PartName="/ppt/ink/ink1854.xml" ContentType="application/inkml+xml"/>
  <Override PartName="/ppt/ink/ink1855.xml" ContentType="application/inkml+xml"/>
  <Override PartName="/ppt/ink/ink1856.xml" ContentType="application/inkml+xml"/>
  <Override PartName="/ppt/ink/ink1857.xml" ContentType="application/inkml+xml"/>
  <Override PartName="/ppt/ink/ink1858.xml" ContentType="application/inkml+xml"/>
  <Override PartName="/ppt/ink/ink1859.xml" ContentType="application/inkml+xml"/>
  <Override PartName="/ppt/ink/ink1860.xml" ContentType="application/inkml+xml"/>
  <Override PartName="/ppt/ink/ink1861.xml" ContentType="application/inkml+xml"/>
  <Override PartName="/ppt/ink/ink1862.xml" ContentType="application/inkml+xml"/>
  <Override PartName="/ppt/ink/ink1863.xml" ContentType="application/inkml+xml"/>
  <Override PartName="/ppt/ink/ink1864.xml" ContentType="application/inkml+xml"/>
  <Override PartName="/ppt/ink/ink1865.xml" ContentType="application/inkml+xml"/>
  <Override PartName="/ppt/ink/ink1866.xml" ContentType="application/inkml+xml"/>
  <Override PartName="/ppt/ink/ink1867.xml" ContentType="application/inkml+xml"/>
  <Override PartName="/ppt/ink/ink1868.xml" ContentType="application/inkml+xml"/>
  <Override PartName="/ppt/ink/ink1869.xml" ContentType="application/inkml+xml"/>
  <Override PartName="/ppt/ink/ink1870.xml" ContentType="application/inkml+xml"/>
  <Override PartName="/ppt/ink/ink1871.xml" ContentType="application/inkml+xml"/>
  <Override PartName="/ppt/ink/ink1872.xml" ContentType="application/inkml+xml"/>
  <Override PartName="/ppt/ink/ink1873.xml" ContentType="application/inkml+xml"/>
  <Override PartName="/ppt/ink/ink1874.xml" ContentType="application/inkml+xml"/>
  <Override PartName="/ppt/ink/ink1875.xml" ContentType="application/inkml+xml"/>
  <Override PartName="/ppt/ink/ink1876.xml" ContentType="application/inkml+xml"/>
  <Override PartName="/ppt/ink/ink1877.xml" ContentType="application/inkml+xml"/>
  <Override PartName="/ppt/ink/ink1878.xml" ContentType="application/inkml+xml"/>
  <Override PartName="/ppt/ink/ink1879.xml" ContentType="application/inkml+xml"/>
  <Override PartName="/ppt/ink/ink1880.xml" ContentType="application/inkml+xml"/>
  <Override PartName="/ppt/ink/ink1881.xml" ContentType="application/inkml+xml"/>
  <Override PartName="/ppt/ink/ink1882.xml" ContentType="application/inkml+xml"/>
  <Override PartName="/ppt/ink/ink1883.xml" ContentType="application/inkml+xml"/>
  <Override PartName="/ppt/ink/ink1884.xml" ContentType="application/inkml+xml"/>
  <Override PartName="/ppt/ink/ink1885.xml" ContentType="application/inkml+xml"/>
  <Override PartName="/ppt/ink/ink1886.xml" ContentType="application/inkml+xml"/>
  <Override PartName="/ppt/ink/ink1887.xml" ContentType="application/inkml+xml"/>
  <Override PartName="/ppt/ink/ink1888.xml" ContentType="application/inkml+xml"/>
  <Override PartName="/ppt/ink/ink1889.xml" ContentType="application/inkml+xml"/>
  <Override PartName="/ppt/ink/ink1890.xml" ContentType="application/inkml+xml"/>
  <Override PartName="/ppt/ink/ink1891.xml" ContentType="application/inkml+xml"/>
  <Override PartName="/ppt/ink/ink1892.xml" ContentType="application/inkml+xml"/>
  <Override PartName="/ppt/ink/ink1893.xml" ContentType="application/inkml+xml"/>
  <Override PartName="/ppt/ink/ink1894.xml" ContentType="application/inkml+xml"/>
  <Override PartName="/ppt/ink/ink1895.xml" ContentType="application/inkml+xml"/>
  <Override PartName="/ppt/ink/ink1896.xml" ContentType="application/inkml+xml"/>
  <Override PartName="/ppt/ink/ink1897.xml" ContentType="application/inkml+xml"/>
  <Override PartName="/ppt/ink/ink1898.xml" ContentType="application/inkml+xml"/>
  <Override PartName="/ppt/ink/ink1899.xml" ContentType="application/inkml+xml"/>
  <Override PartName="/ppt/ink/ink1900.xml" ContentType="application/inkml+xml"/>
  <Override PartName="/ppt/ink/ink1901.xml" ContentType="application/inkml+xml"/>
  <Override PartName="/ppt/ink/ink1902.xml" ContentType="application/inkml+xml"/>
  <Override PartName="/ppt/ink/ink1903.xml" ContentType="application/inkml+xml"/>
  <Override PartName="/ppt/ink/ink1904.xml" ContentType="application/inkml+xml"/>
  <Override PartName="/ppt/ink/ink1905.xml" ContentType="application/inkml+xml"/>
  <Override PartName="/ppt/ink/ink1906.xml" ContentType="application/inkml+xml"/>
  <Override PartName="/ppt/ink/ink1907.xml" ContentType="application/inkml+xml"/>
  <Override PartName="/ppt/ink/ink1908.xml" ContentType="application/inkml+xml"/>
  <Override PartName="/ppt/ink/ink1909.xml" ContentType="application/inkml+xml"/>
  <Override PartName="/ppt/ink/ink1910.xml" ContentType="application/inkml+xml"/>
  <Override PartName="/ppt/ink/ink1911.xml" ContentType="application/inkml+xml"/>
  <Override PartName="/ppt/ink/ink1912.xml" ContentType="application/inkml+xml"/>
  <Override PartName="/ppt/ink/ink1913.xml" ContentType="application/inkml+xml"/>
  <Override PartName="/ppt/ink/ink1914.xml" ContentType="application/inkml+xml"/>
  <Override PartName="/ppt/ink/ink1915.xml" ContentType="application/inkml+xml"/>
  <Override PartName="/ppt/ink/ink1916.xml" ContentType="application/inkml+xml"/>
  <Override PartName="/ppt/ink/ink1917.xml" ContentType="application/inkml+xml"/>
  <Override PartName="/ppt/ink/ink1918.xml" ContentType="application/inkml+xml"/>
  <Override PartName="/ppt/ink/ink1919.xml" ContentType="application/inkml+xml"/>
  <Override PartName="/ppt/ink/ink1920.xml" ContentType="application/inkml+xml"/>
  <Override PartName="/ppt/ink/ink1921.xml" ContentType="application/inkml+xml"/>
  <Override PartName="/ppt/ink/ink1922.xml" ContentType="application/inkml+xml"/>
  <Override PartName="/ppt/ink/ink1923.xml" ContentType="application/inkml+xml"/>
  <Override PartName="/ppt/ink/ink1924.xml" ContentType="application/inkml+xml"/>
  <Override PartName="/ppt/ink/ink1925.xml" ContentType="application/inkml+xml"/>
  <Override PartName="/ppt/ink/ink1926.xml" ContentType="application/inkml+xml"/>
  <Override PartName="/ppt/ink/ink1927.xml" ContentType="application/inkml+xml"/>
  <Override PartName="/ppt/ink/ink1928.xml" ContentType="application/inkml+xml"/>
  <Override PartName="/ppt/ink/ink1929.xml" ContentType="application/inkml+xml"/>
  <Override PartName="/ppt/ink/ink1930.xml" ContentType="application/inkml+xml"/>
  <Override PartName="/ppt/ink/ink1931.xml" ContentType="application/inkml+xml"/>
  <Override PartName="/ppt/ink/ink1932.xml" ContentType="application/inkml+xml"/>
  <Override PartName="/ppt/ink/ink1933.xml" ContentType="application/inkml+xml"/>
  <Override PartName="/ppt/ink/ink1934.xml" ContentType="application/inkml+xml"/>
  <Override PartName="/ppt/ink/ink1935.xml" ContentType="application/inkml+xml"/>
  <Override PartName="/ppt/ink/ink1936.xml" ContentType="application/inkml+xml"/>
  <Override PartName="/ppt/ink/ink1937.xml" ContentType="application/inkml+xml"/>
  <Override PartName="/ppt/ink/ink1938.xml" ContentType="application/inkml+xml"/>
  <Override PartName="/ppt/ink/ink1939.xml" ContentType="application/inkml+xml"/>
  <Override PartName="/ppt/ink/ink1940.xml" ContentType="application/inkml+xml"/>
  <Override PartName="/ppt/ink/ink1941.xml" ContentType="application/inkml+xml"/>
  <Override PartName="/ppt/ink/ink1942.xml" ContentType="application/inkml+xml"/>
  <Override PartName="/ppt/ink/ink1943.xml" ContentType="application/inkml+xml"/>
  <Override PartName="/ppt/ink/ink1944.xml" ContentType="application/inkml+xml"/>
  <Override PartName="/ppt/ink/ink1945.xml" ContentType="application/inkml+xml"/>
  <Override PartName="/ppt/ink/ink1946.xml" ContentType="application/inkml+xml"/>
  <Override PartName="/ppt/ink/ink1947.xml" ContentType="application/inkml+xml"/>
  <Override PartName="/ppt/ink/ink1948.xml" ContentType="application/inkml+xml"/>
  <Override PartName="/ppt/ink/ink1949.xml" ContentType="application/inkml+xml"/>
  <Override PartName="/ppt/ink/ink1950.xml" ContentType="application/inkml+xml"/>
  <Override PartName="/ppt/ink/ink1951.xml" ContentType="application/inkml+xml"/>
  <Override PartName="/ppt/ink/ink1952.xml" ContentType="application/inkml+xml"/>
  <Override PartName="/ppt/ink/ink1953.xml" ContentType="application/inkml+xml"/>
  <Override PartName="/ppt/ink/ink1954.xml" ContentType="application/inkml+xml"/>
  <Override PartName="/ppt/ink/ink1955.xml" ContentType="application/inkml+xml"/>
  <Override PartName="/ppt/ink/ink1956.xml" ContentType="application/inkml+xml"/>
  <Override PartName="/ppt/ink/ink1957.xml" ContentType="application/inkml+xml"/>
  <Override PartName="/ppt/ink/ink1958.xml" ContentType="application/inkml+xml"/>
  <Override PartName="/ppt/ink/ink1959.xml" ContentType="application/inkml+xml"/>
  <Override PartName="/ppt/ink/ink1960.xml" ContentType="application/inkml+xml"/>
  <Override PartName="/ppt/ink/ink1961.xml" ContentType="application/inkml+xml"/>
  <Override PartName="/ppt/ink/ink1962.xml" ContentType="application/inkml+xml"/>
  <Override PartName="/ppt/ink/ink1963.xml" ContentType="application/inkml+xml"/>
  <Override PartName="/ppt/ink/ink1964.xml" ContentType="application/inkml+xml"/>
  <Override PartName="/ppt/ink/ink1965.xml" ContentType="application/inkml+xml"/>
  <Override PartName="/ppt/ink/ink1966.xml" ContentType="application/inkml+xml"/>
  <Override PartName="/ppt/ink/ink1967.xml" ContentType="application/inkml+xml"/>
  <Override PartName="/ppt/ink/ink1968.xml" ContentType="application/inkml+xml"/>
  <Override PartName="/ppt/ink/ink1969.xml" ContentType="application/inkml+xml"/>
  <Override PartName="/ppt/ink/ink1970.xml" ContentType="application/inkml+xml"/>
  <Override PartName="/ppt/ink/ink1971.xml" ContentType="application/inkml+xml"/>
  <Override PartName="/ppt/ink/ink1972.xml" ContentType="application/inkml+xml"/>
  <Override PartName="/ppt/ink/ink1973.xml" ContentType="application/inkml+xml"/>
  <Override PartName="/ppt/ink/ink1974.xml" ContentType="application/inkml+xml"/>
  <Override PartName="/ppt/ink/ink1975.xml" ContentType="application/inkml+xml"/>
  <Override PartName="/ppt/ink/ink1976.xml" ContentType="application/inkml+xml"/>
  <Override PartName="/ppt/ink/ink1977.xml" ContentType="application/inkml+xml"/>
  <Override PartName="/ppt/ink/ink1978.xml" ContentType="application/inkml+xml"/>
  <Override PartName="/ppt/ink/ink1979.xml" ContentType="application/inkml+xml"/>
  <Override PartName="/ppt/ink/ink1980.xml" ContentType="application/inkml+xml"/>
  <Override PartName="/ppt/ink/ink1981.xml" ContentType="application/inkml+xml"/>
  <Override PartName="/ppt/ink/ink1982.xml" ContentType="application/inkml+xml"/>
  <Override PartName="/ppt/ink/ink1983.xml" ContentType="application/inkml+xml"/>
  <Override PartName="/ppt/ink/ink1984.xml" ContentType="application/inkml+xml"/>
  <Override PartName="/ppt/ink/ink1985.xml" ContentType="application/inkml+xml"/>
  <Override PartName="/ppt/ink/ink1986.xml" ContentType="application/inkml+xml"/>
  <Override PartName="/ppt/ink/ink1987.xml" ContentType="application/inkml+xml"/>
  <Override PartName="/ppt/ink/ink1988.xml" ContentType="application/inkml+xml"/>
  <Override PartName="/ppt/ink/ink1989.xml" ContentType="application/inkml+xml"/>
  <Override PartName="/ppt/ink/ink1990.xml" ContentType="application/inkml+xml"/>
  <Override PartName="/ppt/ink/ink1991.xml" ContentType="application/inkml+xml"/>
  <Override PartName="/ppt/ink/ink1992.xml" ContentType="application/inkml+xml"/>
  <Override PartName="/ppt/ink/ink1993.xml" ContentType="application/inkml+xml"/>
  <Override PartName="/ppt/ink/ink1994.xml" ContentType="application/inkml+xml"/>
  <Override PartName="/ppt/ink/ink1995.xml" ContentType="application/inkml+xml"/>
  <Override PartName="/ppt/ink/ink1996.xml" ContentType="application/inkml+xml"/>
  <Override PartName="/ppt/ink/ink1997.xml" ContentType="application/inkml+xml"/>
  <Override PartName="/ppt/ink/ink1998.xml" ContentType="application/inkml+xml"/>
  <Override PartName="/ppt/ink/ink1999.xml" ContentType="application/inkml+xml"/>
  <Override PartName="/ppt/ink/ink2000.xml" ContentType="application/inkml+xml"/>
  <Override PartName="/ppt/ink/ink2001.xml" ContentType="application/inkml+xml"/>
  <Override PartName="/ppt/ink/ink2002.xml" ContentType="application/inkml+xml"/>
  <Override PartName="/ppt/ink/ink200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47" autoAdjust="0"/>
    <p:restoredTop sz="94660"/>
  </p:normalViewPr>
  <p:slideViewPr>
    <p:cSldViewPr snapToGrid="0">
      <p:cViewPr varScale="1">
        <p:scale>
          <a:sx n="76" d="100"/>
          <a:sy n="76" d="100"/>
        </p:scale>
        <p:origin x="4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6:51.7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24EAB13-C7A6-4DE1-A11E-24250A069B10}" emma:medium="tactile" emma:mode="ink">
          <msink:context xmlns:msink="http://schemas.microsoft.com/ink/2010/main" type="inkDrawing" rotatedBoundingBox="9573,3419 19271,2357 19297,2592 9599,3654" semanticType="underline" shapeName="Other"/>
        </emma:interpretation>
      </emma:emma>
    </inkml:annotationXML>
    <inkml:trace contextRef="#ctx0" brushRef="#br0">28 988 94,'-10'0'83,"10"0"-37,-9 0-24,9 6-8,-9-6-6,9 0 0,0 0-1,0 0 2,0 0 3,0 0 1,0 0 1,0 0 4,0 0-1,9 0 3,0 0-1,1 0-1,7 0 3,2 0-2,0-6 1,9 6 0,8-6 0,0 6 0,9-4 0,1-1 2,10-1 2,7 1-2,1-4-1,9-3 2,9 8 0,1-12-1,8 6-2,1-1 0,17-3 1,1 4-3,0-7-1,9 2-3,-1-1-1,1 2-2,-9-3-4,9-3-2,-9 5-2,-1 0 0,1-1 1,-10 5-2,10-3 3,-10-2-3,-8 0 0,8 7 0,1-7-2,-1 5-2,1-4 0,0-1 0,-10 7 1,10-7-2,-10 6 1,9-6 2,-9 6-1,1-5 1,-10 4 0,1-4 0,-2 6 1,2-2-1,0-5 2,-11 5-1,2 1 2,-1-4-3,1 3 1,-2 1 0,1-6-1,1 6 0,-10 0 0,8-6-1,-8 6 0,0-1 1,10 0-1,-10 2 0,8-1-1,-7-1 2,8 1 2,-1-1-2,2 2-1,-1-2 0,10 7 2,-11-7-2,2 0 1,-1 6 0,1-4 1,-2 2-1,1-2-3,1 4 2,-2-5 1,2 4 0,-1-5 0,-1 7 0,2-6 1,-10 0 1,9 4-2,0-4 0,-9 5 0,9-1-2,1-5 2,-10 8-1,8-3 0,2 1 0,-10 0 0,8 0 2,-8-1-1,10 1 0,-10 0-2,0 1 2,0-2-1,0 6 0,-1-4 0,1-2-1,-9 6 2,0-7 0,9 7 0,-9-4-2,1 0 1,-3 4 1,2 0-1,9-6 0,-9 6 1,0 0 2,1-5-1,-1 5 0,-2 0 1,2 0-1,-8-5-1,8 5 0,-1 0 0,1 0 0,-9-4-1,-1 4 1,2 0 1,-2-7-1,1 7 0,-1 0 0,1 0-1,-1 0-1,2 0 0,-2 0 0,1 0 1,-10 0 0,9 0 2,-7 0 0,-2 0 0,1 0 1,-1-5-1,-9 5-1,1 0-1,-1 0-1,1 0 1,0 0-2,-11 0 3,2 0 0,8 0 0,-9 0 0,1 5-2,0-5-5,-2 0-12,2 0-19,0 0-19,-11 7-30,10-7-43,1 0-35,-11 4-7,11-4 5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58.17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F3F107C-2241-471A-915D-1BFFCCC3D1D2}" emma:medium="tactile" emma:mode="ink">
          <msink:context xmlns:msink="http://schemas.microsoft.com/ink/2010/main" type="writingRegion" rotatedBoundingBox="20253,9381 20797,11720 18741,12197 18197,9859"/>
        </emma:interpretation>
      </emma:emma>
    </inkml:annotationXML>
    <inkml:traceGroup>
      <inkml:annotationXML>
        <emma:emma xmlns:emma="http://www.w3.org/2003/04/emma" version="1.0">
          <emma:interpretation id="{E6285497-AD89-4CBB-BBFD-52166AD7D147}" emma:medium="tactile" emma:mode="ink">
            <msink:context xmlns:msink="http://schemas.microsoft.com/ink/2010/main" type="paragraph" rotatedBoundingBox="20536,10153 20454,11831 20152,11816 20234,101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AE34EE-B817-43AC-99F7-3A3E5C38A736}" emma:medium="tactile" emma:mode="ink">
              <msink:context xmlns:msink="http://schemas.microsoft.com/ink/2010/main" type="line" rotatedBoundingBox="20536,10153 20454,11831 20152,11816 20234,10138"/>
            </emma:interpretation>
          </emma:emma>
        </inkml:annotationXML>
        <inkml:traceGroup>
          <inkml:annotationXML>
            <emma:emma xmlns:emma="http://www.w3.org/2003/04/emma" version="1.0">
              <emma:interpretation id="{A573309B-DF94-4825-99BE-D2263E836A1F}" emma:medium="tactile" emma:mode="ink">
                <msink:context xmlns:msink="http://schemas.microsoft.com/ink/2010/main" type="inkWord" rotatedBoundingBox="20140,11423 20381,10138 20460,10153 20219,11438"/>
              </emma:interpretation>
              <emma:one-of disjunction-type="recognition" id="oneOf0">
                <emma:interpretation id="interp0" emma:lang="en-US" emma:confidence="0.5">
                  <emma:literal>~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_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1939 405 1,'0'0'87,"0"-5"1,0 0 2,0 5 2,0-5 0,10 0 3,-10 5 2,0-5 2,0 5 0,0-4 3,8 4 1,-8-6 2,0 6 3,8-5 4,-8 5 6,0-5 4,0 5 7,0 0 4,8-4 5,-8 4 5,0 0 8,0 0 16,0 0 10,0 0 3,0 0-6,0 0-12,10 0-22,-10 0-30,0 0-29,0 0-25,8 0-17,-8-6-13,0 6-9,0 0-5,8 0-6,-8 0-3,0 0-1,0 0 0,0 0-1,0 0-1,0 0 0,0 0 2,0 0-2,0 0 0,0 0 0,0 0 0,0 0 0,0 0 2,0 0-2,0 6 0,0-6-1,0 0 1,0 0 0,0 0-1,0 0 3,0 0-2,0 0 2,0 0 0,0 0-2,0 4 0,0-4-3,0 0 3,0 0-1,0 0-1,0 0 2,0 0 0,0 0 0,0 0 1,0 0 1,0 0 0,0 0-1,0 0 0,0 0-1,0 0 0,0 0 0,0 0 1,0 0 1,0 5 2,0-5-1,0 0 2,0 0 0,0 0 1,0 0 3,0 0 1,0 0 2,0 0 2,0 0 3,0 0 1,0 0 2,0 0 1,0 0 2,0 0 3,0 0 1,0 0-1,0 0-2,0 0-2,0 0-2,0 0-2,0 5 0,0-5 9,0 6 16,0 3 17,0 1 15,0 5 9,0-2 6,0 8-3,0 3-6,-8 0-6,8 10-12,-8 0-12,8 0-3,-10 5-7,2 0-11,0 5-7,0 1-4,-2-2 1,2 1-2,-1 1-2,0 3 0,1 1-1,-1-7 2,-9 7 0,10-5-3,-1 1-1,0-7-1,-7 7-4,6-6-1,2-6-2,0 2 1,-2-1-2,2-4 0,0-1-2,-2-6-1,2 2 2,8-5 0,-9-1-1,9-4 3,-8 3 1,8-8-1,0 0 0,-9 0 0,9-1 2,0-3-2,0-1-3,0-1 0,0-4-12,0 5-40,9-5-66,-9 0-81,0-5-157,8 5-169,-8-4-146,0-1-78,9-1 0,-9 2 48,0 4 140,0 0 160</inkml:trace>
        </inkml:traceGroup>
        <inkml:traceGroup>
          <inkml:annotationXML>
            <emma:emma xmlns:emma="http://www.w3.org/2003/04/emma" version="1.0">
              <emma:interpretation id="{FB27AF49-5D9E-46AB-A605-7ACC953EF88D}" emma:medium="tactile" emma:mode="ink">
                <msink:context xmlns:msink="http://schemas.microsoft.com/ink/2010/main" type="inkWord" rotatedBoundingBox="20259,11743 20441,11681 20475,11780 20293,11842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@</emma:literal>
                </emma:interpretation>
                <emma:interpretation id="interp7" emma:lang="en-US" emma:confidence="0">
                  <emma:literal>)</emma:literal>
                </emma:interpretation>
                <emma:interpretation id="interp8" emma:lang="en-US" emma:confidence="0">
                  <emma:literal>&amp;</emma:literal>
                </emma:interpretation>
                <emma:interpretation id="interp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554.5173">1931 1988 140,'-9'-4'203,"0"4"16,9-6-60,-8 2-37,8-2-15,-9 2 3,9-2 11,0 6 8,-9-4 5,9-1 3,0 5-1,0-4-7,-9 4-13,9 0-17,0 0-18,-8 0-18,8 0-14,-9 0-6,9 4-2,-9 1-1,9-1 4,0 6 2,-8-4 2,8-2-2,0 2 1,0-2-2,0 2 0,8-3 0,1 2-2,0-5-5,-1 0-6,1 0-7,9 0-9,-1-5-5,0 2-4,1-7 2,-2 4 10,-6-4 19,6 6 25,-6-2 19,-2-3 19,-8 5 10,9-2-3,-9 0-13,-9 3-21,9-2-18,-8 0-19,-2 0-12,2 5-10,-10 0-6,10 0-3,-8 0-5,-2 0 0,9 0-1,-8 5 0,-1 0 2,9 0-2,1 4 3,-1 1-4,0-5 3,1 5-2,8 0-2,0 0 2,0 0 1,0-7 1,8 7-2,1-5 2,0 0 1,-1 0 0,1 0-3,0-5-11,0 0-44,-1 0-111,1-5-137,-9 5-136,0-5-124,0 0-53,0 0 10,-9 0 88,1 0 129</inkml:trace>
        </inkml:traceGroup>
      </inkml:traceGroup>
    </inkml:traceGroup>
    <inkml:traceGroup>
      <inkml:annotationXML>
        <emma:emma xmlns:emma="http://www.w3.org/2003/04/emma" version="1.0">
          <emma:interpretation id="{5C3717DA-1401-4584-B9EF-396F77AEABEB}" emma:medium="tactile" emma:mode="ink">
            <msink:context xmlns:msink="http://schemas.microsoft.com/ink/2010/main" type="paragraph" rotatedBoundingBox="19610,9531 20075,11534 18663,11862 18197,98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467948-AC19-4033-B654-FD90D061E61F}" emma:medium="tactile" emma:mode="ink">
              <msink:context xmlns:msink="http://schemas.microsoft.com/ink/2010/main" type="line" rotatedBoundingBox="19610,9531 20075,11534 18663,11862 18197,9859"/>
            </emma:interpretation>
          </emma:emma>
        </inkml:annotationXML>
        <inkml:traceGroup>
          <inkml:annotationXML>
            <emma:emma xmlns:emma="http://www.w3.org/2003/04/emma" version="1.0">
              <emma:interpretation id="{BE4FF86D-335A-4F62-9AF7-FEC78FC53105}" emma:medium="tactile" emma:mode="ink">
                <msink:context xmlns:msink="http://schemas.microsoft.com/ink/2010/main" type="inkWord" rotatedBoundingBox="19610,9531 20075,11534 18663,11862 18197,9859"/>
              </emma:interpretation>
              <emma:one-of disjunction-type="recognition" id="oneOf2">
                <emma:interpretation id="interp10" emma:lang="en-US" emma:confidence="0.5">
                  <emma:literal>cos</emma:literal>
                </emma:interpretation>
                <emma:interpretation id="interp11" emma:lang="en-US" emma:confidence="0">
                  <emma:literal>less</emma:literal>
                </emma:interpretation>
                <emma:interpretation id="interp12" emma:lang="en-US" emma:confidence="0">
                  <emma:literal>faces</emma:literal>
                </emma:interpretation>
                <emma:interpretation id="interp13" emma:lang="en-US" emma:confidence="0">
                  <emma:literal>'Cos</emma:literal>
                </emma:interpretation>
                <emma:interpretation id="interp14" emma:lang="en-US" emma:confidence="0">
                  <emma:literal>tacos</emma:literal>
                </emma:interpretation>
              </emma:one-of>
            </emma:emma>
          </inkml:annotationXML>
          <inkml:trace contextRef="#ctx0" brushRef="#br0" timeOffset="-1883.9601">67 1 104,'0'0'143,"-8"-6"-6,8 6 1,0 0 7,-8 0 11,8 0 11,-10 6 10,10-2 3,-8 1-1,0 0-6,8 4-14,-10 2-16,2-2-18,8 10-15,-8-3-9,8 4-8,0-2 3,0 12 5,8-6 9,0 0 9,2 5-1,6 0-5,-6 1-11,15 4-16,1-5-18,0 1-15,0-1-11,8-5-7,10 1-4,-1-1-5,1-4 0,-1-2-3,1-3-2,8 0-2,-9-5 1,1-1-3,6-3 1,-6-2-3,0-4-2,-1 0 0,1-4-3,7-2 0,-7-3-2,-1-1-1,1 0-1,-2-5-6,-6-4-2,7-5-2,-9 5-9,0-7-27,2 3-46,-10-7-72,-1 6-89,1-1-89,-8 5-71,-10-3-52,2 3-43,-2 5 22,-16-4 62,8 9 76</inkml:trace>
          <inkml:trace contextRef="#ctx0" brushRef="#br0" timeOffset="-1468.0728">466 166 39,'-8'-5'157,"-2"0"-28,2 5-20,0-5-8,8 1-4,-10 4-4,2-7-9,8 7-5,-8 0-9,8-3-7,-9 3-8,0 0-10,1 3-4,8-3-5,-9 7 1,0-3 0,9 1 0,-9 0 1,9 0 2,-8 5 5,8-1 4,8-5 3,-8 8 8,9-8 9,-9 6 5,9-6 5,8 1 5,-8 5 5,8-10 1,1 5 2,-2-5-1,2 0 4,0-5-2,-10 5-2,9-5-6,-8 0-7,0 0-9,-1 1-15,2-2-14,-10 2-13,0 0-15,-10-2-39,2 6-56,-1 0-70,-8 0-68,0 0-65,-1 6-59,0-2-58,2 0-5,-2 6 36,10 0 52,-10 5 55</inkml:trace>
          <inkml:trace contextRef="#ctx0" brushRef="#br0" timeOffset="-2623.9793">657 755 152,'9'-10'212,"8"1"-8,-8-1-2,7 0 17,-6-4 29,-2-1 25,0 0 26,-8 1 17,10-1-3,-10 0-19,0-3-31,0-2-37,-10 1-44,2 4-40,0-5-35,-10 0-28,10 2-22,-10 2-17,-8 2-15,9 5-11,-19-6-7,12 10-7,-12-5-2,2 4 1,-1 2-1,-9 4 1,10 4 1,-9 2 2,9 4-1,-2-5 0,2 10 1,-1-2-1,9 3 2,-8-2-2,16 10 1,-8-4 1,9 5-2,8-2-1,-8 6 0,17-4-4,-8-1 0,8 6-1,8-6 0,0 0 2,10 0-2,-1-4 3,9 0-2,0-2 0,8-2 3,2-1-1,-1-1 3,-1-4 0,0 0 0,1-1 0,0 1-1,0 0 1,-1-1-1,1 1 0,-9-5 0,8 5 0,-8-5-1,0 5 1,0-2 0,1-1 0,-1 2 3,-10 5-2,-6-4 0,6 5-2,-6-6 2,-2 6-1,0 4-2,2-4 1,-10 0 1,0-1 2,0-3-1,0 4 0,0-7 3,0 3 0,0-1-1,0 0-2,-10-7 2,10 3-1,0 3 3,0-9 5,0 6 5,0-6 7,0-6 2,0 6 7,-8-5 7,8-5 3,0 1 1,0-5-1,0 3-2,0-7-4,0 2-6,0-3-9,-8-6-9,8 6-4,0-1 0,-10 1-5,10-1-1,-8 0-2,0 2 2,-2 3 0,2 0-2,0 0 1,-10 6-2,-8-1 2,9 2 2,-9 8-2,0 0-1,-8 0 1,-2 4 2,-7 5-2,9 1-1,-1 5 3,-9-1 2,10 1-1,0 5 2,8-1 0,-1 1 2,1-1 0,0 0 0,8 5 3,2 1 1,7-6-1,0 7-1,1-3 0,8 2-2,0-1 2,8 1-2,-8-6-1,9 6-1,8-5-1,1-2 0,-2 2-4,11-6 1,-1 1 1,0 0 0,0-7-2,8 4 1,-8-8 0,9 2 1,-1-2-2,2-4 3,-10 0-1,8 0-1,1 0 2,-9-4-2,8-2 1,-8 2 0,9-2 0,-9 0-1,0 2 1,0 0-3,0-1 0,-9 0 0,1 0 1,8 0 1,-18 0-2,10 0 1,-2 1-1,-6-2-1,-2 6-2,1 0 1,0 0 2,-1 0 1,1 6-3,0-2 2,-9 6 3,9-5-1,-9 5-2,0-1 2,0 7 4,0-2 2,0 0 0,0 1 3,0 4 4,-9-4 1,9 5 1,-9 3 0,0-2 0,1-3 0,-1 7-2,-8 0-2,7-1 0,-6 1 1,-2-2-2,2 2 1,-2 4-1,0-5-1,1 0 1,-9 2-7,0-3 0,8-3 1,-7 4-2,8-4-1,-10 0-2,1-1 5,0-4 2,0-1-5,0 2 0,0-13 2,-9 7-2,9-5-2,-8-5-1,0 0 2,7 0 2,-7-5-1,8-5-3,0 1 0,8-1-6,1-10-4,0 7-5,8-7-3,1-5 0,-2 7-5,10-8 2,10 3-1,-2-3 4,1 3 0,8-2 5,0 5 3,1-4 3,0 4 3,8 6 0,-1-5 1,1 4 2,0 0-1,0 6 0,8-2-1,2 2 4,-2 4-1,-7-4 1,15 3 0,-7 2 1,0-2 0,8 6-3,-9 0 4,2 0-2,7 0 1,-9 0 0,10 6 0,-1-6 3,-9 4-1,10-4 2,-1 0-2,1 0 0,-10 6-2,1-6-22,9 0-40,-10 0-44,0-6-65,2 6-104,-2-4-114,-7-2-87,7 2-67,-8-2-59,0-2 11,-9-2 73,9-1 102,-8-2 101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4.5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EB18519-EE2C-4FA5-A67A-2644DD5018B1}" emma:medium="tactile" emma:mode="ink">
          <msink:context xmlns:msink="http://schemas.microsoft.com/ink/2010/main" type="inkDrawing" rotatedBoundingBox="16884,6482 17184,6064 17240,6105 16940,6522" semanticType="callout" shapeName="Other">
            <msink:sourceLink direction="with" ref="{D78AA1E0-3A46-42F7-84EF-53A9800DF06F}"/>
          </msink:context>
        </emma:interpretation>
      </emma:emma>
    </inkml:annotationXML>
    <inkml:trace contextRef="#ctx0" brushRef="#br0">3580 4004 35,'0'0'76,"0"3"3,0-3 1,0 0-1,0 4 0,0-4-1,0 3-6,0 3-10,0-2-9,0 2-11,0 1-8,0 0-9,-6 2-7,6 1-6,0 3-3,-5-3-1,-2 4-2,7-2-4,-5 4 3,-1-3-4,-6 1 2,7 2 0,-7 0-1,1-2 2,-1 1-2,1 2 1,-1-4-3,0 3 0,1-2 0,-1 1-1,-6-1 0,7-2 0,-6 2 2,5-2-3,0-2-5,1 4-9,-7-5-20,6 1-23,1-3-33,-1 2-41,1-5-34,-1 2-10,0-2 7</inkml:trace>
  </inkml:traceGroup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3:46.6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9918AB8-1A12-41F6-BB5C-1E70057CA711}" emma:medium="tactile" emma:mode="ink">
          <msink:context xmlns:msink="http://schemas.microsoft.com/ink/2010/main" type="inkDrawing"/>
        </emma:interpretation>
      </emma:emma>
    </inkml:annotationXML>
    <inkml:trace contextRef="#ctx0" brushRef="#br0">345 2 6,'0'0'10,"0"0"2,0 0-1,0 0-1,0 0 1,0 0-1,-1 0 0,1 0-2,0 0 1,0 0-1,0 0 3,0 0 0,0 0 2,0 0 1,0 0-2,0 0 0,0 0-4,0 0-1,0 0-4,0-2 0,0 2-1,0 0-2,0 0 0,0 0-1,0 0 1,0 0 1,0 0 1,0 0 3,0-1 1,0 1 2,0 0-1,0 0 1,0 0-2,0 0-1,0 0-1,0 0-3,0 0 3,0 0-2,0 0 2,0 0-1,0 1 2,0-1 3,0 0 4,0 0 4,0 0 3,0 0 4,0 2 1,-2-2 0,2 0-4,0 2-1,0-2-2,0 0-3,-2 2-3,2-2 0,0 2-1,-1-2 1,1 2-2,-2-1 0,2 0 1,0 1-2,-2 0 0,2 0 0,-2-1 0,2 1 1,-1 0 0,1 0 0,0 0 1,-2 0 0,2-1 1,-2 1 0,2 0 2,-2 0 0,2 0 2,-2 0 1,1 0 2,1 0-2,-2 0 0,0 0 0,2 0-1,-1-1-2,-1 1-2,0 0 0,0 0-3,2-1 0,-1 1-2,-1 0 0,0 0-1,2 0 2,-2 0-1,1-1 1,-1 1-1,2 0 2,-2 0 1,2 0-1,-1-1 0,-1 1-2,0 0 1,2-2-1,-2 2-1,2 0-2,-1 0 0,-1-2 1,2 2-2,-2-1 0,2 1 0,-2-1 1,1 0 0,1 1 3,-2-1 1,2 0 0,-2 1-2,2-1 1,-1 0 0,1 1-3,-2-1-1,2 0 0,-2 0 0,2 1 0,-2-2-1,2 2 1,-2-1-1,2 0 3,-1 0-2,1 0 1,-2 0 0,2 0 0,-2 0 2,2 0-1,0 0 0,-2 1 2,2-1 0,-1-1-2,1 2 0,-2-2 0,0 2-1,2 0-2,0-2 3,-1 1-2,1 1 2,-2-2 0,2 2 2,-2 0 1,2-2 2,-2 2 4,2-1 6,-1 1 2,1-1 4,-2 1 1,0-1 1,2 1-1,-2 0-3,1 0-2,1-1-5,-2 1 0,0-1-3,2 1-1,-1-1-2,-1 1 0,0-1 0,0 0 1,2 1-2,-2-1 0,1-1 0,1 3-2,-2-2-1,0-1-3,0 3 1,2-3-2,-1 2-1,1-2-1,-2 2 2,0 0 1,2-2-2,-1 2 1,1-1 0,-2 0 1,2 0 0,-2 0-1,2 0-1,-2 0-1,2 0 0,-1 0-1,1-1 1,-2 1-1,2 0 1,-2 0 0,2-1 2,-2 1-1,2 0-1,-1 0 1,1 0 0,-2 0 1,2 0 0,-2-1-1,1 1-1,1 0 1,-2 0 1,2-1-2,-2 1 0,2 0 1,-2 0 1,0 0 1,2-1-2,-1 1 3,-1 0-3,2 0 0,-2 0-1,2-1 2,-1 1 1,1 0-3,-2-1 2,0 2-2,2-2 1,-2 0 0,2 0-1,-1 2 1,1-2 0,-2 0 1,2 0 0,-2 2-2,2-2 2,-2 0-1,2 2 0,0-2 1,-1 0-1,1 0 1,-2 2-1,0-2-1,2 0 0,-2 0 0,1 1-1,1-1 1,-2 1-1,0-1 1,2 1-1,-1-1 1,-1 1 0,2-1-1,-2 1 0,0-1 1,2 1 0,-1 0 0,-1-1 1,2 0-1,-2 1 2,2 0-1,-2-1 0,1 1-1,1-1 0,-2 1 0,0 0-2,2-1 1,-2 1-1,1 0 2,1 0-1,-2 0 1,0-1 1,2 1-1,-2 0 1,1 0-1,1-1 2,-2 1-3,0 0 1,0 0 0,2 0 0,-1-1 2,1 1 0,-2 0-1,0 0 0,2 0 0,-1-1-1,-1 1 0,2 0 0,-2 0 0,2-1 0,-2 2 0,2-2 1,-1 0-1,1 2 0,-2-2 1,2 2 0,-2-2 0,2 0-1,-2 2 1,2-2 0,-1 2-1,1-2 0,-2 0 0,2 1 1,-2 0-1,2-1-1,0 1 0,-1 1 0,1-2 1,-2 1 0,2-1 1,0 0 1,-2 1-2,2 0 1,-2 0 1,2-1-1,-2 1 1,2 0-2,0 0 0,-1-1 0,1 0 0,-2 1-1,2 0 0,-2 0 1,2 0 0,-1-1 0,1 1-1,-2 0 0,2 0 1,-2-1 0,2 1 0,-2 0 0,2 0 1,0 0 0,-1 0-1,1 0 0,-2 0 0,2 0 3,-2 0-3,2 0 0,-2-1 1,2 1 0,-1 0 0,1 0-1,-2-1 1,2 2 0,-2-2-1,2 2 0,-2-2 2,2 2 1,-1-2 0,1 2 1,-2-2-3,2 1 3,-2 0-2,2-1-1,0 1-1,-1 1 0,1-2 3,0 0 0,-2 0 0,2 2 2,-2-2 2,2 0-1,0 0-2,-2 1 1,2-1-1,-2 1 0,2-1 1,-1 1 2,1 0 2,-2-1 3,2 1 3,-2-1 3,1 1-2,1 0 3,0-1-1,-2 1-1,0 0-2,2 0-3,-2-1-1,1 1-1,1 0-2,-2-1 0,0 1-2,0 0-3,2 0 2,-1-1-2,-1 1-1,0 0-1,1-1 0,-1 1-1,0 0 0,0-1-1,1 1-3,-3-1-5,2 1-31,0-1-47,1 1-59,-3-1-63,3 1-77,-1-1-34,-2 0 9,3 0 36</inkml:trace>
  </inkml:traceGroup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31.396"/>
    </inkml:context>
    <inkml:brush xml:id="br0">
      <inkml:brushProperty name="width" value="0.00882" units="cm"/>
      <inkml:brushProperty name="height" value="0.00882" units="cm"/>
    </inkml:brush>
  </inkml:definitions>
  <inkml:traceGroup>
    <inkml:annotationXML>
      <emma:emma xmlns:emma="http://www.w3.org/2003/04/emma" version="1.0">
        <emma:interpretation id="{40806EFA-162E-483E-A586-F9DAB9691DD2}" emma:medium="tactile" emma:mode="ink">
          <msink:context xmlns:msink="http://schemas.microsoft.com/ink/2010/main" type="inkDrawing"/>
        </emma:interpretation>
      </emma:emma>
    </inkml:annotationXML>
    <inkml:trace contextRef="#ctx0" brushRef="#br0">21 92 319,'0'1'0,"2"5"-3,-1-1 0,-1 0-5,2 1-7,0-2-6,-2 1-5,1 0-6,-1-1-7,2 0-10,-2 0-9</inkml:trace>
  </inkml:traceGroup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46.8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775BCFA-AD92-418A-B5BC-AF9FBC651E2E}" emma:medium="tactile" emma:mode="ink">
          <msink:context xmlns:msink="http://schemas.microsoft.com/ink/2010/main" type="inkDrawing"/>
        </emma:interpretation>
      </emma:emma>
    </inkml:annotationXML>
    <inkml:trace contextRef="#ctx0" brushRef="#br0">0 0 19,'0'4'44,"0"-1"-4,2 1-4,-2 0-2,0 1-1,1 0-4,-1 1-5,0-1-5,2 1-3,-2-1-7,0 0-1,2 1-4,-2-1-2,0 1-1,2-1-1,-2-1 1,1 1-8,-1 0-12,0-1-18,2 0-29,-2 0-29</inkml:trace>
  </inkml:traceGroup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51.4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5C8AF60-490A-4B14-81E2-C60D524D6496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21,'2'1'21,"-2"-1"1,2 1-1,-2 1-3,1-1-3,-1 1-2,2 0-4,-2 0-2,2 0-3,-2 2 0,2-1-2,-2 1 0,1 0 1,-1 1 0,2-1 0,-2 1-2,2 0 1,-2-1-5,0 1-7,2-1-8,-2 0-11,0 0-18</inkml:trace>
  </inkml:traceGroup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51.9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BBF05C0-511E-4888-9C5A-8C03411D5062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28,'0'3'28,"2"1"-5,-2 1-4,2-1-5,-2 1-1,2 0-5,-2-1-2,0 1-2,0 0 0,0 0-1,0-1 0,0 0-1,0 0-2,0 0-7,0 0-13,0-1-23,0 0-27</inkml:trace>
  </inkml:traceGroup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53.2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012E3C9-FA15-450A-825E-F1173102A76B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10,'1'2'25,"-1"0"0,2 0-2,-2 1-1,2-1-1,-2 1 2,1 0-2,1 0-3,-2 0-4,2 1-3,-2-1-1,0 1-2,2 0-2,-2-1-2,1 2 0,-1-1-1,0 0-2,2 1 0,-2-1 0,2 1 0,-2-1-1,0 0 1,2 0-1,0-1-2,-2 1-10,1-1-12,-1 0-22,0 0-32</inkml:trace>
  </inkml:traceGroup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53.2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DCE270C-D1C6-411A-B4E4-EBEC0C3531B4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14,'2'2'20,"-2"1"0,1-1 0,-1 1 4,0 0 0,2 1 2,-2-1 1,2 1-5,-2 0 0,2 0-5,-2-1-3,1 3-4,-1-3-3,2 2-1,-2 0-1,2-1-1,-2 1-1,2 0-1,-2-1-2,0 1-3,1-1-6,-1-1-12,0 1-17,2-1-22,-2-1-26</inkml:trace>
  </inkml:traceGroup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0.8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972EF63-3D42-4C87-B053-29363DB4E001}" emma:medium="tactile" emma:mode="ink">
          <msink:context xmlns:msink="http://schemas.microsoft.com/ink/2010/main" type="inkDrawing"/>
        </emma:interpretation>
      </emma:emma>
    </inkml:annotationXML>
    <inkml:trace contextRef="#ctx0" brushRef="#br0">13 45 27,'0'0'43,"0"-2"3,0 2-2,-2-1-3,2 1-4,0-1-2,-2 0-5,2-1-4,0 1-4,0-1-2,-1 1-6,1-1-1,0 0-2,-2 0-4,2-1-1,0 1-2,-2-1-1,2 0 0,0 1-3,-2 0 1,2 0-1,0 0 0,-2 0-1,2 0 0,0 0-1,0 1-2,0 1-8,-1-1-9,1 1-9,0-1-12,0 1-11,0 0-12,0 0-11,0 0-13</inkml:trace>
  </inkml:traceGroup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1.2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F36C0B3-F290-4DFC-B008-06F5631CBF62}" emma:medium="tactile" emma:mode="ink">
          <msink:context xmlns:msink="http://schemas.microsoft.com/ink/2010/main" type="inkDrawing"/>
        </emma:interpretation>
      </emma:emma>
    </inkml:annotationXML>
    <inkml:trace contextRef="#ctx0" brushRef="#br0">21 64 64,'1'1'63,"-1"-1"-1,0 1-2,0-1 2,0 0 2,0 1 3,0-1 2,0 0-1,0 0-1,0 0-3,0 0-6,0 0-9,0-1-5,0 1-7,0-1-4,0 0-3,0 1 1,0-2 1,0 1-1,-1 0-2,1-1-3,-2 1-5,2-2-4,-2 1-8,2-1-4,-1 1-1,1 0-1,-2-2-3,0 0 0,2 2-1,-2-2-2,1 0-6,1 0-8,-2 0-10,2 0-15,-2 1-18,2 0-17,-2 1-18,2 0-22,-2 0-23,2 0-24,0 0-10,-1 2 4</inkml:trace>
  </inkml:traceGroup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1.8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DF98138-EE6F-4800-837C-75B1825394DF}" emma:medium="tactile" emma:mode="ink">
          <msink:context xmlns:msink="http://schemas.microsoft.com/ink/2010/main" type="inkDrawing"/>
        </emma:interpretation>
      </emma:emma>
    </inkml:annotationXML>
    <inkml:trace contextRef="#ctx0" brushRef="#br0">35 108 60,'0'-1'59,"0"0"-8,0 0-4,0 0-4,0 0-4,-2-1-2,2 1-2,0-2-1,-2 1-1,2 0-3,-2-1-1,2 1 1,-1-1-1,-1 1 0,0-2-1,2 0-2,-3 1 0,1-1-6,0 0-4,1-1-3,-1 1-5,0 0-2,-2-1-3,3 1-1,-1-1-2,1 1-1,1 1-1,-2-1 0,2 0-2,-2 0-5,2 1-9,0 0-15,0 0-19,0 0-22,0 1-30,0 0-34,0 0-13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05.20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0576040-086B-46E5-B9E3-7FE0C3094A76}" emma:medium="tactile" emma:mode="ink">
          <msink:context xmlns:msink="http://schemas.microsoft.com/ink/2010/main" type="inkDrawing" rotatedBoundingBox="17168,6214 17278,5703 17299,5708 17190,6218" semanticType="callout" shapeName="Other">
            <msink:sourceLink direction="with" ref="{D78AA1E0-3A46-42F7-84EF-53A9800DF06F}"/>
          </msink:context>
        </emma:interpretation>
      </emma:emma>
    </inkml:annotationXML>
    <inkml:trace contextRef="#ctx0" brushRef="#br0">3667 3638 32,'0'11'32,"0"-1"-5,0 2-3,0 1-5,-5 4-2,5-4-3,0 4-4,-7-2-3,7 2-2,-5 2-3,5-2 0,-6 3 0,6-4-1,-6 3 0,6 1 0,-6-1-1,1 0 0,-2 5 2,2-5-1,-1 1 1,1-1 0,5 1-1,-7-1 2,2 1-3,-1 0 2,0-4-2,0 0-6,1 1-12,-2-5-25,2 2-29</inkml:trace>
  </inkml:traceGroup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1.9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C370151-A8FF-4004-BEF4-AE9D26B36BE0}" emma:medium="tactile" emma:mode="ink">
          <msink:context xmlns:msink="http://schemas.microsoft.com/ink/2010/main" type="inkDrawing"/>
        </emma:interpretation>
      </emma:emma>
    </inkml:annotationXML>
    <inkml:trace contextRef="#ctx0" brushRef="#br0">37 132 19,'0'0'94,"0"-1"-14,0 0-9,0 0-6,0 0-1,0-1 0,0 0-2,0 0 1,-2 0-1,2 0-2,0-2 0,-1 0-1,1 2-2,-2-3-4,0 2-2,2-2-5,-2 1-5,2-1-2,-1 0-6,-1 0-3,0-1-4,0 2-4,0-2-5,2 0-4,-1 1-5,-1-1-4,1 1-3,-1 1-1,2-1-6,-2-1-18,2 2-20,-2 1-28,0 0-27,1 0-30,1 0-27,-2 0-23,0 1-17,0 0 6</inkml:trace>
  </inkml:traceGroup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2.3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E9A5649-FA14-4217-ABDE-7A22D03F1939}" emma:medium="tactile" emma:mode="ink">
          <msink:context xmlns:msink="http://schemas.microsoft.com/ink/2010/main" type="inkDrawing"/>
        </emma:interpretation>
      </emma:emma>
    </inkml:annotationXML>
    <inkml:trace contextRef="#ctx0" brushRef="#br0">30 121 73,'0'-3'84,"0"1"-5,0 1-6,0-2-4,-2 0-7,2-1-8,-1 0-9,1 0-7,-2-1-6,0 0-4,2 0-4,-2-1-4,0 1-1,1 0-5,-1-1-3,2 1-3,-2-1-1,0 1-4,1 1-2,-1 0 0,0-1-1,2 1-2,-1 0-7,1 0-15,-2 0-17,0 1-20,2 0-24,-2 0-24,2 0-29,0 0-8</inkml:trace>
  </inkml:traceGroup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2.9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1531C5C-80CA-44E8-93D3-434A149AF352}" emma:medium="tactile" emma:mode="ink">
          <msink:context xmlns:msink="http://schemas.microsoft.com/ink/2010/main" type="inkDrawing"/>
        </emma:interpretation>
      </emma:emma>
    </inkml:annotationXML>
    <inkml:trace contextRef="#ctx0" brushRef="#br0">56 128 2,'0'2'99,"0"-2"-21,0 0-14,0 1-6,0-1-2,0-1 3,-2 1 1,2 0 5,-1-2 5,-1 2 6,2-2 7,-2-2 0,-2 2 1,3 0-4,-1-2-6,0 0-10,-1 0-9,1 0-10,-1-1-11,1 0-9,-2-1-9,3 2-7,-3-2-4,2 1-4,1-1-1,-3 0 0,3 0 0,-1 1 0,0-1-2,0 1-11,2 0-15,-2 0-21,1 0-22,1 1-27,-2 0-26,2 1-22,0 0-21,0 1-25,0-1-4,-2 0 14</inkml:trace>
  </inkml:traceGroup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3.0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A7F50E9-588C-4D72-AD1D-DAD930DFEEA4}" emma:medium="tactile" emma:mode="ink">
          <msink:context xmlns:msink="http://schemas.microsoft.com/ink/2010/main" type="inkDrawing"/>
        </emma:interpretation>
      </emma:emma>
    </inkml:annotationXML>
    <inkml:trace contextRef="#ctx0" brushRef="#br0">20 66 52,'-2'-2'64,"2"1"-7,0-1-4,0-1-4,-2 1-2,2-1-6,0 0-5,-1 0-3,1-1-7,-2 1-3,0-1-7,2 2-2,-2-2-4,2 1-3,-2-1-4,1 1-10,1-1-13,-2 1-19,0 0-27,2 0-32,-2-1-30,2 1-8</inkml:trace>
  </inkml:traceGroup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4.08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9D267CD-7C30-43E9-80C3-C9E7196EB311}" emma:medium="tactile" emma:mode="ink">
          <msink:context xmlns:msink="http://schemas.microsoft.com/ink/2010/main" type="inkDrawing"/>
        </emma:interpretation>
      </emma:emma>
    </inkml:annotationXML>
    <inkml:trace contextRef="#ctx0" brushRef="#br0">85 13 7,'0'0'40,"-2"0"-1,2-2-1,0 2-5,-1-2-1,1 2-3,-2 0-6,2-1-4,-2 0 0,1 0-1,-1 1 0,0-1-2,0 0-1,-1 1-2,1-1-1,-1 0-2,1 1-2,-1-1 0,-1 1 0,1 0 0,-1-1 2,0 1 0,1 0 0,0 1-2,-3-1-2,3 1-1,-1 0-3,1 0-2,0 1 0,-1 0-1,1-1-7,-1 3-22,2-2-31,0 0-41,1 0-23,-1 1-11</inkml:trace>
  </inkml:traceGroup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4.52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A168E38-D5D7-4832-A764-1065323709DA}" emma:medium="tactile" emma:mode="ink">
          <msink:context xmlns:msink="http://schemas.microsoft.com/ink/2010/main" type="inkDrawing"/>
        </emma:interpretation>
      </emma:emma>
    </inkml:annotationXML>
    <inkml:trace contextRef="#ctx0" brushRef="#br0">84-1 17,'0'0'20,"-1"0"-1,-1 0 2,0 0 4,1 0 2,-3 0 2,2 0-3,-1 1 0,-1-1-5,3 1-3,-3 0-2,-1 0-4,2 1-2,-3-1-2,3 1-1,-2 0-2,1 0-1,-1 0 0,1 0-3,-1 0 1,2 0-3,-1 0-1,1 1-9,-1-1-16,1 0-28,1 1-34,1-1-16</inkml:trace>
  </inkml:traceGroup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5.07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4E54240-4DF7-4546-88B7-BAEF79FA58AD}" emma:medium="tactile" emma:mode="ink">
          <msink:context xmlns:msink="http://schemas.microsoft.com/ink/2010/main" type="inkDrawing"/>
        </emma:interpretation>
      </emma:emma>
    </inkml:annotationXML>
    <inkml:trace contextRef="#ctx0" brushRef="#br0">44 0 8,'-4'3'9,"1"1"1,-2-1-2,1 0-1,1 1-2,-1-1-1,1 1 0,-1 0-3,1-1-1,0 1-1,-1-1-3,2 1-5,0-1-21</inkml:trace>
  </inkml:traceGroup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6.60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F15EB70-8A1F-4B4E-8564-966878CE7C8B}" emma:medium="tactile" emma:mode="ink">
          <msink:context xmlns:msink="http://schemas.microsoft.com/ink/2010/main" type="inkDrawing"/>
        </emma:interpretation>
      </emma:emma>
    </inkml:annotationXML>
    <inkml:trace contextRef="#ctx0" brushRef="#br0">29 0 16,'-3'6'38,"1"-1"-1,-1 1-3,1 0-5,-1 1-5,1-1-6,0 0-6,0 1-5,1-1-3,-1-1 0,0 0-3,0 0 0,1 0-1,1 0-1,-2-1-6,2 0-13,0-1-20,0-1-29,0 0-18</inkml:trace>
  </inkml:traceGroup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6.60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00B36F9-8302-45D6-B345-85AD8D845F1F}" emma:medium="tactile" emma:mode="ink">
          <msink:context xmlns:msink="http://schemas.microsoft.com/ink/2010/main" type="inkDrawing"/>
        </emma:interpretation>
      </emma:emma>
    </inkml:annotationXML>
    <inkml:trace contextRef="#ctx0" brushRef="#br0">5 0 2,'-1'5'2,"-1"0"1,2 0 1,0 0-1,-2 0-1,2-1 0,0 0-2,0 0-9</inkml:trace>
  </inkml:traceGroup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7.03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BA4A280-62CD-4970-97C3-20B6DEE7B5EE}" emma:medium="tactile" emma:mode="ink">
          <msink:context xmlns:msink="http://schemas.microsoft.com/ink/2010/main" type="inkDrawing"/>
        </emma:interpretation>
      </emma:emma>
    </inkml:annotationXML>
    <inkml:trace contextRef="#ctx0" brushRef="#br0">7 0 11,'0'4'46,"-2"1"-4,2 1-6,0-1-7,-1 1-5,1 0-6,0 0-6,-2 0-3,2-1-4,0 1-1,-2 0-2,2 0-1,0 0 0,0-1-1,0 1 0,0-2 1,0 0-1,0 1 0,0-3-4,0 2-11,0-2-18,0 1-30,0-1-23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5.3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4FBE9C9-3177-464A-90AF-9EE45773A03D}" emma:medium="tactile" emma:mode="ink">
          <msink:context xmlns:msink="http://schemas.microsoft.com/ink/2010/main" type="inkDrawing" rotatedBoundingBox="17250,4155 17416,3624 17438,3631 17271,4161" semanticType="strikethrough" shapeName="Other">
            <msink:sourceLink direction="with" ref="{53684671-21E3-477F-9A49-FC0CD5DE37C1}"/>
            <msink:destinationLink direction="with" ref="{3F5A44B7-4A8C-4E23-8129-B50F2EE6FFF6}"/>
          </msink:context>
        </emma:interpretation>
      </emma:emma>
    </inkml:annotationXML>
    <inkml:trace contextRef="#ctx0" brushRef="#br0">3812 1561 32,'-6'20'122,"1"2"-50,-2 4-28,2 1-17,-6-1-7,4 3-2,2 0-3,-7-3-2,6 4-2,1-2-1,-7-1-2,6-1-1,1 1 0,-2-5-3,-4 4-1,5-5-1,-5 1 0,4-3-8,-4 1-13,6-4-26,-2-2-46,-4 2-25,5-7-12</inkml:trace>
  </inkml:traceGroup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8.5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1C707ED-8ED5-4387-A16E-9174A1C59728}" emma:medium="tactile" emma:mode="ink">
          <msink:context xmlns:msink="http://schemas.microsoft.com/ink/2010/main" type="inkDrawing"/>
        </emma:interpretation>
      </emma:emma>
    </inkml:annotationXML>
    <inkml:trace contextRef="#ctx0" brushRef="#br0">30 0 10,'-2'3'62,"0"-1"0,0 2 0,1 0-6,-1 0-9,0 0-9,1 1-8,-1 1-8,0-2-5,0 2-6,0 0-2,1-1-2,-1 1-4,2 0 0,-2-1-2,0 0 0,2 0-1,-1 0 1,1 0 0,0 0-1,0 0 0,-2-2-2,2 0-12,0 1-14,2-2-25,-2 0-28,0-1-31,1 0-13</inkml:trace>
  </inkml:traceGroup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9.01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F4E86BA-DB18-4FFD-8100-4294D9EF7806}" emma:medium="tactile" emma:mode="ink">
          <msink:context xmlns:msink="http://schemas.microsoft.com/ink/2010/main" type="inkDrawing"/>
        </emma:interpretation>
      </emma:emma>
    </inkml:annotationXML>
    <inkml:trace contextRef="#ctx0" brushRef="#br0">7 0 5,'-2'6'12,"0"0"-1,2 1-1,-1 0 0,1-1-3,-2 1 1,2-2-4,0 1-9,0-2-17</inkml:trace>
  </inkml:traceGroup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9.63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9DFAE9D-B459-4E56-9DFC-FCD9119A23FF}" emma:medium="tactile" emma:mode="ink">
          <msink:context xmlns:msink="http://schemas.microsoft.com/ink/2010/main" type="inkDrawing"/>
        </emma:interpretation>
      </emma:emma>
    </inkml:annotationXML>
    <inkml:trace contextRef="#ctx0" brushRef="#br0">0 0 26,'2'5'28,"-2"1"-5,0-1-3,2 1-6,-2 0-3,0 0-2,0 0-4,0 0-1,2 0-2,-2-2 1,0 2-2,1-1 0,-1-1 0,0 1-2,2-1-6,-2 0-13,0-1-21,2 1-26</inkml:trace>
  </inkml:traceGroup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1.07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B6588D2-2A1C-4ABC-BAF6-DF9D994FC6E7}" emma:medium="tactile" emma:mode="ink">
          <msink:context xmlns:msink="http://schemas.microsoft.com/ink/2010/main" type="inkDrawing"/>
        </emma:interpretation>
      </emma:emma>
    </inkml:annotationXML>
    <inkml:trace contextRef="#ctx0" brushRef="#br0">28 149 7,'0'0'35,"0"-1"-4,0-2 2,0 3 0,0-2-3,-2-1 0,2 0-6,0 0-2,-2 0-3,2-1-2,-1 0 0,-1 0-3,0-1 0,1 0-2,-1 1-1,0-2-3,0 0-3,2-1-2,-1 0-1,-1 0 0,0 0-2,0-2-1,1 0-3,1 0-5,-2 0-8,2 1-10,-2 1-17,2-1-22,0 2-30</inkml:trace>
  </inkml:traceGroup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1.08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403D0AB-57C1-4E43-AE9E-522748DA2E64}" emma:medium="tactile" emma:mode="ink">
          <msink:context xmlns:msink="http://schemas.microsoft.com/ink/2010/main" type="inkDrawing"/>
        </emma:interpretation>
      </emma:emma>
    </inkml:annotationXML>
    <inkml:trace contextRef="#ctx0" brushRef="#br0">20 143 10,'-2'-4'53,"0"2"-2,2-1 1,-2-1-3,0 1-3,2-1 1,-1 0-5,-1 0-1,2 0-8,-2-1-3,2 2-4,-2-3-6,2 1-7,-1 1-4,1-2-3,-2 1-2,2-1 0,0 0-1,-2 0-2,2 1 2,0-1-1,0 1-1,2-1-1,-2 1 0,2-1-2,-2 1-3,1 1-3,-1-1-12,2 3-15,-2-1-22,2 0-28,-2 1-33,2 0-16</inkml:trace>
  </inkml:traceGroup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1.0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C404A7C-339F-42B8-B05E-B52787B48E76}" emma:medium="tactile" emma:mode="ink">
          <msink:context xmlns:msink="http://schemas.microsoft.com/ink/2010/main" type="inkDrawing"/>
        </emma:interpretation>
      </emma:emma>
    </inkml:annotationXML>
    <inkml:trace contextRef="#ctx0" brushRef="#br0">7 133 36,'0'-3'52,"0"2"0,-2-1-2,2-1 0,0 1-3,-2 0-4,2-2-7,0 1-8,-2-2-9,2 1-4,0-2-4,0 1-3,-1-1-3,1-1-2,0 1 1,0-1-4,0-1-1,1 1-2,-1-1-3,2 2-2,-2-2-13,2 1-12,0 1-21,-2 0-23,1 0-31,1 1-12</inkml:trace>
  </inkml:traceGroup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2.33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DB24882-AFFD-4AAF-A8C1-0DEC82535C2A}" emma:medium="tactile" emma:mode="ink">
          <msink:context xmlns:msink="http://schemas.microsoft.com/ink/2010/main" type="inkDrawing"/>
        </emma:interpretation>
      </emma:emma>
    </inkml:annotationXML>
    <inkml:trace contextRef="#ctx0" brushRef="#br0">0 60 7,'0'-3'39,"0"0"-6,0-1-3,0 0-6,2 0-7,-2 0-3,1 0-3,1 1-3,0-1-2,2 0-3,-3-1-2,1 1-5,1 1-10,1-1-18,-2 0-27,1 1-22</inkml:trace>
  </inkml:traceGroup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3.2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2EAE0D7-4BC8-4E69-B6E0-2C0F285FB1A5}" emma:medium="tactile" emma:mode="ink">
          <msink:context xmlns:msink="http://schemas.microsoft.com/ink/2010/main" type="inkDrawing"/>
        </emma:interpretation>
      </emma:emma>
    </inkml:annotationXML>
    <inkml:trace contextRef="#ctx0" brushRef="#br0">28 0 25,'-2'2'31,"2"0"0,-1 2-1,1 0-2,-2 1-3,2 0-3,-2 1-3,0 0-4,2 0-3,-1 0-4,-1 0-1,2 1-1,-2 0-3,2-1-1,-1 0 0,-1 1 0,0-1 2,0 1-1,0-1-3,1 1-10,-1-2-24,2 1-31,-2-1-27</inkml:trace>
  </inkml:traceGroup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3.28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3D8C60C-B89B-4143-B6D7-8E0722D48312}" emma:medium="tactile" emma:mode="ink">
          <msink:context xmlns:msink="http://schemas.microsoft.com/ink/2010/main" type="inkDrawing"/>
        </emma:interpretation>
      </emma:emma>
    </inkml:annotationXML>
    <inkml:trace contextRef="#ctx0" brushRef="#br0">4 0 3,'0'6'13,"-1"-1"-3,1 1-3,-2-1-1,2-1-1,0 1 0,0-3-5,0 1-1,0 0-5,0-1-7,0 0-10</inkml:trace>
  </inkml:traceGroup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3.58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8BFE39C-0FCE-4513-BF16-9D673EDA76C8}" emma:medium="tactile" emma:mode="ink">
          <msink:context xmlns:msink="http://schemas.microsoft.com/ink/2010/main" type="inkDrawing"/>
        </emma:interpretation>
      </emma:emma>
    </inkml:annotationXML>
    <inkml:trace contextRef="#ctx0" brushRef="#br0">1 80 49,'-2'0'61,"2"0"-10,0-2-6,0 1-6,2-1-4,-2-1-3,0 1-6,1-2-5,1 1-5,0-1-3,-1 0-5,1-1-2,0 1-2,0-2-2,1 1-2,-1-1-5,1 0-14,1 0-22,-1 1-23,1-1-36,-1 0-18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5.57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F5A44B7-4A8C-4E23-8129-B50F2EE6FFF6}" emma:medium="tactile" emma:mode="ink">
          <msink:context xmlns:msink="http://schemas.microsoft.com/ink/2010/main" type="inkDrawing" rotatedBoundingBox="17260,4200 17339,3938 17345,3940 17266,4202" semanticType="callout" shapeName="Other">
            <msink:sourceLink direction="with" ref="{04FBE9C9-3177-464A-90AF-9EE45773A03D}"/>
            <msink:sourceLink direction="with" ref="{02A503DC-25C7-4BAC-B26B-A2B8E693D867}"/>
          </msink:context>
        </emma:interpretation>
      </emma:emma>
    </inkml:annotationXML>
    <inkml:trace contextRef="#ctx0" brushRef="#br0">3731 1874 9,'0'6'163,"-6"5"5,1 2-49,5 0-51,-7 2-31,2 0-17,-1 0-9,0 5-4,0-4-1,6 0-5,-5 1-1,-2-1-5,2 1-11,-1-1-24,6 0-27,-5 1-45,-2-5-29,2-2-10</inkml:trace>
  </inkml:traceGroup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4.0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4971CC2-9FA8-46A7-B1E0-9D950BEC0617}" emma:medium="tactile" emma:mode="ink">
          <msink:context xmlns:msink="http://schemas.microsoft.com/ink/2010/main" type="inkDrawing"/>
        </emma:interpretation>
      </emma:emma>
    </inkml:annotationXML>
    <inkml:trace contextRef="#ctx0" brushRef="#br0">0 61 23,'1'-4'30,"1"2"-8,0-1-6,1-1-3,-1 1-5,1-1-2,1 0-3,-2-1 0,1 0-1,-1 0-1,1 2 0,1-2-1,-1-1-7,1 2-15,-1 0-21</inkml:trace>
  </inkml:traceGroup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4.64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846DBB3-1BE6-42E5-BC69-487BD29524E1}" emma:medium="tactile" emma:mode="ink">
          <msink:context xmlns:msink="http://schemas.microsoft.com/ink/2010/main" type="inkDrawing"/>
        </emma:interpretation>
      </emma:emma>
    </inkml:annotationXML>
    <inkml:trace contextRef="#ctx0" brushRef="#br0">0 13 4,'3'-2'10,"0"-1"-1,1 1-3,1 1-2,-1-1-2,-1 0 0,2 2-3,-1-2-7,-1 2-14</inkml:trace>
  </inkml:traceGroup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4.82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1AE7B1C-382F-4C56-BA8A-653769E481A2}" emma:medium="tactile" emma:mode="ink">
          <msink:context xmlns:msink="http://schemas.microsoft.com/ink/2010/main" type="inkDrawing"/>
        </emma:interpretation>
      </emma:emma>
    </inkml:annotationXML>
    <inkml:trace contextRef="#ctx0" brushRef="#br0">0-1 56,'1'0'51,"1"0"-11,2 0-13,-3 2-9,3-2-7,-1 0-4,1 1-2,-1 0-5,1 0-13,-1 0-27,-1 0-31</inkml:trace>
  </inkml:traceGroup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6.47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9781820-2509-47E0-A911-ACCFA50B5697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13,'0'0'29,"0"1"-2,2-1-2,-2 1-3,1 0-1,-1 0-1,2 0-2,-2 1-5,0 0-3,2-1 1,-2 1-2,0 1-2,0-1-1,0 1 1,0-1-2,2 2-3,-2-2-1,0 2 0,0-2 1,0 1-3,0-1-1,0 1 0,1 0-8,-1-1-16,0 0-21,0 0-24</inkml:trace>
  </inkml:traceGroup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7.81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46A6009-7D16-4F65-B359-74672809DBF4}" emma:medium="tactile" emma:mode="ink">
          <msink:context xmlns:msink="http://schemas.microsoft.com/ink/2010/main" type="inkDrawing"/>
        </emma:interpretation>
      </emma:emma>
    </inkml:annotationXML>
    <inkml:trace contextRef="#ctx0" brushRef="#br0">28 80 5,'1'0'45,"-1"0"-5,0 0-3,0 1 0,2 0-1,-2 0 2,0 0 1,2 1-2,-2-1-1,0 2-3,0-1-2,2 0-4,-2 1-3,0 0-3,1 0-2,-1 0-1,0-1-4,0 2-1,2 0-2,-2-1 0,0 0-4,2 1-1,-2-1-2,0 0 0,0-1-3,0 0 0,2 1 0,-2-2 0,0 1 1,0-1-1,0-1 0,0 1 0,0-1 0,0-1-1,0 1 0,-2-2 2,2 1 0,0-1-1,0-1 0,-2 0-1,2-1 0,-2 1-3,1-2 1,-1 1 1,2 0 1,-2-2-1,0 1 1,2-1 0,-1-1 0,-1 1 0,-1-2 0,1 2 0,0-2 0,0-1 0,1 1-2,-3 0-1,2 1-4,1 0-13,-1 2-23,0-1-35,1 2-43,-1 1-24,0 0-6</inkml:trace>
  </inkml:traceGroup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7.81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B9D8C3B-B391-47BF-9EC6-4C5E850AFD25}" emma:medium="tactile" emma:mode="ink">
          <msink:context xmlns:msink="http://schemas.microsoft.com/ink/2010/main" type="inkDrawing"/>
        </emma:interpretation>
      </emma:emma>
    </inkml:annotationXML>
    <inkml:trace contextRef="#ctx0" brushRef="#br0">9 37 9,'0'-2'25,"-2"-2"-5,2 1-7,-2-1-3,2 1-3,-2-2-6,1 0-1,1 0-9,-2-1-19</inkml:trace>
  </inkml:traceGroup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7.81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2739F54-863C-4F91-887E-5C23AF0A911C}" emma:medium="tactile" emma:mode="ink">
          <msink:context xmlns:msink="http://schemas.microsoft.com/ink/2010/main" type="inkDrawing"/>
        </emma:interpretation>
      </emma:emma>
    </inkml:annotationXML>
    <inkml:trace contextRef="#ctx0" brushRef="#br0">19 107 22,'0'0'132,"0"0"-20,0 0-24,-2-2-15,2 2-10,0-1-11,-1 0-1,1-1-1,0 1-1,-2-1 3,2 0 2,0-1-1,-2 1-8,2-2-12,-2 1-6,2-1-7,-1 0-8,1 1-5,-2-3-3,2 2-2,-2-2-2,0 0-1,2 0-5,-1-1-8,1 2-12,-2-3-18,2 3-23,0-1-28,0 2-34,0 0-37,0 1-16,0 0 3</inkml:trace>
  </inkml:traceGroup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8.26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03E7429-8718-4B8A-A6F5-EF11B12253D4}" emma:medium="tactile" emma:mode="ink">
          <msink:context xmlns:msink="http://schemas.microsoft.com/ink/2010/main" type="inkDrawing"/>
        </emma:interpretation>
      </emma:emma>
    </inkml:annotationXML>
    <inkml:trace contextRef="#ctx0" brushRef="#br0">23 117 6,'-2'-3'60,"2"-1"-11,-2 0-15,1 0-10,-1-1-9,2-1-3,-2 1-3,0-2-3,1-1-3,-1 0 1,0 0-2,0 0-2,1-1 0,-1 0 0,2 1-7,-2 0-13,1 1-25,1 1-31</inkml:trace>
  </inkml:traceGroup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1.44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D6BE748-7E15-4E9A-816F-7BA474CB76E6}" emma:medium="tactile" emma:mode="ink">
          <msink:context xmlns:msink="http://schemas.microsoft.com/ink/2010/main" type="inkDrawing"/>
        </emma:interpretation>
      </emma:emma>
    </inkml:annotationXML>
    <inkml:trace contextRef="#ctx0" brushRef="#br0">25 92 7,'0'0'49,"0"-1"1,0 1 0,0-1-3,-1 1-4,1-1-2,0 1-4,0 0-4,0-1 1,0 1-1,0 0-2,-2-1-1,2 1-3,0 0 1,0 0 0,0-1 0,-2 1 0,2 0 1,0 0 1,0-1 0,0 1-1,-1 0 0,1-1 0,0 1-3,-2 0-2,2-1-3,-2 1-3,2-1-1,-2 0 1,1 0 2,1 0 7,-2-1 3,2 1 2,-2-1 0,0 0-1,2 0-5,-1 0-7,1-2-6,-2 2-5,2-2-1,-2 1-4,2-2-2,0 1 0,0 0-2,0-1 0,0 0-2,0 1-6,0-1-13,2 1-24,-2 1-27,0-1-33,0 1-37,0 0-48,2 0-19,-2 0 7</inkml:trace>
  </inkml:traceGroup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1.98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925F243-05B9-4E69-9517-8C1B3BB9170A}" emma:medium="tactile" emma:mode="ink">
          <msink:context xmlns:msink="http://schemas.microsoft.com/ink/2010/main" type="inkDrawing"/>
        </emma:interpretation>
      </emma:emma>
    </inkml:annotationXML>
    <inkml:trace contextRef="#ctx0" brushRef="#br0">35 97 14,'-2'-1'40,"2"-1"-2,-2 1 0,2-1 2,-2 0 1,0 0 2,2 0-1,-1 0-2,-1-1-4,1-1-8,-1 1-2,0-1-7,-2 0-5,3-1-4,-1 0-4,0 0-2,0 0 0,2 0-1,-1-1-3,-1 1-2,0-1-5,1 1-14,1 0-21,0 0-26,-2 2-31,2-2-24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3.72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5F18F81-BC14-48C8-B749-F0D2485523D5}" emma:medium="tactile" emma:mode="ink">
          <msink:context xmlns:msink="http://schemas.microsoft.com/ink/2010/main" type="inkDrawing" rotatedBoundingBox="17485,3675 17571,3183 17578,3184 17493,3676" semanticType="verticalRange" shapeName="Line">
            <msink:sourceLink direction="with" ref="{253A5FB0-F872-4E07-9918-29D4A62E0B1A}"/>
          </msink:context>
        </emma:interpretation>
      </emma:emma>
    </inkml:annotationXML>
    <inkml:trace contextRef="#ctx0" brushRef="#br0">3963 1118 120,'0'6'130,"-6"0"-47,6 4-28,0 0-12,-5 3-5,5 0-1,0 4-2,-7-2-4,7 5-4,-5 0-3,-1 0-2,6 2-3,-6 1-6,6-1-4,-6 2-2,1-1-4,5 0 0,-6-1-3,0 1 0,0 0-1,1-3-9,5 3-17,-7-4-25,7 3-32,-5-5-48,5 3-26,-6-4-7</inkml:trace>
  </inkml:traceGroup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2.5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CF80A37-8615-4DD7-A60C-25FDF7A33E48}" emma:medium="tactile" emma:mode="ink">
          <msink:context xmlns:msink="http://schemas.microsoft.com/ink/2010/main" type="inkDrawing"/>
        </emma:interpretation>
      </emma:emma>
    </inkml:annotationXML>
    <inkml:trace contextRef="#ctx0" brushRef="#br0">44 111 23,'0'-2'68,"-2"0"-7,2 0-8,-2-1-5,0 1-3,1 0-2,-1-2 0,1 1-3,-1-1-3,0 0-3,0-1-4,-1 0-9,1 0-5,0-1-5,0 0-3,1 0-4,-3 1-2,3-1 0,-1 1-2,0 0 0,0 0 0,2 1-1,-1 0-10,-1 0-16,0 2-25,0-1-26,2 0-33,-1 1-26,1 0-7</inkml:trace>
  </inkml:traceGroup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2.65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7BF8FCD-7046-45B5-9FB0-35D542526AF6}" emma:medium="tactile" emma:mode="ink">
          <msink:context xmlns:msink="http://schemas.microsoft.com/ink/2010/main" type="inkDrawing"/>
        </emma:interpretation>
      </emma:emma>
    </inkml:annotationXML>
    <inkml:trace contextRef="#ctx0" brushRef="#br0">25 99 14,'0'0'49,"-1"-2"0,1 2 0,0-2 2,-2 0 2,2 0 0,-2 0 0,2-1-4,-1 0-2,1 0-5,-2-1-7,0 1-5,2-1-7,-2 0-4,1 0-6,-1 0-6,0-1-4,2 0-1,-2 0-1,1 0-1,1 0-5,-2 0-2,2 0-10,-2 0-15,2 1-16,0 1-19,-1-1-24,1 1-26,0 0-15</inkml:trace>
  </inkml:traceGroup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3.0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E90CF94-46FF-4231-8C8E-B662A8509EA7}" emma:medium="tactile" emma:mode="ink">
          <msink:context xmlns:msink="http://schemas.microsoft.com/ink/2010/main" type="inkDrawing"/>
        </emma:interpretation>
      </emma:emma>
    </inkml:annotationXML>
    <inkml:trace contextRef="#ctx0" brushRef="#br0">27 82 8,'-1'-4'27,"-1"2"-4,2-1-1,-2-1-2,0 2 2,1-2 1,-1 0-2,2 0 0,-2-1-3,1 0-4,-1 0-5,0-1-4,0 1-1,2 1-4,-1-2-2,-1 2-2,0-1-10,0 1-25,2 0-34,-1 2-18</inkml:trace>
  </inkml:traceGroup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3.59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6505E55-0ECF-4573-B6D9-9E0DAED027C1}" emma:medium="tactile" emma:mode="ink">
          <msink:context xmlns:msink="http://schemas.microsoft.com/ink/2010/main" type="inkDrawing"/>
        </emma:interpretation>
      </emma:emma>
    </inkml:annotationXML>
    <inkml:trace contextRef="#ctx0" brushRef="#br0">18 137 21,'0'-1'40,"0"-1"-1,0 0 3,-1 0 5,1-1 2,0 1 3,-2-2 1,2 0-3,-1 1-5,-1-1-6,1-1-6,1 0-9,-2-1-5,0 1-5,0-1-5,1-1-3,1 1-2,-1 0-1,-1 0-2,2-1-1,-1 0-1,1 1 0,0 0-3,0 0-4,0 1-8,0 0-12,0 1-22,0 1-29,0 0-32,1 0-24,-1 0-4</inkml:trace>
  </inkml:traceGroup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4.1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B15A519-712B-4E45-8059-ABBB979349D0}" emma:medium="tactile" emma:mode="ink">
          <msink:context xmlns:msink="http://schemas.microsoft.com/ink/2010/main" type="inkDrawing"/>
        </emma:interpretation>
      </emma:emma>
    </inkml:annotationXML>
    <inkml:trace contextRef="#ctx0" brushRef="#br0">28 144 32,'-2'-2'43,"0"0"-4,2-1 1,-1 1 1,-1-2 1,0 1 2,2-1 1,-2 1-1,0-1-3,1-1-4,-1 0-2,0-1-7,0 0-4,1 1-6,-1-2-4,2 1-4,-2 1-5,1-2-2,-1 1-1,2-1-1,0 0-1,0 1-1,0 0-4,0 1-3,0-1-10,0 1-14,0 1-22,2 0-27,-2 0-31,1 1-21,-1 1-4</inkml:trace>
  </inkml:traceGroup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4.29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C42E7FA-CC85-42CB-B81F-24670E8D7044}" emma:medium="tactile" emma:mode="ink">
          <msink:context xmlns:msink="http://schemas.microsoft.com/ink/2010/main" type="inkDrawing"/>
        </emma:interpretation>
      </emma:emma>
    </inkml:annotationXML>
    <inkml:trace contextRef="#ctx0" brushRef="#br0">14 101 18,'0'-4'37,"0"2"-2,-2-1 0,2-1 0,0 0-1,-1-1-1,1 0-4,-2 0-5,0 0-3,2 0-5,-1-2-4,-1 1-4,2 1-2,-2 0 0,2-1-4,0 0 0,0 1-2,-2 1-5,2 1-11,0-1-20,0 0-24,2 3-32,-2-2-18</inkml:trace>
  </inkml:traceGroup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4.74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794F44D-D2BD-475A-AF16-8DA01E722CAC}" emma:medium="tactile" emma:mode="ink">
          <msink:context xmlns:msink="http://schemas.microsoft.com/ink/2010/main" type="inkDrawing"/>
        </emma:interpretation>
      </emma:emma>
    </inkml:annotationXML>
    <inkml:trace contextRef="#ctx0" brushRef="#br0">26 103 14,'0'-2'30,"-2"0"1,2-1 0,0 1 3,-1-1 3,1 0-1,-2 1-3,2-3-4,-2 3-5,0-2-4,2 0-5,-1-1-5,-1 1-1,0 0-4,0 0-1,1-1-2,-1 1-2,0 0 1,2-2-1,-2 2 0,1-1 0,1 0 0,-2 0-1,2 1-6,0 0-14,0 1-25,0 0-36,0 1-23</inkml:trace>
  </inkml:traceGroup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1.07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D23D48E-DDC8-4196-8BEB-323882211AF3}" emma:medium="tactile" emma:mode="ink">
          <msink:context xmlns:msink="http://schemas.microsoft.com/ink/2010/main" type="inkDrawing"/>
        </emma:interpretation>
      </emma:emma>
    </inkml:annotationXML>
    <inkml:trace contextRef="#ctx0" brushRef="#br0">57 15 55,'-2'-1'56,"0"0"-4,-1 0-3,1-1-1,0 1-2,1 0-3,-1-1-6,-1 1-3,1 0-6,0 0-5,-1 0-4,1 0-5,-2 0-5,1 1-4,1 0-5,-1 0 0,-1 0-1,2 1-5,-1-1-8,1 2-17,-1-2-18,1 2-25,0-1-30,1 1-22</inkml:trace>
  </inkml:traceGroup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1.5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509D884-2EEB-478B-8DD4-3C86DA7BBB51}" emma:medium="tactile" emma:mode="ink">
          <msink:context xmlns:msink="http://schemas.microsoft.com/ink/2010/main" type="inkDrawing"/>
        </emma:interpretation>
      </emma:emma>
    </inkml:annotationXML>
    <inkml:trace contextRef="#ctx0" brushRef="#br0">80-1 14,'-1'0'39,"-3"0"-3,2 0-3,-1 0-2,-1 0-2,1 0 1,-1 2-3,1-2-2,-1 0-5,-1 2-3,2-1-6,-2 0-3,1 1-4,0 0-2,-1 0 1,2 0-3,-2 0 1,1 0-5,1 1-12,1-1-18,-1 0-25,-1 1-32,2-1-18</inkml:trace>
  </inkml:traceGroup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2.0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500170A-A71C-4B22-946A-99A89AB29610}" emma:medium="tactile" emma:mode="ink">
          <msink:context xmlns:msink="http://schemas.microsoft.com/ink/2010/main" type="inkDrawing"/>
        </emma:interpretation>
      </emma:emma>
    </inkml:annotationXML>
    <inkml:trace contextRef="#ctx0" brushRef="#br0">77 0 28,'-2'0'45,"-2"0"-5,1 1-6,-1 0-2,3 0-2,-3 0 1,1 1-5,-3-1-3,3 1-4,0 0-5,-1 0-2,-1 0-5,1 1-1,1 0-4,0-1-1,-1 0 1,-1 1-1,3 0 0,-2 0-5,1 0-10,1-1-18,1 1-24,-1 0-29,0-1-22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4.99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A85B723-BC5B-409E-A276-A77369C72958}" emma:medium="tactile" emma:mode="ink">
          <msink:context xmlns:msink="http://schemas.microsoft.com/ink/2010/main" type="inkDrawing" rotatedBoundingBox="17245,3275 17322,3716 17250,3728 17173,3288" semanticType="verticalRange" shapeName="Other">
            <msink:sourceLink direction="with" ref="{2545900D-15CA-47C2-8E0B-8CAC57D37DAD}"/>
          </msink:context>
        </emma:interpretation>
      </emma:emma>
    </inkml:annotationXML>
    <inkml:trace contextRef="#ctx0" brushRef="#br0">3562 1222 51,'0'3'80,"7"0"-21,-2 1-4,7-2-3,-6 6-1,-1-2 0,7 0-5,-6 4 0,-1 3-5,7-3-4,-6 4-4,0 1-6,0 2-8,-1 2-5,2 1-5,-7-1-2,0 5-5,5-5 0,-5 3 1,0 2-2,0-5 2,0 4-2,0-3-1,-5-1-5,5 1-11,0-4-17,-7 0-27,7 0-35,0-2-43,-5-4-19,-1-1-1</inkml:trace>
  </inkml:traceGroup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3.70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3585F0D-ABE6-4D81-A7F4-0B4ED122E882}" emma:medium="tactile" emma:mode="ink">
          <msink:context xmlns:msink="http://schemas.microsoft.com/ink/2010/main" type="inkDrawing"/>
        </emma:interpretation>
      </emma:emma>
    </inkml:annotationXML>
    <inkml:trace contextRef="#ctx0" brushRef="#br0">7 13 3,'-1'-2'22,"1"0"-6,-2 0-3,0-1-6,2 2-12,-2-2-21</inkml:trace>
  </inkml:traceGroup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3.70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A4CCC13-8280-4DEA-B103-EC48B0B41939}" emma:medium="tactile" emma:mode="ink">
          <msink:context xmlns:msink="http://schemas.microsoft.com/ink/2010/main" type="inkDrawing"/>
        </emma:interpretation>
      </emma:emma>
    </inkml:annotationXML>
    <inkml:trace contextRef="#ctx0" brushRef="#br0">5 27 11,'-1'-4'13,"1"1"-2,-2-1-4,2 1-1,-2 0-3,2-1 1,0 1-10,0 0-13</inkml:trace>
  </inkml:traceGroup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4.97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B19236A-7357-4790-9D78-8B8DC105E6B3}" emma:medium="tactile" emma:mode="ink">
          <msink:context xmlns:msink="http://schemas.microsoft.com/ink/2010/main" type="inkDrawing"/>
        </emma:interpretation>
      </emma:emma>
    </inkml:annotationXML>
    <inkml:trace contextRef="#ctx0" brushRef="#br0">-1 21 1,'0'-4'11,"0"2"-4,1-2-1,-1 2 0,0-1-3,0 2-2,0-2-10,2 1-12</inkml:trace>
  </inkml:traceGroup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4.97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1C61A91-7104-4B70-B7D9-ADC893478B5C}" emma:medium="tactile" emma:mode="ink">
          <msink:context xmlns:msink="http://schemas.microsoft.com/ink/2010/main" type="inkDrawing"/>
        </emma:interpretation>
      </emma:emma>
    </inkml:annotationXML>
    <inkml:trace contextRef="#ctx0" brushRef="#br0">3 179 52,'0'-1'59,"0"-1"-5,-2-1-2,2 0 0,0 0-6,0 0-4,0-1-7,0 0-6,0 0-8,0-2-6,0 1-3,0-1-5,0-1 0,0 0-3,2-1 0,-2 1-2,0-2-3,1 0-1,1-1 0,-2 0-2,2 1-1,1-1-5,-1 1-8,0-1-17,-1 1-17,3 1-28,-2 2-30,-1-1-14</inkml:trace>
  </inkml:traceGroup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8.29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D47297D-8115-4FB6-BE5F-B8ECD154C49A}" emma:medium="tactile" emma:mode="ink">
          <msink:context xmlns:msink="http://schemas.microsoft.com/ink/2010/main" type="inkDrawing"/>
        </emma:interpretation>
      </emma:emma>
    </inkml:annotationXML>
    <inkml:trace contextRef="#ctx0" brushRef="#br0">4 48 3,'0'-2'4,"0"0"2,0 1-1,-2-2 0,2 0 0,0 0 0,0-1-1,0 1-1,0-2-2,0 1 0,0 0-1,0 0 1,0-2-8,2 2-15</inkml:trace>
  </inkml:traceGroup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0.30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76C14FD-E5DA-4E45-8B2E-659650F68291}" emma:medium="tactile" emma:mode="ink">
          <msink:context xmlns:msink="http://schemas.microsoft.com/ink/2010/main" type="inkDrawing"/>
        </emma:interpretation>
      </emma:emma>
    </inkml:annotationXML>
    <inkml:trace contextRef="#ctx0" brushRef="#br0">36 107 7,'-1'-1'40,"1"-2"-3,-2 2-3,0-2-5,2-1-2,-2 2-6,1-1-5,-1-1-3,0 0-2,0 0-4,0-1-1,1 0-1,-1 0-1,0 1-3,1-2 0,-1 1-1,0 0 3,0 0 0,1 0-2,1 0 0,-2 0-1,0 1-2,2 0-11,-2-1-14,2 1-20,0 1-26,-1 0-21</inkml:trace>
  </inkml:traceGroup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0.73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5174BB6-FF68-4203-B6FD-F60DADCC8167}" emma:medium="tactile" emma:mode="ink">
          <msink:context xmlns:msink="http://schemas.microsoft.com/ink/2010/main" type="inkDrawing"/>
        </emma:interpretation>
      </emma:emma>
    </inkml:annotationXML>
    <inkml:trace contextRef="#ctx0" brushRef="#br0">46 61 39,'-4'0'43,"3"-2"2,-1 0-2,0 0-2,-1 0-2,1 0-4,-1-1-6,-1 0-5,2 0-4,-1 0-3,1 0-5,-1-1-3,1 0-4,0 1-1,0-1-3,1 0-1,-1 1 0,0 0 0,0 0-9,2 1-18,-1 0-20,1 0-18,-2 1-31,2 0-21</inkml:trace>
  </inkml:traceGroup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1.2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FECECA4-AB8A-41A4-9C51-D9E0411AE925}" emma:medium="tactile" emma:mode="ink">
          <msink:context xmlns:msink="http://schemas.microsoft.com/ink/2010/main" type="inkDrawing"/>
        </emma:interpretation>
      </emma:emma>
    </inkml:annotationXML>
    <inkml:trace contextRef="#ctx0" brushRef="#br0">31 51 7,'-3'-4'13,"-1"0"-2,2 1-1,-1-1-2,1 0-1,-2 0-1,3-1-3,-2 1 0,1 0-2,0 0 0,0 0-1,0 0-10,1 1-15</inkml:trace>
  </inkml:traceGroup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1.82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E2B5AE6-3B34-49B6-8351-DFB997457743}" emma:medium="tactile" emma:mode="ink">
          <msink:context xmlns:msink="http://schemas.microsoft.com/ink/2010/main" type="inkDrawing"/>
        </emma:interpretation>
      </emma:emma>
    </inkml:annotationXML>
    <inkml:trace contextRef="#ctx0" brushRef="#br0">28 112 8,'-2'-4'27,"-1"-2"0,1 0-5,-2-1-4,3 0-5,-3 0-3,3 0-4,-1 0-4,0 0-1,0-1-1,2 0 0,-1 1 0,1 1 0,-2 0-1,2 1-5,0-1-8,0 2-15,-2 0-17</inkml:trace>
  </inkml:traceGroup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2.01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0F36FE0-3E23-4E8B-9213-0A0855E73AC3}" emma:medium="tactile" emma:mode="ink">
          <msink:context xmlns:msink="http://schemas.microsoft.com/ink/2010/main" type="inkDrawing"/>
        </emma:interpretation>
      </emma:emma>
    </inkml:annotationXML>
    <inkml:trace contextRef="#ctx0" brushRef="#br0">44 80 24,'-3'-4'32,"-1"0"-4,0-1-3,1 0-6,-1 0-5,1 1-1,0-3-3,-1 3-3,1-2-2,1 1-1,-2 0-2,3 1 0,-3-1-2,4 1 0,-1 0-9,-1 1-13,2 1-22,0-2-26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4.59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BEF8637-6D71-4E99-9FCD-5CB21EB8505C}" emma:medium="tactile" emma:mode="ink">
          <msink:context xmlns:msink="http://schemas.microsoft.com/ink/2010/main" type="inkDrawing" rotatedBoundingBox="17282,3386 17379,3898 17300,3913 17204,3401" semanticType="strikethrough" shapeName="Other">
            <msink:sourceLink direction="with" ref="{53684671-21E3-477F-9A49-FC0CD5DE37C1}"/>
          </msink:context>
        </emma:interpretation>
      </emma:emma>
    </inkml:annotationXML>
    <inkml:trace contextRef="#ctx0" brushRef="#br0">3592 1335 20,'0'0'136,"0"0"-18,0 0-39,5 4-22,-5-1-7,7 1 2,-2-1 6,1 7 3,-1-4 5,2 1 5,4 6 3,-5-3 1,5 3 0,1 3 0,-6-3-3,6 6-6,-7-2-4,1 3-4,0 3-7,0-4-8,-1 3-8,2 2-9,-7-2-6,0 1-5,0 0-5,0 0-4,0 0-2,0 0-1,0-4-1,0 1-9,-7-4-17,7 1-27,0-2-31,-5-4-35,5-3-38,0 3-35,-6-4-35,6-4-11,-6-3 12,0 0 24</inkml:trace>
  </inkml:traceGroup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3.66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4ACE57C-3B9E-4D57-A11E-82A70B26AD54}" emma:medium="tactile" emma:mode="ink">
          <msink:context xmlns:msink="http://schemas.microsoft.com/ink/2010/main" type="inkDrawing"/>
        </emma:interpretation>
      </emma:emma>
    </inkml:annotationXML>
    <inkml:trace contextRef="#ctx0" brushRef="#br0">19 143 27,'0'-3'33,"0"1"2,0 0 3,0-2 5,-1 2 2,1-2-2,-2 0-6,2-1-2,-2 0-8,0 0-5,1-2-5,-1 1-4,0-1-2,1 1-4,1-2-2,-2 0-2,0 1-3,2-1 0,-2 0 0,2 1-2,0 1 0,0 0-1,0 1-7,0 0-15,0 1-22,0 0-25,0 2-33,2-1-17</inkml:trace>
  </inkml:traceGroup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4.16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7E1F57B-898C-4319-8ED8-F3EA0185F56C}" emma:medium="tactile" emma:mode="ink">
          <msink:context xmlns:msink="http://schemas.microsoft.com/ink/2010/main" type="inkDrawing"/>
        </emma:interpretation>
      </emma:emma>
    </inkml:annotationXML>
    <inkml:trace contextRef="#ctx0" brushRef="#br0">15 179 7,'-1'-5'21,"-1"0"1,0 0 5,2-1 1,-2 0-3,0-1-2,1-1-7,1 0-3,-2-1-6,0 0-2,2 1 0,-1-2-3,1-1-1,0 2-1,0-2 0,0 1 0,1 0-1,-1 1 1,2 1 0,0 1-2,-1 0-12,-1 1-21,2 1-34</inkml:trace>
  </inkml:traceGroup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4.62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76F960C-8C7B-47E5-B7EF-9152485230DB}" emma:medium="tactile" emma:mode="ink">
          <msink:context xmlns:msink="http://schemas.microsoft.com/ink/2010/main" type="inkDrawing"/>
        </emma:interpretation>
      </emma:emma>
    </inkml:annotationXML>
    <inkml:trace contextRef="#ctx0" brushRef="#br0">-1 127 28,'0'-4'31,"0"-1"5,0 0 0,2 0-3,-2-1-5,0 1-3,0-1-5,0-1-6,0 0-6,0-1-1,0 1-4,0 0 1,0-1-3,0 2-1,1 0 0,-1 0 0,2 0 1,-2 1-1,0 1 0,0 1-9,0-1-18,0 1-25,0 1-27,0 0-20</inkml:trace>
  </inkml:traceGroup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6.55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39BE1F9-5FF7-48BF-8208-8367A107F39C}" emma:medium="tactile" emma:mode="ink">
          <msink:context xmlns:msink="http://schemas.microsoft.com/ink/2010/main" type="inkDrawing"/>
        </emma:interpretation>
      </emma:emma>
    </inkml:annotationXML>
    <inkml:trace contextRef="#ctx0" brushRef="#br0">-1 82 1,'0'-3'29,"1"0"-3,-1-1-3,2 0-3,-2-1-5,2 1-3,-2-1-4,1 2-2,-1-2 0,2-1-2,-2 2-1,2-1-2,0 0 1,-2 0 0,2 0-2,-1 2-8,-1-2-13,2 1-17,0 0-25</inkml:trace>
  </inkml:traceGroup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6.55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0C8292D-1144-4701-B7E9-FF3D8079E197}" emma:medium="tactile" emma:mode="ink">
          <msink:context xmlns:msink="http://schemas.microsoft.com/ink/2010/main" type="inkDrawing"/>
        </emma:interpretation>
      </emma:emma>
    </inkml:annotationXML>
    <inkml:trace contextRef="#ctx0" brushRef="#br0">0 91 4,'0'-3'23,"2"1"-5,-1-2-1,-1 0-3,2 0-4,0 0-2,-1-1-2,1 0-1,2 2-5,-2-3 0,-1 1 0,3 0 1,-2 0-1,1-1 1,0 0 0,1 0-4,-1 0-11,1 0-10,-1 0-13</inkml:trace>
  </inkml:traceGroup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7.03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F6F295E-2C9E-477A-BEF4-FF10BC61B917}" emma:medium="tactile" emma:mode="ink">
          <msink:context xmlns:msink="http://schemas.microsoft.com/ink/2010/main" type="inkDrawing"/>
        </emma:interpretation>
      </emma:emma>
    </inkml:annotationXML>
    <inkml:trace contextRef="#ctx0" brushRef="#br0">0 104 21,'2'-3'27,"-2"0"-3,2 0-3,0-1-2,1 1-1,-1-1-2,0 0-4,-1-1-2,1 1-3,0 0 0,1-1-5,-1 1 0,0-1-1,-1 2 0,3-3-1,-2 2 0,1-1 0,-1 0-1,1 0 1,1 0-1,-1 0 1,-1 1-10,2 1-15,-3-1-22,3 0-28</inkml:trace>
  </inkml:traceGroup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7.19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F974FDD-05B0-4ACE-B9E7-3129CF617877}" emma:medium="tactile" emma:mode="ink">
          <msink:context xmlns:msink="http://schemas.microsoft.com/ink/2010/main" type="inkDrawing"/>
        </emma:interpretation>
      </emma:emma>
    </inkml:annotationXML>
    <inkml:trace contextRef="#ctx0" brushRef="#br0">0 91 13,'2'-3'21,"0"-1"-1,0 2-1,-1-2-5,1 0-3,0 1-1,0-1-3,-1 0-3,1 0-1,1-1-1,-1 1 0,0-1-2,2 2-1,-3-3 2,1 2-2,2 0 0,-3-1 1,3 0-2,-1 0 0,1 1-12,-3-1-16,3 1-28</inkml:trace>
  </inkml:traceGroup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7.52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4EFADFF-C987-44AA-949D-41AF2082A02C}" emma:medium="tactile" emma:mode="ink">
          <msink:context xmlns:msink="http://schemas.microsoft.com/ink/2010/main" type="inkDrawing"/>
        </emma:interpretation>
      </emma:emma>
    </inkml:annotationXML>
    <inkml:trace contextRef="#ctx0" brushRef="#br0">0 88 12,'2'-3'17,"1"-1"-4,-1 1 0,0-1-4,-1 0-1,3-1-3,-1 1-1,-1 0-2,1-1-1,1 0 1,1 0-2,-1-1 0,1 0 0,0 1 0,-1-1 0,1 1-1,0 1-4,0-1-12,-1 0-16</inkml:trace>
  </inkml:traceGroup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8.0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2FC194D-05C6-402C-B0FD-633FAEFC665F}" emma:medium="tactile" emma:mode="ink">
          <msink:context xmlns:msink="http://schemas.microsoft.com/ink/2010/main" type="inkDrawing"/>
        </emma:interpretation>
      </emma:emma>
    </inkml:annotationXML>
    <inkml:trace contextRef="#ctx0" brushRef="#br0">0 63 20,'1'-3'17,"3"-1"-3,-2 0-2,1 0-3,-1 0-4,1 0-2,1 1-2,-1-1-1,1 0 0,-1 0 0,1 0 3,-1-1-2,2 1 0,-1 0-4,1 0-12,0 0-18</inkml:trace>
  </inkml:traceGroup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9.66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71A52F6-3F42-4949-8945-AA45F5FA88B0}" emma:medium="tactile" emma:mode="ink">
          <msink:context xmlns:msink="http://schemas.microsoft.com/ink/2010/main" type="inkDrawing"/>
        </emma:interpretation>
      </emma:emma>
    </inkml:annotationXML>
    <inkml:trace contextRef="#ctx0" brushRef="#br0">0 161 9,'2'-3'43,"0"0"-4,0-1-3,-1 1-5,1-1-8,-2 1-6,2-1-4,0 0-2,-1 0-3,1-1-2,2 0-1,-3 0-1,3-1-3,-1 0 2,1 1-1,-1-3-2,2 2 0,1-2 0,-1 1 1,0-1-1,2 1 1,-2-2 1,2 3 0,0-1 0,0 0-1,-2 1-1,2 0-12,-2 2-23,1 0-30,-3 0-24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4.25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6B835A6-CC48-4BE1-A4BE-2DF133FE712B}" emma:medium="tactile" emma:mode="ink">
          <msink:context xmlns:msink="http://schemas.microsoft.com/ink/2010/main" type="inkDrawing" rotatedBoundingBox="17263,3124 17463,3659 17304,3719 17104,3184" semanticType="verticalRange" shapeName="Other">
            <msink:sourceLink direction="with" ref="{253A5FB0-F872-4E07-9918-29D4A62E0B1A}"/>
          </msink:context>
        </emma:interpretation>
      </emma:emma>
    </inkml:annotationXML>
    <inkml:trace contextRef="#ctx0" brushRef="#br0">3499 1124 66,'0'-4'136,"0"4"-46,-6 0-25,6-2-11,6 2-1,-6 0 4,5-4 3,-5 4-1,12 0-1,-6 0-1,0 0 0,5 0 3,1 0 1,-1 0 7,7 4 6,-6-2 2,5 5 2,-6-4-4,7 4-7,-6 3-15,0 0-11,4 2-11,-9 2-8,4 3-9,1-2-3,-7 4-3,7 1-2,-6 3-1,-1 1-3,-5-2 0,7 4 0,-7-3 0,5 3 0,-5 0 0,0-3 1,0 0 0,0 0 1,0 0-2,-5-4 0,5 0-1,0-2-4,-7-1-16,7-3-28,-5 0-32,5-2-35,-6-3-41,6-4-39,-5-1-42,5 1-8,-7-8 13,7 1 25</inkml:trace>
  </inkml:traceGroup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1.3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FCD7804-B51E-42FC-AB46-CB6722327FB5}" emma:medium="tactile" emma:mode="ink">
          <msink:context xmlns:msink="http://schemas.microsoft.com/ink/2010/main" type="inkDrawing"/>
        </emma:interpretation>
      </emma:emma>
    </inkml:annotationXML>
    <inkml:trace contextRef="#ctx0" brushRef="#br0">0 119 22,'1'-1'45,"1"-1"0,0 1-5,-1-1-7,3-1-3,-1 1-4,1-1-6,1 0-3,0-1-2,0 0-2,1 0-3,1 0-1,0 0-2,1-2-3,-1 0-3,2 0-1,0 0 1,-1 0-2,1 0 0,1-1-1,-1 0 1,2 0-7,-3 1-13,1 1-17,-2 0-21,0 0-26,-2 1-20</inkml:trace>
  </inkml:traceGroup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3.27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64C78E3-4BE2-424C-9432-20D59B3E86C7}" emma:medium="tactile" emma:mode="ink">
          <msink:context xmlns:msink="http://schemas.microsoft.com/ink/2010/main" type="inkDrawing"/>
        </emma:interpretation>
      </emma:emma>
    </inkml:annotationXML>
    <inkml:trace contextRef="#ctx0" brushRef="#br0">0 82 3,'2'-2'25,"1"0"-1,1-1-4,1 0-4,0 0-2,0-1-4,1 0-3,0 0-4,1-1 0,2 1-3,0-2-1,0 2-1,-1-2 0,3 1 1,-3 0 0,1 0 2,-1 0-1,1 1-6,0 0-15,-2 0-22</inkml:trace>
  </inkml:traceGroup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3.8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F703786-8D09-4A22-B8D9-975D5658E0DF}" emma:medium="tactile" emma:mode="ink">
          <msink:context xmlns:msink="http://schemas.microsoft.com/ink/2010/main" type="inkDrawing"/>
        </emma:interpretation>
      </emma:emma>
    </inkml:annotationXML>
    <inkml:trace contextRef="#ctx0" brushRef="#br0">0 40 4,'5'-3'19,"2"0"-6,-2-1-4,2 1-4,2 0 0,0-1-4,-1 1 1,1-1-2,1 1 0,1 0 1,-1-1-2,-1 1-15</inkml:trace>
  </inkml:traceGroup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4.4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635BEB9-C38C-4D00-8D8E-0423B87CD09A}" emma:medium="tactile" emma:mode="ink">
          <msink:context xmlns:msink="http://schemas.microsoft.com/ink/2010/main" type="inkDrawing"/>
        </emma:interpretation>
      </emma:emma>
    </inkml:annotationXML>
    <inkml:trace contextRef="#ctx0" brushRef="#br0">0 41 14,'11'-3'17,"-3"-1"-3,3 1-3,-1-1-1,1 0-3,-1 1-1,-1-1-1,1 1-2,-1 0-1,0 1 0,-2 0-2,-1-2-6,0 2-15,-1 2-25</inkml:trace>
  </inkml:traceGroup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5.9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E3FC0AC-AC8F-4138-AC87-7E77FAA979AF}" emma:medium="tactile" emma:mode="ink">
          <msink:context xmlns:msink="http://schemas.microsoft.com/ink/2010/main" type="inkDrawing"/>
        </emma:interpretation>
      </emma:emma>
    </inkml:annotationXML>
    <inkml:trace contextRef="#ctx0" brushRef="#br0">0 5 21,'12'0'18,"-1"-1"-2,-1 0-4,0 0-3,1 0-3,-1 1-1,-1-1-2,1 1-3,-3 0-13,0 0-22</inkml:trace>
  </inkml:traceGroup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6.11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478BE43-6FFA-4947-A89F-8EB24FA0CFAB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2,'8'1'3,"3"0"1,-2 1 1,1 0 2,-1 0-6,0 0-16</inkml:trace>
  </inkml:traceGroup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8.0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212D220-F50D-42CB-9DA0-47CC8FB7DDD5}" emma:medium="tactile" emma:mode="ink">
          <msink:context xmlns:msink="http://schemas.microsoft.com/ink/2010/main" type="inkDrawing"/>
        </emma:interpretation>
      </emma:emma>
    </inkml:annotationXML>
    <inkml:trace contextRef="#ctx0" brushRef="#br0">0 10 1,'5'-1'18,"0"0"-2,2 0-2,0-1-2,2 2-3,0-2 0,-1 2-3,1-2 0,1 2-2,1 0-2,-1-2-1,1 2-1,-1 0 1,-1 0-2,1 0-17,-1 0-27</inkml:trace>
  </inkml:traceGroup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0.10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A01AD0B-498D-4A92-9D6C-0D7371B25D51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3,'11'0'4,"-1"0"0,1 1-12</inkml:trace>
  </inkml:traceGroup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0.52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689A803-9852-477B-AE03-52A4C9E4525B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3,'11'1'4,"-3"0"0,1 0-2</inkml:trace>
  </inkml:traceGroup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2.4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F2F9499-8995-4DE6-B406-A1E1A029C788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1,'12'2'6,"-2"0"-11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4.06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165A957-6E84-439F-823A-1CB63E5A1AF3}" emma:medium="tactile" emma:mode="ink">
          <msink:context xmlns:msink="http://schemas.microsoft.com/ink/2010/main" type="inkDrawing" rotatedBoundingBox="17372,3889 17502,3240 17525,3244 17394,3894" semanticType="strikethrough" shapeName="Other">
            <msink:sourceLink direction="with" ref="{53684671-21E3-477F-9A49-FC0CD5DE37C1}"/>
            <msink:destinationLink direction="with" ref="{0AA8A0C5-6095-401C-B7F3-D755009B3F3C}"/>
            <msink:destinationLink direction="with" ref="{95B8558E-190E-40E2-B936-A129BF7B4D18}"/>
          </msink:context>
        </emma:interpretation>
      </emma:emma>
    </inkml:annotationXML>
    <inkml:trace contextRef="#ctx0" brushRef="#br0">3899 1176 96,'-5'3'160,"5"4"-17,0 2-47,-7 4-25,7 1-13,-5-2-3,5 5 0,0 3-4,-6 3-4,6-4-4,0 3-1,-6 2 1,6-1-1,-6 3-4,1-4-4,-2 4-5,7 0-8,-5 1-6,-1-1-5,1 0-4,-2 0-3,2 0-1,-1-3 0,-6 3-4,7-3-5,-2 0-14,2 0-23,-1-4-29,1 1-38,-2-4-40,2 0-48,5-2-14,-6-6 7</inkml:trace>
  </inkml:traceGroup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3.99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DBEEBA9-3918-4DE2-BB8C-0093CC22EB5E}" emma:medium="tactile" emma:mode="ink">
          <msink:context xmlns:msink="http://schemas.microsoft.com/ink/2010/main" type="inkDrawing"/>
        </emma:interpretation>
      </emma:emma>
    </inkml:annotationXML>
    <inkml:trace contextRef="#ctx0" brushRef="#br0">0-1 19,'12'0'25,"-2"2"-6,3-1-2,-1 1-6,0 0-3,0 0 0,-1 0-11,-1 0-22,0 0-33</inkml:trace>
  </inkml:traceGroup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4.26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AF41B19-948A-4B94-AB65-0C90CA7479BC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10,'12'2'18,"2"0"-3,0-1 1,-1 1 0,0 0-1,1 0-4,-1 1-5,0-1-1,-1 1-2,0-1-6,-3 0-12,1 1-23</inkml:trace>
  </inkml:traceGroup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4.67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06C5D4B-9485-4017-A187-D83EC440A78C}" emma:medium="tactile" emma:mode="ink">
          <msink:context xmlns:msink="http://schemas.microsoft.com/ink/2010/main" type="inkDrawing"/>
        </emma:interpretation>
      </emma:emma>
    </inkml:annotationXML>
    <inkml:trace contextRef="#ctx0" brushRef="#br0">0-1 2,'10'2'17,"1"-2"-2,-1 3-3,3-2-2,-3 1-2,2 0-2,-1 0-2,-1 0-4,-1 0-17,1 0-22</inkml:trace>
  </inkml:traceGroup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5.23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A75B1A6-8B63-428D-9BEB-C562DBD7F6F1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4,'9'2'6,"0"1"-2,-1-1-1,1 0-1,-2 1 0,1 1 1,1-2 0,-3 1-2,0 1-1,1-1-4,-1 1-14</inkml:trace>
  </inkml:traceGroup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7.17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2D79069-6FB6-4CD1-8755-6CA6A197A61A}" emma:medium="tactile" emma:mode="ink">
          <msink:context xmlns:msink="http://schemas.microsoft.com/ink/2010/main" type="inkDrawing"/>
        </emma:interpretation>
      </emma:emma>
    </inkml:annotationXML>
    <inkml:trace contextRef="#ctx0" brushRef="#br0">2 6 6,'0'-1'53,"0"0"-1,0 0-2,-2 0-5,2 1-6,0-1-5,0 0-7,0 1-6,2 0-5,-2 0-4,0 0-4,2 0-3,-1 0-2,1 0-1,0 0 0,0 0-1,1 0-1,-1 0 0,1 1 0,1 0-1,1 0-2,-1 0 1,1 0-4,2 1-9,-2 0-20,2-2-31,0 4-31,-2-2-17</inkml:trace>
  </inkml:traceGroup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8.0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BDC0ABC-1BFB-4F44-B768-A1627FFC0EDE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5,'7'2'27,"2"2"-2,0-1-4,1 1-5,0 0-5,1 0-4,-1 1-2,1-1-3,-1 0-2,0 1 0,1-1-12,-2 0-18,-1 0-29</inkml:trace>
  </inkml:traceGroup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54.11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5D2265A-F1F3-4426-B365-AE21DB02BC49}" emma:medium="tactile" emma:mode="ink">
          <msink:context xmlns:msink="http://schemas.microsoft.com/ink/2010/main" type="inkDrawing"/>
        </emma:interpretation>
      </emma:emma>
    </inkml:annotationXML>
    <inkml:trace contextRef="#ctx0" brushRef="#br0">0-1 17,'0'0'39,"2"0"-3,-2 0-2,2 0-4,0 1-4,-1-1-3,3 1-6,-3 0-7,1-1-2,2 1-3,-1 0-1,1 1-1,-1-1-1,1 1 2,-1 0-3,2 0 1,-1 0-1,1 0-1,0 0-1,-1 1-1,1-1-1,-2 0-6,3 1-11,-3-1-25,1 0-32,-1 0-17</inkml:trace>
  </inkml:traceGroup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56.16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552562F-F7E2-4050-B573-526803E5AC91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10,'0'0'11,"0"1"-2,2-1 1,-2 1-3,2-1 1,-2 0 0,1 0-1,1 2-4,0-2 0,-2 2-2,2-2-1,1 2 0,-1-2 0,0 2 0,1-1 0,0 1 0,1 0 0,1 0 0,-1 1 0,1-1-6,0 1-10,0-1-25</inkml:trace>
  </inkml:traceGroup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56.71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F913A2E-61DF-4B95-9D56-DB8F7D14F041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7,'2'1'24,"-1"1"-4,1 0-5,0-1-4,-1 1-2,1 0-3,2 0-1,-2 1-5,-1-1 1,1 0-1,1 1 0,-1-1 2,0 0 0,1 1 1,-1-1-3,0 0-10,0 0-16,-1 0-20</inkml:trace>
  </inkml:traceGroup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59.16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644A051-92A5-47BE-9866-B8F899FE7E45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10,'0'0'13,"0"0"-1,0 0-1,0 0-2,0 0-1,0 0-1,0 1-2,0-1-3,0 0-2,2 0 1,-2 1 1,0-1-2,1 0-1,-1 0 1,2 1 1,0 0-1,-1-1 0,-1 1 1,4 0 2,-2 0-1,-1 0 1,3 1 0,-2-1 0,1 1-2,-1 0 0,1-1 0,-1 1 1,2 0-2,-3 0-1,1-1 1,0 1-2,0 0-14,-1 0-16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4.35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12BEDDE-2A24-434D-A4AC-6B47937813CB}" emma:medium="tactile" emma:mode="ink">
          <msink:context xmlns:msink="http://schemas.microsoft.com/ink/2010/main" type="inkDrawing" rotatedBoundingBox="17372,3877 17459,3424 17465,3425 17377,3879" semanticType="verticalRange" shapeName="Line">
            <msink:sourceLink direction="with" ref="{2545900D-15CA-47C2-8E0B-8CAC57D37DAD}"/>
          </msink:context>
        </emma:interpretation>
      </emma:emma>
    </inkml:annotationXML>
    <inkml:trace contextRef="#ctx0" brushRef="#br0">3852 1359 51,'0'0'166,"-5"6"4,5 1-60,0 3-38,-6 3-19,6 0-10,-5 3-2,5 3-4,-7 1-6,2 3-9,5 0-6,-6-1-4,0 4-7,0-2-2,1 2-2,5-1-1,-7-1 0,2-2-9,-1 4-11,1-7-20,5 5-25,-7-5-33,2-2-42,5-1-27,-6-3-4</inkml:trace>
  </inkml:traceGroup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1.19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8525E4A-D62F-40AD-84B5-D702C7846655}" emma:medium="tactile" emma:mode="ink">
          <msink:context xmlns:msink="http://schemas.microsoft.com/ink/2010/main" type="inkDrawing"/>
        </emma:interpretation>
      </emma:emma>
    </inkml:annotationXML>
    <inkml:trace contextRef="#ctx0" brushRef="#br0">0 0 32,'0'0'38,"0"0"-6,0 0-3,0 0-3,0 0-3,0 0-6,0 0-4,0 0-4,0 0-3,0 0-2,0 0-2,2 1 0,-2 0 1,1-1 3,1 2 1,0-1 1,-1 0 2,1 1 3,0 1-2,1-1-1,1 1-1,-1 0-2,1 1 0,-1-1-1,1 1-3,-1 0-2,2-1 0,-1 1 0,-1 0-4,1 0-1,1-1 2,-3 0 0,1 0-7,-1 0-11,1 0-17,-1-1-26,0 0-30</inkml:trace>
  </inkml:traceGroup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2.18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4D74B5D-106A-4EF3-BDF6-670F0DDE6E5E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3,'4'2'4,"1"1"-2,-2 0 1,1 0-1,0-1-7</inkml:trace>
  </inkml:traceGroup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3.29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280E8C7-11D9-4997-BCF8-C2F12B580279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7,'1'0'38,"1"2"0,1 0-3,-1 1-2,4-1-2,-3 2-2,1-1-5,1 1-6,0-1-5,0 2-4,0-1-1,2 0-4,-2 0-1,1-1-1,-1 1-2,2 1 0,-4-1-3,3-1-2,-3 1-13,2-1-19,-1-1-22,-3 1-26</inkml:trace>
  </inkml:traceGroup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3.29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661B256-52C8-40EF-BB59-7B2C6DDE7421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7,'2'2'41,"1"0"-1,1 0-5,-1 0-3,1 1-5,-1-1-4,-1 2-5,3-1-9,-1 0-3,-1 0-3,1 1-1,1 0-2,-2-1-1,1 1-6,-1 0-18,-1 0-31,2 0-26</inkml:trace>
  </inkml:traceGroup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3.46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A3F93FE-E70C-43E0-9A2B-E450F2F725F5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18,'2'1'38,"-1"0"0,3 1 0,-3-1-3,1 1-5,0-1-5,2 1-6,-3 1-2,1-2-7,2 2-3,-1 1-1,0-2 0,1 2-4,-2-1-1,1 1 0,1-1 1,-1 1-2,0 0-2,1 0-1,-2 0 0,1 0-15,-1 0-20,0 0-26,-1 0-26</inkml:trace>
  </inkml:traceGroup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3.89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A04C0D3-DF0B-4EA5-80BD-A60A93C9154E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5,'0'4'6,"0"0"-1,2 0-4,-2-1-12</inkml:trace>
  </inkml:traceGroup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5.60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DDCE64F-3995-4236-BD0F-C499E060AFE1}" emma:medium="tactile" emma:mode="ink">
          <msink:context xmlns:msink="http://schemas.microsoft.com/ink/2010/main" type="inkDrawing"/>
        </emma:interpretation>
      </emma:emma>
    </inkml:annotationXML>
    <inkml:trace contextRef="#ctx0" brushRef="#br0">0 0 26,'0'2'33,"2"0"-4,-2 0-3,1 1-6,1-1-4,-2 2-2,2-2-4,-1 2-3,1-1-1,0 1-3,-2 0-1,2-1-1,-1 1 0,1 0-1,0 0 1,0 0-1,-2 0-6,0 0-17,1-1-17,-1 1-24</inkml:trace>
  </inkml:traceGroup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5.60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E6FC8C3-6074-4DCD-9C86-C3A0C0709083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18,'2'2'25,"0"1"-3,0 1-5,1-2-5,-1 1-2,1 1-4,1-1-2,-2 1-3,1 0 1,0-1-2,1 1-1,-1-1 1,1 1-4,-1-1-14,1 0-24</inkml:trace>
  </inkml:traceGroup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7.4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BD00E4D-5439-41F1-872C-BA4E89F4BA84}" emma:medium="tactile" emma:mode="ink">
          <msink:context xmlns:msink="http://schemas.microsoft.com/ink/2010/main" type="inkDrawing"/>
        </emma:interpretation>
      </emma:emma>
    </inkml:annotationXML>
    <inkml:trace contextRef="#ctx0" brushRef="#br0">0 3 24,'2'0'40,"-2"-1"-1,0 1-2,2 0-2,-2-1 0,0 1-1,1 0-1,-1 0-2,0-1-3,0 1-2,0 0-4,0 0-4,0 0-5,0 0-3,0 0-3,0 0-3,0 0 0,0 0-2,0 1 0,0-1 0,0 1-2,0 0 1,0 0-1,0 1-1,0-2 1,2 2 0,-2 0 0,0 1 1,2-1-1,-2 0 0,2 0-2,-1 1 0,-1 0-6,2-1-12,0 1-14,-2 0-18,2 0-23,-1 0-25,-1 0-14</inkml:trace>
  </inkml:traceGroup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8.20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BB48D85-304F-4D64-A8D0-E153B99B06DB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1,'0'4'4,"2"-1"-2,-2 1 3,2 0-1,-2-1 2,1 1 0,1-1-3,0 1-3,0 0-12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7:52.6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FF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008995B-6E52-4FEE-8737-BC953AF5F26B}" emma:medium="tactile" emma:mode="ink">
          <msink:context xmlns:msink="http://schemas.microsoft.com/ink/2010/main" type="writingRegion" rotatedBoundingBox="2866,4256 31738,2818 32319,14484 3448,15922"/>
        </emma:interpretation>
      </emma:emma>
    </inkml:annotationXML>
    <inkml:traceGroup>
      <inkml:annotationXML>
        <emma:emma xmlns:emma="http://www.w3.org/2003/04/emma" version="1.0">
          <emma:interpretation id="{DF8906D8-6C40-4A1C-8B44-CA2AD90803C4}" emma:medium="tactile" emma:mode="ink">
            <msink:context xmlns:msink="http://schemas.microsoft.com/ink/2010/main" type="paragraph" rotatedBoundingBox="2866,4256 31738,2818 31844,4940 2972,63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A9C2A7-98AD-4970-9912-8394647D0C07}" emma:medium="tactile" emma:mode="ink">
              <msink:context xmlns:msink="http://schemas.microsoft.com/ink/2010/main" type="line" rotatedBoundingBox="2866,4256 31738,2818 31844,4940 2972,6379"/>
            </emma:interpretation>
          </emma:emma>
        </inkml:annotationXML>
        <inkml:traceGroup>
          <inkml:annotationXML>
            <emma:emma xmlns:emma="http://www.w3.org/2003/04/emma" version="1.0">
              <emma:interpretation id="{DFBB177F-E201-43C9-964D-87BA111F62E4}" emma:medium="tactile" emma:mode="ink">
                <msink:context xmlns:msink="http://schemas.microsoft.com/ink/2010/main" type="inkWord" rotatedBoundingBox="2873,4394 5646,4256 5741,6160 2968,6298"/>
              </emma:interpretation>
              <emma:one-of disjunction-type="recognition" id="oneOf0">
                <emma:interpretation id="interp0" emma:lang="en-US" emma:confidence="0.5">
                  <emma:literal>Today</emma:literal>
                </emma:interpretation>
                <emma:interpretation id="interp1" emma:lang="en-US" emma:confidence="0">
                  <emma:literal>Todays</emma:literal>
                </emma:interpretation>
                <emma:interpretation id="interp2" emma:lang="en-US" emma:confidence="0">
                  <emma:literal>today</emma:literal>
                </emma:interpretation>
                <emma:interpretation id="interp3" emma:lang="en-US" emma:confidence="0">
                  <emma:literal>Today's</emma:literal>
                </emma:interpretation>
                <emma:interpretation id="interp4" emma:lang="en-US" emma:confidence="0">
                  <emma:literal>Todays'</emma:literal>
                </emma:interpretation>
              </emma:one-of>
            </emma:emma>
          </inkml:annotationXML>
          <inkml:trace contextRef="#ctx0" brushRef="#br0">2669 3493 14,'0'4'100,"-8"-4"-39,8 5-24,-8-5-12,8 5-6,-10-5-1,10 5 2,-8-5 1,8 5 2,-8-5 2,8 0 2,-10 6 1,10-6 3,0 0 2,0 4 0,-8-4 2,8 0 4,0 0 3,-8 5 1,8-5 1,0 0 0,-9 0-1,9 4-6,-9-4-2,9 0-2,-9 6-1,9-6-1,-8 0 1,8 0 5,-9 0 4,9 4 3,0-4 0,-9 0 1,9 5-2,0-5-6,0 0-3,0 0-6,0 0-4,0 0-5,0 0-2,9 0 0,0 0-3,-1 0 0,10 0 1,-1-5 2,9 5 0,0-4 1,0 4 0,9-6 2,-1 2 0,10-1-2,-10 1 0,10-2-1,-1 1-3,-9 0-2,10 0 0,-1 0-4,-9 1-4,10-2-1,-18 6-1,9-3-1,-9 3-2,-8-6 1,-2 6 1,2 0 3,-1-4 1,-8 4 1,0 0 1,-1 0 0,-8 0-1,10 0-2,-2 0-1,-8 0-1,0 0 0,0 0-6,8 0-18,-8 0-27,0 0-33,0 0-37,0 0-39,-8 0-31,8 4-22,-8 2-21,-2-3-5,-7 3 15,8-2 28</inkml:trace>
          <inkml:trace contextRef="#ctx0" brushRef="#br0" timeOffset="514.6247">3008 3581 91,'0'-5'126,"0"-1"-21,0 6-17,0 0-12,0-4-7,0-1-7,0 5-8,0 0-8,0 0-5,0-5-3,0 5-2,0 0 0,0 0-1,0 0 1,0 0-2,0 0-3,0 0-3,0 5-3,0-5-5,0 0-7,0 5-2,-9-1-3,9 7-2,0-1 0,0-1 2,-9 6 4,9-1 2,-9 5 5,9 1 3,-8 5 1,8-1 3,0 4 1,-8 2 2,8 1 2,0-3 3,0 1 1,0 0-1,0 0-1,0 1-3,0-2-4,0-2-8,0-3-3,0 3-1,0-8-3,0-3-2,0 5-1,8-6-1,-8-5-2,0 1 1,0 0-2,0-4-1,0 4-2,0-7 1,0 4 1,0-7-2,0 3-1,0-3 0,0 5-24,0-5-34,0 0-42,8 0-49,-8 0-59,0 0-62,9-5-13,-9 5 17,9-3 32</inkml:trace>
          <inkml:trace contextRef="#ctx0" brushRef="#br0" timeOffset="1000.3237">3312 3931 154,'8'-5'166,"-8"-3"-44,0 1-44,8 2-26,-8 1-13,0 4-6,0-4-7,0 4-4,0 0-7,0 0-1,0 0 0,0 4 0,0 0 2,0 8 0,0-4 1,-8 7-3,8 0 0,0-2-5,0 8 0,0-1-1,-8-2 0,8 8-2,0-8-2,8 2 0,-8 0 0,0-2-1,0-2-1,8 4 0,-8-7 0,10-3 0,-2 5 1,-8-4 3,8-8 6,0 7 7,2-5 10,-2 1 9,1-6 8,0 0 4,-1-6-1,10 1-3,-9 1-6,-1-5-4,0-7-5,2 1-3,6 0 0,-6 2 1,-10-3 3,8-3-1,-8 0 0,8 4-3,-8-5-3,0 7-4,-8-7-6,8 4-3,-8 3-3,-2-2-3,2-6-1,0 13-5,-2-7-1,-6 0-8,7 5-12,-9 0-16,10 1-22,-10 5-22,10-2-24,-10 1-18,10 5-15,-10 5-12,10 1-15,-10-2-30,10 5-5,-1-2 9</inkml:trace>
          <inkml:trace contextRef="#ctx0" brushRef="#br0" timeOffset="1714.4168">4013 3961 70,'0'-5'151,"0"-5"-37,0 0-24,0 5-7,0-5-3,-8 7-4,8-9-7,-10 8-6,2 0-7,-1-2-10,1 1-10,-1 1-6,0 4-9,-9 0-6,10 0-5,-10 0-2,2 0-2,6 4-4,-6 7 1,-2-7-1,1 5-1,8 1-1,-8 5-1,8 0 1,-8 0-1,9-2 0,-2 8 2,10-3-1,-8 2 3,8 0-2,0 0 1,0-1-1,0 1-1,0-1 0,8 1 0,2-7 1,-2 2 2,0 0-1,1 1 3,8-7-1,-8-5 3,9 1 2,-1 1 1,0-6 3,1 0 0,-2-6 2,2-3 0,0 0 0,-1-2 0,0-4-1,-8-5-1,9 1-3,-10-4-2,10-2-3,-10-5-2,0-4-1,-8 1-2,10-6 0,-10-1-1,8-3 1,-8-11-3,0 0 0,8 1 2,-8-1-2,9 1 1,-9 4 2,0 0 0,0 6-1,9 4 1,-9 4 1,0 6-1,0 6-1,0-2 0,0 5 0,0 4-2,0 3-3,0 3 0,0 5 0,0 0 0,0 0 1,0 10 1,0 5 2,0 0 2,0 9 0,0 1 0,0 9-1,0 0 0,0 10 0,-9-1 1,9 1-1,0 6 1,0 4 1,0-5 2,0-1 0,0 1-1,9-5 0,-9 5-3,0-5-10,8-6-19,-8 2-21,9-1-20,0-4-20,8-1-28,-8-6-21,8-3-17,1 0-19,-2-6 1</inkml:trace>
          <inkml:trace contextRef="#ctx0" brushRef="#br0" timeOffset="3049.8406">4507 4048 92,'8'-14'111,"10"-5"-20,-10 4-8,10-6-3,-10 3-1,2-2-3,-2 0-1,0 1 1,2 4-3,-10-5-2,8 6-2,-8 0-3,0 4-6,0 0-5,0 0-5,-8 1-9,8 4-10,-10 0-10,10 5-7,-8 0-7,-10 0-5,10 5-2,0 6-1,-10-3 1,9 7-1,-8 0 0,8-2 0,-9 7 0,10 1 1,-10-1-2,10 3 2,0 2-1,-2-1 1,10-4 0,-8 4 0,8-4 2,0-2 0,8 2 2,-8 0-2,10-5 0,-2-2 1,0 3-1,2-6 0,-2 0-1,10-7-1,-10 2 2,9 0-2,-8-5 2,8 0 1,-7-5 1,-2 5 1,10-8-1,-10 1 0,0-6 1,2 3-1,-10-6 2,8-2 1,0-2 1,-8 0 2,9 2 3,0-8 10,-9 3 5,8 3 8,-8 1 5,0-1 2,9 0-2,-9 5-8,0 2-10,0-2-9,0 5-5,0 0-4,0 0-4,0 6-1,0-1-1,0 0-4,0 5 0,0-5 1,0 10-2,0 0 2,0 0 1,0 9 2,0-4 1,0 9 0,0-5 1,0 6 0,0 0-1,0 3 1,0-2-1,0 4-1,0-6 1,9 5 1,0-4 0,-9-1 0,8 1 0,10-7 0,-10 7-1,0-4 1,10-6-1,-10-2 0,10 2 2,0 0 2,-1-10-1,0 5 1,0-10 1,1 5-1,0-10 0,-2 0-3,2 2 3,-1-8-2,0 2-2,1-5 1,-1-6-1,-9 1 1,10 0 0,-10-6 0,2 6 0,-2-7 0,0 8 0,-8 3 0,10 0-1,-10 1 2,0-1 2,8 6 0,-8 0 6,0 4 5,0 0 2,0 0-1,0 7-3,0-3-3,0 1-4,0 5-7,0 0-3,0 5 0,-8 4 2,8 1 1,0 0 0,0 5 1,-10 4 0,10 1 0,0-5-2,0 5 1,0 3 1,10-3 0,-10-2 0,8 8 3,0-7 1,-8-5-2,9 6-1,9-6-1,-10-4 0,1 0 0,8 0 0,1 0 2,-10-10 1,18 5 0,-18-10 1,10 5 1,0-5 1,-1-5-1,-8 0-1,8-5 1,-9 1-3,10 0-2,-10-6 0,2 1 1,-2-7 0,0 8-1,2-7 2,-10 0-1,8 6 4,-8 0 8,0-1 12,9 6 14,-9-1 8,0 5 6,0 2 1,0-3-7,0 6-13,0 0-13,0 0-11,0 5-8,0 0-4,-9 0 0,9 5-2,0 10 3,-8-6 1,8 11 0,-10 0 0,10 4 3,-8 5-1,0 0-1,8 1 1,-10 4 2,10-1-2,-8 6-1,0 1 5,8-1 1,-10 4 1,10 1 2,0 1 0,-8-2 1,0 6-3,8-5 0,-9 4 0,0-4-1,0-1 0,1 2-2,-1-1 0,0 0-1,1-6-2,-2 6 2,2-4 1,-10-2 0,10-4-1,-8 0-1,6 0 3,-7-4-1,0-6 0,-1 0-1,1 1 1,-9-5-1,0-7 0,0 3-1,0-7 0,-9 1-1,9-6 1,-8-4 1,-1-4 1,1-6 2,8 1 1,0-7 1,0-2 2,0-7-3,8-3-1,1-3-4,-1-3 0,10 0-3,0 0-3,8 0 0,0 1 2,8 3-3,0-4 0,10 5 0,-1 5 3,1-7-1,8 8-1,0-2 3,0 0 1,8 6 1,1-1 0,-1 2 0,0-2 1,2 0-3,-1 6-12,7-1-31,-6 6-43,-2-5-47,1 2-49,-9 4-54,8 3-47,-8-5-45,9 0-8,-9 1 20,0-1 34</inkml:trace>
        </inkml:traceGroup>
        <inkml:traceGroup>
          <inkml:annotationXML>
            <emma:emma xmlns:emma="http://www.w3.org/2003/04/emma" version="1.0">
              <emma:interpretation id="{91F620CC-A388-42D4-AEF5-6D4294AE4904}" emma:medium="tactile" emma:mode="ink">
                <msink:context xmlns:msink="http://schemas.microsoft.com/ink/2010/main" type="inkWord" rotatedBoundingBox="6417,4146 7025,4116 7090,5408 6482,5438"/>
              </emma:interpretation>
              <emma:one-of disjunction-type="recognition" id="oneOf1">
                <emma:interpretation id="interp5" emma:lang="en-US" emma:confidence="0.5">
                  <emma:literal>g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&amp;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4505.9452">6674 3527 67,'0'0'167,"8"-4"-16,-8 4-22,0-6-18,8 6-11,-8 0-12,0-5-15,0 5-21,0 0-14,9 0-13,-9 0-10,0 5-4,0-5-2,0 6 0,0 3 1,0 1 0,0-1 2,0 1 0,-9-1 0,9 7 0,-8-6 1,0 3 0,-2 3 0,-6-2 0,6 1-2,-6-1 0,6-4-1,-7 0-2,0 5 2,0-6-2,-1-4 0,0 5 1,-8-6 3,10 2 4,-2-6 6,1 0 5,-1 0 7,1-6 1,8 2 0,-7-1-2,-2-5-3,10-6-8,-2 3-5,2-2-5,0-5-5,8-3-3,-10 4-2,10-6-2,0 0 1,10 5 0,-10-4-1,8-1 0,0 6-1,2-1 1,-2 2-2,10-2 0,-2 0 0,-7 1 0,8 0 1,1 3 0,-1-2 2,1 3-1,-2-1 1,2 3-1,0-2 1,-2 0 0,2 7-1,0-8 0,-10 6-3,9 1 3,-7-1 0,-2 0-1,0 1 0,2 2 1,-2-1 3,0-2 0,2 5-2,-10-5 1,8 2-1,-8 1 1,0-2-2,0 4 0,8-5 0,-8 5 2,0 0-1,0-3 0,-8 2-1,8 2 0,0-2 0,0 6 0,0-6-3,0 6 1,-8-4 0,8 4-2,0 4 1,-10-4 2,10 6 1,-8 0 0,0-2-1,8 5 1,-10 1 0,2 5-1,8-1-1,-8 1 2,-2 10 0,10-7-2,-8 8 2,-1-1 0,9-2-2,-8 2 1,8 4 0,0 0 1,-9 1-1,9-2 1,0 2 0,0-2 0,0 8 0,0-8-1,0 2 1,0-2 0,9 2 0,-9-1 1,0-4 1,0 4 0,0 0-1,0 0-1,0-5 1,8 6 0,-8-6 0,0 1 1,0 4 0,-8-4-1,8 3 0,0-3 2,0 3 1,-9-2 2,0 3 3,1-5 2,-2 5 3,2-4 2,0 3 2,-2-2 2,-6-3 0,6 3 4,-6-2 1,7-5 6,-8 1 10,-1-7 9,9 7 11,-8-4 11,0-6 12,-1-2 7,2 2 1,6-5-1,-6-5-5,-2 0-12,1 0-13,-1-5-12,0-5-15,2 2-13,-2-8-9,1 6-4,8-10-6,-8 7-7,8-3-15,0-3-28,-8 4-45,8 2-54,9-8-54,-8 11-52,8-5-39,0 2-27,0-3-26,0 3 15,8-2 35,1 0 46</inkml:trace>
        </inkml:traceGroup>
        <inkml:traceGroup>
          <inkml:annotationXML>
            <emma:emma xmlns:emma="http://www.w3.org/2003/04/emma" version="1.0">
              <emma:interpretation id="{C5234E07-FA00-46E8-8C82-89EE6E1D8856}" emma:medium="tactile" emma:mode="ink">
                <msink:context xmlns:msink="http://schemas.microsoft.com/ink/2010/main" type="inkWord" rotatedBoundingBox="7627,4266 9755,4160 9809,5238 7681,5344"/>
              </emma:interpretation>
              <emma:one-of disjunction-type="recognition" id="oneOf2">
                <emma:interpretation id="interp10" emma:lang="en-US" emma:confidence="0.5">
                  <emma:literal>have</emma:literal>
                </emma:interpretation>
                <emma:interpretation id="interp11" emma:lang="en-US" emma:confidence="0">
                  <emma:literal>hare</emma:literal>
                </emma:interpretation>
                <emma:interpretation id="interp12" emma:lang="en-US" emma:confidence="0">
                  <emma:literal>hard</emma:literal>
                </emma:interpretation>
                <emma:interpretation id="interp13" emma:lang="en-US" emma:confidence="0">
                  <emma:literal>haves</emma:literal>
                </emma:interpretation>
                <emma:interpretation id="interp14" emma:lang="en-US" emma:confidence="0">
                  <emma:literal>hara</emma:literal>
                </emma:interpretation>
              </emma:one-of>
            </emma:emma>
          </inkml:annotationXML>
          <inkml:trace contextRef="#ctx0" brushRef="#br0" timeOffset="7959.7055">7375 3566 73,'-8'-5'203,"8"5"15,0 0-39,0 0-48,0-5-33,0 5-20,0 0-15,0 0-14,0 0-12,0 0-10,0 0-7,0 0-4,0 0-1,8 0 0,-8 0-1,0 0 1,8 0 1,-8 0 1,10 0-2,-2 0-3,-8-5 0,9 5-2,-1 0-3,1-5-3,8 1 2,-7-2-3,6 2-2,-6-5-1,-2-2 1,8 1 1,2-5 0,-9 2 1,8-7-2,-8 5 1,0-4-1,0-1 1,7 1-2,-6 0-1,-10-7 2,8 8-1,0-7-1,-8 6 0,10 4 2,-10 0 6,0 1 8,8-2 7,-8 8 5,0 3 5,0-1-2,0-2-5,0 8-8,0-6-6,0 12-4,-8-6-6,8 8-1,-10 3 1,2 3-1,8 6 1,-8-1-1,-2 6 0,2 4 0,8 6 0,-8-2 1,-1 6 0,0-1 0,0 6 1,1 0-2,-1 1 2,0-1-1,1-1 0,-2 1-1,-6-1 1,8 1 0,-2 0 0,2-5 0,0 0 1,-2-4 0,2-1 0,-1 0 0,0-5 1,1-5 1,-1 1 1,1-7 2,-2 2 4,2-4 6,8-3 3,-8-3 6,-2 0 5,10-5 8,-8 0 5,8 1-1,0-6-1,-8-6-6,8 1-6,0 0-11,0-10-6,8 7-8,-8-12-4,8 4-1,2-3-3,-2 0 0,10-5 1,-1 4 1,0 0 0,0-3 0,1-2 1,8 4 0,0-2-1,-9 3 0,9-4 1,0 5-2,-8-1 1,8 1 1,-10 4-1,2 0 1,8 1-1,-17 4 0,8 0-2,0 0 0,-7 5-1,6 1-1,-8 0 1,2 4 0,-2 0 3,0 8 0,-8-3 1,10 5 1,-2 5 1,-8-1-1,0 1 0,0 5-1,0-1 1,9 1 0,-9 3-1,0-3 0,0 0 0,0 0 0,0 4 1,0-9-1,0 4 2,0 1-2,0-6 1,0-5-1,9 2-1,-9 3-1,0-9-1,8 5 0,-8-5 0,9-5 3,0 5 1,8-10-1,-9 5 0,2-10-1,6 0-4,2 0-13,0-5-13,-2 2-12,2-13-10,8 3-7,-9-3 1,9-2 5,0 3 12,-8-3 11,8-3 11,-9 8 6,1-2 4,-2 6 3,2 4 2,-10-5-1,10 12 1,-10-4 2,1 8-1,0 0 2,-1 8-1,-8 0 2,0 2 1,9 8 0,-9 1 2,0 5-1,0-6-1,0 6 0,0-1 0,0 1 0,-9-1-1,9 0 0,0 1 2,0 0 1,0-5-1,0-2 1,0 3 1,0-6-1,0 0 1,0-1 0,0-5-1,0 2 0,0-2 0,0-4 0,0 0 1,0-4-2,0-2 0,0 2-1,0-5 1,0-6-2,9 0 1,-9-1 1,0 3-1,9-7 0,-9 5 1,9-4-2,-9 0 0,0 3 1,0 2 1,0 0 0,0-6-1,0 10 1,0-4 0,-9 4-1,9 0-2,-9 0 2,0 2-1,1 2 1,-1 0-3,0 2 1,1 4 0,0 0-2,-10 0 2,10 4 1,-10 8-1,10-4 0,-10 2 2,1 5 0,8 1-2,-8-3 2,7 7 0,2-2 0,-10 2 0,10 1 0,8 2 1,-8-3-1,0 5 0,-2-6 0,10 1 0,0 3 1,0-3 0,0-1-1,0-4 0,10 0 0,-10 0 0,8 0 0,0-6-1,-8-5 1,8 6 1,2-4 0,6-6 1,-6 0-2,-2 0 1,10-6-1,-1-4-2,-9 0-2,10 1-3,0-5 0,-2-6 0,-6 0 0,6 1 2,2-1 1,-10-3 2,10-3-1,-9 8 1,9-7-1,-10 0 2,0 6 1,0 0 0,-8 3 0,10-2 1,-10 3 0,8 0-1,-8 6 0,8-6 0,-8 5 0,0 5 0,0-4-1,10 5 1,-10-2 0,0 0-1,0 2 1,0 4-1,0 0-1,0-4 0,0 4-1,0 4 1,0-4 1,0 4-2,0 2 2,0 0 2,0 2-1,-10 2 1,10 0-1,0 5 1,-8-1 0,8 1-1,0 0 0,-8 4 0,8 1 0,-10-1 0,10 0 0,-8 6 1,8-5 0,0 4-2,-8 1 2,8-6-1,0 5-1,0-4-1,0-1 1,0-4 1,0 3 0,0-2 1,0-2 0,0-5 0,8 1 1,-8 0 0,8-5 0,2 0 0,-2 0 2,0-5-1,10 0-1,-9 0 2,0-5-1,8 0 0,-9-5-2,10 2 2,-10-2 0,2-6-2,6 2 1,-6-1-1,-2 1-1,0-6 0,10 0 1,-10 7 0,1-7-1,0 1 1,0 4-1,-1-6-1,-8 3 1,9 3 0,0-5-1,-1 0-1,2 6 2,-2-1 1,-8 1-2,8 0-1,-8 4 2,8 0 0,2 0 0,-10 0 0,0 1 0,8 4 1,-8 0-2,0 0 1,8 0 0,-8 5-2,0-5 1,0 5 1,0 0-1,0 0-2,0 0 2,10 5 2,-10 0 0,0 0 1,0 5 1,0-1 2,0 1 0,0 5 0,0-5-1,0 9-1,8-5 0,-8 7 0,0-8-1,0 7-1,0 0-1,0-2 3,0 8-1,0-6-1,9 3-1,-9-3 2,0 0-1,0-1 0,0 1-2,9-7 3,-9 3-1,0-2 1,8 2 1,-8-8-1,0-3 4,9 5 8,-1-5 12,-8 0 11,10-5 9,-2 0 7,0 0 0,2-5-3,6-5-8,-6 0-6,6 2-6,2-12-1,-1 4-3,1-3-1,-1-5-4,0-1-6,9-3-3,-8-1-5,8-1-3,-9 1-4,9-6-1,-8 6 1,8 4-1,-10-3 0,2 3 1,-1 1 0,-8-1-3,8 5-5,1 6-20,-10-5-28,10 10-32,-10-6-30,0 5-29,2 0-21,-2 0-3,0 6 8,2 4 16,-2-6 17,0 6 23,2 0 21,-2 0 18,1 6 19,-9-2 14,8 1 14,-8 0 10,9 0 4,-9 5 8,0-5 5,0 3 5,0-1 5,9 2 6,-9-4 6,0 0 2,0 4-1,0-3-2,0 2-5,0-2-5,0 0-3,8 2-3,-8-3-3,0 0 0,0 0 1,0 0-1,10 5-2,-10-5 0,8 1 0,-8-6 1,8 3 0,2-3 1,-2 5 2,0-5 1,1 0 1,0-5 0,-1 5 2,1-3 0,0-3 1,0 1 0,8-5 1,-8 5 1,-1-5-1,0 1-1,2-1 3,-2-4 2,0 4 2,2 0 0,-10-4 4,8 4 5,-8 0 5,0-5 5,0 5 1,0 0 0,0 7 1,-8-7-3,8 4-5,-10 2-7,-6-2-6,6 6-6,-6 0-3,-2 0-4,10 6-3,-10-2-1,-8 2-4,9 4 2,-1-1-2,2 5 0,-2-4 0,0 5 1,1-1 1,-1 1-2,2 0-1,6-1 1,-6 5-1,6-4 0,-6 6-1,7-8 1,0 7 1,9-2-1,-8 8-2,-1-7 1,9 0 2,0 6-1,-9-5 0,9-1 1,9 1 2,-9-7 2,9 7 0,-9-4 2,8-3 0,1-2 2,8-2-2,-9 1 2,10-5-1,0 0 0,-2 0 0,2-5-3,8-5-1,-9 5-4,1-10-17,0 5-35,-2 0-48,2-4-65,-1-6-74,1 0-38,-10-5-5,10 7 23</inkml:trace>
        </inkml:traceGroup>
        <inkml:traceGroup>
          <inkml:annotationXML>
            <emma:emma xmlns:emma="http://www.w3.org/2003/04/emma" version="1.0">
              <emma:interpretation id="{80E58981-37E7-4A53-BA25-D8726E7EF955}" emma:medium="tactile" emma:mode="ink">
                <msink:context xmlns:msink="http://schemas.microsoft.com/ink/2010/main" type="inkWord" rotatedBoundingBox="10798,3935 14965,3728 15026,4966 10860,5174"/>
              </emma:interpretation>
              <emma:one-of disjunction-type="recognition" id="oneOf3">
                <emma:interpretation id="interp15" emma:lang="en-US" emma:confidence="0.5">
                  <emma:literal>decided</emma:literal>
                </emma:interpretation>
                <emma:interpretation id="interp16" emma:lang="en-US" emma:confidence="0">
                  <emma:literal>derided</emma:literal>
                </emma:interpretation>
                <emma:interpretation id="interp17" emma:lang="en-US" emma:confidence="0">
                  <emma:literal>divided</emma:literal>
                </emma:interpretation>
                <emma:interpretation id="interp18" emma:lang="en-US" emma:confidence="0">
                  <emma:literal>decidedly</emma:literal>
                </emma:interpretation>
                <emma:interpretation id="interp19" emma:lang="en-US" emma:confidence="0">
                  <emma:literal>diacid</emma:literal>
                </emma:interpretation>
              </emma:one-of>
            </emma:emma>
          </inkml:annotationXML>
          <inkml:trace contextRef="#ctx0" brushRef="#br0" timeOffset="10936.7418">10937 3839 149,'8'-5'173,"0"0"-20,2-5-13,-2 5-4,0-3 2,-8 2 0,10-4-11,-10 0-12,0 0-12,0 1-9,0-1-10,-10 4-9,2-2-13,0-2-13,-2 0-14,2 5-13,-10 0-9,2 1-7,-10 4-2,8 0-1,-8 0-3,1 4 0,-1 6 1,-10-5-1,11 10-1,-1-1-2,0 0 1,0 6 0,0 1-1,0-3 0,8 2 1,1-1 0,-1 1 2,10 3 0,0-3-1,-2 0 0,10 0 0,0-1 0,0 1 0,0-7-1,0 3 1,10-2 0,-2 1 2,0-6 0,2 1 0,6-5 1,2 0 0,-9-5 2,17 0-2,-8 0 1,-2-5-1,10-4 0,-8-2 1,8 2 1,-1-5 1,1-6-1,0-4 0,0-1-3,0-4 0,1 1-1,-1-7-1,0-4 1,0 1-1,0-11 1,-1-1 0,1-9 0,0 2-2,0-2 0,0 1 0,0-6 0,1 6-2,-1 4 1,-10 0 1,2 5 2,-10 11 1,10-2-1,-9 11 3,0 0-2,-1 5 1,-8 4-2,9 6 0,-9-1-1,0 0-3,0 10 1,0 2 0,0 3-2,-9 3 1,9 7 2,-8 5 0,-1 5 0,0 4 2,-9 10 0,10 0 1,-10 10 0,2 0 1,-2 5 1,10 4-2,-19 2-1,10-3 1,0 2 1,9-1 1,-10 1-1,10 0 0,-10-6 1,10-4-1,-2 0-2,10 0 0,-8-10 0,8 0 1,8 1 0,-8-12 1,10 2-1,-2-2 1,10-2 0,-2-6-2,2-5-2,-1-1-1,9-9-1,0 4-1,0-8-1,0-2 2,0-2 0,0-2 2,1-11-1,7 8 1,-16-12 0,7 2-1,1-3 0,-8 1 1,-1 2 0,0-2 0,1 6 2,-10-1-1,10 5 0,-10 1 1,-8 0 0,8 4-2,-8 5-3,10-5-1,-10 5-2,0 5-1,0 0 0,0 0 2,0 0 1,0 5 2,0 0 0,0 0 2,0 0 0,0-1-1,0 6-1,0-6-2,8 2-3,-8 0-7,0-2-4,9 0-3,-9-4 0,8 5 1,1-5 3,0 0 5,-9 0 4,8-5 3,2 1 2,-2 0 3,10-8-1,-10 4 2,0-2 2,0-5-1,2-1 0,-2-2 2,1 3 1,0 0 1,-9-4 1,8 5 6,-8-1 9,0 1 10,0-2 9,0 7 4,0-1-1,-8 1-3,8-1-9,-9 5-12,0 1-9,1-2-5,-10 6-4,10 6 0,-10-2-3,2 1 2,-2 5 0,0 4-1,1 0 2,-1 2-2,2 4 1,-2-1 0,10 4 1,-10 2 1,10-2 2,-10 3 0,10-3 1,-1 7-1,0-5-2,9 4 0,-9-5-1,9 0 0,0 1 2,0-1-2,0-4 3,0 0 1,0-1-2,9-4 1,0 0-1,0-2 3,-1-3-1,1-4 1,8-2 1,-9 2-1,10-6 0,8-6-1,-8 2-2,7-6-1,-7 0 0,8-4 1,0-1-1,0-5-2,0 1 0,0-6-3,0-4-10,-1 0-12,1-5-13,0 1-12,9-8-10,-9 7-4,0-4 6,8 3 8,-7 2 11,-1-1 8,0 4 10,0 1 6,-8 4 4,8 5 3,-10 1 0,2-1 4,-1 7 1,1 3-1,-10 0 2,10 0 0,-10 5 0,0 2-1,2 3 1,-2 0 1,0 0-1,2 3 3,-2 7 0,-8 0 0,9 0 0,-9 5 1,0-2 0,0 3 1,0-3 1,0 7 0,-9-4 3,9-3-1,0 2 0,-8 0 0,8-5-1,0 0-1,-10 0 0,10 0 0,0-7-1,-8 3 0,8-2 2,0 2 2,0-6 0,0 0-2,0 0 2,0-6 1,0 2 0,0-5-2,0-1 0,0-5 0,0 4 0,0-3-1,0 0-1,0-1 0,0 5 3,0-5 4,0 6 6,0 0 9,0-1 5,0 0 8,0 0 1,-8 4-2,8 3-9,-10-3-9,2 6-6,0 0-8,0 6-5,-2-6-1,-7 9 1,0 1 0,8 0-1,-9 3 0,2 7 2,-2-4-1,0 3-1,2 0-1,6 1 2,-6 5 0,7-6-2,-9 4 1,10 2 1,-1-2 2,0 3-2,9-7 1,-8 5 0,8 1-1,0-6 2,0 6-2,0-6 1,8 1 1,-8-1 0,9 0 1,0-4-1,-1 0 0,10 0 3,-1-5 0,9-7 1,-8 7-1,8-10 0,-1 0-2,10 0 0,-8-10-3,7 7-2,0-7 0,-7 0 2,7-5-1,-8 2 0,8-7 0,-7-1-2,-1-3-1,0 5 0,-8-9 0,6 2-2,-6-3-1,0 0 3,-1 0 2,-8 4 0,8-4 1,-9 5 1,2-5 3,-2 4 0,0 0 3,2 6 1,-2-1 5,0 1 8,-8 5 6,0-2 10,10 7 3,-10 0 3,0-1-2,0 5-5,0 0-9,0 0-10,0 0-7,0 5-3,0 0-5,0 5-3,-10 0 2,10 5-1,-8 5 0,8-2 1,-8 3 0,-2 7 1,2-3 1,0 5 0,-10-1 3,10 1-1,-1 0 1,0-2 0,0 2-2,9 4 1,-8-5-2,-1 0 1,9 2-2,-9-3 1,9-3 0,-8 4-1,8-4-1,0-1 0,0 1 0,0-5 1,0-2-2,0 2-2,0-5-11,0 0-25,0 0-31,0-5-37,0 3-37,0-2-38,0-6-29,0 4-20,0-4-25,8-4-9,-8-5 16,0-1 27</inkml:trace>
          <inkml:trace contextRef="#ctx0" brushRef="#br0" timeOffset="11151.168">12678 3210 91,'0'-15'168,"0"7"-21,9-4-35,-9 2-26,0 7-16,0-2-16,0 0-17,0 5-17,0-5-10,9 5-9,-9 5-14,0-5-22,0 5-34,0 0-50,0-2-42,0 7-19,0 2 1</inkml:trace>
          <inkml:trace contextRef="#ctx0" brushRef="#br0" timeOffset="13426.0822">13042 3425 51,'0'0'185,"8"5"26,2-5-31,-10 0-26,8-5-11,-8 5-3,0 0 0,0-5-7,9 5-11,-9 0-14,0-5-12,-9 5-11,9 0-14,0 0-17,-8 0-16,-2 0-15,2 5-9,0-5-6,-10 10-3,2-5 0,-2 8 0,-8 3-1,8 4 1,-8-2 0,9 7 2,-9-1-1,8 1-2,-8 5 0,1-1 1,7-1 0,0 2-2,2 4-1,6-4 0,2-2-1,0 1 0,0-4 1,8-1 1,-10-4 3,20-1 0,-10 0 0,8-4 0,0 0 0,0-5-3,10-5 1,-10-2 1,10 3-1,8-12 0,-9 3 0,9-2 0,-8-10-3,8 5-2,0-8 1,-9-2 1,9-5-2,-8-4 0,8-1 1,-10-9-1,10 1 0,-8-6 0,8-4 0,-9-6-1,9-1 0,0 3 2,-8-7 0,8 5-2,-9 1-1,1 4 2,-10 6 1,10-2 1,-10 11-1,0 1 1,2 2 1,-2 7 0,-8 0-1,8 9-1,-8 0-1,0 1 0,0 4-3,0 0-1,0 10 1,-8-5-1,0 10 1,8-5-1,-10 10 0,2 5 3,-8 0 1,6 4-1,2 4 2,-10 2 0,9 11 0,1-3 0,-1 1 0,-8 5 1,9 0-2,-2 5 2,2-5 0,0 5 0,-2 0-1,10-6 0,-8 1 1,8 0-1,0 1 0,0-7 0,0-4-2,0 1-11,8-5-15,-8-1-18,10-6-20,-2 2-19,0-5-15,10-5-7,-1 0 4,0-10 8,1 6 14,9-12 16,-3 1 15,-6-5 15,8 0 11,-8-4 9,7-2 7,1-2 2,-8-2 3,0-4 2,7-1 0,-8 6 3,-8-5 3,9 5 2,-10-1 2,1 5 3,0 0 2,-1 5-1,0 1-2,-8 5-1,10-7-3,-10 6-3,8 5-2,-8 0-2,0 0 2,0 0-1,0 0-2,8 5 1,-8 0 0,0 1-1,10-2-2,-10 1 3,8-1 1,0 2 0,-8-6 1,10 4 0,-2-4 1,10 5-1,-10-5-1,1-5-1,-1 5 0,2-4 1,6-2 1,-6-3-1,-2 5 1,0-12 0,2 6-2,6 0 0,-7-3 2,-9-3 5,9 3 10,-1-2 16,-8 5 18,0-5 14,0 7 9,0-3 3,0 0-7,0 7-16,-8-1-15,-1 1-17,9-2-9,-17 2-6,9 4-6,-2 0-2,-6 4-1,6 2 1,-6 3 0,-2 1 0,1 6 1,-1-3 1,0 7 0,2-2 0,-2 8 0,0-3 0,2 7 0,7-6 1,-8 6 0,-1-2 0,9 2 0,1-1 1,-1-1-2,9 3 0,-9-1 0,9-7 0,0 3-1,0-3 0,0 1 2,0-4 0,9-1-1,0-5 1,-1 1 1,1 0 0,0-5 1,8-5-1,1 0-1,-2-5 2,2-5-4,8 0-4,-8 0-8,8-5-8,-1-3-12,1-3-12,0-3-12,0-7-10,0 3-7,1-5-5,-1-3-1,8-3 1,-8-4 7,9-2 7,-9 2 11,8 4 8,-8-1 10,0 2 9,0-3 8,-8 13 4,7-6 5,1 9 5,-8-5 0,0 10 2,-10 2 0,9-1 1,-8 2-1,8 2 1,-8 7 0,0-2 1,-1 0 1,2 0 2,-10 5-1,8 5 3,0-5 2,2 5 2,-10 3 5,8-2 1,0 4 4,-8 4 3,0-4 1,9-1 0,-9 6 0,0 0-1,0 0 3,0 0-1,-9-5-1,9 3 3,0-3-2,0 6-1,-8-7-4,8-5-3,0 6-2,0-5-1,-8 0 2,8 1 8,0-6 17,0 4 10,0-4 7,0 0 1,0 0 0,0-4-6,0-2-16,0-4-9,0 0-6,0 0-5,0 1-3,0-5-6,0-2-1,0-2-2,8 3-2,-8 0 0,0-4 3,8 4 7,-8 1 12,0-2 12,0 6 17,0-3 11,0 3 7,0 0 0,-8 1-8,8 2-12,-8 4-14,8-2-13,-10 0-8,2 5-8,0 0-5,-10 0-1,9 5-1,-8 0-2,-1 5-1,1-1 1,-1 6-1,2 0 1,-2-2 0,0 7 0,2-5 1,7 4 0,-9 6 3,1-5-2,0 3 0,7 3 0,-6-8-1,8 7 0,-2-1 0,2 1 0,0-1 1,-2 1-1,10-2 2,0 2 1,-8-2-2,8-2 1,8-1-2,-8 0 4,0-7-3,10 2 3,-2-5 1,0 1 0,10-3 2,-10-3-4,10-5 2,8 0-1,-9 0-2,9-5-2,-8 0 0,8-4 1,-10-1-1,2 0 3,-1-5 0,1 1-1,-1 0 0,0-6 1,1-4-1,-10-1-1,10 2-2,-1-3 0,-8-2 1,8-7-1,-8 6 0,8-5-2,1 5 1,-10-5 1,10 4 1,-2 1 0,-6-6 0,6 7-1,-6-3 1,-2 8-1,9-5 0,-8 3-2,0-1 1,-1 3 0,2-2 1,-10 6 1,8-6 0,0 7 0,-8-2 0,10 1 1,-2-2-1,-8-3-2,8 6 0,0-8 1,-8 6-1,10 2 2,-2-7 1,1 5 0,-9 1 0,9-1-1,-1 0 2,-8 1-3,9 5 0,-9-1 0,9 1 1,0 4 0,-9 0-1,0 2 1,0-4 0,8 8 1,-8-6-1,0 5 0,0 5 1,0-4-2,0-2-1,0 6-2,0-4 2,0 4-3,0 0-1,0 0 0,0 0 1,0 0 0,0 0-2,0 10 2,-8-6 3,8 6 0,-9-1 2,0 6 1,0 5-1,1-1 0,-1 6 0,-8-5 2,7 9 0,2-5 0,0 5 1,-10 1 2,10 3-2,-10 1 1,10-4-1,-10 9 1,1-4-1,9 4 1,-10-1 0,0 5 1,2-2 1,-2-3-1,10 1-1,-1 0 1,0-1-3,1-3-1,-1-2-1,9-4 0,-9 1 0,9-1 1,0-5 2,9-3 2,0-3 0,-1-2 1,1-2 0,8-5 1,1 1-4,-2-5 0,2-5-2,8 0-14,-9 0-47,9-5-70,-8-5-73,8 1-81,-10-5-90,2-5-35,0-6 22,-1 0 55</inkml:trace>
        </inkml:traceGroup>
        <inkml:traceGroup>
          <inkml:annotationXML>
            <emma:emma xmlns:emma="http://www.w3.org/2003/04/emma" version="1.0">
              <emma:interpretation id="{5D4AF91B-8954-4F84-B69E-6BFBB1F1E7C7}" emma:medium="tactile" emma:mode="ink">
                <msink:context xmlns:msink="http://schemas.microsoft.com/ink/2010/main" type="inkWord" rotatedBoundingBox="16099,3638 21187,3385 21291,5466 16203,5720"/>
              </emma:interpretation>
              <emma:one-of disjunction-type="recognition" id="oneOf4">
                <emma:interpretation id="interp20" emma:lang="en-US" emma:confidence="0.5">
                  <emma:literal>everyday</emma:literal>
                </emma:interpretation>
                <emma:interpretation id="interp21" emma:lang="en-US" emma:confidence="0">
                  <emma:literal>everyway</emma:literal>
                </emma:interpretation>
                <emma:interpretation id="interp22" emma:lang="en-US" emma:confidence="0">
                  <emma:literal>evoryday</emma:literal>
                </emma:interpretation>
              </emma:one-of>
            </emma:emma>
          </inkml:annotationXML>
          <inkml:trace contextRef="#ctx0" brushRef="#br0" timeOffset="19732.6089">15850 3356 2,'0'6'144,"-9"-6"-17,9 4-29,-9-4-24,9 5-14,0-1-11,0-4-9,-8 6-14,8-6-9,0 5-3,0-1 1,0-4 7,0 0 4,8 7 8,-8-4 2,18-3-1,-9 0-3,-1 5-8,10-5-7,-10 0-6,10-5-4,-2 5 0,2-3-1,0-4-1,-10 3-2,9-7 1,-8 2-1,8-1 0,-7 2 1,-2-8-4,0 2 5,2 4 2,-10-5 4,0-1 3,8 3 4,-16 3 1,8 0-2,-10 2-3,2 2-5,0-4-3,-10 10-4,9-6-2,-8 12-1,0-6-1,-1 10 2,0-4 0,2 2 0,-2 7 0,1-5 0,0 5-1,8 4 1,-9 1 0,10 5 0,8-7 0,-9 6 1,9 6 1,-9-5 3,18 4 0,-9-1-1,9 2 0,-1-6-2,1 6 1,0-7-2,0-3 1,8 5 0,0-6 2,1-4-2,-2 0 1,2-6 0,8 1 1,-9-1-2,9-9-1,0 6 1,-8-6 0,8-6-2,0 2-2,-9-1 1,9-5 0,-8-6 1,8 3 1,-10-7 0,2 2 1,8-8 0,-9-2-2,1-2 0,0 1-2,-2-6 1,2 6 1,-10-4 0,10 3 1,-10 6 1,10-1 4,-9 1 7,-1 5 7,1-1 5,0 4 1,-1 8 2,-8-2-2,8 0-7,-8 1-8,10 5-5,-10-2-3,0 6-3,0 0-1,0 0-1,0 6 1,0 2 2,0 7 1,0 0 2,0 4 0,0 1 3,-10 9-1,10-5 0,-8 7-2,8 2 1,-8-5 0,-1 7-3,0-5 2,9 3-1,-8-3 0,8-1-2,-9 1 0,9-7 1,0 2-2,0-6 0,0 0 0,0-5 2,0 2 7,9-2 12,-9-4 20,8-5 18,1 0 16,0 0 11,7-5 4,2-5-4,-10 0-9,18 0-7,-8-5-7,-1-4-6,9-6-4,0 1-3,0-7-10,0 3-8,0-5-8,1-8-7,-1 3-6,0-1-4,0-6-1,-1 6-3,1 1-1,0-2-1,0 6-1,-8 0 0,-2 5-2,11-1 1,-10 1-2,1 4 0,-1 1-2,-9 3-11,10 3-24,-10 3-30,10 0-29,-10 1-23,2 2-17,-2 4-6,9-2 11,-8 5 18,0 0 22,-1 0 19,-8 0 16,9 8 12,0-1 12,-9-4 12,0 9 10,8-4 3,-8 3 5,0 3 2,-8-4 3,8 4 0,0 1-2,-9 0 2,9-2 0,0 3 0,0-6-1,-9 3 0,9-3 0,0 2 0,9 2 0,-9-10 1,0 5 0,9 2 0,-1-7 1,2 3-1,-2-4 3,0-3 0,0 5 1,2-5-1,-2-5 1,10 5-1,-10-3 0,1-4-2,0-2 2,-1 3 1,9-3 2,-7-5 2,-2 4 0,0-6 3,2 8 1,-10-7 3,8 5 3,0-6 4,-8 8 5,10-2 6,-10-5 0,0 7 0,0-2-2,0-2-5,0 4-4,0-3-6,0 7-3,-10 0-4,10-8-3,-8 9-3,0-4-1,8 7-2,-10 0-2,2 0 0,0 0 1,-2 0-1,2 7-1,-9 2 2,8-3 0,0 2 1,-9 7 0,10 1 0,-10-2 0,10 0 0,0 6 0,-10-7 0,10 8 1,-10-3 0,10 4 1,-1 1-1,0-4-1,-8 1 0,9 5 0,-2-6-1,2 1 0,8-1 0,-8 5 0,-2-5 1,10 1 0,-8 0 0,8 0 0,0-7 2,0 7 1,0-4-2,8-3 1,-8 7 0,10-10 0,-2 5 0,0-6-1,2 1 1,6-1-2,-7 1 2,9-6-1,-10 2-1,10 0 1,0-6 1,-2 4 1,2-4-1,-2-4 2,11 4-1,-10-6 0,0 0 1,1 2-1,0-6 0,-2 1-1,2-1 1,-1 1 0,1-6 1,-1-5 0,0 6 2,1-5 0,-2-1-2,-6-4 0,6 3-2,2-3 0,-9 1 0,8 2-2,-8 3 3,0-8 5,8 7 11,-9 0 8,2 4 13,-10-4 11,8 4 8,0 0 3,-8 1-2,10 4-5,-10-4-6,0 4-8,0 0-7,0-1-5,0 1-3,0 2-5,0 3-4,0-5-5,0 5-5,0 0-3,0 1-2,-10-6-2,10 10 0,0-10-1,0 10 1,-8-6 0,8 2-1,0 4 1,0-4-1,0 4-1,-8-5-1,8 5 2,0 0-2,0-6 1,0 6 0,0 0 0,-10 0-1,10 0 1,0 0 2,0 0-4,0 0 2,0 0-1,0 0 1,0 0-2,0 0-1,0 0 2,0 6-1,0-6 2,0 5-2,0-1 2,0 0-1,0-4-1,0 6-1,0-6 0,10 6 1,-10-6 2,8 4 0,0-4 1,2 0 2,-2 0-1,10 0 0,-10-4 0,9 4 0,1-6 0,-1 6-1,-8-6 0,9 2 1,-2 0 0,-8 4 0,10-11 0,0 11 0,-10-4-1,1 0 1,0-2-1,-1 6 1,1-6-1,-1 6-1,2-3 2,-10 3 0,8-7-3,-8 7 0,8 0-1,-8 0 1,0 0-1,0 7-2,0-4 5,0 3-1,0 4 1,0 5 1,-8-7 1,8 14 1,-8-9-2,-2 12 1,2-6 0,-1 6 1,1-1-1,-1 0-1,0 0 0,1 6 1,-2-5 0,2-2-1,0 2-1,-2-1 2,2 1-1,8-6 0,-8 1-1,8-1 1,0 0 0,0-3 0,0-6-1,8 3 1,-8-3 0,8-5 0,2 0 1,-2 0 2,0-5 1,2 0 1,-2 0-2,10-5-1,-1-5 0,-9 0-1,10 0 0,0-9 0,-2 5 0,2-10 3,-1-1-2,9 1-1,-8-6 1,-1 2 0,8-2 0,-7 1-2,0 1 5,-10-3 2,10 7 6,-10 0 11,9 4 11,-17-1 10,9 8 6,0 3 3,-1 0-3,-8 2-10,0-2-12,10 4-12,-10 0-7,0 6-9,0 0-2,0 0-1,-10 12 0,2-2 2,8-2 0,-9 12 0,0-7 0,1 8 0,-1 4 0,1-6 2,-2 5 0,2 0 0,8 6-1,-8-5 0,-2-2 0,10 6-1,0-3 2,0-7 0,10 0-1,-10 1 0,8-5 1,0-2 0,2 3-2,7-12 0,0 6 0,0-4-1,1-6-5,0 0-7,-2-6-10,10-4-9,-8 0-8,8-3-4,-9-2 2,9-6 5,0 2 4,-8 0 10,8-6 5,-1-4 5,1-1 4,-8 2 2,8-6 4,-9 4 2,0-3 1,1 3 0,8 1 2,-17 5 6,7-2 7,-6 7 13,-2-1 14,0 7 14,2-2 14,-10 0 7,8 7 0,-8 1-6,0 4-11,8-3-13,-8 1-14,0 0-11,0 5-10,-8 0-5,8 10-5,-8-4-2,-2 7 1,2 2-1,0 0 1,-10 9 2,10-4 1,-10 9 1,1-5 0,-1 6 1,1 4 0,0 0-2,-9 0 1,8 5 2,2 0 0,-11 4 0,10-4 0,-10 1 2,11 3 1,-10-4-1,0 5-1,8-5 1,-8 5 0,9 0-2,-9-6-3,8 6 0,2-4-2,-11 4-1,10-5-1,0 4 1,-9-3 1,8-1 1,0-1 0,2-3 0,-2 4 1,1-6 0,-1-4 1,1 1 0,0 0 1,-1-11 0,2 5 0,-2-5 0,0 1 0,1-5-4,0-6 3,0 1 0,-1 0 0,0-5-1,10-5 0,-8 0 0,6-5-3,2-5-2,-1 0 1,0-5 0,1 1-1,8-10 1,0-2-4,0-1 1,0-8-2,8 0-2,1-4-1,8 1-4,-7 0-1,6-1 0,2 3 0,-2 3 1,2-2 0,0 7 3,-1-1 2,-9 4 2,10 1 0,0 4-2,8 0 1,-10 0 1,2 1 0,8 5 3,-9-6-1,9 11 2,0-6 1,0 0-2,0 7 1,0-3-3,1 1 1,7 0-6,-8 0-8,8 2-12,-7-4-19,-1 4-25,8 2-34,1-3-33,-9-1-32,8 1-22,-8-1-10,9 5 3,-9-5 9,9 0 23,-10-4 26,11 5 28,-10-7 22,-1 2 22,11-1 23,-10 1 15,-2-2 13,3-3 9,-1 0 6,-8-1 3,8 1 3,0-6 1,0 5 6,-10 2 8,2-7 11,-1 10 12,1-4 11,0 4 13,-2-5 10,2 7 7,-10-2 3,0 0 3,2 6 2,-2-1 2,1 0 2,0 5 2,-9-5 1,8 5-1,-8 1-3,0-6-5,0 10-6,0-4-15,0-2-13,0 6-13,-8-6-14,-1 6-9,0 0-9,1 0-5,-10 6-1,10 4 0,-10-4 1,2 2-2,-2 7 2,-8 0 3,9 4-2,-1-4 2,-8 3-3,8 8 1,-7-7 0,8 7-1,-1 2 0,1-5 0,-1 7-1,0-1 0,2-4 0,8 4 2,-10-4-1,10-2-2,8 3 2,-10-3-1,2-3-1,8-2 0,0 3 1,0-7 2,8 0 0,-8-2 1,10-4 4,-2 2 1,0-5-1,2 0 0,6-5 1,-8 0-2,10-5-2,0 0-2,-10-5 2,10 2-1,-1-4 0,1 4 0,-2-12-1,2 6 1,0-6-1,-2 0 0,2-4-3,-1 0 0,1 0 0,0-1-1,-2 1-2,2-6 0,-2 2 3,2-2-2,0 1 1,-1 1-1,1-3 0,8-3 0,-10 5-1,2-5 0,0 1 2,-2-2 0,2-1 0,-1-2-1,1-1 1,-10 0 2,10 1 2,-2-2 1,2-4-1,0 1 2,-1-6-3,1 6 0,-2-6-2,2-1 0,0 7 3,-2 4 2,-6 0 13,6 5 12,-6 5 10,-2 3 3,1 3 3,-9 8-4,8 2-10,-8-3-13,9 6-14,-9 0-5,0 5-4,0 1 0,0 8-1,-9 1-1,9 5 3,-8 6 0,-9-3 2,7 12-3,2 5 3,-10-2 0,10 11 1,-10 0 1,2 5-1,-2 5 2,1 0-1,-1-1 1,1 6-1,-10-5 1,11 5 1,-2-1-1,1-4 1,0 4 0,-1-4-1,1-1-2,9 1 1,-10-6 1,10 2-1,-2-6-1,2-5-1,0 0-2,8-5 1,0 0-1,0-9-2,8-1-1,-8-4 0,8 0 2,2-5-4,6-5-3,2 0-2,-10-10-4,10 5-3,8-11 1,-9 2-2,9-6 1,-8-4-5,8-1-5,0-3-9,9-7-15,-9-4-11,8 0-6,1 0-1,-1-5 1,2 3 6,-2-1 11,0 7 11,1-5 10,-9 12 7,0-2 6,8 1 7,-16 4 3,8 6 3,-9 4 0,1 0 0,-10 1 3,10 4 0,-10 0 0,0 1 1,2 8 1,-2 1 2,1-5-2,-9 10 0,0-2 2,0 8 1,0-7 0,0 6 1,-9 6 1,1-3 1,-2 2-1,2-7-1,0 9 0,-2-3-1,2 1 0,0-6-2,8 5 0,-8-9 1,-2 5 0,2-6 2,8 1 0,-9-5 1,9 5-1,0-5 1,0-2 1,0-3 0,0 0-1,0 0 1,0-3-2,0-2-2,9 0 0,-9-5 2,8 0-1,-8-6 0,10 3 1,-2-2 3,-8-4-1,8 3 2,-8 3 10,8-1 15,-8-1 13,0 0 14,10 5 10,-10 0 5,0 0-6,-10 7-12,10-7-13,0 4-15,-8 6-12,0-5-9,-10 10-5,10-5 0,-10 9-2,1-2 0,-1 1 1,2 7 0,-2 0 0,0 4 1,2-5 3,-2 11-1,1-5-3,-1 4 0,1-4 0,0 4-1,7 0-2,2 0 0,-8-5 3,6 6-1,10-5 0,-8-1 1,0 0 0,8-3 2,0-3-1,0 2 1,0 0 0,8-5 0,-8-5 2,8 5-1,2-10 0,6 4 1,-8-8 2,10 4-1,-9-10-1,8 5-1,1-5-1,-1-5 0,1 0-2,-2-4 0,2 5 1,8-10 0,-9-1 0,1 1-1,-1-1 0,0 1-2,9 0 1,-8 0 1,-10-1 0,10 6 0,-10-7 0,10 13 2,-10-1-2,1-1 1,-1 5-1,-8 0-1,10 0-2,-10 5-1,8 0-2,-8 5-1,0-5 0,0 10 0,-8-5 3,8 10 2,0 0 0,-10 0 1,2 3 1,-1 7 0,1-5 0,-1 5 1,0 4 2,9-4-1,-8 4 0,-2 1 1,2 0-2,8-2-1,0-4 3,0 6-2,0-1 1,0-5-2,0 1 0,0-5-1,8-1-2,2 2 1,-2-7 0,1 1 2,8-6-1,-8 1 1,9-5 1,-2 0 1,2-5-1,0 1-1,-2-11 1,2 0 0,8 0-1,-9-4-1,9-1-1,0-8 0,0 3 0,0-9-1,0 5 2,1-5-1,-1 0 2,0 0 0,-10 0 1,11 0-1,-10 4-1,0 2 1,1 2 0,-10 7 2,10 3-1,-10-2 4,-8 9 1,8-2-2,2 1-3,-10 6 0,0-1 0,0 5-1,-10 0-4,2 5 2,0 5 2,-2-1-3,2 6 1,0-1 1,-10 6 1,1-1 0,0 1 1,8 4 0,-9 1-1,2 5 2,-2-3-1,10-1 1,-10 3-1,10 0 2,-2-4-1,2 4-2,8-6 0,0 2 0,0 0 2,0-5 0,8-1 0,10 1-2,-10-11 0,10 5 0,0-9-2,-2 0 0,2-5 1,-1 0 0,1-10 0,8 5 0,-10-4 0,2-6 0,0 1 0,8-5-1,-9-1 1,1 0 0,8-4 2,-10-1-2,10-5 1,-8-3-2,8 4 0,-9-5-2,9-1-1,-8 5 1,-2-3 3,2 9 0,0-1 1,-1 1 1,-9 5 2,1-1 2,0 5-2,-1 1 1,2 4 0,-10 0-2,8 5-1,-8 2-1,0 3-1,0 0-2,-8 0 1,8 8 2,-10 2 0,2 0 0,-1 10 1,0-1 2,-8 0-1,-1 10 0,2-4 2,-2 4-2,0 4 2,2 3-1,-10 3 2,8-5 0,-8 5 2,1 4 2,-1-2 4,0-3 3,-1 5 3,1 2 4,0-7 2,0 7 2,0-6-1,0 4 0,0 0-4,1-4-3,-1 0-4,-10 1-2,11-2-1,-1 1-4,0 1 0,-8-6-1,7 4 1,-8 2-1,9-6 1,-9 4 4,9-4 4,0 0 4,-8-4 3,7 4 5,-7-5 1,8-3 0,0-3-2,-9-5 0,9 8-1,0-11-2,0-1 4,-8 2 5,8-8 9,-1-3 7,11 0 2,-10 0 1,8-5 0,1-5-2,0 0-6,0-4-10,7-5-3,2-2-5,8-7-6,0-2-8,8-5-4,2 2 1,7-7-3,0-4 1,0 5 1,9 1 2,0-3 0,0 3-1,0-2-1,9 7-1,-9-1 0,8-7-2,10 13 1,-9-7-2,7 2 1,11-3-1,-9 3 0,8-2-3,8 1-2,-7 0 1,7-5-3,1 5 1,-9-5 1,8-1 0,1 7 2,-1-7-1,-7 2 0,-2 3 0,1-5-2,-8 7-1,-2-2-6,-7 1-35,1 6-80,-2-7-106,-8 5-103,0 1-98,0-1-108,0 7-26,-9-2 46,1 1 91,-10-3 94</inkml:trace>
        </inkml:traceGroup>
        <inkml:traceGroup>
          <inkml:annotationXML>
            <emma:emma xmlns:emma="http://www.w3.org/2003/04/emma" version="1.0">
              <emma:interpretation id="{7E64A3C6-3E95-497B-90A0-718AF503C47B}" emma:medium="tactile" emma:mode="ink">
                <msink:context xmlns:msink="http://schemas.microsoft.com/ink/2010/main" type="inkWord" rotatedBoundingBox="21812,3393 23240,3322 23302,4550 21873,4621"/>
              </emma:interpretation>
              <emma:one-of disjunction-type="recognition" id="oneOf5">
                <emma:interpretation id="interp23" emma:lang="en-US" emma:confidence="0.5">
                  <emma:literal>at</emma:literal>
                </emma:interpretation>
                <emma:interpretation id="interp24" emma:lang="en-US" emma:confidence="0">
                  <emma:literal>ait</emma:literal>
                </emma:interpretation>
                <emma:interpretation id="interp25" emma:lang="en-US" emma:confidence="0">
                  <emma:literal>cit</emma:literal>
                </emma:interpretation>
                <emma:interpretation id="interp26" emma:lang="en-US" emma:confidence="0">
                  <emma:literal>At</emma:literal>
                </emma:interpretation>
                <emma:interpretation id="interp27" emma:lang="en-US" emma:confidence="0">
                  <emma:literal>Ait</emma:literal>
                </emma:interpretation>
              </emma:one-of>
            </emma:emma>
          </inkml:annotationXML>
          <inkml:trace contextRef="#ctx0" brushRef="#br0" timeOffset="21477.9388">21759 3274 74,'9'-5'116,"0"0"-11,8 0-8,-8-5 1,0 5 6,9 1 3,-10-6 6,0 0 8,0 0 10,10 1 12,-10-1 6,2 0 3,-2-6 0,1 8-1,0-7-10,-9 5-6,8-5-8,-8 6-13,0-6-14,0 0-12,0 6-15,-8-1-19,-1 0-18,0 6-12,1-6-8,-10 5-7,0 5-5,-6-4 0,6 8-2,-8 1-2,-1 0-2,11 0 1,-10 3-1,0 8 0,0-2 0,-1 6 2,10 1 1,-10-3-1,11 2 0,-2 5 0,10-2 0,0 3 0,-2 2-1,2-5 0,8 8 0,0-7 1,8 0-2,2 0-2,-2-4 2,0 0 0,10-5 3,-2-2-1,2-3 0,0 0 3,8-1 0,-1-9-1,1 0-1,0 0 0,0-3-1,9-7 0,-9 0 0,8-6 0,-8 3 0,1-7 1,-1 2 1,0-8-3,-8 3 2,8-2 0,-10 0 2,2 1-1,-1-1 4,-8 6 10,8-1 9,-8 5 7,0 1 6,-9-2 4,8 8-4,2-2-6,-10 5-11,0-5-8,0 5-7,8 2-6,-8 3-1,0 0-2,0 3 1,-8 2-3,8 5 3,0 0 1,-10 3-1,2 9 1,8-3-1,-9 1 2,9 3 1,-9 2 1,9-6 1,0 6-1,0-1-1,0-4 1,0 4-1,0-5 0,0 1-2,0 0-1,9-7 0,-9 3 0,0-3-1,9-3-1,-9 0 0,8-5 2,2 0 2,-2 1 1,8-6-1,-6 0 1,6-6 1,2-4 0,0 0-1,7 0-1,-7-9 3,8 5-1,-8-10-2,7-1-3,1 1-2,10-9 1,-12-2-2,2-4-1,10-5 4,-11-5-1,11 0 3,-2 0-3,-8-4 1,0-1 4,9 5 0,-9-4 0,0 4 1,-10 0 0,11 6-1,-10-1-2,0-1-1,1 7 2,0-1-1,-10 6 1,0-2 0,10 1 0,-10 4 1,1 1-1,0 6 1,-9-3-1,8 7 1,1 0-1,-9 4 1,9 5-2,-9 0 1,0 0-3,9 1-2,-9 5-1,0-2-1,-9 6 1,9 6 2,-9 4 0,0 3 4,1 2 0,-1 5 4,0 4-1,-7 0 3,6 5-3,-6 1 0,-2 4-2,10-1-2,-10 8 1,1-3 1,-1 6 2,0 0-1,2 4 2,-2 0 2,2-2 0,-2 2-2,9-4-1,-8 5 1,8-6-1,-9 1-2,10-5-1,-1 0-1,9 0 1,-9-5-1,9-5 0,0 1 1,9-6-1,-9-1 0,9-2 1,8-3 1,-8-8 1,8 6-1,1-12-3,0 2-15,-2-2-29,2-4-45,-2-4-52,11-2-55,-10 2-52,0-6-35,1-6-17,8 3-5,-8-7 1,-2 4-1,2-7 23,-1-1 35</inkml:trace>
          <inkml:trace contextRef="#ctx0" brushRef="#br0" timeOffset="21736.2485">22591 2937 80,'-17'0'158,"0"6"-32,9-6-25,-10 4-14,10-4-11,8 0-10,-10 6-4,10-6 0,0 0 1,10 0-2,6 3-5,2-3-8,-1 0-11,9 0-14,9-3-9,0 3-9,-9 0-13,8-6-24,1 6-27,-9-4-31,8-2-35,-8 6-44,0-4-33,1 4-1,-10-6 15</inkml:trace>
          <inkml:trace contextRef="#ctx0" brushRef="#br0" timeOffset="22344.6214">21907 3049 18,'-9'0'39,"1"-4"0,-2 4-2,2-5 0,8 0 1,-8 5 3,-2 0-1,10-5 0,0 1 1,0 4-3,0-6-1,-8 6-4,8 0-5,0-5-7,8 5-4,-8 0-6,0 0-4,10-4-5,-2 4-4,-8 0 0,8 0 2,10 0-1,-9 4-1,0-4 1,8 5 3,1-5 0,-2 6-2,-6-2 4,6 1 1,2 5 0,0-6-1,-2 6 0,2 0 2,-9-1-3,8 6 1,-8 0-2,-1 1 1,2-3-1,-10 2-2,8-2-6,-8 3-19,8-2-30,-8 1-50,0 1-33,0-6-16</inkml:trace>
        </inkml:traceGroup>
        <inkml:traceGroup>
          <inkml:annotationXML>
            <emma:emma xmlns:emma="http://www.w3.org/2003/04/emma" version="1.0">
              <emma:interpretation id="{C8328F72-733D-45FF-8C4B-D5E75AC72BB6}" emma:medium="tactile" emma:mode="ink">
                <msink:context xmlns:msink="http://schemas.microsoft.com/ink/2010/main" type="inkWord" rotatedBoundingBox="23917,3207 26471,3080 26533,4306 23978,4434"/>
              </emma:interpretation>
              <emma:one-of disjunction-type="recognition" id="oneOf6">
                <emma:interpretation id="interp28" emma:lang="en-US" emma:confidence="0.5">
                  <emma:literal>list</emma:literal>
                </emma:interpretation>
                <emma:interpretation id="interp29" emma:lang="en-US" emma:confidence="0">
                  <emma:literal>lit</emma:literal>
                </emma:interpretation>
                <emma:interpretation id="interp30" emma:lang="en-US" emma:confidence="0">
                  <emma:literal>lint</emma:literal>
                </emma:interpretation>
                <emma:interpretation id="interp31" emma:lang="en-US" emma:confidence="0">
                  <emma:literal>lists</emma:literal>
                </emma:interpretation>
                <emma:interpretation id="interp32" emma:lang="en-US" emma:confidence="0">
                  <emma:literal>lift</emma:literal>
                </emma:interpretation>
              </emma:one-of>
            </emma:emma>
          </inkml:annotationXML>
          <inkml:trace contextRef="#ctx0" brushRef="#br0" timeOffset="25260.8222">23631 3157 126,'0'0'164,"10"5"-34,-10-2-20,8 4-11,-8-4-7,8 3-8,-8 4-7,8-6-7,-8 7-8,10-3-4,-10 4-4,8-2-8,-8-2-7,9-3-5,0 5-6,-9 0-2,8-2 2,1 2 1,0-4 2,0 4 3,-1-5 4,0 0 5,10 0 2,-10 0 2,10-2-1,0-3-4,-2 0-6,2 0-8,-1-3-9,1-7-6,8 5-4,-8-10-3,6 6-2,3-11-3,-1 0 1,-8-4-3,8-1-1,0-8-4,0-5-3,-1-8-2,1 3-2,0-11 1,8 0 0,-8-4 0,1-1 5,-1 5 1,8-9 2,-16 10 0,8 0 3,0 4 1,-9 1 0,1 3 0,0 6-1,-10 6 0,8-2 2,-6 11 0,-2-1 0,0 1 2,-8 10 1,10-2-1,-10 3-4,8 3-2,-8 0-2,0 5-2,0 0 0,0 5-1,0 5 4,-8 5 1,-2 5 3,2-2 1,0 7 0,-2 9 2,-6-4-1,8 9-2,-10 0 0,9 5 0,-8 0-2,8-1 2,-9 7-1,10-1 3,-10 0-1,10 4 1,0 1 1,-10-6-1,10 6 0,-2-5-2,-6 1 0,7-2-1,0 1 2,0 0-1,1-4-1,8-1 1,-10-6-1,10 1 1,-8-5-3,8-3-1,8-3 1,-8-5-1,10-2 2,-2-1 0,1-5 2,9-2 1,-10-2-1,10-6 2,-2 0 1,2-6 0,0-2-1,7-2 1,-7-5-1,8-1-2,-8-2 0,6-11-2,2 5 1,10-10-1,-10 4 0,-1-4 0,1-5 1,0 10 0,0-6 1,1 1-1,-10 6 2,0-1 3,1 4 2,-2 1 4,2-1 5,-10 6 8,2 0 6,-2-1 3,1 4 4,0 6 0,-9-3-1,8 3-3,-8 0-4,9 5-2,-9 0-5,0 0-5,0 2-5,8-4-4,-8 2-4,0 5-4,0 0-5,0 0 1,0 0-1,-8 12 1,8-9 0,-9 7 5,1 10 0,-1-5 0,-8 4 3,7 1-1,2 3 1,-10 2-1,10 0-1,-8 4 2,6-6-1,-7 7-1,8-6-1,1 6 0,-10-5 1,18 2 0,-9-2-1,1 0 0,0-1 1,8-4-1,-10-2-1,10 4-2,0-3 0,0-5 0,10-4 0,-10 4 2,8-4 0,0 0 1,1-5 0,0-5 0,0 5-1,8-5 2,0 0-1,-7-5 1,14 0 0,-6-5 0,0 0 2,8 2-2,-1-8-1,-7 2 1,8-1 0,0-4 1,0-1 2,0 0-2,9-4 1,-9-1 0,0-5-2,0 3-2,8-3 1,-7-3 0,-1 3 0,0-4 2,-10 4 3,10 1 5,-8-1 9,-1 6 8,-7-6 7,6 12 5,-8-7 4,2 5 1,-10 6-8,8-1-6,-8 1-7,0 4-8,0 1-7,-8 4-5,8 0-3,-10 0-2,2 5-3,0 5 0,-10 0 1,10 0 1,-1 4-1,0 1-1,-8 4 3,8 1-1,0-1 0,1 1-1,8 0 0,-8 0-1,8 3-2,-10-2 0,10-2 0,0 2 0,0 3 0,10-9 3,-10 4 1,0 0 1,8 1 2,0-5 0,-8 5 0,9-6 1,0 0-2,-1 1 2,1 0-1,0 0 0,-9-1-1,9-2 0,-9 1 0,8 2 1,-8 0 1,10 0-1,-10 0 1,0 5 2,0-6 0,0 5-2,-10-4 1,10 6 2,-8-3-1,-1-3 1,0 6-2,0-3 3,1 2-3,-10 0 0,10-7 0,-10 8-1,2-2-1,-2-3 1,10-3 1,-10 4 2,0-8-1,10 6 1,-1-6 0,1 1 0,-2-5 0,10 5-1,-8-5 1,0 5-1,8-5-3,0 0-1,0 0-1,0 0 0,0-5-1,8 0-2,0 5 4,2-5 1,-2 1-1,1 0 1,-1-2 0,10-4 1,0 4-1,-2 2 0,2-5 0,0 3 0,-2-2 1,2-4-1,8-1 0,-9 3 1,1-5 1,8 2 0,0-3-2,-9-4-1,9 1 2,8-5-1,-8-6-3,9 1-1,-9-4 2,9-3 1,0-3-1,-1 1 1,9 0 1,-7-8 4,-2 8-2,0-1-1,1 0 1,-1 0-1,-8 0 0,0 5-1,0-1-2,1 2 0,-1-1 1,-8-1 0,8 1 1,-10 6 0,2-7 1,-10 2 0,10 4-1,-1-6 1,-8 6 0,0 4-1,-1-5 0,0 12 0,2-3 2,-10 8 0,8-2 0,-8 0 2,0 10-2,8-5-1,-8 7-2,-8 3 1,8 0-3,-8 3 0,-2 7 1,2 5 1,0 0 0,-1 3 1,0 3 0,-8 3 0,8 0 1,-8 6-1,-1 4 2,10-6-2,-10 8 0,2 2 0,-2 1 0,0 0 1,1 0 0,-1 5 0,2-5-1,-2 4 1,0 1 0,2-4 0,6-2-1,-6 1 1,7 1-1,0-1 0,0-10-1,1 4 0,8-3-1,0 0 0,0-7 2,0 3 0,8-8 0,1-3-1,0 4 1,0-8 1,7 3 0,-6-5 1,6-5-6,2 2-19,0-6-34,-2 0-45,-6 0-45,7-6-44,0-2-37,10-2-20,-19-5-13,10 0-9,-2 1 0,2-6 21,-1 2 29</inkml:trace>
          <inkml:trace contextRef="#ctx0" brushRef="#br0" timeOffset="25578.9724">25815 2572 94,'-8'0'197,"8"-5"2,-9 5-37,9-5-24,-9 5-13,9 0-13,0 0-17,0 0-13,0 0-8,9 0-1,0-5-2,-1 5-5,10 0-7,-2 0-10,2-5-9,8 1-13,-8 4-10,16-4-7,-7-2-5,-1 2-9,-10-2-22,10 2-35,-8-2-38,8 2-35,-9-1-38,1-5-33,-10 4-30,10 3-10,-10-4 14,-8 4 24</inkml:trace>
          <inkml:trace contextRef="#ctx0" brushRef="#br0" timeOffset="26207.2879">25009 2412 34,'0'0'58,"0"0"-7,-8 0-7,8 4-10,-9-4-5,0 6-5,9-2-4,0 2-2,-8-3-3,8 2 0,0 5 3,0-5 6,0 0 2,0 0 5,0 0 6,0 0 8,8 0 2,-8-2 0,9 4 3,-9-7-3,9 3-3,-1-3-4,-8 0-5,8 0 0,2 0-1,-10-3-5,8 3-3,-8 0-2,0-7-4,0 7-10,0-3-13,-8 3-18,-2 0-28,2 3-41,0-3-57,-10 7-43,10-4-16,-10 3 2</inkml:trace>
        </inkml:traceGroup>
        <inkml:traceGroup>
          <inkml:annotationXML>
            <emma:emma xmlns:emma="http://www.w3.org/2003/04/emma" version="1.0">
              <emma:interpretation id="{5010B894-9120-41B6-A607-2992FCB5C62C}" emma:medium="tactile" emma:mode="ink">
                <msink:context xmlns:msink="http://schemas.microsoft.com/ink/2010/main" type="inkWord" rotatedBoundingBox="27827,3255 31750,3059 31803,4130 27881,4325"/>
              </emma:interpretation>
              <emma:one-of disjunction-type="recognition" id="oneOf7">
                <emma:interpretation id="interp33" emma:lang="en-US" emma:confidence="0.5">
                  <emma:literal>Thawer</emma:literal>
                </emma:interpretation>
                <emma:interpretation id="interp34" emma:lang="en-US" emma:confidence="0.5">
                  <emma:literal>L hour</emma:literal>
                </emma:interpretation>
                <emma:interpretation id="interp35" emma:lang="en-US" emma:confidence="0">
                  <emma:literal>Thrower</emma:literal>
                </emma:interpretation>
                <emma:interpretation id="interp36" emma:lang="en-US" emma:confidence="0">
                  <emma:literal>1 hour</emma:literal>
                </emma:interpretation>
                <emma:interpretation id="interp37" emma:lang="en-US" emma:confidence="0">
                  <emma:literal>2 hour</emma:literal>
                </emma:interpretation>
              </emma:one-of>
            </emma:emma>
          </inkml:annotationXML>
          <inkml:trace contextRef="#ctx0" brushRef="#br0" timeOffset="27612.5305">27644 2353 63,'0'-5'190,"0"5"12,0-5-40,8 5-56,-8-5-37,0 5-20,0 0-11,0 0-14,0 0-10,0 5-7,0 0-1,0 0-2,8-1 2,-8 2 7,10-2 6,-2 2 3,0 4 6,2-6 3,7 0 1,-9 1-5,10 0-5,0 0-4,-2 1-5,2-6-2,0 0 0,-2 0-4,-7-6 1,8 1-2,1 0-1,-1-4 0,-8-1-2,0 0-1,7 0 1,-6-4 3,-2 5 5,0-6 9,-8 0 9,10 0 12,-10 6 6,0 0 6,8-1-2,-8 0-8,0 4-8,0 2-10,0-2-10,0 3-8,0 3-5,0 3-2,0 3-2,0 4-2,-8 4 3,8 5 0,-10 1 1,10 10 0,-8-1 4,0 4 3,-2 3 1,2 2 1,0 1 1,-1 0 1,0 0-4,1 5 0,-1-1-1,0-4-2,0 4-1,1-7 0,-1 3 0,0-5-1,1-5-1,0 0 1,-2-5-2,10 0 0,-8-4 0,8-6 1,0 7 2,-8-12 1,8 1 3,0-2 10,-10-2 11,10 4 7,-8-10 0,0 0 2,-2 0-1,2 0-12,-1 0-10,0-4-6,-8-2-4,9 0-3,-10 2 1,0 0-2,10-6 0,-10 5 0,10 1 1,-9-2-1,0 1 0,8 1 0,0-2 0,0 2 0,1 4-1,-1-5 1,0 5 0,9-5 0,0 5 3,-8 0 3,8 0 2,0-5 3,0 5 3,8 0 9,-8 5 11,18-5 8,-10 0 6,10 5 2,-1-5 0,9 0-8,0 5-10,0-5-11,9 0-7,-9 0-6,8 0-1,-8 0-6,9 0 1,-9 0-1,0 0-2,0 0-12,0-5-34,-8 5-54,8 0-62,-1-5-60,-7 5-61,0-5-74,8 0-11,-10 5 29,-8-5 50</inkml:trace>
          <inkml:trace contextRef="#ctx0" brushRef="#br0" timeOffset="29114.5111">28639 2460 40,'0'0'127,"-8"0"-41,8 0-29,0 0-15,0 0-9,0 0-8,0 0-8,0 0-3,0 0 0,0 0 1,0 0 3,0 0 0,0 0 3,0-5-1,8 5 0,-8 0-5,10-5-2,-2 0-2,1-5-4,0 7-4,-1-7-1,1 0 1,9-1-2,-10-3-1,10 0-1,-10-6 1,10 1-1,-10-1-1,0 0 2,10 0 0,-10-3 2,1 4 0,0-1 4,0 0 7,-1 5 9,-8 0 8,9 6 5,-9-1 3,0 2-2,9 2-7,-9 0-9,0 2-7,0 4-5,0 4 0,0 2 3,-9 4 13,9 4 12,-9 6 13,9-1 10,-8 11 9,-1-7-1,0 6-7,0 6-7,-7 4-10,6-4-12,2 4-8,0-1-6,-10 6-3,10 0-5,-10 0-2,10 0-1,-10-1-1,9 1 0,-8-1-2,8 1-1,-9-4 3,10-1-2,-8-5-1,6-1 0,2 2 1,-10-6 0,10 0-2,-1-3-1,0-3 1,1-4 0,-1-4 1,1 5 0,-2-7 1,10-3 2,-8 2 2,8-4 3,-8-2 10,8-1 10,0-5 6,0 4 5,-10-8 1,10 4-3,10-11-10,-10 3-10,0-4-8,8-1-6,0-2-1,2 0-3,-2-3-1,9-8 1,-8 7 0,8-1-1,1-3-2,-10-2 2,10 0-1,-2 2 0,11-3 1,-10-2 0,1 3 2,7-4-2,-7-1 0,8 1 2,0-1 0,0 2-2,-9-2 0,9 6 0,0 0-2,-8 0-2,8 9 0,-9-4 1,0 4-1,0 0 3,1 5-2,-10 2 0,10-2 1,-10 4-1,10 2 0,-10-2 0,2 6 0,-2 0 2,0 0-1,1 0 1,0 6 0,-9 4 0,9 0 0,-9-2 0,0 7-1,8 0 1,-8-1-2,-8 6 2,8 0 0,0-2 1,-9 2 0,9-1 0,-9 6 0,0-5 1,9-2-1,-8 8 0,0-6 1,8-1 0,-10 0-1,10 6 2,-8-6-1,0-4 0,-2 3 0,10 2-1,-8-4 2,8-3-2,0 2-1,0 0 0,-8-6-2,8 1 0,0 1 1,8-2-1,-8 1 0,0-6 0,8 0 1,2 2 1,6-6 1,-6 0 1,6 0 2,2 0-1,-1-6-2,1 2 0,8-5 0,0 4 0,0-10-1,0 0 0,-1 1 0,1-1-2,-8-5 2,8 1 0,0-1 2,0-3 0,-9-2 2,9 1 0,-8 0 0,-2-5 1,2 3 2,0 3 4,-1 3 15,-9-5 20,10 6 28,-10 0 27,2 3 22,-10 3 18,8 3 5,0 0-8,-8 0-20,10 1-25,-10 4-25,0 0-21,0 0-19,0 5-11,0-5-9,-10 5-6,2 5-2,0 0-2,-2 0 1,2 4 0,-10 6-1,10-5 1,-9 9 1,8 1 0,-8-1 0,-1 7-2,10-8 1,-10 6 3,10 1-1,0-2 2,-2 3-1,2-2 2,-1-4-1,0 4-1,9-5 0,-8 0-2,8-3 0,0-3-2,0 2-2,8 0 1,-8-5 0,9-1 3,0 1-1,-1-5 2,2 1 1,6-6 1,2 0-1,-2 0 1,2-6-2,0-3 2,-1-1 0,1 0-2,8-5 2,-10 2 0,2-3 1,-1-4-2,0 1 2,1-5 1,-9-1 0,8 1-2,-8-1 4,-1 1-3,2 0-1,-10 0-1,0 4 0,0-5-3,0 11-2,-10-5-2,2 9 0,-1 0-3,-8 1-12,8 4-26,-9 0-48,1 5-59,-8 0-63,7 5-54,0 5-46,2-2-25,-2 8-8,1-6 6,-1 4 36,0 0 44</inkml:trace>
          <inkml:trace contextRef="#ctx0" brushRef="#br0" timeOffset="30614.4974">29645 2884 141,'9'5'159,"-9"0"-41,0 0-25,0 4-10,0 0-8,0 1-13,0 0-15,0 0-10,0-1-8,9 1-3,-9 0-1,0 0-1,8 0 6,-8-1 7,9 1 6,0-5 6,9 1 0,-10-2-1,8 1-8,-6-5-8,6 0-8,2 0-7,0 0-5,-1-5-4,1 1-2,-2-2 1,-6-3-1,6-1-1,2-5 0,-1 0-2,-8 0-1,8-4-2,1-1 0,-1-3 0,-8-2 2,7-4-1,2-1 2,-10 6 0,10-6 1,-10 7-1,2-2 1,-2 1 6,1 0 12,-1 8 11,1-2 7,-9 3 8,9 0 5,-9 1-4,0 4-4,8 0-8,-8 5-6,0 0-4,0 1-6,10 0-1,-10-2-5,0 2-2,0 4-5,0-6-3,0 6-3,-10 6-2,10-2 0,-8 2-1,8 2 0,-9 2 0,9 5 1,-9 4 0,1 1 0,-1 0 0,9-2 1,-8 7 0,-2 1-1,2-3 0,0 2 0,8-6 0,-10 4 0,2 3 0,8-7 0,-8 0 0,8-4 0,0 5-1,0-6 1,0 1 0,0-5 0,8 4 2,-8-5-2,8-2 1,2 1 0,-2-8 3,10 5-1,-10-5 2,9 0-3,-8-5 0,8 5 1,1-8-3,8-2 0,-10 0-3,11 0 0,-10-6 1,10-2-3,-1-3 2,-10 2-1,10-5 3,-8 4 1,8-3 0,-9-3 0,1 7 0,0-5 1,-10 6 0,10-3 7,-10 7 9,0-6 12,1 6 12,0-1 11,-1 0 11,1 5 7,-9 1 5,9-1 2,0 5-4,-9-5 0,0 5-4,0 0-7,8 1-8,-8 4-13,0-4-10,0 4-11,0 0-9,0-6-6,0 6-5,0 6-2,0-6-1,-8 4 1,8 5-1,0-4 2,0 5 1,-9 5 0,9-6 0,-9 6-1,9 0 1,-9 3 0,9-2-3,-8 8 0,8-3 3,-9-3 1,9 6 0,-9 1 0,9-5-1,0 3 2,0 2-2,0-6 0,0 0 0,0 2 0,0-3 0,9-2 1,0-2 3,-9 2-1,8-8 3,10 2-2,-9 0 2,-1-5-1,10 0 0,-2-1-1,2-4-1,8 0 2,-8-4-3,-1-1 0,9 0 0,-8 0-1,8-10 0,-10 7 2,10-8-1,0 2-1,-8-5-1,7-1 3,1-5-1,-8 1-1,8-6 2,-9 7-1,1-7 4,8 6-3,-8-1 1,-10 1 4,8-1 7,-6 5 16,-2-3 11,0 8 10,-8-4 4,10 4 1,-10 5-7,0-4-12,0 4-13,-10 0-8,2 0-7,0 6-4,-2-1-3,2 0-2,0 0-2,0 5-2,-2 0-1,2 0 0,-1 0-2,0 0 0,1 5 1,-1 0 2,0 0 2,9 5 1,-9-6 1,9 2 0,-8 4 0,8-6-1,0 5-1,0-4-1,0 5-2,0-5 1,8 0-2,-8 0 2,9 0-1,0-1 3,0-4 0,-1 0 0,10 0 0,0 0-3,-10 0-1,8 0-3,2-4-1,8-1-3,-8 0 2,-1 0 1,1 0 1,8 0 1,-10-5 0,2 5 3,0 1 0,-2 0 0,-7-2 0,0 2 2,0 4-2,-1-6 1,1 6-2,0 0 1,-9 0 1,8 6-1,-8-2 2,0 6 2,-8-1 1,8 1-1,-9 0 0,9 5 1,-9-1 0,1 1-3,-1 4 1,0 1 0,0-6-2,1 5 2,0 6 0,-2-5 2,2-2-1,0 2 2,-2 6 3,2-7-2,8-5-1,-8 5-1,8-4 0,0 5 0,0-5 1,0-2 1,0-3 4,8 0 4,0 6 7,2-13 8,-2 7 8,10-5 5,-2 5 6,-7-10 1,9 5-2,-1-5-5,0 0-6,1 0-5,8-5-6,-9 0-7,0 0-4,1 0-3,7-5-2,-7 7-5,0-13-2,-2 6-6,-6 0-32,6 1-69,-7 0-94,0-1-97,0-5-85,-1 6-75,-8-2-54,0 7 22,0-1 68,-8 0 86</inkml:trace>
        </inkml:traceGroup>
      </inkml:traceGroup>
    </inkml:traceGroup>
    <inkml:traceGroup>
      <inkml:annotationXML>
        <emma:emma xmlns:emma="http://www.w3.org/2003/04/emma" version="1.0">
          <emma:interpretation id="{F56FBC45-DB4E-46A8-AEBE-625448ABE851}" emma:medium="tactile" emma:mode="ink">
            <msink:context xmlns:msink="http://schemas.microsoft.com/ink/2010/main" type="paragraph" rotatedBoundingBox="3034,6185 29433,4987 29513,6733 3113,79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2CA9BD-4940-4757-94BD-8E70DB9C18FD}" emma:medium="tactile" emma:mode="ink">
              <msink:context xmlns:msink="http://schemas.microsoft.com/ink/2010/main" type="line" rotatedBoundingBox="3034,6185 29433,4987 29513,6733 3113,7932"/>
            </emma:interpretation>
          </emma:emma>
        </inkml:annotationXML>
        <inkml:traceGroup>
          <inkml:annotationXML>
            <emma:emma xmlns:emma="http://www.w3.org/2003/04/emma" version="1.0">
              <emma:interpretation id="{A9A182C9-2F5D-4F07-B259-5252CB84330E}" emma:medium="tactile" emma:mode="ink">
                <msink:context xmlns:msink="http://schemas.microsoft.com/ink/2010/main" type="inkWord" rotatedBoundingBox="3044,6407 4725,6331 4788,7719 3107,7795"/>
              </emma:interpretation>
              <emma:one-of disjunction-type="recognition" id="oneOf8">
                <emma:interpretation id="interp38" emma:lang="en-US" emma:confidence="0.5">
                  <emma:literal>for</emma:literal>
                </emma:interpretation>
                <emma:interpretation id="interp39" emma:lang="en-US" emma:confidence="0">
                  <emma:literal>fore</emma:literal>
                </emma:interpretation>
                <emma:interpretation id="interp40" emma:lang="en-US" emma:confidence="0">
                  <emma:literal>fora</emma:literal>
                </emma:interpretation>
                <emma:interpretation id="interp41" emma:lang="en-US" emma:confidence="0">
                  <emma:literal>ford</emma:literal>
                </emma:interpretation>
                <emma:interpretation id="interp42" emma:lang="en-US" emma:confidence="0">
                  <emma:literal>fork</emma:literal>
                </emma:interpretation>
              </emma:one-of>
            </emma:emma>
          </inkml:annotationXML>
          <inkml:trace contextRef="#ctx0" brushRef="#br0" timeOffset="33732.475">2730 5836 183,'0'0'215,"9"0"-9,-9 0-39,0-5-26,0 5-17,0 0-9,0 0-7,0 0-10,0 0-13,0 0-13,0 0-8,0 0-9,0 0-8,0-4-9,0 4-5,0 0-5,0 0-2,0-4-5,9 4-6,-1 0-4,2-7-1,-2 2-3,0-5-4,10 6 1,-2-5 2,2-1-2,0-6-1,-1-2-2,1-2 1,-2 0-1,2-4-1,0 0 0,-2-5 0,-6 0 0,6-1 1,-7 2 0,0-2 1,0 6-2,-1-1 0,-8 1 1,9 5 0,-9-2-1,0 8 0,0-2 1,9 5 1,-9 0-1,0 1-1,0 3-2,0 2 1,0-1-2,0 5-1,-9 5-2,9-1 2,-9 5 2,9 7-1,-8 4 1,-1 3 1,0 3 2,0 7-1,1 7 0,0-1 3,-2 4 1,2 6 1,0-1 0,-2 11 2,2-5-1,0 4-1,-2 1-2,2-1 1,0 0-2,-1 0 1,0 2-2,0-2 0,1-5 0,-1 1-1,0-1 0,9-4-1,-8-6 1,8 2 0,0-11 1,0-1 0,0 3-1,0-13 0,8 2 0,-8-6 0,9 1-1,-9-10 2,9 5 1,-1-11 2,1 1 2,0-5 0,0-5-1,7 1-2,-6-11 2,-2 0-2,10-4-3,-2-5 2,-6-2 1,6-7-2,2-1-3,-9-6 2,8-4-1,-8 6-1,9-6 1,-10 0 2,0 5 0,-8 5 0,8 1 2,2 3 4,-10-1 1,0 8 2,0 4 3,0 0 0,0-2-1,-10 6-1,2 2-2,0 3-3,0 0-5,-2 4-1,-7 3 0,8-3-3,1 6-1,-10 0 0,9 0 2,1 0-3,0 6-1,-2-3-6,2-3-8,8 6-12,0-2-10,0 2-9,0 4-9,8-10-4,2 4-1,-2 2-3,9-6 0,1 0-3,-1 0-1,10-6 1,-3 2 3,2-6 8,1 4 9,-1-4 12,0 1 10,0 0 9,0-1 8,0 0 6,0-4 4,-9-1 1,9 5 1,-8 1 0,8-7 0,-9 6-1,0 0 0,-8 2 1,9 3 2,-10-5 6,0 5 6,-8 0 8,10-1 9,-10 6 5,8 0 2,-8 0-2,-8 0-3,8 0-9,-10 6-6,2 4-5,0 0-5,-1 0-1,0-1-2,0 5 1,1 6 1,-1-1-2,-8 1 1,7-1 1,2 5-1,0 2-2,8-3-1,-8 7-2,-2-6 0,10 1 0,0-5 1,0 3-1,0-3 0,10-1-1,-10-4 1,8 0 0,0 0 2,0-1 0,2-4 1,-2-5 2,1 0-2,8-1 2,1-4-4,-9 0 2,7-4 0,2-1-2,0-5-1,-2-5 1,2 4 2,-1-7-1,-8 3-1,8-3 0,1-8 2,0 7 1,-2-11-2,-8 6 3,2 1 7,-2-6 10,0 3 11,2 6 6,-10-4 6,0 5-1,0-1-5,-10 6-9,2-1-12,0 1-10,-2 4-6,-6 1-8,-2-1-7,1 10-14,0 0-24,-1 0-31,1 0-36,-9 10-37,8-7-43,2 7-51,-2 6-20,10-6 8,-10 3 26</inkml:trace>
          <inkml:trace contextRef="#ctx0" brushRef="#br0" timeOffset="34562.256">3701 6110 75,'0'4'142,"0"1"-38,0-1-33,0 2-14,-9-2-4,9 1-1,0 1-1,0-2-5,0 1-6,0-1-8,-8 2-6,8-1-4,0-2-2,0 4-6,8-2 0,-8-1 0,0-4 0,9 6-2,-9-3 1,8-3 3,2 6 2,-2-6 1,0 0 1,2 0 1,-2 0 1,0-6-2,10 6-2,-10-3-3,1-3 1,8-3-1,-8 2-2,0 4 3,0-8-1,-1-2 2,10 2-3,-10-3-4,0-1-1,2-5-4,-2 1 0,-8-1-2,8 1 1,2-5 5,-10 5 11,8-2 15,-8 2 18,0-1 11,0 7 6,0-7 1,-8 10-9,8-5-13,-10 6-16,10-1-13,-8 5-8,8 0-7,-8 0-5,-2 1-2,10 4-2,-8 0-2,8 0-1,0 0 3,-8 4 1,8 1-1,0 0 0,0 0 1,0 0 2,0 5-2,0-6-2,0 2-2,8-3-2,-8 3-1,8-1-3,2 0-1,-2-5-1,0 0 0,10 0-1,0 0-3,-10-5-2,10 0 1,-1-1 0,9-3 2,-8 5 2,-2-6 3,2 0 6,-1 5 0,-8-4 4,8 5-1,-8-3 2,0 2 0,-1-5 1,1 10 2,0-4 1,-9 4 0,8-4 0,-8 4-1,0 0-1,0 0 2,0 0-1,0 4 2,0 0 1,0 6 3,-8 2 1,8-4-1,-9 7 1,0 0-1,9-2-1,-8 8 1,-1-3 0,9 2 2,-9 0 0,0-1 0,9 1 0,-8-1-1,8 2-1,0-2-1,0-5 0,0 2 2,0-8 5,8 7 9,1-5 16,0-5 14,0-1 14,8 2 7,-8-6 4,7 0-4,2-6-12,8 2-12,-8-1-14,-1 1-9,9-7-9,-8 1-10,-2 2-31,2-2-54,-1-6-60,0 2-62,1-1-69,-9-4-74,8 4-13,-8-5 28,-1 6 49</inkml:trace>
        </inkml:traceGroup>
        <inkml:traceGroup>
          <inkml:annotationXML>
            <emma:emma xmlns:emma="http://www.w3.org/2003/04/emma" version="1.0">
              <emma:interpretation id="{C4B0410D-0021-4E0A-8D15-0559C08CD787}" emma:medium="tactile" emma:mode="ink">
                <msink:context xmlns:msink="http://schemas.microsoft.com/ink/2010/main" type="inkWord" rotatedBoundingBox="5645,6357 12311,5593 12479,7057 5813,7821"/>
              </emma:interpretation>
              <emma:one-of disjunction-type="recognition" id="oneOf9">
                <emma:interpretation id="interp43" emma:lang="en-US" emma:confidence="0.5">
                  <emma:literal>JavaScript.</emma:literal>
                </emma:interpretation>
                <emma:interpretation id="interp44" emma:lang="en-US" emma:confidence="0">
                  <emma:literal>JavaScript</emma:literal>
                </emma:interpretation>
                <emma:interpretation id="interp45" emma:lang="en-US" emma:confidence="0">
                  <emma:literal>JavaScripter</emma:literal>
                </emma:interpretation>
                <emma:interpretation id="interp46" emma:lang="en-US" emma:confidence="0">
                  <emma:literal>JavaScript's</emma:literal>
                </emma:interpretation>
                <emma:interpretation id="interp47" emma:lang="en-US" emma:confidence="0">
                  <emma:literal>JavaScripter.</emma:literal>
                </emma:interpretation>
              </emma:one-of>
            </emma:emma>
          </inkml:annotationXML>
          <inkml:trace contextRef="#ctx0" brushRef="#br0" timeOffset="38950.5167">8683 5441 137,'10'-4'134,"-10"-1"-21,8 1-11,0-2-1,-8-4 1,10 5 0,-10-5 0,8 2-1,-8-2 1,8 0 3,-8-6 2,0 6 0,0-3 2,10 3-2,-10-5-2,0 2-1,-10 1-4,10-1-5,0 3-9,-8-6-9,0 6-16,8 2-17,-10 3-15,-6 0-10,6 0-11,-7 5-6,0 0-3,8 5 0,-9 5-2,2-2-1,-2 2 2,-8 6-1,9-2 2,0 7 0,-1-3 1,1 6 0,9-5 0,-10 7 0,10-8-2,-10 7-2,10-1 4,-2-4-1,2 5-4,8-6 3,-8 1 2,8 3 0,-10-8-2,10 5 1,0-6 2,0 1-2,10 0-2,-10-1 0,8-4 2,-8 0-2,8-1 1,2-4 2,-2 0-1,10 0 0,-10-5-1,10 5-1,-10-5-1,9 0 1,1-5 0,-10 5 0,10-5 3,-10 5 0,10-5 0,-10 5 0,0-5-1,2 5 0,-2 0-2,0-5 0,2 5-1,-2 0 0,1 0-1,-9 5 2,9-5 1,-9 5 1,8 0 3,-8 5 0,0-1 1,0 1 2,-8 0-2,8 5 2,-9-2 0,0 3-3,1-2 0,-2 5 1,-6-4 0,6 5-1,-6 0-1,-2-2 1,10 3-1,-10-3 0,1-2 0,-1 4-1,2-7 0,-2 2 4,0 0 1,-8-5 3,10 5 2,-2-6 8,1 0 8,-1-3 15,0-2 16,2 2 14,-2-2 8,10 2-1,0-6-3,-10-6-12,9 2-18,0-2-18,0 2-14,9-5-26,-8-6-39,8 5-58,0-5-65,0-5-64,8 6-57,-8-1-43,9 1-33,0-2-10,0 3 31,-1-2 46,10 4 51</inkml:trace>
          <inkml:trace contextRef="#ctx0" brushRef="#br0" timeOffset="39498.0503">8874 5617 35,'8'-4'87,"-8"-2"-17,10 1-10,-2 5-2,-8-4 3,8-2 3,-8 2 4,10 4 4,-2-5 7,-8 0 7,0 0 6,9 0 5,-9 5 1,0-5 1,0 5-3,0 0-5,0 0-11,0-5-15,0 5-11,-9 0-16,9 0-13,0 0-11,-8 5-7,-2-5-4,2 5 0,0 0-2,-2 0-1,2 5 0,0 0 1,-2-1-1,2 1 0,-9 5 0,8 5 1,1-6-1,-10 5 0,9 0 1,1 1-1,-1 0 0,0-2 1,1 2-1,0-1 2,-2 3-4,10-9 0,-8 2 0,8-1 2,0 1 0,0-5-1,8 0 2,2 0-1,-10-1 1,8-9 2,9 4 0,-8 2 1,8-6-1,1-6 3,-10 2-2,10-2 0,8 3-3,-10-7 1,2 0-5,0 5-18,-1-6-29,0 2-33,0 0-34,-7-1-37,6 0-37,-6 1-50,6-2-10,-8 6 10,2-5 25</inkml:trace>
          <inkml:trace contextRef="#ctx0" brushRef="#br0" timeOffset="41566.5185">9160 5807 70,'0'0'140,"0"0"-38,0 4-32,0-4-17,0 0-5,0 0-6,0 5-1,0-5-1,0 7-2,0-7 0,8 4 1,-8-4 3,0 0 6,10 0 3,-10 4 4,8-4 5,0 0-1,-8 0 0,10 0-6,-2 0-5,1-4-5,-1 4-4,10-4-6,-10 4-4,2-7-1,-2 2-2,10-5 1,-10 6 2,0-5 2,1 3 3,0-4 2,8 0 0,-17-3-3,9 3-2,0-5-4,-1 2-4,1-8-6,0 6-5,-9-4-2,8 3 0,-8-2 4,8 3 7,-8 0 12,0 1 10,0-1 6,0 5 1,-8 0-5,8 7-9,-8-3-12,-1 2-9,0-2-8,1 6-6,-10 0-1,9 6-1,-8-2 0,8 2-3,-7-3 0,6 7 0,2-5 0,0 5-2,-2-5-4,2 5-3,8-1-5,0-3-6,0-2-7,0 1-5,0 1-7,8-2-7,2-4-10,-2 0-4,0 0-6,10 0 2,-1-4 4,0-2 7,1 1 10,-1 1 13,-8-2 10,16-3 8,-15 4 5,6-5 5,2 5 4,0-5 0,-1 0 0,-9 7 0,10-3 1,-10-4 1,2 6-2,-2-2 0,0 2 0,2 4 1,-10-5 0,8 5-1,-8 0 2,0 5 3,8-5 4,-8 10 0,-8 0 1,8 0 5,-8 0-2,-2 3-3,10 2-1,-8 5-2,-10-1 1,10-4-3,-1 9-1,0-5-1,1 1 1,-1-1 0,1 1-2,-2-2 0,10 2 1,-8 1 0,8-7-1,0 2 0,0-3 1,0 2 2,8-5 0,-8 0 0,10-7 0,7 3-1,-9-1 2,1-5-2,8 0-2,1-5 3,0 5 1,-2-9-1,2 3-2,-1-3 0,-8-6 1,17 5-1,-17-5 0,7-4 1,2 0 0,0 0 0,-2-6 2,-6 2 5,6-3 8,-6-3 11,7 5 16,-9-1 14,1 6 12,0-6 13,-1 12 4,-8-3 2,10 2-6,-10-1-7,0 5-6,0 6-9,8-6-8,-8 5-11,0 0-9,0 0-8,0 5-8,0-5-7,-8 5-6,8 5-2,-10 0-1,10 0 0,-8 5-1,-1-1 1,0 1 0,9-1-1,-8 7 1,-1-3-1,1 7 0,-2-5-2,10 5 1,-8-1 0,0-4 0,-2 5 1,10-2 0,-8 2 1,8-6-1,0 6 0,0-5 1,0-2 1,0 3 0,8-6-1,-8 0 2,10-1-1,-2-5 0,10 2-2,-10-2 0,9-4-1,1 0-3,0-4 2,-2-2-5,2 6 1,-2-8-1,2-3-1,8 1-2,-8-3-3,-1-2-1,9 0-2,-8-10 0,8 6 3,-10-4 2,2-3 3,8-3 4,-9 5 4,1-6 0,-2 7 0,-6-2 1,-2 6-1,10-1-2,-10 6 0,-8-1 1,9 0 0,0 5-1,-9 0 2,0 5-1,8 0-1,-8 5 0,-8 0 0,8 0 2,-9 10 1,9-5-1,-9 10 1,1 0 3,-10 4 3,10 1 9,-10 5 13,2-2 14,6 3 10,-7 2 6,0 1 4,-1 0 0,1 1-2,-1 5-5,2-2-2,-2 5-3,10-3-2,-10-1-7,10-1-8,-10 6-5,9-3-5,1-8-6,-1 6-5,0-4-3,1 0-3,-2-2-2,10-4-1,-8-3-2,0-2-2,8 1 0,0-7 0,-8 3-1,8-6 1,0 0 1,0 0 6,0-7 0,-10 2 3,10 0 1,0-5 2,0 0-2,0-5 0,0-3-3,0-2-2,10 0-3,-10-10-4,8 5 0,-8-9-3,16-6-2,-6 1-10,-2-4-15,10-6-16,-1-6-30,9 1-22,-8-4-13,8-1-1,0 4 7,-1 3 16,-7-3 25,8 6 21,-8 0 13,6 5 10,-6 0 6,0 9 2,-1-4 0,0 6 3,0-2 3,1 5 2,0 2-1,-2-3 1,2 6 2,-10 2 3,10 3-3,-9 0 1,8 0 0,-8 4 2,-1 3-1,2-3 1,-2 6-1,0 0 1,10 6 2,-10-3-1,0 3 3,-8 4-2,10 0 5,-10 0 2,8 3 3,-8 2 7,0 6 6,-8-3 8,8 2 4,-10-5 3,2 5 3,0-1-1,-10 1-1,10-2-1,0 2 0,-10 0 1,0-1 3,1-4 4,-1 5 5,2-6 9,-10 5 3,8-3 3,-8-3-3,9 2-3,-9 0-10,8-7-12,-8 8-12,10-6-8,-11 0-6,18-5-6,-8-1-2,-1 0-6,10-4-25,-10 0-65,10 0-87,8 0-94,-8-4-83,8 0-73,0-7-63,8 7 17,-8-6 62,8 4 79</inkml:trace>
          <inkml:trace contextRef="#ctx0" brushRef="#br0" timeOffset="43110.3865">9827 5247 40,'-8'0'74,"0"0"-12,8 0-3,-10 4-2,2 2 0,8-6-3,-9 4-3,0 2-4,9-2-3,0 1-4,-8-1-2,8 1-3,0 2 0,8-4 0,-8 2 2,9 0 0,0-5 0,9 0 1,-10 0 0,10 0 0,-10 0 3,8-5-2,2 0-1,-9 2-3,0-4-2,-1 2-5,10 1-7,-18-5-5,9 9-9,-9-6-14,0 2-21,0 4-29,-9 0-38,0 0-48,0 0-60,-8 4-23,8 2 0,-9-2 18</inkml:trace>
          <inkml:trace contextRef="#ctx0" brushRef="#br0" timeOffset="42190.8471">10234 5739 119,'10'0'174,"-10"10"-38,0-7-25,0 4-9,8-4-2,-8 3-2,8-2-8,2-4-6,-10 6-8,8-6-11,0 0-12,1 0-13,0-6-9,0 6-11,8-4-9,-8-2-2,9 3-4,-10-7 0,0 0-2,10 0 1,-10-5 1,10 2 0,-10-3 0,10-3-1,-1-1-1,-8-4-3,8 0 0,1-6-3,-2 2 1,2-11 0,8-1 1,0 1-1,-9-10-1,9 6 3,0-11-2,0 6 1,0-1 0,0 5 3,-9 0 4,9 0 4,-8 10 10,0-1 3,-10 7 9,0-2 4,1 11 1,0-6-1,-1 10-2,-8 2-3,0-3-4,0 6-4,0 1-4,0 5-2,0-1-4,-8 5 0,8 0 0,-9 5 2,0 5 2,1 3 3,-10 3 6,10 3 4,0 0 8,-10 5 6,0 6 7,10 4 6,-9 1 9,-1-2 7,0 5-1,-8 1-4,10 6-8,-2-6-9,10-1-14,-10 1-14,1-4-5,8 3-6,0-2-1,1-7-3,0-1 1,8 2 0,0-5-2,0-2 0,0-4 0,8 1 0,-8-5-3,8-1 1,10 1 0,-9-5-2,8-5 0,10 0 0,-11 0 0,10-5-3,0 0-5,0-5-17,1 5-32,7-10-41,-8 6-47,-9-7-49,9 1-52,-8-4-35,8-1-26,-10 2-28,2-7 10,0 0 30,-2 1 45</inkml:trace>
          <inkml:trace contextRef="#ctx0" brushRef="#br0" timeOffset="42646.6282">10667 5208 12,'-8'5'145,"8"-5"-15,-8 5-23,8-5-9,0 5 0,0-5 2,0 5-3,0-2-5,0 3-5,8-6-12,0 4-13,10-4-12,-10 0-13,10 0-9,8 0-11,1-4-7,-11 4-15,10-6-23,0 3-29,0-2-38,-8-5-38,8 5-43,-1 0-39,-7-5-6,0 0 15</inkml:trace>
          <inkml:trace contextRef="#ctx0" brushRef="#br0" timeOffset="36428.2633">5556 5583 164,'0'-5'208,"8"5"-16,-8-5-22,0 5-17,0 0-10,0-5-11,0 5-15,0 0-21,0 0-21,0 0-19,0 0-17,0 0-14,0 0-11,8 0-6,-8 0-5,0 0-2,0 0 2,10 0 0,-2 0 0,0 0 2,10 0 2,-1 0 1,9 0-1,-8 0-1,8-5-1,0 5-2,8 0-2,-7-5 1,7 0-1,-8-5 1,0 7 2,0-7-1,9-6 0,-17 7 0,6-5 0,-6-6-1,0 5-1,-1-4 0,0 0 0,-8-7 1,-1 7-1,2-5-1,-2 5 0,0-1 0,-8 2-1,10-3 0,-10 7 1,0-2-1,8 6 1,-8 2 0,0-2-2,0 5-2,0 0 0,0 0-1,0 5-1,0 5 2,0 0 1,-8 10 2,8-1 1,-10 10 2,10 0 4,-8 6 1,0 4 3,-2 6 3,10-1 0,-8-1 2,-1 6 0,1 4-2,-1 1-2,9 0-3,-9 6 0,1-4-2,-2 3-1,2 4 0,0-3-1,-10-1 2,10 4-3,-10-5 1,1-3 0,0 2-1,-1-3-1,1 0-1,-1 1 1,2-7 1,-10-4-3,8 5 2,0-9 0,1-2 1,0 1-2,0-4 3,-1-7 1,0 2 0,2-6 2,-2 1 0,1-5-2,0-5-2,-1-1 2,1 1-3,9-6 1,-10-4-1,0 0 5,2 0 0,6-10 0,-6 6-1,7-11 0,0 1-3,0-6-2,1 0-1,8 1 0,-9-5 1,9 0-2,0-1 1,9-4 0,-9 1 0,8 3-1,1-5-1,9 1-2,-10 4 0,10-4 3,-2 6-2,10-2 0,0 0 2,1 1 0,7 4-1,-8-4-1,8 4-4,2 1-14,-1-5-25,-1 5-28,0 4-28,1-4-31,0 3-28,0 3-19,-1-3-11,1-4-13,-1 10-23,2-3 5,-10-2 18</inkml:trace>
          <inkml:trace contextRef="#ctx0" brushRef="#br0" timeOffset="37438.56">6561 5801 96,'8'-8'176,"1"-7"-28,0 5-21,-9 1-9,8-1-5,-8 0 0,9 0 0,-9 5 3,0-5 1,0 7-7,0-4-9,0 7-14,-9-3-18,9 3-19,-8 0-17,-1 0-14,0 3-9,1 4-5,-10 1-4,10 2-1,-10 0 0,-8 3 2,9 7-1,0 1 0,-1 2 0,1 2 1,-1-1-1,2 6 0,-2-2 0,10 2-1,-2 0 0,2-6 0,0 4 0,-2-2 0,10-3 0,0-3-1,0-1 2,0 2-1,10-8 1,-10 1 0,8-2 2,-8-8 2,8 5-1,2-9 0,-2 6 3,0-12-1,10 6-3,-10-9 2,1 5-2,8-8 0,-8-2-2,9 1-1,-10-8 2,10 2-2,-10-4 1,10-3 1,-10 3 0,10-2 4,-10 1 5,0-1 13,2 6 12,7-1 13,-8 1 14,-9 4 7,8 1 0,-8-1-7,9 5-10,-9 5-12,8-5-12,-8 6-9,0 0-7,0-3-5,0 7-6,0 0-1,0 0-1,0 7-2,-8-3 0,8 5 1,-9 6 1,9-1 0,-8 6 0,8 0 0,-9 4 2,0-4-2,9 3 1,-8 2-1,8 0 0,0-2 0,0-3-3,0-1 3,0 1 0,0-5-2,8-1-2,1 1 2,0-6 2,-9 2-1,8-8 2,9 4-1,-7-7 0,-2 0 0,10-7-1,-10 4-1,10-2-2,-2-5 1,2-5 0,-1 0 0,-8-4 1,17-1-1,-17-3 4,7-3 1,2-2 0,0-2 0,-2 2-1,2-2 1,-1 1-3,-8 4 1,0 1 4,-1-1 6,2 6 11,-2 0 12,0 3 13,-8 3 6,10 3 4,-10 0-4,0 0-7,8 2-12,-8 1-7,0 4-9,0-3-8,0 6-3,0-5-5,0 5-1,0 0-4,0 0-1,0 5 0,0 4 2,-8 1 0,8 0 2,-10 5 2,10 5 2,-8-1-1,0 0 1,8 7 1,-10-3 0,2 2-1,-1 4-2,9-6 1,-9 3 0,9 2 0,-8-3-1,8-5-1,0-1 0,0 1 0,0 0 0,0-7 0,0 3 0,8-3 3,-8-3 0,9 1-1,0-2 1,-1-5 2,2-4 2,-2 6 0,10-6-1,-10-6 0,8 2 1,2-1-1,0 1-2,-1-11 1,1 5 6,8-5 2,-10 0 0,2-3 3,0-2 0,7 1 1,-7-6-6,-1 1-4,0-1-4,9-4-6,-8 0-21,-1 3-36,0-2-44,1 5-49,-1-7-48,1 9-47,-2 1-25,2 2-8,-10-2 4,10 10 9,-10-4 12,10 4 11,-9 5 17,-1-4 27</inkml:trace>
          <inkml:trace contextRef="#ctx0" brushRef="#br0" timeOffset="38047.93">7548 5640 16,'0'0'101,"9"0"-7,0 0-5,0 0-5,-9-4-5,8 4-1,-8 0-5,8 0-3,-8 0-5,0-4 0,0 4-1,10 0-2,-10 0 0,0 0 1,0 0 6,0 0 4,0 0 3,0 0-1,-10 0-5,10 4-9,0-4-12,-8 4-14,0 2-12,-1 0-9,-9 4-6,10-2-3,-10 2-4,0 5 1,2 4-1,-2-4 0,10 5 0,-10 3 0,1-2 0,0 2 0,8 2-1,-9-1-1,10 1 1,0-2 0,-2 3-2,2-7 2,8 0 0,-8 1 1,8-6-1,0 1 0,0-6 1,8 1 0,-8 0 2,8-4 0,2-2 1,-2 2 1,10-6-1,-10-6-2,9 2 1,-8-2 0,8-4-1,1 0 0,0-3 1,-10-2 3,18 0-3,-18-9 2,10 5-2,-1-7 1,1 3-3,-2-3 0,-6-2 3,6 5 9,-6-3 17,-2 7 19,10-7 16,-10 13 16,-8-7 11,8 5-1,1 6-3,-9-6-9,9 10-8,-9-4-9,0 5-10,9-2-9,-9 2-10,0-2-10,0 0-8,0 6-7,0 0-3,0 0-1,-9 12 1,9-8 3,-9 6 0,9 4 3,-9 1-1,1 4-3,8-4 0,-8 8 0,-2-3-4,10 1 1,-8 2-1,8-3 1,0 5-1,-8-6 0,8 1-1,8-1-1,-8-5 0,0 2-2,0-3-13,8 2-32,2-5-47,-2 0-53,0-5-56,1 0-53,9-5-40,-10 0-22,1 0-29,8 0 16,-7-5 35,6-5 44</inkml:trace>
          <inkml:trace contextRef="#ctx0" brushRef="#br0" timeOffset="44704.123">11924 5384 15,'0'-5'158,"0"-1"10,8 2-50,-8-2-29,0 6-10,0-4 0,0 4 2,0-6-2,0 6 0,0 0 0,0-4-4,0 4-7,0 0-10,0 0-7,0 0-10,0 0-9,0 4-9,-8-4-6,8 0-5,0 6-3,0-2-1,0-4-1,0 0-1,0 6-1,0-2 1,8-4-1,2 0 1,-10 0 1,8 0 2,1 0 1,0 0 3,-1 0 0,10-4 1,-9-2 0,-1 2 6,0-2 9,2 2 14,-2-2 13,0 3 11,-8-7 7,10 0 8,-10 5 3,8 0-2,-8 0-6,0 0-7,0 0-5,-8 2-14,8-4-16,-10 7-11,2 7-10,0-7-4,-2 8-6,2-3 0,-9 0-1,8 5 0,9 0-2,-9 0-2,9-1-1,-8-5-1,8 6 1,0-4 0,8-2 1,-8 2 2,9-1 2,0 0 0,0-5 0,-1 0 1,10 0 3,-10-5-4,0 5 1,2-5-15,-2 5-55,0-6-87,-8 6-96,0 0-110,0 0-57,0 0-17,-8 0 38,0 6 76</inkml:trace>
        </inkml:traceGroup>
        <inkml:traceGroup>
          <inkml:annotationXML>
            <emma:emma xmlns:emma="http://www.w3.org/2003/04/emma" version="1.0">
              <emma:interpretation id="{216E0931-4B81-466E-872C-EE1DAEC26CE4}" emma:medium="tactile" emma:mode="ink">
                <msink:context xmlns:msink="http://schemas.microsoft.com/ink/2010/main" type="inkWord" rotatedBoundingBox="13287,7018 13751,5630 14147,5762 13683,7150"/>
              </emma:interpretation>
              <emma:one-of disjunction-type="recognition" id="oneOf10">
                <emma:interpretation id="interp48" emma:lang="en-US" emma:confidence="0.5">
                  <emma:literal>.</emma:literal>
                </emma:interpretation>
                <emma:interpretation id="interp49" emma:lang="en-US" emma:confidence="0">
                  <emma:literal>I</emma:literal>
                </emma:interpretation>
                <emma:interpretation id="interp50" emma:lang="en-US" emma:confidence="0">
                  <emma:literal>,</emma:literal>
                </emma:interpretation>
                <emma:interpretation id="interp51" emma:lang="en-US" emma:confidence="0">
                  <emma:literal>B</emma:literal>
                </emma:interpretation>
                <emma:interpretation id="interp52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6728.4973">13544 5077 134,'10'0'158,"-2"0"-33,-8 3-24,0-3-8,8 0 2,-8 6 3,0-6-6,10 5-10,-10 0-9,0 0-4,8-1-8,-8 2-9,0-2-4,0 6-1,0-4-1,0 2 1,0 2 3,0 0 1,0 0-1,0 0-2,-8-1-8,8 6-5,-10-5-6,2 5-5,0-6-6,-10 5-2,10 2-3,-10-7-3,1 7-3,-1-8 0,1 7-3,-8-5-1,7-1 0,-8 0 1,0-3-3,9-2 1,-9 6 2,8-10-1,-8 6 1,10-6-1,-2 0 3,0 0 1,9-6 2,1 6 1,-10-10-1,18 6 0,-8-5-2,0-1-2,8-5-1,0 0-2,8-5-1,-8 1-1,8-5-1,1 5 1,8-6-2,-8 1-1,9 4-1,-10-4 2,18 4 0,-8-5 0,-2 2 0,2 3 0,0 2 2,7-8-1,-7 7 1,0-1-1,-2 1 1,2 4 0,-1-4 0,0-1 2,-8 6-2,9-1 1,-10-5-1,10 7 1,-10-2-1,0-5-1,2 6 3,-2-7-1,-8 8 0,8-3-1,-8 2 0,10 0 0,-10 4-1,8-1-2,-8 1 1,0 1 1,8 5 0,-8-6 1,0 5-1,0 5-1,0-5-1,0 0-1,0 5 1,0 0-3,0 0 1,0 0 2,0 0 1,0 5-1,0 0 1,0 5 1,0-1-2,0 6 0,0 0 3,0 3 0,0 2 2,0 5 0,0 0 1,0-1 3,0 4-1,0 2 1,0-1 2,-8 6 3,8-7 6,0 6 5,-8 7 5,8-8 4,-10 6 2,10-5 5,0 5 2,-8 0 0,8-5 0,-8 5 1,-2-5 0,10 5-4,0-4-4,-8 3-4,0 1 0,8-5 2,-9 1 0,0 3 4,1-4 3,-1 0 0,0 0-3,-8-3 0,8-3-5,0 2 1,-7-1 2,6-1 6,-6-3 10,6-1 11,-6 1 13,-2-5 9,9-1 2,-8-5-3,0 5-6,-1-9-14,0 5-14,2-5-8,-10 0-5,8-6-5,1 2-2,-1-6-1,2 0-2,-2 0-5,0-6-4,2 2-6,6-6-3,-7-4-4,0 3-4,8-3-5,1-1-17,-2 1-39,2-5-60,8 4-78,-8-6-84,8 8-73,8-2-51,-8 0-33,8 0-20,10 0 36,-9 7 64,8-7 66</inkml:trace>
        </inkml:traceGroup>
        <inkml:traceGroup>
          <inkml:annotationXML>
            <emma:emma xmlns:emma="http://www.w3.org/2003/04/emma" version="1.0">
              <emma:interpretation id="{F9F324CC-8465-45DC-84B3-2497C5EBD968}" emma:medium="tactile" emma:mode="ink">
                <msink:context xmlns:msink="http://schemas.microsoft.com/ink/2010/main" type="inkWord" rotatedBoundingBox="14887,6466 17010,5646 17328,6469 15205,7289"/>
              </emma:interpretation>
              <emma:one-of disjunction-type="recognition" id="oneOf11">
                <emma:interpretation id="interp53" emma:lang="en-US" emma:confidence="0.5">
                  <emma:literal>will</emma:literal>
                </emma:interpretation>
                <emma:interpretation id="interp54" emma:lang="en-US" emma:confidence="0">
                  <emma:literal>Will</emma:literal>
                </emma:interpretation>
                <emma:interpretation id="interp55" emma:lang="en-US" emma:confidence="0">
                  <emma:literal>wills</emma:literal>
                </emma:interpretation>
                <emma:interpretation id="interp56" emma:lang="en-US" emma:confidence="0">
                  <emma:literal>wilt</emma:literal>
                </emma:interpretation>
                <emma:interpretation id="interp57" emma:lang="en-US" emma:confidence="0">
                  <emma:literal>wile</emma:literal>
                </emma:interpretation>
              </emma:one-of>
            </emma:emma>
          </inkml:annotationXML>
          <inkml:trace contextRef="#ctx0" brushRef="#br0" timeOffset="58216.3287">14809 5392 63,'0'-3'187,"0"-2"23,10 0-44,-10-1-22,0 2-11,0-2-1,0 6-2,0-4-5,0-2-8,-10 6-10,10 0-9,0 0-10,0 0-12,0 0-14,-8 0-15,8 0-14,0 6-10,-8-2-7,0 6-2,-2 1 2,-7 2 5,8 2 6,1 5 5,-10 4 2,9-4-1,1 5-4,-10-2-5,10 6-8,0-4-7,8-1-3,-10-4-2,10 4-1,0-4 0,0-1 2,10-3 2,-10-3 1,8 2 2,10-5-1,-10 0-2,9-7-1,1 4-1,-1-7-1,0 0-4,9 0 1,0-7 0,-8 4 0,8-7 0,-9 0-1,9-5 1,-8 2 1,8-3 2,-10-3 6,2 5 11,-1-6 19,1 1 18,-1 4 20,-8-5 27,-1 5 22,10 2 13,-10-3 4,-8 2-4,8 4-10,2 1-20,-10-1-20,0 0-20,8 5-16,-8 0-16,0 0-10,0 5-7,0 0-9,0-5-6,0 10-3,0-5-2,0 10-1,-8-5-1,8 9 2,0-4 0,-10 5-1,2 5 2,8-2-3,-8 2 0,8 0-1,0-1 1,0 4 1,0-1-2,0-9 2,0 7 0,8-1-1,-8-4 0,8 0 2,2-7-2,-2 2 1,10 0 2,-1-4 0,0-6-2,0 0-1,1 0 1,0-6 1,8 2-1,-10-5 0,2-6 0,8 0 2,-9 0 2,1-4-2,8-1 0,-10-3 0,-6-2-1,7-4 0,-8 4-1,-1-5-2,1 1 0,-1 6 1,-8-7-1,0 6 2,0 5-4,-8-2 0,8 3-7,-9-2-10,-8 4-19,8 3-35,1 3-49,-10 5-64,0 0-71,2 0-66,8 5-48,-10 0-28,0 0-9,10 5-8,-10 0 39,9 0 54,1 0 57</inkml:trace>
          <inkml:trace contextRef="#ctx0" brushRef="#br0" timeOffset="60082.3362">15478 5627 114,'0'5'97,"0"3"-18,0 4-10,8-8-5,-8 2-9,0 2-8,8-3-10,-8 0-7,0 0-6,10 0-2,-10 0-1,8 1 2,0-3 0,-8-3 1,9 7 3,0-7-1,-1 3 0,1-3-3,0 0 0,0-3-3,-1 3-5,1-7-1,8 7-1,-7-9-4,-2 4 0,8 0-1,-6-5 1,-2 1-1,0-1 3,2-6-1,-2 3-3,1-1 1,0-7-2,-1 2 0,1-1-4,-1-3 0,2 3-2,-2-4 0,-8-1 1,8 5 3,-8-3 6,10 7 6,-10-2 8,8 3 8,-8-1 4,0 6 4,0 1-2,0 0-2,0 4-3,0-5-5,0 5-3,0 0-5,0 5-3,0-5-4,0 5-5,0-3-3,0 3-2,-8 3-3,8-3 0,-10 5 0,10 5 0,-8-5 0,8 5 1,-8 5 2,8-6 0,-10 5 1,10 2 0,-8 2 1,8-3-3,-9 1 0,9 2 2,-8 2-2,8 0 1,-9-1-1,9 0-1,0-3 1,-9 2-2,9-3 1,0 4-1,0-4 1,0 0-1,0-1 1,9 2-1,-9-2 1,0-5 2,9 1-1,-1 0 0,1-1 0,-1-2 1,2-4-3,-2 2 0,0-5 0,2 0 0,6 0 0,-6 0 0,6-5 0,-7 2 0,8-4 1,1-2-1,-1-1-1,1 0-1,-10 1 2,10-5-1,-2-2-1,2-3 2,0 0-1,-10-1 0,9-5-1,1 2 1,0-6 0,-2 4 0,-6-5-1,6 2 1,2-1 0,-1-1 0,-8 1 1,8-1-1,-8 6 0,8-5 0,-9 5-1,2-6 0,-2 6 1,0 4 1,2-4 0,-10 4 0,8-5 1,0 7 0,-8-2-1,10 0 0,-2-4 1,-8 4-1,8-4-1,-8 5-1,10-6 2,-2 6-1,1-1 1,-9 1 0,8 5 0,-8-5 1,10 9-1,-10-5 1,0 5 0,0 0 3,8 6-1,-8-7 1,0 7 2,0-2 2,0 2 1,0-1-1,0 5 1,0-4 0,0-2 1,0 6-3,0 0-1,0 0-1,0-4-2,0 4-2,0 0-2,0 0-1,0 4 0,0-4 0,0 6 1,-8 3 1,-2 1 0,10-1 1,-8 6 1,-1 3-1,1 4-1,-10 1 0,10 2 2,-2-1 0,2 5 4,-10 1 8,10-2 11,0 7 7,-10-6 6,10 9 5,-1-3 3,-9-1-6,10 0-7,-1 1-6,0-2-6,1 1-6,-2-4-4,2 4-4,0 1-3,0-7 1,-2 1-2,10 1 0,-8 0-1,8-7 2,0 3-2,0-8 2,0 2-2,0-1-1,8-4-1,2-1 1,-10-4 0,8 0 0,0 0-1,10-6-1,-10 1-3,10-5-3,-1 0-4,1 0-1,-2-5-2,2 1 2,0 0 0,-2-6 3,10-2 2,-8-1 0,9-1 3,-11-1 0,2-5 1,0 0 0,-2-4-1,10 0 1,-17 0-1,9-6 1,-1 2-1,0-3 2,1-3 1,-2 1-1,2 3 2,0-3 0,-10-3 0,9 3 0,1-1 0,-10 1 0,2 3-1,6-4 2,-6 4-1,-2 2 0,0-3 1,0 7-1,10-5 1,-9 5-1,0-1 0,-1 1 0,1 0 0,0 5 0,-9 4 0,9-5 0,-1 5 0,-8 5 2,0 1 0,8-1 2,-8 0 1,0 6 3,0-2 2,10 2 3,-10 4 1,0-6 4,0 3-2,0 3-1,0 0-3,0 0-3,0-5-2,0 5-5,0 0 2,0 0-2,0 0 0,0 0 1,0 0-2,0 0 1,0 0-2,0 0 0,0 0 1,0 0-1,0 0 0,0 0 2,0 0 3,0 0 2,0 0 3,0 0 5,0 0 1,0 0 2,0 0 2,0 0 2,0 0 0,0 0 4,0 0 1,0 0 4,0 0 1,0 0 0,0 0 2,0 0 1,0 0-1,0 0-1,0 0 2,0 0-1,0 0-1,0 0-3,0 0-4,0 0-3,0 0-5,0 0-6,0 0-3,0 0-3,0 0 0,0 0-4,-10 0-2,10 0 0,0 0-1,0 0 0,0 0-1,0 5-1,-8-2 2,8 3-2,0-2 1,-8 6 0,-1 0-3,0 5 3,0 4 1,1 1 1,-10 5 0,10-2 2,-10 3 3,10 7-1,-10-4 2,2 1 3,6 3 4,-7 3 2,0-3-1,8 1 1,1-1 0,-10-3-2,10 4-3,-2-4-4,2 4 0,0-5-2,-2 0-1,2 0-1,8 0-2,-8-3 1,-1 3-1,9-6 1,0-3 1,0 0 0,0 0 1,9-1 2,-9-5 1,8-5-2,10 6 0,-2-10 1,2 0-4,0-5-5,-1 0-15,0 0-34,10-5-51,-11 0-59,2-3-61,-2-2-57,11 0-46,-10-6-31,1 3-7,-9-7 31,7 0 47</inkml:trace>
          <inkml:trace contextRef="#ctx0" brushRef="#br0" timeOffset="60520.1661">15850 4988 51,'0'0'257,"0"0"35,0-5 45,0 5-42,0 0-21,0-5-5,0 5-4,0 0-15,0 0-34,0 0-48,0 0-49,0 0-49,0 0-30,0 0-20,0 0-22,0 0-68,0 0-95,9 5-101,-9 0-98,0-5-93,8 5-38,-8 0 35,0 0 81</inkml:trace>
        </inkml:traceGroup>
        <inkml:traceGroup>
          <inkml:annotationXML>
            <emma:emma xmlns:emma="http://www.w3.org/2003/04/emma" version="1.0">
              <emma:interpretation id="{99B1F9AF-EC39-4016-9A91-3CDFC981D093}" emma:medium="tactile" emma:mode="ink">
                <msink:context xmlns:msink="http://schemas.microsoft.com/ink/2010/main" type="inkWord" rotatedBoundingBox="17850,5579 21022,5435 21076,6621 17904,6765"/>
              </emma:interpretation>
              <emma:one-of disjunction-type="recognition" id="oneOf12">
                <emma:interpretation id="interp58" emma:lang="en-US" emma:confidence="0.5">
                  <emma:literal>make</emma:literal>
                </emma:interpretation>
                <emma:interpretation id="interp59" emma:lang="en-US" emma:confidence="0">
                  <emma:literal>mako</emma:literal>
                </emma:interpretation>
                <emma:interpretation id="interp60" emma:lang="en-US" emma:confidence="0">
                  <emma:literal>mark</emma:literal>
                </emma:interpretation>
                <emma:interpretation id="interp61" emma:lang="en-US" emma:confidence="0">
                  <emma:literal>marks</emma:literal>
                </emma:interpretation>
                <emma:interpretation id="interp62" emma:lang="en-US" emma:confidence="0">
                  <emma:literal>mask</emma:literal>
                </emma:interpretation>
              </emma:one-of>
            </emma:emma>
          </inkml:annotationXML>
          <inkml:trace contextRef="#ctx0" brushRef="#br0" timeOffset="64355.9043">17549 5292 77,'8'-7'124,"-8"7"-13,8-5-6,2 1 3,-10-1 8,8 1 4,0-2 2,2 2 3,-2-2 1,0 2 2,1-2 3,0 2-2,0-2-2,-1 3-9,1-2-10,-9 0-18,9 5-20,-9-5-21,8 5-19,-8 5-5,10 0-1,-10 3 7,0 2 4,8 6 4,-8 7 3,0 2-7,0 0-8,0 4-11,0 4-6,0-3-3,-8 0-2,8-1-1,-10 0-1,10-5 2,-8 0-1,-1 1 0,9-6 1,-9 1 0,1-2 0,8-2 0,-9-6-2,0-1 1,9 1 0,-9-5-2,9 0 0,-8-5-1,8-5-1,-8 0-1,8-5-5,0 1-6,8-5-8,-8-6-13,8-5-16,1 1-19,0-6-11,8 1-2,1-4 1,0-2 9,-2-3 14,2 9 20,-2-7 15,11 13 8,-10-7 6,10 6 3,-1-1 2,0 5 2,-10 2-1,10 3 1,1 0 1,-1 1-1,-10-1 0,10 10 0,-8-5 1,0 6 0,-1 0 0,-9 4 0,10 4 2,-10 5 3,2 1 1,6 5 2,-6-1 1,-10 6 2,8 5 0,-8-2 0,8 6 2,-8-4-3,0 4-1,0-4 1,0 0-1,0-2 0,0 2 0,0-5-1,0-1 0,0-4 0,0 0-1,-8-2 0,8-3 0,0 0 0,0-1 0,-8-9-2,8 7 1,0-7-2,0-7-2,0 7-2,0-9-1,8-1-4,0-4-9,2-1-15,-2-9-19,0-1-18,10-3-15,8-1-11,-9-7 1,9-2 9,0 3 18,0 2 15,0-1 13,-9 4 15,9 1 8,-8 6 6,8 3 1,-9 0 2,0 6 2,1 4 1,-9-5-1,-1 10 0,10 0 3,-18 5 3,8 0 6,0 10 7,-8 0 11,0 8 21,0 7 30,0 5 26,-8 4 16,0 0 9,8 0 0,-9 0-15,0 0-25,1 4-27,-1-2-19,0-8-15,9 2-11,0-1-4,0 0-7,0-10-1,0 7-3,9-8 2,-9-3 0,9 0-1,8-5 1,-8-6 0,-1 1-3,10 1 1,-2-6-2,2-6-1,0 1-1,-1 1-2,0-11-4,10 0-10,-11 0-16,10-8-20,0-2-19,0-4-16,1-1-11,-1-4-3,0 1 7,0-6 17,0 4 14,-1 1 17,1 4 15,0 2 11,-8 3 6,-2 6 5,2 4 3,-9 0 4,8 7 0,1-4 2,-9 8 0,-1 4 0,0 4-1,2 8 3,-10-4-1,8 7 0,-8 0 2,0 4 1,0 1 2,-8 3-4,8-3 2,0 0 0,-10 1-2,10-3 0,-8 2 1,8-7 1,-8 7-2,8-10 2,0 6-1,0-8 2,-9 2-1,9-5-1,0 5 4,0-4 4,0-6 11,0 4 5,0-4 3,0 0 2,0-4-2,0-2-6,9-4-8,-9 0-6,0-3-4,8-3-2,-8-4 0,8 7-1,2-7-2,-10 5 0,0 2 1,8-8 2,-8 7 2,0-2 2,0 3 1,0-2 6,0 0 6,0 5 5,0-4 5,-8 4 3,8 0-1,-10 5-6,2-5-6,0 6-5,-1 4-5,0-4-6,0 4-3,-8 4-2,0 0-1,7 6 1,-6 0 0,-2 0 0,10 9 1,-10-4 1,1 5 2,8 4-2,-8-4-1,9 5 0,-2-2 1,2 2-2,0-2-1,-2 3 0,2-3 1,0 2 2,8-1-2,0-4 2,0 0 1,0-1 2,0 1-3,0-7 0,0 2 3,8-5-2,-8 0-1,8 0 2,2-6 0,-2 1 1,10 1-2,-10-6 0,9 0 1,-8-6 0,8 1 2,1-5-3,0 1-1,-2-6 0,2 0-1,-1 2 0,0-7-2,1 1 2,-9-6 1,7 5 0,-6-4 0,6 4-1,-6 0-1,-2 1-1,0-1 1,2 7-2,-2-2 0,0 0 3,1 5 1,-9-5 0,9 6 0,-9 0 0,0-1 0,9 4-1,-9 2-2,0-2-2,0 2-2,8-2 2,-8 6-1,0 0 0,0 0 0,0 0 3,0 6-1,-8 4 0,8-6 1,0 12 1,0-7 1,-9 7 0,9-3 2,0 2 1,0 5-1,-9-1 0,9 1-1,0-2 0,0 3-2,0-2 0,0 0 1,0 1 1,0-5 0,9 4 1,-9-5 1,9 2-1,-9-3 0,8 2-1,10-5 0,-10 0 2,2-6 1,6 2 1,-8-2 1,10 1-1,0-5 1,-1-5-2,1 1-1,-2-2-1,2-8-1,8 4 2,-8-5-2,-2-8-1,11-2-2,-10 1 2,10-11-4,-1 1-4,-10-9-10,10-6-8,0 0-10,9-4-6,-9-6-2,0 1 4,8-6 7,-7 1 7,-1-1 11,8 6 7,-8 0 3,0 0 3,0 4 0,-9 5 1,1 4 0,0 6 0,-2 6-1,-6 8-1,-2 1 1,0 6 1,1-4 0,0 14-1,-9-2 0,8 1 0,-8 9 0,0 4 2,0 6 4,-8 3 12,8 9 14,-9 1 13,-8 11 22,9-1 20,-10 12 15,0-1 4,2 5-2,-2 0-4,1 4-15,-9 0-18,8 6-18,-8-6-14,10 1-10,-11 0-9,10-1-7,-10 1-3,11-5-1,-2 0-1,0-6 0,10-3 0,-10-1 0,10-6 2,-9 1-2,8-4-2,9-1 0,-9-10 0,1 0-1,8 1 1,0-10 0,-9 5 1,9-5-1,9-6 2,-9 1-1,8-5-1,-8-5 1,18 1-1,-1-6-3,-9-5-5,18-5-7,-8-9-9,8 0-9,0-10-7,9 1-2,-1-7 3,0-3 4,2-1 9,-1-4 7,-1 9 8,0 0 4,-8 0 4,9 10 1,-9-1 1,-8 11 1,-2 0-2,2 4 0,-10 1-1,10 4-1,-9 5 1,-9 1 0,9 4 1,-9 5 1,-9 5 1,9 0 1,-17 5 0,7 4 0,-6 6 1,-2 0 0,-8 3 0,9 3-1,-9-3 0,-9 2-1,10-1 0,-1 0-1,0 0 1,-9-4 0,9 4 1,8-9 1,-8 0-1,10 0 1,-2-2-2,9-3 5,0-4-3,1 4-1,-1-10 2,9 4-1,0-4-1,0 0-3,0 0-2,9-4 0,-1 4 0,10-6-2,-10 2 2,10 4 0,-10-6 3,10 6-1,-10 0-1,10 6 2,-1-2-1,-8 2 1,-1 3 1,1 0 2,-1 6-2,2 0 0,-2 4 0,0-4 0,2 5-1,-2 0 1,-8-2 1,8 3 0,2-8-1,-2 2 2,0 0-2,1 0-3,8-6-1,-8 1 1,0-1-3,8-3 2,1-2 0,0 2 1,-2-6 0,2 0 1,-2-6 0,2-4 0,8 1 1,-9-1 1,9-4 0,-8-6 1,8-4 0,0-1 0,0-3 1,1-7-2,-3 6-3,-6-6 1,8 7 1,-8-1 0,-1 4-1,1 1 0,-2 4 3,-6 5 0,-2 2-1,0 1-2,2 4-1,-2 2-1,-8 2-1,0 4 1,8 4 2,-8 2 2,0 2 1,0 4 1,0-4 2,-8 7-1,8 0-3,0-5 2,0 4 1,0-4-3,0 0 0,0 0 1,0-2 0,8 2 1,-8-4 0,9-2 2,-9 2 0,9-6-2,-1 0 1,1 0 0,0-6-2,0 2-1,8-2 0,-8-4 1,-1-3 0,10-2-1,-2-5 2,-6 1 0,6-1 0,2-5 0,-9 2-2,-1 4 0,1-6 1,0 5 2,-1 1 0,-8 4 4,10 0 4,-10 2 4,0-3 2,-10 6 0,10 6-3,-8-1-4,-1 0-4,-8 5-3,8 5-4,-9 0-2,2-1 3,-2 6 1,-8 6 1,9-3 0,0 7 2,-1-1 5,-8 6 3,9-2 10,-9 3 9,8 3 9,2 0 2,-11 0 1,10 1-4,0-2-6,7 2-6,-6-1-5,-2 1-4,10-7-4,0 3-3,-2-3-1,10 3-4,-8-8 0,8 7 3,8-10 4,-8 4 4,10-10 5,6 7 2,-8-6 0,18-7-1,-8 4-4,8-7-7,1 0-4,-1-7-4,0 7-3,-1-9-29,1-1-81,0 0-102,0-3-104,0-7-122,0 0-66,0 0-9,0-3 61,-9 2 93</inkml:trace>
        </inkml:traceGroup>
        <inkml:traceGroup>
          <inkml:annotationXML>
            <emma:emma xmlns:emma="http://www.w3.org/2003/04/emma" version="1.0">
              <emma:interpretation id="{D392ADAC-AB46-4208-8E8A-41412A585F39}" emma:medium="tactile" emma:mode="ink">
                <msink:context xmlns:msink="http://schemas.microsoft.com/ink/2010/main" type="inkWord" rotatedBoundingBox="25053,5408 29443,5209 29493,6300 25103,6500"/>
              </emma:interpretation>
              <emma:one-of disjunction-type="recognition" id="oneOf13">
                <emma:interpretation id="interp63" emma:lang="en-US" emma:confidence="0.5">
                  <emma:literal>handwritten</emma:literal>
                </emma:interpretation>
                <emma:interpretation id="interp64" emma:lang="en-US" emma:confidence="0.5">
                  <emma:literal>hand written</emma:literal>
                </emma:interpretation>
                <emma:interpretation id="interp65" emma:lang="en-US" emma:confidence="0.5">
                  <emma:literal>hand writ ten</emma:literal>
                </emma:interpretation>
                <emma:interpretation id="interp66" emma:lang="en-US" emma:confidence="0">
                  <emma:literal>hand writ teen</emma:literal>
                </emma:interpretation>
                <emma:interpretation id="interp67" emma:lang="en-US" emma:confidence="0">
                  <emma:literal>hand writ been</emma:literal>
                </emma:interpretation>
              </emma:one-of>
            </emma:emma>
          </inkml:annotationXML>
          <inkml:trace contextRef="#ctx0" brushRef="#br0" timeOffset="70868.4818">24775 4964 149,'8'-10'149,"2"6"-23,-10-6-17,8 5-10,1 0-8,-9 0-10,9 0-12,-9 5-9,8-4-6,-8 4-7,0 0-7,0 0-7,0 0-6,0 0-3,0 4-1,0 6 1,-8-5 3,8 10-1,-9-1-2,9 5-3,-9 1-2,1-1-6,-2 6-4,10-2-3,-8 8-1,0-7-2,8 5-3,0-4 2,-10 4-1,10-6 1,10 3 1,-10-3-1,8-3 1,10 0-1,-10-6 2,10 1-3,-1-5 0,1 0 0,-2-6 1,10 2 0,0-6-1,-8-6 0,8 2 2,-9-2 1,9-8 1,0 5-3,-8-11 1,8 0-1,-9-4-1,9-5-2,0 0-2,-8-1 3,8-4 0,-10 5 11,2 0 15,-1 3 19,-8 3 14,8-2 16,-7 6 11,-10 4-1,8 5-9,0-4-14,-8 4-12,8 6-14,-8-2-11,0 2-8,0-1-7,0 5-2,-8 0-2,8 0-2,-8 5-1,0 5 0,8-2-1,-10 4-1,2 6-1,-1-3 1,0 4 0,0 1 1,1 5 1,-1-6-1,0 6-1,9-1-1,-8 0 2,8 0 0,0-4-1,0 5 0,0-6 3,0 1-1,8-7 0,-8 2 0,9 0-3,0-5 2,8 0 0,-8 0 0,8-7-1,-7 3 0,6-6 1,2 0 0,8 0 0,-9 0 0,0-6 1,10-3-1,-1 5 0,0-11 0,-1 0 0,-8 0 0,10-3 1,-1-2-2,0 1 0,0-6 0,0 1-1,-9-1 1,0 2-1,0 3 1,1-5-1,0 6 1,-10-1-1,0 2 1,0-2 1,2-1 2,-2 3 5,1 2 6,-9 2 2,9-1 3,-9 0 3,0 6 0,0-1-4,0 0-4,-9 0-4,9 6-4,-9-5-2,1 9-4,8-6-2,-10 2-2,2 4 0,0-6 1,0 6-1,-2 6 0,2-6 0,0 4 0,-2 2 0,10 3-1,-8-5-1,-1 6-3,0 0-7,9 0-6,0-5-10,0 5-8,0-1-8,0 1-1,9-5-1,0-1 3,-1 6 5,2-10-1,-2 4 4,10-4 0,-2 0 2,-8 0-1,19-4-3,-10 0 4,1-2 1,7-3 3,1 4 4,-8-5 3,8 0 5,-8 1 6,7-1 3,-7 0 2,0 0 3,-2 0 3,2 7 1,-2-7-2,2 4 1,-9 2 1,8-6 1,-8 10-1,0-6 0,0 6 2,-1-3 0,0 3 1,2 3-1,-10 3 3,8-6 2,-8 10 2,0 0 2,0 0-2,0 3 3,0-3 0,-8 10-2,8-5 0,-10-1-1,2 6 0,0 0 0,-1-2-1,0 3-3,9-1 0,-9-2-2,1 2-1,-1 4 1,0-4 1,9 0 1,-8-2-2,8-3-1,-10 4 0,10-4-1,0 0-1,0 0 2,0-2 0,0-3 0,0 6 1,10-7 1,-10-5-1,8 8 0,-8-9 1,18 2 1,-10 0 0,1-5-2,0 0 0,8 0-1,-9-5 0,10 0-1,0 2-1,-2-9 1,2 3 0,-1-5 1,1 4 0,-1-9 0,0 4 0,1-10 0,8 6 0,-9-1 0,0-4 0,1 4-2,-1-5 0,-9 2 0,10-2 0,0 6 1,-10-6 0,10 7 1,-10-2 2,0 0-2,1 6 1,0-6-1,0 5 0,-1 1 0,-8-1 0,9 1 1,-9 4 1,9 1 0,-9-1-1,0-2-2,0 9 0,8-7 1,-8 5 0,0 0-1,0 1 1,0 4 2,-8-6-2,8 6-1,0 0 1,0 0 0,0 0-3,-9 0-1,9 6 0,0-2 3,-9 1-3,9 0 3,-8 0 1,8 0 2,-9 5 1,9-5-2,-9 5-1,0-1 0,9 1 0,-8 0 0,8 0 0,-8-1 0,-2 5 0,10-4 2,-8 5-2,0-1 1,8 1 0,-10 0 0,10-1 1,-8 5-2,8 1 1,0-1-1,-8-4 1,8 5-1,0 0-2,0-1 2,0 0-2,0-3 0,8 2-1,-8 2 3,8-6 1,-8-4 0,10 5 1,6 0 1,-6-7 4,-2 2-4,9 0 1,-8-4-1,8-2 1,1 2-3,0-6 0,-2 0 0,2 0-1,-2 0 2,2 0-1,0-6 0,-10 2 1,10-2 1,-1-4-1,1 0-2,-10 2 2,10-2-2,-2-10 1,2 6-1,-10-6-2,10 0 1,-1-4-2,1-5-1,0 0-2,-2 1 0,10-8-1,-8-3-2,8 1-1,-9-2 1,9 2 1,0-3 0,-8 3 2,7-1 3,-8 1 1,1 4 1,-1-1 0,1 1 1,-2 0 1,-6 5 0,6 0 3,-6-1 0,-2 6 2,10 0 1,-10 0 1,-8 4-1,9 0-1,0 2 1,-1-2-1,-8 4-1,9 7 0,-9-7 2,0 8 1,0 3-1,0 0 0,8 0-1,-8 1-2,0-2 1,0 1-5,-8 5 1,8 0-1,0 0 0,-9 5 1,9 5-1,-8-5 1,-1 5 1,0 5 0,1-6 1,-2 10 1,-6-3 0,6 4 3,2-2 3,-10 5 2,10 3 4,0-3 5,-1 3 8,-8 3 5,8 0 8,0-1 5,-8 2-2,8 1-3,-8 2-7,9 1-6,-10-1-10,10 3-6,-2-2-5,-6 0-2,6 0-1,2-1-1,-1-3 1,9-1-2,-8-1 1,8 2-3,-9-5 1,9-1 0,9-4 0,-9 0-1,8-1 1,1-4 3,-1-7-1,2 4 0,6-4 0,-6-3-2,6 0-1,-6 0-5,6-5-23,2-5-41,-10 0-49,10 0-47,-1-3-49,1-4-43,-2-2-32,-6-5-13,6 0 19,2-6 34</inkml:trace>
          <inkml:trace contextRef="#ctx0" brushRef="#br0" timeOffset="89425.6835">25573 4871 26,'0'0'50,"0"0"-7,0 0 0,0 0-1,0 0-3,0 0-3,0 0-2,0 0 2,0 0 0,0 0 3,0 0 2,0 0 4,0 0 2,0 0 1,0 0 1,0 0 0,0 0-1,0 0 0,0 0 0,0 0-2,0 0 2,0 0 2,0 0 2,0 0-1,0 0 0,0 0-2,0 0-4,-10 0-5,10 0-7,0 0-4,0 0-4,0 0-3,0 0-1,0 0-2,0 0 0,-8 0-2,8 0-3,0 0-1,0-4-3,-8 4 0,8 0-2,0 0-2,0 0-1,0 0 0,-9 0 0,9 0-3,0 0-1,0 0 0,0 0 2,0 0-2,0 4 3,-9-4 0,9 0 2,0 5 0,0-5-1,-8 5 0,8 0 3,-9 0 2,9 0 2,0 0 4,0 4 2,-9-3 2,9-2 0,0 6 0,0-5 0,-9 4-2,9 1 1,0-6 0,-8 8-2,8-4 0,0 2 1,0 0 0,0 1-1,-9-1 0,9 0 0,0-7-1,0 7-3,0 0-2,-9 0-1,9-5-1,0 5-4,0-1-1,0-4-1,-8 5 0,8-6-2,0 6-1,0-6 2,0 8-2,0-4 0,-8 2 1,8 0-1,0 0 4,0-5-4,0 4 1,0 1 1,0 0-1,0 0 0,0-5-3,-10 5 2,10-7 1,0 7-1,0 0-1,0-4 2,0 4 1,0-6-1,0 1-2,-8-1 1,8 1 1,0 2-1,0-4 0,0 2-1,0 0 2,-8 0-1,8 0 0,0 0 0,0 0 0,0 0 0,0-5 0,0 4 1,-10 2 0,10-3 1,0 3-1,0-6-1,0 4 2,0-4 1,-8 6-1,8-6 0,0 4 1,0-4 1,0 6-4,-8-6 0,8 4 2,0-4-1,-10 0 2,10 6-1,0-6 2,-8 5-2,8-5-2,-9 0 4,9 5-1,-8-5-3,8 3 0,-9-3 0,0 5 0,9-5 0,-8 0 0,8 5 0,-10-5 1,10 0 1,-8 0 1,8 5-1,-8-5 1,8 0 0,-10 0-2,10 0 0,0 0-1,-8 0 0,8 0-2,-8-5-13,0 5-42,8 0-57,-10 0-59,10 0-69,0 0-78,-8 0-30,8-5 20,0 0 43</inkml:trace>
          <inkml:trace contextRef="#ctx0" brushRef="#br0" timeOffset="71467.88">26681 4516 41,'-8'0'201,"0"-5"25,8 0-23,0 5-49,0 0-35,-10 0-25,10-5-19,0 5-24,0 0-20,10 0-15,-10 0-9,0 0-11,8 0-25,-8 0-36,8 0-47,2 5-61,-10-5-48,8 5-19,0 0 9</inkml:trace>
          <inkml:trace contextRef="#ctx0" brushRef="#br0" timeOffset="71129.7827">26941 4667 88,'-8'0'94,"8"0"-21,0 0-7,0 4-3,0-4-1,8 6-4,2-6-9,-2 0-9,0 5-11,10-5-9,-1 0-10,0 0-4,10 0-2,-10 0-5,0-5-12,1 5-17,8-6-22,-18 6-27,10-4-36,-1-2-29,0 3-7</inkml:trace>
          <inkml:trace contextRef="#ctx0" brushRef="#br0" timeOffset="72162.0223">27140 5188 20,'10'0'53,"-2"5"8,10-5 5,-10 0 2,1 0 4,9 0-4,-10-5-9,0 5-8,10-5-7,-10-4-7,10 4-6,-10-10-2,10 5 0,-9-3-3,8-7-2,-8 0-4,9-4-1,-2-1-4,2-4-2,8-1 1,-9-3-3,9-1 1,0-6 5,0-4 3,0 6 8,0-7 8,0 2 12,0 4 9,-9 0 4,9 5 6,-8-1 1,-10 7 0,10-2-6,-1 6-4,-9 0-8,1 4-9,-9 6-7,9-5-7,-9 4-2,8 5-1,-8 0 2,0 0 2,10 0 0,-10 5 3,0 2-2,-10-4-6,10 7-5,0 0-5,-8 0-5,-1 7-3,0 1 0,-8 2 1,-1 10 0,10-1-1,-18 6 1,8-1 0,2 5 0,-2 0-1,-8 1 0,9-2 2,-1 7 0,-8-1 1,10-1 0,-2 6 0,0 1-1,1-6-3,0 5 0,8-4-3,-9-2 1,10 2 2,0-1-1,-2-6 0,2 3 0,8-8 1,0 2-2,0-5-2,8-6 0,2 0 2,-2-4 0,0 0 1,10-4-3,-9-6-15,8 0-32,0 0-41,1-6-46,0 0-48,-10-8-48,18 5-49,-18-7-19,10-2 15,-1-7 29</inkml:trace>
          <inkml:trace contextRef="#ctx0" brushRef="#br0" timeOffset="73530.3624">27479 4697 138,'-8'0'149,"-2"3"-35,2 3-19,8-6-9,-9 4-4,9-4-6,0 6-7,0-2-4,0-4-6,9 6-6,-1-6-7,10 4-9,-10-4-9,10 0-9,8 0-8,-9 0-5,9 0-6,-8 0-8,8 0-16,-10-4-20,2 4-19,8-6-14,-8 6-8,-1-4 1,0 4 10,-8 0 19,-1 0 18,10-6 15,-18 6 8,8 0 7,2 0 6,-10 0 1,8 0 4,-8 6 7,0-6 8,0 0 4,0 4 4,0 2 1,0-2-1,0-4-4,0 6-3,0-2-7,0 1-3,0-1-1,8 2-1,-8-2-2,0 1 1,0 1 0,10-2 2,-2 1 1,0-5-1,1 5 1,0-5-2,-1 0 0,1 0-1,9 0-2,-10-5 0,1 5-1,8-5 0,-9 1-2,2-2 3,-2 1 4,10-5 5,-10 6 4,0-5 7,2-1 7,-10 0 6,8 0 8,1 4 5,-9-2 8,0 3 1,0 0-1,0 0-6,0-5-11,0 10-10,0-6-12,-9 6-8,1 0-6,-2 0-5,2 6-1,-10-2 0,2 2 0,-2 4-1,1 3 1,0 3 0,-10 4 0,10-1 1,-8 5 0,7-6 2,0 7 1,2-5 0,-2 5 0,9-1 1,0-5 0,1 6-4,-1-6 2,9 1-1,-8-6 0,8 7-1,8-8 2,-8 2 2,9-5 0,8 0-1,-8-5-1,17 0-2,-8-5 0,-2 0-2,10 0-4,0-5-4,-8-5-4,8 5-7,-1-5-7,1-5-8,0 2-10,1-8-7,-1 3-5,0-2-1,0-5 2,0 1 6,0-6 11,-9 1 11,9 0 8,0 0 8,0 0 5,-8 0 4,-1 3 3,0 3 3,0 4 3,-7 4-2,6-5 4,-6 10 0,-10 0-1,8 1-3,0 3 0,-8 2 0,0 4 1,0 4 8,0 2 6,0 3 8,-8 6 10,0 0 6,-2 0 5,2 4 2,-10 6-1,10-7 0,-1 8-4,-8-3-2,8 2-2,-9 0-3,10 4-5,-10-9-3,10 3-6,0 2-3,-10-1-5,10-4-6,-1 0-2,0-7-1,9 2-2,-9 0-4,1 1 0,8-8 5,-9 2 0,9-5 0,0 0 8,-9 0 23,9 0 21,0-5 11,0 0 4,0-5 0,0 0-6,9-5-22,-9 0-23,9-5-17,-1-4-18,1-1-16,9-5-27,-2 2-30,2-6-22,8-1-14,0 2-7,-9-1 6,9-6 19,0 6 23,0 4 22,0 1 18,0 0 15,1 0 10,-10 9 6,8-5 3,1 0 2,-8 5 1,0 6 2,7-5 2,-7 4 0,0 4 0,-2-4 0,-6 7 0,6-2 0,2 0-1,-10 5 0,10-5 1,-10 5 0,1 5 1,0-5 2,0 5 2,-1 3 2,-8-2 2,0 4 3,0 0 2,0 4 0,0-5 0,0 6-1,-8 0 0,8 0 1,-9 0-2,9-2 1,-9 8 0,0-6 0,9-2 0,-8 7-1,-1-5 1,9 4 0,-9 1-1,1-7 0,8 9-2,-10-9-2,10 3-2,0 3 0,0-10 1,0 6 1,0 0 5,0-5 4,0-1 10,10 1 17,-10-1 19,8 1 17,10-6 14,-10 2 7,10 0 3,-1-6-6,1 0-9,8 0-4,-10-6 3,10 6 4,1-10 4,-10 6 2,10-6-6,-3 0-8,2-4-18,1 4-14,-1-5-16,-8 0-13,8 0-10,-10-4-13,10 5-34,-8-1-53,-1-1-71,-8 3-75,0 3-71,-1-5-65,1 5-58,-9 1 0,-9-1 45,9 6 60</inkml:trace>
          <inkml:trace contextRef="#ctx0" brushRef="#br0" timeOffset="68324.2959">21733 4974 80,'0'0'210,"-8"0"9,8 0-28,0 0-64,0 0-44,-8 0-24,8 0-11,0 0-6,0 0-9,0 0-8,8 0-4,-8 0-1,0 0 2,0 0 2,8 0 2,-8 0 2,0 0 1,10 0 0,-2-4-2,0 4-4,1-12-3,0 8-6,0-10-4,8 4-5,-8-10-1,9 6-2,-2-6-2,2 2-1,-2-8 2,2 3-1,0-7 2,-1 0 0,1 1 1,-2 1-1,-6-6 3,6 4 5,2 2 15,-10 3 21,2-1 21,-2 8 20,0-2 14,1 6 1,0-1-8,-9 5-17,0 0-20,9 5-21,-9 1-17,0 4-12,0 0 0,0 4 7,0 6 16,-9 5 17,0 4 16,0 6 14,1 4 5,0 4 0,-10 7-4,0-1-9,-8 10-9,10-6-11,-11 11-7,10 0-7,-10-1-9,1 5-10,2-4-3,-3 0-5,1-1-1,8-4-6,-8 0 0,10-6 1,-2-3-2,0-1-1,2-6 1,-2-3 2,9-6 1,1 1 1,-10-5 1,10-6 2,8 1 0,-10-5 2,2 0-1,8-7-1,0 4-1,-8-7-3,8-7-4,0 4-7,8-7-5,-8-6-8,8-3-8,10-5-15,0-6-10,8-4-10,-1 0-5,1-5 1,10 0 7,-11 1 12,10-1 14,0 4 12,-1 1 9,-8 4 6,9 2 2,-9 4 3,0-1 1,0 5-1,0 1 1,0 4-1,-9 5 0,1 2-2,0 2 1,6 0 3,-14 6 0,6 6 5,-6 0 2,-2 2 3,1 12 1,-9-5 1,0 9 3,0-4-2,0 9-3,-9-4 0,9-1-1,-8 5-2,-2-5-2,10 6-2,-8-7 2,0 3-2,8-8-2,0 2 1,0 0 0,-10-2-1,10-8-1,10 6 0,-10-6-2,8 0-2,-8-7-4,18 2-2,-10-5-7,10 0-7,-10-5-9,9 2-9,1-7-10,0-6-9,8 2-11,-10-5-12,11-1-16,-1-5-9,0-3-2,0-1 2,0-6 12,8 6 19,-7 0 21,-11 5 20,10-1 15,-8 6 8,-1 4 5,0 0 3,-8 7 3,0 1 0,0 7 0,-1 7 4,-8 1 1,0 2 0,0 5 1,-8 3 1,8 3 1,-9-3-2,0 2 2,0 5-1,1-6 0,-1 1-1,0 0-1,1-2 0,8-2-1,-8-2 0,8 0 1,-10-4 0,10 0 2,0 0-1,0-5 2,0 0 3,0 0 6,0-5 3,0 0 3,10 0 0,-10-5-1,8-5-4,0 0-7,1-3 0,0-3-3,8-9-2,-8 5-1,0-3-1,8-2 2,-8 1-2,-1 0 9,2 4 12,-2-4 14,0 3 13,0 8 12,-8-2 10,0 5-1,0-3-7,0 3-12,0 4-14,-8 1-12,8-5-12,-8 10-7,0-5-5,-10 5-1,9 0 0,-8 5 0,8 0 2,-9 5 0,1 6-1,0-6 1,-1 8 0,-8 2-1,10-1-3,-2 0 2,1 7 1,-1 2-1,0-4-1,2 6 2,-2-6 1,10 0-1,-10 0-1,10 1-2,-1-5 1,9-1-1,-9 1-3,9-5-1,0-2 1,9 2 1,-9-5-2,9-4-1,9 3-2,-10-9-4,8 0-2,-6 0-2,6-5 1,2 1 4,0-2 2,-10-4 6,9-5 1,1 2 2,0-2 3,-2-5-1,2 1 1,-10-6-1,10 5 0,-10 2 0,10-8-1,-9 8 1,-1 3 0,1 0 1,-9 1 0,9 4 0,-9 0-1,8 0-2,-8 5-2,0 0-2,0 1 0,0 4 1,0 4 1,0 1 1,-8 5 0,8 0 3,-9 5 0,9-1 0,-9 6 0,1-2 1,-1-2 2,0 4-3,9-2 3,-9 2-1,1-5-1,8 5 0,0-7-1,0-3 0,0 6-3,0-6 1,0-2 1,0-3 1,8 0-1,1 0 0,0-5 0,8 0-1,-8-5 0,0 0-3,9-5-3,-10-3-3,8-3-7,2 2-7,0-5-9,-1-6-8,0 0-6,10-4-6,-11-4 0,2 3 2,0-4 9,-2-1 8,2 2 8,-1 4 8,1 4 9,-10 2 4,10 2 3,-10 7 0,0-2 1,2 2 0,-10 5 1,8 4-2,0-5 0,-8 6 0,0-2 1,10 6 0,-10 6 0,0-2 2,0 1 3,0 5 0,0 5 3,0 5 1,-10-2 0,10 3-1,-8-1 1,8 3 1,-8 5-1,8-3 0,-10 1 1,2-3-1,0 6 0,8-4-1,-9-2 1,0 3-1,9-3 0,-8-3 0,-1 0-1,9 0 2,-9-7-1,0 3 0,9-1 1,-8-7 0,8 2 0,0 0-1,0-4 1,-9-2 1,9 2 3,0-6-1,0 0-3,9 0 0,-9-10 0,0 4-5,8-4-3,1-3-6,9-7-10,-10 0-16,10-4-13,-2-1-15,2-4-13,0-1-4,8 2 2,-9-2 11,9 6 10,-8-4 14,8 2 12,-10 1 10,2 7 8,-1-2 6,0 7 0,1 3 1,-1-6 2,-9 6 1,2 0 1,6 5-2,-6 1 3,-2 0 2,0 4 0,2 0-2,-10 4 3,8 0 2,-8 6 1,9 0 2,-9 1 0,-9 2 2,9 7-1,0 0-3,-8-2 0,-2 3-2,10 3-2,-8-5 0,0 6-1,-2-6-1,2 6 0,8-7 1,-8 2-2,8-4 2,-10 2-1,10-3 0,-8 0 0,8-5 1,0-1 0,0 0-1,8-3 1,-8-2 0,10 2 1,-10-2 0,8-4 0,10-4-1,-10-2 0,10 2 0,-10-11-4,18 1-5,-9-1-6,9-5-6,0-4-7,0 0-7,9-5-5,-9 0 3,8-6 3,2 6 5,-10 5 7,-1 0 7,1-1 5,0 5 4,-8 7 4,-2-3 1,2 6 1,0 1 3,-10 5 4,10-2 2,-9 6 6,-1 6 7,-8-2 7,8 0 5,-8 6 3,0 5 3,0 1 0,0-3-2,0 2-3,0 5-3,-8-7-6,8 8-4,0-3-5,-8-2-6,8 3-1,0-4-3,-9 4-2,9-4 0,0 0-1,0-5 1,0-1 0,-9 1 1,9-6 5,0 6 4,0-4 11,0-6 17,0 4 26,9 1 29,-9-5 17,0 0 6,0 0 1,9-9-12,-1 3-25,-8-4-30,8 0-20,2-3-11,-2-7-10,0 5-6,2-4-3,-2-1-3,0 1 2,-8-1 5,10 6 7,-2-1 9,-8-4 5,0 9 9,0-5 6,0 5-5,0 7-4,0-7-9,-8 4-6,-2 2-10,2 4-7,0 0-3,-10 4-3,0 2-1,2 4-2,-2-2 1,1 7 1,-1 3-1,-8 3-1,10-1 3,-2 0-1,0 3 1,1-3 0,0 4-2,0 1 1,7-7 0,2 8 1,0-8 0,-2 2 1,2 0 1,8-2 0,0 2 1,-8-4-1,8-3 0,8 2 2,-8-4 1,0-1 5,8-1 3,2 0 6,-2-3 6,10-2 5,-10-4 2,9 0 2,1 0 2,0-4 2,-10-7 0,18 7 1,-10-11 0,2 0 0,0 0-6,8-4-9,-9-5-6,9-5-5,-8 1-4,8-7-5,-10-4-3,11-5 1,-1 1-2,0-8-3,0 3-2,0-6 3,0 1-2,0-1 2,-1 2 1,11-8-1,-10 7 2,-1-1-2,-7 2 0,8 1 1,-8 3 0,6 4 1,-6 6-3,-10 4 3,10-1-2,-9 12 1,0-3 0,0 7-1,-1 3 2,0 3-1,-8 3 1,10 0-2,-10 1-2,0 3-2,0 6-3,0 0-1,0 6 1,-10 3 1,2 6 3,-9 10 1,8 3 4,-8 1 3,-9 11 0,8 4 0,2-1 0,-11 1 0,10 4-1,-10 3 0,1-3 0,10 1 3,-10-1-2,8 1-1,1-5 0,-1-1-1,1 6-1,8-9 1,-9 3 0,10-4 1,0-5-1,8-5 1,-8 0-3,8-4-21,0-1-49,0-4-74,0-2-86,8-2-82,0-2-76,10-8-70,-10 3 2,10-5 48,-1-4 74</inkml:trace>
        </inkml:traceGroup>
      </inkml:traceGroup>
    </inkml:traceGroup>
    <inkml:traceGroup>
      <inkml:annotationXML>
        <emma:emma xmlns:emma="http://www.w3.org/2003/04/emma" version="1.0">
          <emma:interpretation id="{96657F53-134A-40FF-BA3A-25E0F654B2AC}" emma:medium="tactile" emma:mode="ink">
            <msink:context xmlns:msink="http://schemas.microsoft.com/ink/2010/main" type="paragraph" rotatedBoundingBox="3153,8404 6204,8404 6204,9545 3153,95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E729FB-E677-44DB-BEDE-8AD5059B55B4}" emma:medium="tactile" emma:mode="ink">
              <msink:context xmlns:msink="http://schemas.microsoft.com/ink/2010/main" type="line" rotatedBoundingBox="3153,8404 6204,8404 6204,9545 3153,9545"/>
            </emma:interpretation>
          </emma:emma>
        </inkml:annotationXML>
        <inkml:traceGroup>
          <inkml:annotationXML>
            <emma:emma xmlns:emma="http://www.w3.org/2003/04/emma" version="1.0">
              <emma:interpretation id="{B290A8B6-21D0-4B34-8809-EDFE5DF4164A}" emma:medium="tactile" emma:mode="ink">
                <msink:context xmlns:msink="http://schemas.microsoft.com/ink/2010/main" type="inkWord" rotatedBoundingBox="3153,8404 6204,8404 6204,9545 3153,9545"/>
              </emma:interpretation>
              <emma:one-of disjunction-type="recognition" id="oneOf14">
                <emma:interpretation id="interp68" emma:lang="en-US" emma:confidence="0.5">
                  <emma:literal>notes.</emma:literal>
                </emma:interpretation>
                <emma:interpretation id="interp69" emma:lang="en-US" emma:confidence="0">
                  <emma:literal>notes</emma:literal>
                </emma:interpretation>
                <emma:interpretation id="interp70" emma:lang="en-US" emma:confidence="0">
                  <emma:literal>nates.</emma:literal>
                </emma:interpretation>
                <emma:interpretation id="interp71" emma:lang="en-US" emma:confidence="0">
                  <emma:literal>notices.</emma:literal>
                </emma:interpretation>
                <emma:interpretation id="interp72" emma:lang="en-US" emma:confidence="0">
                  <emma:literal>nates</emma:literal>
                </emma:interpretation>
              </emma:one-of>
            </emma:emma>
          </inkml:annotationXML>
          <inkml:trace contextRef="#ctx0" brushRef="#br0" timeOffset="76158.3314">2826 7984 35,'8'-5'45,"10"2"-7,-10-2-9,1 0-9,0-1-3,0 2 2,-1-6 4,0 4 10,2 2 8,-2-5 10,-8 4 9,8 0 5,2 0 7,-10 0 3,8 0 2,-8 0 5,0 0 3,8 0 5,-8 0 7,0 2 6,0-4 4,0 7-6,0-5-9,0 5-16,0-4-16,0 4-21,0 0-17,0 0-11,0 0-7,10 4-2,-10 1-2,0 5 2,0 5 3,0 0 4,0 4 3,-10 0 2,10 7 1,-8 3 0,8-1-1,-8 7-2,-2-2-3,-6 3-3,6-3 0,2 1-2,0-1-1,-1 2-1,-9-6 0,10 1 1,8-6-2,-9 1-1,0-7 0,1-2-1,8-2 0,0 1 0,-10-6 1,10 0 0,0-3 2,0-1 0,0 0 1,0-10-3,0 5-3,10-11-9,-2 2-15,1-6-22,0-4-24,-1-5-21,19-11-21,-11 2-10,2-2 2,8-7 12,0 2 17,0 1 21,0 0 17,1 5 20,-3 0 9,2 4 8,1 6 9,-1-1 4,0 7 1,-8-2 2,8 5 3,-10 1 0,2 4-3,8 0-1,-17 5 0,9 0 2,-10 5-1,0 0 1,2 5 7,-2 5 2,0 0 5,-8 5 2,0 4 0,0 1 2,0 3-3,0 3-3,-8 2-1,8-3-2,0 4-1,-8-5-2,8 5-4,-10-4 1,10-1-1,0-4 1,0-2-2,10 2 0,-10 0 1,8-6 0,0-4 1,0 5 2,2-5-1,-2-5 0,10 0 0,-1-2 1,1-3-3,-2-3 1,2-2-1,0 0 2,-2-5-1,10-5-1,-8 2 0,-1-3-1,9-3 1,-8-1-1,-2-4 1,2 0 1,0-1 0,-10-4 1,10 5 0,-10-7 6,9 8 11,-7-2 11,-2 6 14,-8-1 11,8 2 13,-8 3 4,0-1 0,0 7-6,0 0-5,0-1-8,0 5-11,-8 0-9,8 0-8,0 5-7,-8 5-5,-2 0-6,2 0-1,-1 5 1,1 4 0,-1 0 1,0 7 4,1-3 4,-10 8-1,10-3 0,-2 2-1,2 0-2,0 4-3,8-6-4,-8 2-2,8-1-1,-10 1 0,10-6-1,10 1 0,-10-1 1,8-3 0,-8-6 0,8 3-1,10-8 2,-10 0-1,10 0-1,-1-5 0,0-5-1,0 0 1,1 0-1,0-8 0,-2 3 0,2-6 0,-1-3 0,0-1 1,1 1 1,-9-6-1,8-4-1,-8 6 2,-1-7 0,-8 5-1,8 1-1,-8-1-5,-8 1-10,8 4-20,-8 7-27,-10-3-30,10 2-30,-10 4-29,1 5-27,-1 1-29,10-1-30,-10 5 2,2 0 15</inkml:trace>
          <inkml:trace contextRef="#ctx0" brushRef="#br0" timeOffset="76743.7647">3908 8199 55,'10'15'162,"-10"-2"-5,8-3-45,-8 6-25,8-7-13,2 1-2,-2 0-8,-8-1-9,9-2-5,8-4-3,-8 2-3,-1-5-7,10 5-6,-10-5-8,10 0-5,-10-5-6,10 0-4,-1 2-3,-8-4 1,8 4-2,-8-8-2,8 1 0,-8 0 1,8-4-2,-9-2-1,10-2 0,-10-2 0,2-4 0,6-1-2,-6 2 0,7-12-1,-9 1-2,10-5-1,0-4-1,-10-1 0,10-6 1,-2 2 1,2-6 2,-10 2 1,10 1 1,-9 0 1,8 6 3,-8 6-2,-1 0 1,-8 4 5,8 6 8,-8 6 8,0 1 5,0 4 5,0 3 2,0 6-3,0 3-7,0 6-9,-8 0-2,0 10 6,8 5 20,-9 5 22,-8 8 25,8 2 25,0 9 21,-8 5 10,8 1-2,-8 4-7,9-1-14,-10 0-18,10 1-16,-10 0-21,10-1-19,-10 1-13,9 0-9,1-6-7,-2 1-6,10-5-2,-8-4-2,8-2-4,0 2 2,0-11-3,0 0 1,0-4-2,0-6-2,8 1-11,2-6-31,-10 1-54,8-10-61,1 0-59,-9 0-57,8-3-45,2-7-29,-2-6-11,0-3 26,2-1 45,-10-9 48</inkml:trace>
          <inkml:trace contextRef="#ctx0" brushRef="#br0" timeOffset="78225.8021">4073 7824 41,'0'4'98,"-8"2"-21,8-2-12,-8-4-3,8 10 0,0-4 1,-10-2 0,10-4 2,0 5 3,0-1 2,0 1 1,10-5-1,-10 7 4,8-4 3,0-3 2,10 5-1,-10-5-3,19 0-6,-10 0-11,18 0-14,-9-5-11,8 2-12,1-4-11,-1 2-10,1 1-23,0-1-36,-9 1-37,9-2-37,-1-4-39,-8 6-40,0-2-29,1-4 6,-1 7 24</inkml:trace>
          <inkml:trace contextRef="#ctx0" brushRef="#br0" timeOffset="77760.0459">4291 7879 72,'-10'-7'171,"10"2"-17,-8 1-21,8 4-11,-8 0 0,8 4 0,0 1-10,0 2-12,0-4-15,0 7-19,8-5-21,-8 5-17,8-5-10,2 5-7,6-5-6,-6-1-1,6 1-8,2-5-10,-1 0-17,1 0-18,8 0-13,-10-5-8,2 1 0,8-1 8,-8-5 13,-1 5 16,0 0 13,-8 0 11,-1 0 9,2 0 9,-2 0 15,0 5 12,2-3 12,-10-4 7,8 7 3,-8 0-2,0 0-11,0 0-12,0 0-7,0 7-7,0-4-5,0 2-1,0 0-1,0 5 1,0-5-3,0 5-3,0-5-2,0 4-1,0-4-2,0-1-2,0 2 2,8-2 0,-8 2 0,10-6-1,-2 0-1,0 0-1,10 0-4,-10 0-3,1-6-1,9 2-3,-10-6 2,1 5 0,8-4 2,-9-1 4,2 0 0,-2 0 1,0-3 3,2-3 1,-2 7 5,0-7 11,-8 6 16,10-3 17,-10 3 16,0 0 15,0 5 5,0 0-5,0-5-12,0 10-16,-10 0-21,10 0-14,-8 0-11,0 5-4,-10 5-2,10 0 3,-10 5 9,10 4 10,-10 1 11,1 5 10,-1-2 8,10 2 3,-10-2-3,2 6-5,6-3-8,2-3-10,0 2-6,-2-2-9,10-2-4,0-1-3,0 0 0,10-2 1,-10-3-3,16-7 1,-6 3 0,6-6 1,2 0-5,8-5-1,-9 0-1,17 0 3,-8-5 0,0-4 2,9-1-1,-9 0 3,10-5 1,-12 2-3,12-7-1,-10 0-2,9-4-1,-9-1-2,8-4-1,-8-1 0,0-3 0,1 4 3,-3-6 0,-6 6 1,0 0 3,-1 0 8,-8 9 11,-1-4 11,1 9 7,-9-5 6,0 6-1,0 4-6,0 1-13,-9-1-12,1 4-8,-1 6-7,0-4-3,-9 4 1,10 4-3,0-4 0,-10 11-1,10-6 3,0 4 0,8 1-1,-10 0 1,10 0 2,-8 4 1,8-4-1,0 4-2,0 1 2,0-5 1,8 5-1,-8-7-1,10 8 1,-2-2 1,-8-4 1,8 4 0,0-4-1,10 0 1,-10 5-1,2 0 0,-2-6-2,10 6-1,-10-1 0,1 2 1,9-3 1,-10 7 1,0-5 1,2 4 2,-2-4 4,0 3 5,-8-2 11,0 3 23,0 1 23,0-6 26,-8 6 17,0-7 14,-2 8 3,-6-1-8,-2-6-13,1 6-16,-1-6-15,0 1-13,-8 1-10,2-3-12,6 2-10,-8-5-10,-1 0-7,1-1-21,0 1-35,10-6-72,-10 2-115,8-6-135,-8 0-115,9-10-110,-1 4-38,10-7 34,-10-2 98,2-5 121</inkml:trace>
          <inkml:trace contextRef="#ctx0" brushRef="#br0" timeOffset="79756.7041">5798 8131 1,'0'-4'174,"8"-2"16,-8 2-35,0 4-39,0 0-24,0-6-16,0 2-14,-8 4-15,8 0-11,-8-6-9,8 6-7,-10 0-5,10 0-4,0 0-4,-8 0-3,-1 0-1,9 6-3,-8-6 1,8 4-1,0 2 0,-9-2-1,9 2 1,0-2 0,0 2 0,0-3 0,0 2 0,9 0 3,-9 0 4,8 0 5,-8-5 6,9 5 10,-1-5 7,10 0 9,-10 0 8,2-5 8,-2 0 12,0 0 3,2 0 3,-2 0-4,0 2-9,-8-3-12,9 2-15,-9-2-21,0 2-32,-9 4-47,1 0-52,0 0-55,-2 0-63,2 4-59,0 2-13,-2 4 21,-6-7 38</inkml:trace>
        </inkml:traceGroup>
      </inkml:traceGroup>
    </inkml:traceGroup>
    <inkml:traceGroup>
      <inkml:annotationXML>
        <emma:emma xmlns:emma="http://www.w3.org/2003/04/emma" version="1.0">
          <emma:interpretation id="{2B1B3707-6D8E-41B9-8421-F79B5D9576CD}" emma:medium="tactile" emma:mode="ink">
            <msink:context xmlns:msink="http://schemas.microsoft.com/ink/2010/main" type="paragraph" rotatedBoundingBox="6331,11378 13518,10431 13772,12360 6585,133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EAAFA2-0E4C-43DB-816F-7E5653C4BB58}" emma:medium="tactile" emma:mode="ink">
              <msink:context xmlns:msink="http://schemas.microsoft.com/ink/2010/main" type="line" rotatedBoundingBox="6331,11378 13518,10431 13772,12360 6585,13307"/>
            </emma:interpretation>
          </emma:emma>
        </inkml:annotationXML>
        <inkml:traceGroup>
          <inkml:annotationXML>
            <emma:emma xmlns:emma="http://www.w3.org/2003/04/emma" version="1.0">
              <emma:interpretation id="{94C1D0B8-3C8C-4D25-8125-5FFF47889A65}" emma:medium="tactile" emma:mode="ink">
                <msink:context xmlns:msink="http://schemas.microsoft.com/ink/2010/main" type="inkWord" rotatedBoundingBox="6331,11377 11579,10720 11819,12642 6572,13299">
                  <msink:destinationLink direction="with" ref="{10416BC7-6388-4F38-A488-DCDBBCD95CA1}"/>
                  <msink:destinationLink direction="with" ref="{1A5D82C2-0EC7-4630-8EDF-D2663CE7E247}"/>
                </msink:context>
              </emma:interpretation>
              <emma:one-of disjunction-type="recognition" id="oneOf15">
                <emma:interpretation id="interp73" emma:lang="en-US" emma:confidence="0.5">
                  <emma:literal>tam</emma:literal>
                </emma:interpretation>
                <emma:interpretation id="interp74" emma:lang="en-US" emma:confidence="0">
                  <emma:literal>tam/</emma:literal>
                </emma:interpretation>
                <emma:interpretation id="interp75" emma:lang="en-US" emma:confidence="0">
                  <emma:literal>tam,</emma:literal>
                </emma:interpretation>
                <emma:interpretation id="interp76" emma:lang="en-US" emma:confidence="0">
                  <emma:literal>*tam</emma:literal>
                </emma:interpretation>
                <emma:interpretation id="interp77" emma:lang="en-US" emma:confidence="0">
                  <emma:literal>nota,</emma:literal>
                </emma:interpretation>
              </emma:one-of>
            </emma:emma>
          </inkml:annotationXML>
          <inkml:trace contextRef="#ctx0" brushRef="#br1" timeOffset="166741.7058">6898 10357 60,'0'0'135,"0"0"-23,0 0-17,0 0-9,0-4-5,0 4-3,0 0-2,0 0 3,0-5 1,0 5 5,0 0 5,0 0 3,0 0 4,0-6 5,0 6 10,0 0 9,0-4 5,0 4 7,0 0 2,0 0 0,0-5-9,0 5-7,0 0-7,0 0-10,0 0-11,0 0-11,0 0-11,0 0-9,0 0-13,0 0-6,0 0-3,0 0-3,0 0-1,0 0-3,0 0 1,0 0-5,0 0-1,0 0-2,0 0-1,0 0 1,0 0 1,-8 0 1,8 0-2,0 0-4,0 0-3,0 0-4,0 0-3,0 5-2,0-5 0,0 4 5,-9 2 2,9 3 6,0-4 6,0 5 8,0 5 4,0-5 4,0 4 1,-9 6 1,9-6 3,0 5 2,0 1 0,0-5 0,0 9 4,-8-4 5,8 3 0,0 3 2,0-3 12,0 2 8,0 4-2,0-4-4,0 5-5,0-2-5,0 1-12,0 1-9,0 3 1,0-3-3,0 4-3,0 0-6,0-4-6,-9 3-7,9 1-4,0 1-6,-8-2 1,8 6-2,0-4-2,-10-1 2,10 0-3,-8 0 1,8 0-2,0 1 0,-8-1 4,8-1-2,0-3 6,0 4-1,-10-1 3,10 2 2,0-6-4,-8 6 1,8-2-4,-8-4-1,8 6-1,0-7-2,0 3-1,0-3 0,0-2 1,0-3-3,-10 2-1,10-6 0,0 0-1,0 1-1,0-6 0,0 1 1,0 0 1,0-1 0,0-4-1,0 0 2,0 0 0,0-5-1,0 4 1,0-5-1,0 2-1,0-6 1,0 6 1,0-2-1,0-4 4,0 0 1,0 4 2,0-4 4,0 0 4,0 0 6,0 0 3,0 0 6,0 0-3,0 0 0,0 0-3,0-4-5,0 0-7,0-2-6,-8-4-2,8 1-2,0-1-3,-8-5-1,8 5-2,-9-4 1,9-1-1,-9 0 1,1-3 1,-1 2 0,9 2 0,-9-7-1,0 8 0,1-2 0,-1-5-2,-8 7-2,9-3-4,-2 1-1,-6 2-2,-2-8-2,0 11-3,10-3 2,-9-2 3,-1 5 1,0-5 1,2 5-1,-2 0 4,0 1 1,2-1-1,-2 0-1,1 6 3,-1-5 3,1-1-3,0 5 2,9 0-1,-10-5 5,0 5-1,2 0-2,6 0 2,-7 2 0,9-4 2,-1 7-1,-8-4-1,7-1 1,2-1 0,0 6-1,-2-4 1,10 4-2,-8-5 1,8 5-2,-8-5-1,8 5-1,0 0-4,0-5-1,0 5-2,0 0-2,0 0 1,8-4 5,-8 0 0,8 4 1,2-6 3,6 0 0,2 6 1,0-4-1,-1-2 1,9 2 0,0 0 1,0-1-2,8 5 2,1-5-1,-1 0 1,2 0 0,7 0-2,1-1 3,-2 3 0,2-4 1,8 4-3,-9-2 2,9-5 0,-9 5 0,9 0 0,-8 0-1,7 0 4,-15-4-3,6 5 0,2-2 0,-9 2-2,-1-2 1,1 6-1,0-4 0,-10-2 0,1 1 1,0 1 1,1 4 0,-1-4 0,0 4 1,-8-6 0,6 0 1,-6 6-2,8-3 0,-8-4 3,-1 3-5,1-5-3,-2 4-5,2 0-2,-10-5-7,10 1-6,-10 0-2,10-2-6,-9 1 0,-1-5-1,10 2 1,-18-3 3,8 2 5,2-5 2,-2-1-1,0-5 1,-8 7-2,8-8-1,-8-2-4,0-2 3,10 1 4,-10-1 3,0-4 0,0 1 6,0-2 2,0 6 5,0-6-1,0 7 3,0-3 5,0 8 0,-10-1-1,10 0-2,0 5 3,-8-1 0,8 5 0,0 0 1,-8 2-1,8-3 2,0 1-1,0 5-1,-8-4-2,8 4 1,0-4 3,0 4-4,0 1 1,-10-6 1,10 5 1,0 0-1,0 0-1,0 1 2,0-1-1,0 1-1,0-1-2,-8 0 1,8 0 1,0 4-1,0-2 2,0 3 1,0-5 1,0 5 1,0-5-2,0 5 2,0 5-3,0-5-2,0 1 1,0 4-4,0-5-2,0 5 0,0 0 1,0 5-1,0-1-2,0 6 4,0 0 2,8 5 2,-8 4 1,0 1 6,10 3 9,-10 2 5,0 5 6,8 4 6,-8-1 8,0 3-1,0 2-2,0 0-3,-8 1-4,8-1-6,0 8-9,-10-3-1,10-4 0,0 4-3,-8-4-4,8 6 3,0-1 0,0-1-2,0-4-4,0 6-1,0-7 4,0 6-3,0-5 0,0 4 1,0 2 4,0-6 11,0 5 7,-9 1 4,9-3 6,0 3 0,0-2-4,0 1-9,9-6-8,-9 6-6,0-9-4,0 4-1,0-9-1,0-1-3,8-1 2,-8-8 0,0 1-4,0-3-2,0-3-8,10-5-15,-10-2-32,0-2-58,0-6-64,0 0-114,0-6-154,0-2-138,-10-12-120,10-3-23,0-8 26,-8-7 91,8-11 151</inkml:trace>
          <inkml:trace contextRef="#ctx0" brushRef="#br1" timeOffset="169139.5973">6144 10293 133,'-16'0'154,"-2"6"-28,10-6-25,-10 4-11,10-4-6,-2 0-7,2 6-8,-1-6-7,1 0-2,-1 0 1,0 4 4,9-4 6,-8 0 4,8 6-1,-10-6-1,10 0-4,-8 4-7,8-4-9,0 0-12,0 0-4,0 5-8,0-5-5,8 5-3,2-5 3,-2 5 5,10 5 6,-1-5 7,9-1 8,8 1 4,1 5 2,9-5 1,8 0-2,8 0-1,1-5-1,8 0 3,1 0 0,16 0 1,1-5 1,8 0-1,9-5-1,0 5 1,8-9-1,1 4-1,0 0 0,8-5 0,-17 1 2,9 0-1,-10-1 5,2-1 6,-10 3 4,1-2 1,-9 0 1,-10 7-4,1-8-9,0 6-8,-9 0-8,-8 1-8,1-1-8,-2 0-6,-9 4-5,-7-2-4,8 3-4,-9 0-5,-9 0-2,2 0-1,-2 0 0,-8 5-1,1-5-1,-1 5-1,-10-4-2,2 4-3,-1 0-8,-8 0-14,-1 4-25,1-4-35,0 0-42,0 5-47,-9-5-51,0 5-53,0 0-40,-9 0-32,0 0-27,0 0-29,1-5 17,-1 4 47,-8 0 54</inkml:trace>
          <inkml:trace contextRef="#ctx0" brushRef="#br2" timeOffset="106500.1949">9368 10742 14,'9'0'103,"-9"-5"-10,9 5-1,-1-5 7,0 5 6,2-5 1,-10 2 0,8 3 2,0-10-1,-8 4 2,10 2 4,-2-2 8,-8-4 9,8 6 4,-8-5 5,0-3 9,10 9 3,-10-12-5,0 5-11,0 0-12,0 0-10,0 1-11,0-5-12,0-2-10,0 6-5,-10-3-7,10-3-10,-8 6-13,0-3-12,-2 2-12,2 2-5,0-1-6,-10 5-5,1 0-2,8 5-3,-17 0 0,9 0-2,-1 5 1,-8 0-3,10 5 2,-11-1-1,10 6 1,-10 0-1,1 5-1,10-2 0,-2 3 0,1 2 1,8 7 2,-8-6-1,8 1 2,0-1 0,9 5 2,-8-4 0,8-1-2,0 0 2,8 0-1,1-4 3,0 1-1,0-3 3,8-3 1,-8 0 1,7-2 0,10-3 0,-8-4-1,0-2-1,-1 2 0,0-6-2,10 0 2,-11-6 0,2 2 4,-1-2 2,0-4 1,1-3 5,-1 3 1,-8-5 1,8-5-1,-9 1 0,10-6-3,-10 1-3,2 0-1,-2-7-3,0 3 1,2 5-1,-2-7 6,-8 6 9,9-1 10,-1 5 11,-8 1 5,0 4 2,9 0-3,-9 6-9,0-1-10,9 0-12,-9 6-9,0-2-5,0 6-4,0 0-5,8 6 0,-8 4 2,0 4 0,10 0 3,-10 1-1,8 5 4,-8 4-3,8 1 1,-8 4-2,10-5-3,-10 5-10,8-1-37,-8 3-64,0 3-88,0-5-99,0-3-88,0 2-75,0 1-63,8-5 12,-8 0 62,0-3 83,0-2 82</inkml:trace>
          <inkml:trace contextRef="#ctx0" brushRef="#br2" timeOffset="107341.2845">9948 10732 121,'10'-8'259,"-10"-2"12,8 0 2,-8 4-95,8-4-64,-8 6-29,10-1-11,-10 5 14,8-4 20,-8 4 21,8 0 18,2 0 10,-10 4 5,8 1-11,0 5-21,1 4-25,-9 2-24,9 2-14,0 2-12,-9 4-11,8-4-9,-8 4-7,0 5-7,0-3-6,0-8-7,0 5-1,0 3-1,0-6-5,0-2 4,-8-3-2,8 0 2,0 0-1,0-1-1,0-5 5,0-3-1,-9 4 4,9-5-1,0-5 0,0 0-2,0 0-2,0-5-3,0-5-3,0-5-3,0 1-4,0-6-11,9 2-11,-1-7-11,1-5-10,0 1-11,9-6-5,-10 7 3,0-6 6,10-1 10,-2 6 8,-6 1 13,7 2 8,-8 3 5,8 3 3,1 5 0,-10 0 3,10 5 0,-10 1 0,10 5 3,-10-2 1,9 6 2,-8 6 1,8 4 0,-8-2 5,8 7 3,-7 0 6,6 10 8,-6-6 9,-2 5 8,8 5 8,-6-4 5,-2 4 0,-8 0-4,9-5-4,0 7-6,-1-8-8,-8 2-8,9-2-5,0-4-5,-9 7-4,0-12-1,0 1-1,9 0 1,-9-6 0,0 1 0,0 0 3,0-5 3,0 0 2,0-1 1,0-4 0,0-4-1,0-1-2,0-5-5,0-1-6,8-2-2,-8-8-3,8-2 1,2-3-3,6-3-5,2-4-1,0-6-3,-2 5-7,2-5-6,8 3-2,1 3 1,-3-1 2,-6 5 5,8 5 6,0-1 5,1 1 3,-1 9 1,0 0 1,-1 2 3,10 3 0,-9 0 0,-1 10 4,1-6 8,0 12 7,1-2 5,-1 6 6,0 0 7,0 9 5,-8 1 2,-2 4-3,2 1-3,8 5-4,-17-1-6,8-1-7,-8 2-7,7-1-3,-6 0-2,-2 5-3,-8-3-2,8 2-5,-8-5-28,10 1-47,-10-3-66,0 3-70,0-1-65,0-2-57,0-7-32,0 5-7,0-5-7,0-4 34,0 0 46,0-6 52</inkml:trace>
          <inkml:trace contextRef="#ctx0" brushRef="#br1" timeOffset="172861.6388">11266 10045 56,'0'-3'160,"9"3"-26,-9-6-22,0 6-9,0-4-5,0 4-5,0-6 0,0 2 0,0 4-1,0-6-1,0 6 1,8-4 5,-8-2 8,0 6 6,0-4 13,0-1 13,0 5 12,0-4 13,0 4 10,0-6 4,0 6-1,0-4-2,0 4-8,0 0-14,0 0-19,0-5-14,0 5-17,0 0-15,0 0-18,0 0-12,0 0-14,0 0-10,0 0-8,0 5-5,0-1 6,0 6 29,0 9 30,0 1 22,0-1 19,9 10 10,-9 6 1,0 0-22,0 7-21,0 6-16,8 1-9,-8 6-2,0 2-3,0 7-4,0 0-5,-8-1-6,8 1-7,0 0-8,-9-2-10,9 2-4,-8-6-6,8 0-4,0-4-2,-9 0-1,9-5-3,0-6 0,-9-3 0,9-1-1,0-6-1,-8-4-13,8-4-20,-10-2-35,10-3-60,-8 1-70,0-7-116,-2-5-147,2 1-124,0 0-113,-1-5-28,9-5 23,-9-5 91,9 0 148</inkml:trace>
        </inkml:traceGroup>
        <inkml:traceGroup>
          <inkml:annotationXML>
            <emma:emma xmlns:emma="http://www.w3.org/2003/04/emma" version="1.0">
              <emma:interpretation id="{5856E9E2-B66F-4DB1-80C0-42DA230B1012}" emma:medium="tactile" emma:mode="ink">
                <msink:context xmlns:msink="http://schemas.microsoft.com/ink/2010/main" type="inkWord" rotatedBoundingBox="12287,10961 13565,10792 13762,12284 12484,12453">
                  <msink:destinationLink direction="with" ref="{1A5D82C2-0EC7-4630-8EDF-D2663CE7E247}"/>
                  <msink:destinationLink direction="with" ref="{10416BC7-6388-4F38-A488-DCDBBCD95CA1}"/>
                </msink:context>
              </emma:interpretation>
              <emma:one-of disjunction-type="recognition" id="oneOf16">
                <emma:interpretation id="interp78" emma:lang="en-US" emma:confidence="0.5">
                  <emma:literal>of</emma:literal>
                </emma:interpretation>
                <emma:interpretation id="interp79" emma:lang="en-US" emma:confidence="0">
                  <emma:literal>Of</emma:literal>
                </emma:interpretation>
                <emma:interpretation id="interp80" emma:lang="en-US" emma:confidence="0">
                  <emma:literal>if</emma:literal>
                </emma:interpretation>
                <emma:interpretation id="interp81" emma:lang="en-US" emma:confidence="0">
                  <emma:literal>If</emma:literal>
                </emma:interpretation>
                <emma:interpretation id="interp82" emma:lang="en-US" emma:confidence="0">
                  <emma:literal>off</emma:literal>
                </emma:interpretation>
              </emma:one-of>
            </emma:emma>
          </inkml:annotationXML>
          <inkml:trace contextRef="#ctx0" brushRef="#br1" timeOffset="174931.1024">12132 10084 11,'0'0'72,"0"-4"-9,0-1-6,0 0-9,0 5-8,0-5-2,0 0-3,0 0 1,0 0 3,0 0 4,0 2 5,0-3 2,0-4 2,9 6 5,-9-2 1,0 2 2,0-2 4,0 2 3,9-1-1,-9 1 0,0-2 0,0 2-1,0-8-1,0 12 1,0-8 6,8 3 6,-8 0 5,0 0 7,0 5 5,0-4 5,0-2 1,0 1 2,0 5 5,0-4 1,0 4 4,0-6 2,0 6 8,0 0 4,0 0-2,-8 0-2,8 0-9,0 0-11,0 0-14,0 0-16,-9 6-10,0-2-8,9 7-5,-8-2-3,-1 1 1,9 5-1,-9 0 0,0 4-1,1 1-1,0 3-1,-2 2 0,10-1 4,-8 0 7,8 6 17,-8-1 15,8 5 12,0-1 6,0 2 1,0 4-6,-10-5-17,10 6-15,0-1-15,0 4-10,0-4-11,10 1-1,-10-1-6,0-1-7,0 1-2,8-4-1,-8-2-2,8 1-5,2-4-1,-2-1-1,9 0-1,-8 0-2,0-4 1,8-6-2,0 1-1,1-1-1,-2-3 1,2-2 0,0-5 0,-1-5 0,9 7 3,-8-11 0,-2 4-2,10-4 1,-8-4-2,0-1 3,7-1 1,1-3-1,-8-5-2,8-2 1,0-3 1,0-1-2,0-8 1,-9-2 0,9 1 2,0-6-5,0 2 0,-9-1-1,1 1-1,-1-3 0,0 8 0,1-2 3,-10 2 0,0 2 0,2-3 0,-2 5-1,-8 4 1,0-4 1,0 5-1,-8 0 0,-2 3-2,2-4 2,0 7-1,-10-2-3,10 5 0,-10 0 1,1 1 1,-1-1-3,2 5 2,-2 0 2,0 0-1,10 5 1,-10-4 0,2 4 1,7 0-1,0 0-1,0 0 0,1 0 1,-1 0 1,9 4 0,-9-4 0,9 0-1,-8 0-2,8 5-2,0-5-1,0 0 0,0 0 0,8 5 2,-8-5 4,9 0 0,8 5 4,-8-5 0,9 0-2,-2 0 1,10 0-3,0 0 0,-8 0-3,8 0 3,0-5-1,1 5 0,-3 0 1,2 0 1,1-5 0,-10 5-1,10 0 0,-1 0 0,-10-5-2,10 5 1,-8 0-2,-1 0 2,1-4 1,-1 4 0,0 0 0,1-6 1,-10 6 1,10 0-2,-10 0 0,0 0 0,2 0 1,-2 0-1,-8 0 0,9 0 1,0 0-1,-9 0-1,8 0 1,1 0 0,-9 0 0,8-4 0,2 4-1,-10 0 0,8 0 1,0-6-2,-8 6 2,10 0 0,-2 0 3,-8-4 1,8 4-2,2 0 0,-10-6 1,8 2 2,-8 0-4,8 4-4,-8-10 4,9 5 2,-9-5-2,9 1-2,-9-6 0,8 0 2,-8 0-2,9 2-1,-9-3-2,0-3 3,0-1-3,9 1 2,-9-1 0,0 1 0,0-1-1,9 2 3,-9-8 1,0 7-2,0 5 1,0-6 1,0 5 2,0 0-1,0 5-1,0-3 3,0 3-1,0-1 1,0 3-1,0 1 4,0-1-3,0 3 1,0-1 0,0 6 3,0-4 0,0-2-1,0 6 3,0-4-1,0 4 2,0-5-2,0 5 0,0 0 0,0-4-1,0 4 1,0-6-1,0 6-3,-9-4-1,9 4 1,0-5-2,0-1-1,0 2 0,-9-1 1,9 0 1,0 0-3,0 0 2,0-5-1,-9 5-2,9 1-1,0-2 1,0 3-1,0-3-1,0 2 0,-8-2 2,8 6 0,0-4-1,0-2-2,0 6 0,0-4 1,0 4 0,0 0-3,0 0-2,0 0-2,0 0 2,0 0 0,-9 0-3,9 4 3,0 6 2,0 6 4,-9-3 1,9 7 1,-8-1 3,8 6 0,-8 5 2,8-2 6,-10 1 2,10 6 5,-8 0 5,0-2 3,8 1 1,-10 0-2,2 4 1,8-3 2,-8 4-1,-2-1 2,10 3 1,-8-3-1,8-4 0,-9 6-3,9-2 1,-8-4-3,8 6 0,0-6 1,0 4-2,0-4-1,0 6-3,0-1-1,0-1 0,0-5-2,8 8 0,1-3-3,-9-4-1,8 6-2,-8-6-2,10-5-2,-2 5 0,0-4 0,2-1-1,-2 0 0,-8-5-2,8 0-1,2-4 0,-10-6-3,8 7 2,-8-12-1,0 5-12,0-8-18,0 4-29,0-6-46,0-4-61,0 0-73,-8 0-94,8-10-157,-10 0-146,2-9-114,8-6-24,-8 1 31,-2-14 81,10 3 161</inkml:trace>
        </inkml:traceGroup>
      </inkml:traceGroup>
    </inkml:traceGroup>
    <inkml:traceGroup>
      <inkml:annotationXML>
        <emma:emma xmlns:emma="http://www.w3.org/2003/04/emma" version="1.0">
          <emma:interpretation id="{CCD4A22F-36F2-488B-A8FA-F4D26069F89F}" emma:medium="tactile" emma:mode="ink">
            <msink:context xmlns:msink="http://schemas.microsoft.com/ink/2010/main" type="paragraph" rotatedBoundingBox="6966,14079 19411,12897 19571,14581 7126,157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5415F73-D8C4-4C5A-A384-2FF8EDFD8B1E}" emma:medium="tactile" emma:mode="ink">
              <msink:context xmlns:msink="http://schemas.microsoft.com/ink/2010/main" type="line" rotatedBoundingBox="6966,14079 19411,12897 19571,14581 7126,15763"/>
            </emma:interpretation>
          </emma:emma>
        </inkml:annotationXML>
        <inkml:traceGroup>
          <inkml:annotationXML>
            <emma:emma xmlns:emma="http://www.w3.org/2003/04/emma" version="1.0">
              <emma:interpretation id="{344BA0BC-6671-4400-9C93-753E6945062A}" emma:medium="tactile" emma:mode="ink">
                <msink:context xmlns:msink="http://schemas.microsoft.com/ink/2010/main" type="inkWord" rotatedBoundingBox="6970,14116 7926,14025 8081,15660 7125,15751"/>
              </emma:interpretation>
              <emma:one-of disjunction-type="recognition" id="oneOf17">
                <emma:interpretation id="interp83" emma:lang="en-US" emma:confidence="0.5">
                  <emma:literal>g</emma:literal>
                </emma:interpretation>
                <emma:interpretation id="interp84" emma:lang="en-US" emma:confidence="0">
                  <emma:literal>,</emma:literal>
                </emma:interpretation>
                <emma:interpretation id="interp85" emma:lang="en-US" emma:confidence="0">
                  <emma:literal>.</emma:literal>
                </emma:interpretation>
                <emma:interpretation id="interp86" emma:lang="en-US" emma:confidence="0">
                  <emma:literal>S</emma:literal>
                </emma:interpretation>
                <emma:interpretation id="interp87" emma:lang="en-US" emma:confidence="0">
                  <emma:literal>G</emma:literal>
                </emma:interpretation>
              </emma:one-of>
            </emma:emma>
          </inkml:annotationXML>
          <inkml:trace contextRef="#ctx0" brushRef="#br1" timeOffset="189045.3455">7480 13334 57,'0'-5'197,"8"0"18,-8 0-40,8 5-38,-8-4-22,8 0-3,-8-2 5,10 2 12,-10-2 16,8 2 14,-8-2 16,9 2 11,-9-7 5,9 7 4,-9-6 0,0 1-3,8-1-7,-8 0-9,0 0-13,0-5-22,0 2-24,-8-3-20,8 1-20,-9 1-18,0-6-14,9 1-12,-8 4-5,-10-4-5,10 4-4,0 0-3,-10 2-3,10-3-2,-10 6-5,0 0-1,1 7-2,-1-2-2,-8 5-1,10 0 0,-10 0-3,0 5 1,-1 5-4,10-1 4,-8 5 1,-1 2 0,-1 2 4,1 7 0,8-5-1,2 3-2,-2 3-2,0-3 0,10 3 0,0 2-3,-2 1 5,2 0 0,8 1 1,0-6-1,8 5 2,2-4 2,-2-1 2,0 0-3,10-4 2,8-1 2,0-4-1,0 0-2,1-5 2,-1-7 0,-1 3-1,10-2-4,-9-4 0,-1-4 2,1 4-3,0-6-1,1-3 0,-1 0 2,-8-1-1,-2 0 1,2-3 2,-2-3 3,2 1-2,-9-5-1,0 2-1,-1-7-1,1 6 0,0-6-2,0 2-1,-9-3 4,8 3 3,-8-2 9,8 5 14,-8-4 26,0 9 15,0-5 11,0 6 8,0 4 0,10-4-8,-10 9-21,0-5-10,0 6-12,0-1-7,0-1-6,0 2-8,0 4-4,0-5-5,-10 5-5,10 0-2,0 5-3,0-5 0,0 10 4,0-1 2,-8 1 3,8 9 4,0-3 7,-8 2 6,8 7 3,-9-1 7,9 1 6,-9 3 0,9 3 1,0-3 4,-9 6 1,9 1-3,-8-2-2,8 8-1,-9-3-1,9-5-5,-9 11-3,9 1 0,-8-2-2,8 2-2,0 3-3,-10-4-2,2-1-3,8 6-3,-8-5-3,0 1 1,-2-2-2,10 1-3,-8-1-1,0 1-2,-10-6 0,9 2 0,0-1 1,1 0-1,-9-4-1,7-1 1,-6-1 1,-2-3-3,0 4 1,2-5 1,-2-5 2,-8-4 0,0-1 1,1 1 0,-1-5 1,-1-1-2,1 0-1,-8-8 1,-2-2-2,10 1-2,-8-5 1,8-5-1,-1-5 0,3 0-3,-2-8-3,-1-2-8,1 0-15,8-4-23,2-4-29,-10-2-45,16 6-60,2-6-53,0 2-76,-1-2-133,9 1-123,0-1-109,9 1-32,-1-5 9,10 5 63,-2 0 140</inkml:trace>
        </inkml:traceGroup>
        <inkml:traceGroup>
          <inkml:annotationXML>
            <emma:emma xmlns:emma="http://www.w3.org/2003/04/emma" version="1.0">
              <emma:interpretation id="{3B1D4F92-6FFD-4BA1-9794-1897332F1D98}" emma:medium="tactile" emma:mode="ink">
                <msink:context xmlns:msink="http://schemas.microsoft.com/ink/2010/main" type="inkWord" rotatedBoundingBox="9225,14104 12336,13809 12473,15255 9362,15551"/>
              </emma:interpretation>
              <emma:one-of disjunction-type="recognition" id="oneOf18">
                <emma:interpretation id="interp88" emma:lang="en-US" emma:confidence="0.5">
                  <emma:literal>will</emma:literal>
                </emma:interpretation>
                <emma:interpretation id="interp89" emma:lang="en-US" emma:confidence="0">
                  <emma:literal>wills</emma:literal>
                </emma:interpretation>
                <emma:interpretation id="interp90" emma:lang="en-US" emma:confidence="0">
                  <emma:literal>Will</emma:literal>
                </emma:interpretation>
                <emma:interpretation id="interp91" emma:lang="en-US" emma:confidence="0">
                  <emma:literal>coil</emma:literal>
                </emma:interpretation>
                <emma:interpretation id="interp92" emma:lang="en-US" emma:confidence="0">
                  <emma:literal>wile</emma:literal>
                </emma:interpretation>
              </emma:one-of>
            </emma:emma>
          </inkml:annotationXML>
          <inkml:trace contextRef="#ctx0" brushRef="#br1" timeOffset="190212.2263">9194 13909 14,'0'-10'220,"0"2"40,0-2 2,0-1-32,0 6-25,0-5-14,0 5-17,0 5-15,0-5-3,0 2 2,0 3 3,0 0 1,0-6-5,-8 6-7,8 0-14,0 6-8,-8-3-5,-2 2 0,2 5-2,0 0 1,-2 4-6,-6 6-11,7-5-17,-8 8-11,-1 2-9,1 1-6,8-3-4,-8 5 0,7 8-4,2-7 0,0 4-5,8-3-4,-8 3-3,8-3-7,0-1-4,8 1-8,0-1-1,0-4-2,10-2-3,-9-2-2,8-7-4,10 1 2,-10-1 0,8-4-5,1 0-3,-8-10 2,8 0 0,0 0-6,1-5 2,-1-5 1,-1 0 2,1-5-1,-8 2 1,-1-7 2,8 1-1,-7-1 1,0-9 4,-2-1 1,2 0 4,-1 1 3,-8 1 6,0-2 9,-1 1 10,2 6 7,-2-2 4,0 5 1,2 1-4,-10 4-5,0 5-12,8 0-11,-8 0-7,0 7-7,0-4-8,0 7-3,0 7 0,-8-4-1,8 7 1,0 5 1,-10-2 3,10 8-1,-8-6 3,0 8 0,8 3 1,-10-7-1,10 5 0,0 1 3,0-1-1,0 0 1,10 0-1,-10-3 2,8-2 0,0 0 1,10 1 2,-2-5 2,2-2 0,0 3-1,8-6 0,-9-6-1,17 2-3,-8-3-3,0-3-1,9-3 1,-9-3 0,10 2 0,-12-6 2,12-6 2,-10 3 3,-1-7 1,1 0 2,0 0-3,-8-4-1,-1-1-2,1-4-5,-1 1-5,-8-6-1,9 0-2,-10 4-1,-8-4 1,8 0 0,-8-1 0,-8 1-1,8 4-4,-8 2-4,-10 5-6,0 2-10,1 3-16,-1 2-19,-8 6-28,0 0-47,0 6-54,1-1-67,-10 10-124,8-5-125,3 10-99,-2-2-77,-1 4-9,10 1 44,0 2 118,-1 0 138</inkml:trace>
          <inkml:trace contextRef="#ctx0" brushRef="#br1" timeOffset="191996.4499">10105 14202 47,'0'3'186,"-8"4"21,8-4-42,-10 3-40,10-2-19,0 2-3,-8 4-3,8-6 0,0 2 0,0 3 9,0-5 10,8 1 8,-8 5 8,10-5 7,-10 1 3,8-2-5,0-4-11,0 5-13,2-1-18,6-4-13,-6 0-11,7 0-7,0 0-3,-8 0 0,9 0 4,-2-4 4,2-1 2,0 1 2,-10-2 0,9 1-5,1-5-11,-1 1-12,-8 0-13,9-7-10,-10 2-8,10-2-8,-2-2-3,-8-2-3,2-5-1,7 2 0,-8-6-2,-1-1-1,10 1 1,-9-6 1,-1 6-1,0-6 0,2 7 2,-10-1 1,8 4 0,0-5-1,-8 12 0,0-6 0,0 4-2,0 0 2,0 2-2,0 2 4,0 2 2,0 5 0,0-1 4,0 0 4,0 0 3,0 4 0,-8 2 1,8-1 3,0 1-5,0-2-3,0 6 0,0-5-4,0 5-2,0 0-2,-8 0-1,8 5-1,0 1-1,-10-2 2,10 1-3,0 5 1,-8 5-1,8-6-1,-8 6 1,8-1 2,-9 5 0,9 1 1,-9 0 1,9 4 0,-9-5 1,9 7 1,-8-3 1,8 3 4,0 2 3,-9-5 1,9 3 0,0-3-2,0 2-4,0 5-3,0-6-4,0-4 0,0 3-1,0 3-1,9-7 2,-1 0-1,-8 1-1,9-2-1,0-2 2,0-2-1,7 2 0,-6-7 0,6 5 2,-6-9-2,6 0-1,10 1 2,-8-2-2,-1-4 0,9-4 1,-8 4 3,8-11-1,-10 6 1,11-5-2,-10 0 3,10-3-1,-11-3-1,10-4-1,-8 2-2,-1-6 1,9-1-2,-8-4 1,8 0-1,-10 0 1,10-6 2,-8 0 1,8-4 1,-9 1 0,1-1 0,8 0 0,-8 0-4,-2-5 0,2 5 0,-10-4 1,10-1-1,-10-1 0,10 2 1,-9-1 0,-1 0-2,1 1 0,8 4 1,-9-5 2,2-1 2,6 2 6,-6-1 3,-2 5 6,10 0 5,-10 0 8,1 5 6,-1 1 6,2 3 10,-2 1 7,0 9 1,2-4-5,-2 5-4,-8 3-10,0 2-8,8 5-6,-8-1-5,0 0-2,0 5-3,0 0-4,0 0-6,0 5-4,0 0-2,-8 5-1,8 0-2,-8 5 1,-2 5 4,-6-2-3,6 8 6,2 3 6,-9 5 8,8 0 11,-8 6 7,-1-2 1,0 6-1,2 1-1,7-1-6,-8-1-7,8 1-2,-9 0-2,1 6-1,8-7-4,1 6-3,-10-6-1,10 2 0,0-1-3,-10 0-2,10-1 0,8-4-2,-10 6-3,10-7 1,0-3 0,-8 4-2,8 0 1,8-4 1,-8 0 2,0-7-3,0 6-2,10-4 0,-10-5 2,8 3-1,0-4-1,-8-4 0,10 5 2,-2-5-1,0-2-2,2-3 0,-2 1 1,9-6 0,-8 5-1,8-10 4,1 5 0,-1-5 0,0 0-3,1-5 0,-2 5 1,2-10-5,8 5-1,-9-6 3,1-2 2,8-2 0,-8-5-2,7 1 3,1-6 0,-8 2-2,8-7-6,8 2 2,-8-8-3,0 3-2,9-1 2,-9-1-2,0 6 3,0-4 2,0-3 2,-9 8 2,9-2 0,-8 2 0,-2-2 2,2 1-1,0 1-3,-2-3-1,-6 1-2,7 2 1,0-1 0,-8-6 1,-1 7 1,10-7 2,-10 1 0,2 5 2,6-6-1,-8 1 0,2 6 1,-2-7 0,1 12-1,0-7 0,-1 6 0,1 4 0,-9 0 2,9 1-2,-9 0 0,0 3 0,9 3-3,-9-3 1,0 2 1,0 5 1,0-1 0,0 0 1,0 0 2,0 5-2,0-5-2,0 7 0,0-4 1,0 7 0,0-3 2,0 3-3,-9 0 2,9 0-1,-9 3 1,0 4 2,1-4 0,-1 12 9,0-5 9,1 3 7,-10 3 5,10 4 5,-10 3 5,10 3 1,-10-2-3,1 5-2,0 4 2,0 3-3,-1-3 1,0 6-4,2 1-5,-2-1-3,1 4-6,0-5-4,-1 3-5,9-3-2,-8 1-2,0 0-2,7-5-1,2 5-3,0-6 2,0 6-1,-2-4-2,2-6 0,8 6 0,-8-6 3,8 0 0,0-5-3,0 5 2,8-5-2,-8 2-2,0-8-1,8-3-3,2 4 0,-2-4-3,0-5-2,10 0-5,-10 0-9,10-7-16,-1 4-18,1-7-20,8-7-23,-10 7-31,10-8-39,-8-2-33,8 0-39,-9 0-83,1-9-108,-10 4-91,10 0-66,-10-4-63,10-1-3,-18 1 73,0 0 118,0 4 119</inkml:trace>
          <inkml:trace contextRef="#ctx0" brushRef="#br1" timeOffset="192452.2309">10677 13270 2,'-10'0'265,"2"0"62,8 0 74,-8 0 5,8 0 8,-8 0 10,8 0 21,-10 0 19,10 0-21,0 0-42,-8 0-57,8 0-53,0 0-67,0 0-77,0 0-56,-9 0-35,9 0-26,0 6-17,0-6-21,0 0-41,0 5-70,0-1-93,0 6-186,0-4-184,-9 4-152,9-2-53,0 2 21,-8 0 67,8 0 173</inkml:trace>
        </inkml:traceGroup>
        <inkml:traceGroup>
          <inkml:annotationXML>
            <emma:emma xmlns:emma="http://www.w3.org/2003/04/emma" version="1.0">
              <emma:interpretation id="{B1D5B331-EE67-4DCD-9B45-A6E78754BAD4}" emma:medium="tactile" emma:mode="ink">
                <msink:context xmlns:msink="http://schemas.microsoft.com/ink/2010/main" type="inkWord" rotatedBoundingBox="13698,13440 15400,13278 15533,14678 13831,14840"/>
              </emma:interpretation>
              <emma:one-of disjunction-type="recognition" id="oneOf19">
                <emma:interpretation id="interp93" emma:lang="en-US" emma:confidence="0.5">
                  <emma:literal>do</emma:literal>
                </emma:interpretation>
                <emma:interpretation id="interp94" emma:lang="en-US" emma:confidence="0">
                  <emma:literal>doo</emma:literal>
                </emma:interpretation>
                <emma:interpretation id="interp95" emma:lang="en-US" emma:confidence="0">
                  <emma:literal>don</emma:literal>
                </emma:interpretation>
                <emma:interpretation id="interp96" emma:lang="en-US" emma:confidence="0">
                  <emma:literal>dos</emma:literal>
                </emma:interpretation>
                <emma:interpretation id="interp97" emma:lang="en-US" emma:confidence="0">
                  <emma:literal>doe</emma:literal>
                </emma:interpretation>
              </emma:one-of>
            </emma:emma>
          </inkml:annotationXML>
          <inkml:trace contextRef="#ctx0" brushRef="#br1" timeOffset="194043.9739">13909 13349 38,'0'-5'191,"0"0"18,8-5-40,-8 5-22,0 0-9,0-3 0,0-2 3,-8 0 11,8 0 14,0-1 8,-9-3 6,1 5 1,-2-6-1,-6 0-8,6 5-14,-6-4-18,6 4-19,-6 5-17,-2-5-20,1 5-19,-9 0-12,8 0-6,-8 5-7,10 0-2,-10 5-2,-1 5-3,10 0-1,-10 5 2,1-1 6,10 6-2,-10 3-1,8 3 1,10-1 0,-10 3-6,9 2-8,1-1-3,8 0-3,0 5-5,0-5-5,8 1-3,1-1 1,9 0-3,-1-5-2,8 1 1,-7-6 1,8-4 1,0 0 0,9-6 2,-9 0 1,0-9 5,8 6 0,-8-12 2,1 3 4,-1-7 2,0 0 0,0 0-3,0-9-1,8-6-4,-7 0-3,-1-8-3,-2-6-2,3-6-4,-1-3-1,8-10-1,-8-6 0,0-4-2,9-6 1,-9-3-1,0 0 0,0-2-1,0 0 0,0 6-1,-8 6-1,-1-2 4,1 11 2,-10 4-1,0 5 0,2 10 2,-2 1-1,-8 8-1,0 2-2,0 2 4,0 13 0,-8-2-3,8 10 3,-18 5 2,10 10 5,-1 4 5,-8 11 26,8 8 44,-9 6 34,1 5 21,0 11 18,-1 3 2,2 0-19,-2 10-35,9 0-28,-8 6-25,8-1-20,-9 0-9,10-4-4,0-2-8,8-4-2,0 1-1,0-5-1,0-6-1,0-4 0,8-5 0,0-6 0,1-3 1,9-2 2,-1-8-1,0-1-3,9-9 3,-8-1-3,8-3-1,9-7-2,-9-4-1,8-4 0,-8-2-1,9-3-1,-1-10 2,2 3-2,-2-7-1,0-7 3,1 1-1,-9-6 1,8-3 0,-8 4 0,1-5-1,-1 4 0,0 7 0,-10-1 2,-6-1 0,6 10 4,-6 1 1,-2-1 2,1 10-2,-9 0-1,0 1 1,0-1-4,0 10 0,-9 0-1,1 6-1,-10-2 0,10 10-5,-10 1 3,2 5 2,-11-1 0,10 6 2,-1 4 1,1 0 2,-9-5-1,18 11-2,-10-6 3,0-1-3,10 2 0,0 1 0,-1-8 1,9 2 2,0-2-2,9 2 2,-1-6-1,0 1 2,10-6 0,0-3-2,8-2 1,-1-5-1,1 2-1,0-6-1,8-6-2,2 2-1,-2-1 0,-7-10 1,7 1 1,0-1 1,-8 0 0,9-3 3,-9-8-2,0 3-1,-8-7 1,-2 1-1,2-5-1,-9 0-3,0 0-2,-1 0-1,-8 0-3,-8 3-1,-1 3-2,0-1-3,-9 9-9,-8 0-8,2 7-15,-3 3-29,1 4-37,-8 2-47,-2 4-65,10 4-125,-8 6-122,-1 0-99,9-1-83,8 6-13,2 0 40,-2 1 116,10-3 131</inkml:trace>
        </inkml:traceGroup>
        <inkml:traceGroup>
          <inkml:annotationXML>
            <emma:emma xmlns:emma="http://www.w3.org/2003/04/emma" version="1.0">
              <emma:interpretation id="{8B7D8C61-D48F-4817-81C3-67B2E218D3B4}" emma:medium="tactile" emma:mode="ink">
                <msink:context xmlns:msink="http://schemas.microsoft.com/ink/2010/main" type="inkWord" rotatedBoundingBox="16269,13343 19376,12939 19555,14320 16449,14724"/>
              </emma:interpretation>
              <emma:one-of disjunction-type="recognition" id="oneOf20">
                <emma:interpretation id="interp98" emma:lang="en-US" emma:confidence="0.5">
                  <emma:literal>it.</emma:literal>
                </emma:interpretation>
                <emma:interpretation id="interp99" emma:lang="en-US" emma:confidence="0.5">
                  <emma:literal>it .</emma:literal>
                </emma:interpretation>
                <emma:interpretation id="interp100" emma:lang="en-US" emma:confidence="0">
                  <emma:literal>it @</emma:literal>
                </emma:interpretation>
                <emma:interpretation id="interp101" emma:lang="en-US" emma:confidence="0">
                  <emma:literal>it</emma:literal>
                </emma:interpretation>
                <emma:interpretation id="interp102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195297.6197">16110 13446 56,'0'5'245,"-9"5"21,9-6 19,0 6-86,0 0-62,-9 0-34,9-5-15,9 5-6,-9 0-4,0-7 1,9 7 10,-9-4 15,8 4 17,-8 0 18,9-7 16,0 3 10,8-2 1,-9 6-6,2-5-14,-2 0-18,10-5-18,-10 6-15,0-6-15,10 4-14,-10-4-12,10-4-7,-9 4-7,9-6-6,-10 1 3,10 0 1,-2-5 3,-6 0-2,6 1-3,2-5-1,-1-5-7,1-1-5,-1-5-8,8-4-2,-7-6-6,8 2-3,-8-6-1,7 1-1,1-1 2,-8-1-4,0 1 2,-2 0 11,2 10 16,-10-5 24,1 9 19,0-3 21,-1 8 14,1 1 0,-9-1-15,9 5-17,-9 1-20,0 3-16,0 2-16,-9 5-10,9-2-5,-9 6-8,1 0 0,-1 6-1,0-2-1,-9 11 0,2-1 4,-2 6 2,2 0-1,6 3 1,-7 6 3,0-4-1,0 5-2,7 4 0,-6-6-2,6 7 4,2-6-4,0-1 3,-2 7 2,10-5-4,-8-1 3,8 0-4,0-4 1,0-2-2,8 2-3,-8 1 5,10-8-2,-2 2 3,0-1-1,2-5-1,6 2 2,2-7-4,-1 0 0,1 1 0,8-10-2,-8 5 1,6-10-2,3 5 0,8-5 0,-10-5-2,1-3 3,0-3 0,9 2-1,-9-5 1,10-6 0,-2-4-1,0 0-1,1-10-2,-1-5-1,2-5-1,6-4 1,-7-6 0,9-4-2,-2-1 2,2 0 3,-9-3-2,9 3-1,-1-4 4,-9 4 2,0 6-1,2-6 0,-2 7 1,-7-2 3,-1 6-1,0-1 1,0 6 0,-1 4 4,-7 4 4,-1 6 2,0 1 5,-7 7 3,-2 3 6,0 3-1,0 5-2,2 2-3,-10-3-4,8 7-6,-8 3-6,0 2-3,0-6-1,0 10-1,0 0 0,-8 0 1,-2 6 3,10-2 3,-16 6-1,8 5 2,-2-2 0,-7 7 0,0 5-2,-1-2 0,1 3 5,-9 3 0,8 5 3,2-5 1,-2 4-3,-8 3 1,9 2-2,-1-3-1,0 4-1,2 0 1,-10-1 2,8 1-1,1 6 0,0-7-2,-1 6-2,1 0-2,9-6 0,-10 7-2,0-1 1,10-6 1,0 6 0,-10-6-3,9 8 3,1-8-1,-1-4-1,9 6 0,-9-7 0,9-4 3,0 1-3,0-2 1,0-3-2,9-1 3,-9-4-2,17 0-1,-8-6 1,9 1-2,-2-5 0,2-1-7,8-5-6,-9 2-6,9-6-10,10 0-15,-12-6-17,2 2-28,1 0-32,8-6-35,-10-5-43,1 0-76,10-4-97,-11-1-82,1-3-57,10-2-56,-12-4-27,2-1 49,-8 2 95,0-3 99</inkml:trace>
          <inkml:trace contextRef="#ctx0" brushRef="#br1" timeOffset="196250.0717">16673 12535 117,'-9'0'184,"1"-5"-11,-1 5-6,9 0-2,-9 0 4,9 0-3,-8 0-11,8 0-14,-10 0-16,10 0-16,-8 0-17,8 5-14,0-5-5,-8 5-3,8 0-3,-8-5-2,8 5 0,0 0 2,0-2 5,0 4 9,8-4 12,-8 3 18,8 0 19,-8-6 8,8 4 10,-8 1 4,10-5 2,-2 0 2,-8 4 11,9-4 11,-9-4-2,0 4-8,9 0-16,-9-5-25,0 5-41,-9-4-36,9 4-34,-9-6-44,1 6-51,-2-6-60,2 6-108,8 0-127,-8 0-110,0 0-80,8 0-66,0 0-4,0 6 72,8 0 114,0-2 111</inkml:trace>
          <inkml:trace contextRef="#ctx0" brushRef="#br1" timeOffset="195847.1492">17297 12725 39,'-8'0'150,"-2"4"-13,2-4-10,0 0-8,-2 0-5,2 6-6,-1-6-5,1 0-3,-1 6-5,0-6 0,9 0 2,-8 0 6,-2 4 11,10-4 13,-8 0 12,0 4 12,8-4 7,-10 0 2,10 5-5,-8-5-10,8 5-8,0-5-3,0 5 4,0-1 2,8-4 2,2 6 4,-2 0-6,10-3-14,8 4-19,-1-7-23,1 3-19,10-3-18,-2-3-12,1 3-11,7-7-9,-6 7-2,7-3-4,-9-3-4,10-4-9,-10 5-17,1 0-17,1-4-36,-12 5-63,2-8-97,1 2-108,-10 6-95,0-5-96,1-1-48,-10 5 18,2-5 78,-2 6 100</inkml:trace>
          <inkml:trace contextRef="#ctx0" brushRef="#br1" timeOffset="197067.8832">19126 12989 70,'0'0'230,"-10"0"25,10 0-10,0 0-50,-8 0-32,8 0-12,0 0-3,0 0-2,-8-5-6,8 5-11,0 0-13,-10 0-19,10 0-22,-8 0-18,8 5-13,0-5-10,-8 0-9,8 3-5,0-3-1,0 7-3,0-7 1,0 3 0,0-3 4,0 6 6,0-6 10,0 0 16,0 4 18,8-4 17,0 0 15,-8 0 14,10-4 2,-2 4 1,0-6-2,2 3-8,-2-4-10,-8 4-9,8-7-7,1 0-4,-9 5-7,0-5-2,9 5 1,-9-4 3,0 4-5,0-5-7,-9 5-10,9 1-12,-9-2-8,1 6-14,0-4-6,-10 4-4,10 4-2,-2 2 0,-6-2 0,6 1 2,-6 5 1,7-5 2,0 4 2,9 1 0,-9 0 4,9 0 2,0 0 3,0 0 4,0-7 4,9 7 3,0-4 1,8-2 2,-9 2 1,10-6 7,0 0 1,-2 0 1,2-6-3,-10 2-2,10 4-7,-9-6-11,-1 2-13,-8-2-34,9 3-65,-18-4-90,1 4-166,-1-2-171,0 5-152,-8 0-81,-9 0 1,8 5 57,-8-2 147,1 7 161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4.97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A200F56-45FB-43A4-A9DC-34E61DD266C4}" emma:medium="tactile" emma:mode="ink">
          <msink:context xmlns:msink="http://schemas.microsoft.com/ink/2010/main" type="inkDrawing" rotatedBoundingBox="17341,4004 17430,3482 17442,3484 17353,4006" semanticType="strikethrough" shapeName="Other">
            <msink:sourceLink direction="with" ref="{53684671-21E3-477F-9A49-FC0CD5DE37C1}"/>
          </msink:context>
        </emma:interpretation>
      </emma:emma>
    </inkml:annotationXML>
    <inkml:trace contextRef="#ctx0" brushRef="#br0">3731 1932 23,'0'4'145,"0"-1"-24,0-3-29,0 0-19,0 0-10,0 0-6,0-3-5,5-1-4,-5 2-1,0-5-1,0 1 0,7-5 1,-7 2 0,5-1 0,-5 0 0,6-2-4,-6-5-3,6 0-7,-6 2-8,6-5-8,-6 0-7,0-2-4,5-5-5,-5-2-8,7 0-15,-2-1-17,1-2-19,-1-1-21,2 4-25,-2 0-23,1-1-25,0 7-28,0-3-4,-6 6 10</inkml:trace>
  </inkml:traceGroup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8.84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7BCBCF1-135E-471E-849F-167273DED72F}" emma:medium="tactile" emma:mode="ink">
          <msink:context xmlns:msink="http://schemas.microsoft.com/ink/2010/main" type="inkDrawing"/>
        </emma:interpretation>
      </emma:emma>
    </inkml:annotationXML>
    <inkml:trace contextRef="#ctx0" brushRef="#br0">3 0 4,'0'3'6,"0"1"1,0 0-2,-2-1 1,2 1-3,0 0-1,0 0 2,0 1-1,2-1-1,-2 0 0,0 1 1,0-1 0,1 0-8,-1-1-15</inkml:trace>
  </inkml:traceGroup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9.37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1,'0'4'3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9.98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B00F3F8-D352-418D-B108-A603647C7101}" emma:medium="tactile" emma:mode="ink">
          <msink:context xmlns:msink="http://schemas.microsoft.com/ink/2010/main" type="inkDrawing"/>
        </emma:interpretation>
      </emma:emma>
    </inkml:annotationXML>
    <inkml:trace contextRef="#ctx0" brushRef="#br0">0 2 20,'0'-2'40,"0"2"0,0 0-1,2 0-5,-2 0-3,0 0-4,2 0-3,-2 0-6,0 0-4,1 0-1,-1 0-5,0 0-2,0 0-4,0 0 2,2 2-3,-2-1 1,0 0 0,2-1 1,-2 2 0,0-1 1,2 3-1,-2-2 1,0 0-2,0 1 1,1 1 0,-1-1-3,0 1 2,2 0-1,-2 0 1,2 1-1,-2-1 0,1-1-1,1 1 1,0 0-1,-2 0-1,2-1-7,-1 0-15,1 0-19,0 0-26,-2-1-30,2 0-15</inkml:trace>
  </inkml:traceGroup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0.59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ECF1C84-2C48-4299-A131-716FA4A056A6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14,'2'2'31,"-1"1"0,1-1-6,0 1-5,-1 1-4,1-1-4,0 1-3,0 0-3,-1 0-2,1 0 0,-2 1-1,2-2-2,0 1 0,0 0 0,-2 0-1,1 0 0,1 0 0,-2 0 0,0-1-6,2 1-15,-2-1-18,0 0-24</inkml:trace>
  </inkml:traceGroup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0.62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818EE2F-3D9E-4DD4-8239-FF9188391284}" emma:medium="tactile" emma:mode="ink">
          <msink:context xmlns:msink="http://schemas.microsoft.com/ink/2010/main" type="inkDrawing"/>
        </emma:interpretation>
      </emma:emma>
    </inkml:annotationXML>
    <inkml:trace contextRef="#ctx0" brushRef="#br0">-1 0 28,'0'2'36,"0"1"-2,2 0-2,-2 1-4,0 0-4,1-1-2,-1 3-3,2-2-4,-2 2-2,0 0-5,2 0-1,0 0-2,-2 0-3,1 0-2,-1 1 1,0-1 0,2 1-5,-2-1-15,0-1-22,-2 0-26,2-1-25</inkml:trace>
  </inkml:traceGroup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2.3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531923A-EDA7-493F-8713-2BC9EE4B17DD}" emma:medium="tactile" emma:mode="ink">
          <msink:context xmlns:msink="http://schemas.microsoft.com/ink/2010/main" type="inkDrawing"/>
        </emma:interpretation>
      </emma:emma>
    </inkml:annotationXML>
    <inkml:trace contextRef="#ctx0" brushRef="#br0">0 0 22,'0'1'26,"0"2"0,0 0-2,0 0-4,0 0-3,0 1-3,0 0-2,0 0-3,0 0-4,0 0-3,0 0 1,0 0-1,2 1 0,-2 0-2,1 0-9,1 0-21,0 0-26,0-1-23</inkml:trace>
  </inkml:traceGroup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2.86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0A52106-280D-4D96-A33D-7D9480A2AD73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28,'2'4'35,"-2"1"-1,0 0-4,0 0-3,0 1-3,0-1-4,0 0-4,2 1-4,-2-1-4,0 0-2,1 0-4,-1 0 1,2-1-3,-2 1 0,2-2 0,-2 1 0,0 0 1,0 0-8,0-1-14,0 0-22,0-1-30,0 1-19</inkml:trace>
  </inkml:traceGroup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3.45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190EF6B-1BEB-4129-B676-D310812457D2}" emma:medium="tactile" emma:mode="ink">
          <msink:context xmlns:msink="http://schemas.microsoft.com/ink/2010/main" type="inkDrawing"/>
        </emma:interpretation>
      </emma:emma>
    </inkml:annotationXML>
    <inkml:trace contextRef="#ctx0" brushRef="#br0">0 0 22,'0'3'31,"0"1"-3,0-1-4,0 1-3,0 0-6,0 0-2,0 0-4,0 2-3,0-2 0,0 1-4,0 0 1,0 0-2,0 0 0,0 0 1,0-2-1,0 3 1,0-3-1,2 1-12,-2 0-17,2 0-23,-1-1-25</inkml:trace>
  </inkml:traceGroup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3.9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026B107-FEAA-486F-BE64-422D685798A2}" emma:medium="tactile" emma:mode="ink">
          <msink:context xmlns:msink="http://schemas.microsoft.com/ink/2010/main" type="inkDrawing"/>
        </emma:interpretation>
      </emma:emma>
    </inkml:annotationXML>
    <inkml:trace contextRef="#ctx0" brushRef="#br0">19 0 18,'0'3'26,"0"-1"-1,0 1-2,0 0-1,0 0-3,0-1-3,-1 2 0,1-1-1,0 1-3,-2 0-1,2 0-3,-2-1-1,2 2-1,-2-1-2,1 0 0,1 0 0,-2 0-2,0 0-1,2 0 1,-2 0-1,0-1 0,1 1 1,1-1 0,0 1 1,-2-1-2,2 0 0,0 0 1,0 0-10,0-1-16,2 1-22,-2-2-23,0 1-23</inkml:trace>
  </inkml:traceGroup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4.54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11E55DB-4910-4C2E-ADE0-3603E429EA7C}" emma:medium="tactile" emma:mode="ink">
          <msink:context xmlns:msink="http://schemas.microsoft.com/ink/2010/main" type="inkDrawing"/>
        </emma:interpretation>
      </emma:emma>
    </inkml:annotationXML>
    <inkml:trace contextRef="#ctx0" brushRef="#br0">-1 0 7,'0'4'36,"0"-1"-1,0 2-1,0-1-7,0 1-7,0 1-6,0-1-6,0 0-3,0 0-1,0-1 0,2 1-1,-2-1 0,1 0-2,-1 1-12,2-2-18,0 1-25,-2-1-25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2.86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C1839C5-691B-4594-B966-145EC2D81514}" emma:medium="tactile" emma:mode="ink">
          <msink:context xmlns:msink="http://schemas.microsoft.com/ink/2010/main" type="inkDrawing" rotatedBoundingBox="16805,2602 17552,3063 17414,3286 16667,2825" semanticType="scratchOut" shapeName="Other">
            <msink:sourceLink direction="with" ref="{218729AA-40EA-4996-A45A-BE8581CFEEC4}"/>
            <msink:destinationLink direction="with" ref="{0AA8A0C5-6095-401C-B7F3-D755009B3F3C}"/>
          </msink:context>
        </emma:interpretation>
      </emma:emma>
    </inkml:annotationXML>
    <inkml:trace contextRef="#ctx0" brushRef="#br0">3128 733 84,'-6'-3'77,"-6"-1"-21,7 1-11,-2 3 1,2-4 2,-1 4 2,6-3-3,0 3-3,0-4-2,0 1-6,6 0-7,-1 1-6,2-2-3,-2 1-4,7-1-3,5 4-1,-5-3-3,5 0-1,1-1-2,-1 4 0,1-3 0,5 3-1,-6 0 2,6 0 3,6 3 4,-5 1 5,-1-1 8,0 4 6,6 0 6,-6-2 5,6 5 1,-5-3-1,-1 5-4,0-1-8,0 2-7,0 0-4,1 3-6,-8 0-3,2 1-5,-1 3-1,1-5 0,-1 5-2,-5 0-2,-1 3 1,1-4-3,-1 0 1,1 5 1,0-5-3,-6 5 2,-1-6-2,2 2 1,-2 0 0,1-1 0,-1-3-1,-5 1-12,7-2-19,-7 0-26,0-3-29,5-2-33,-5 1-39,0-3-40,0-1-9,-5-3 12</inkml:trace>
  </inkml:traceGroup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5.17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F5482F5-2B15-468F-81AB-03C32FB6FCD2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18,'0'4'46,"0"-1"1,0 1 1,0 0-1,0 0-2,0 1-6,0 0-6,0 1-5,0-1-7,0 1-6,2 0-6,-2-1-3,0 1-3,0 1-2,1-2-1,-1 1 1,0-1 0,2 1 0,-2-1 0,2-1-1,-2 1 1,2 1-9,-2-3-13,1 2-20,-1-1-28,0-1-34,2 0-17</inkml:trace>
  </inkml:traceGroup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5.78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AB99F1A-EBBD-4C0B-8025-CDC535FD6E4C}" emma:medium="tactile" emma:mode="ink">
          <msink:context xmlns:msink="http://schemas.microsoft.com/ink/2010/main" type="inkDrawing"/>
        </emma:interpretation>
      </emma:emma>
    </inkml:annotationXML>
    <inkml:trace contextRef="#ctx0" brushRef="#br0">16 0 32,'-2'2'66,"2"0"-3,-2 0-7,2 0-4,-1 0-2,1 0-3,-2 1-3,2 0-1,0 0-1,0 0-2,0 1 1,0-1 2,0 1 2,-2-1-2,2 1-5,0 0-5,0 0-6,0-1-6,-2 1-8,2 1-5,0-1-2,0 0-4,0 0-1,0 0 0,-1 1 0,1-1-1,0 0 1,0 0-1,0 0 1,0-1 0,0 1 0,0 0 0,-2-1-2,2 1 0,0-1 0,0 0-2,0 0 0,0 0-4,0-1-9,0 0-15,0 2-18,0-2-22,0-1-26,0 1-24,-2 0-19,2-1-14,0 1 3</inkml:trace>
  </inkml:traceGroup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7.5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50CA016-4DD4-4CE4-93B1-207B2C935898}" emma:medium="tactile" emma:mode="ink">
          <msink:context xmlns:msink="http://schemas.microsoft.com/ink/2010/main" type="inkDrawing"/>
        </emma:interpretation>
      </emma:emma>
    </inkml:annotationXML>
    <inkml:trace contextRef="#ctx0" brushRef="#br0">26 0 19,'0'2'24,"0"1"3,0-1 0,0 1 0,0 1 1,-2 0 0,2-1-1,-1 2-4,1-1-3,-2 0-2,0 0-1,1 1-2,-1 1-3,0-2-3,0 1-2,1 0-1,1 0-3,-2 0-1,0-2-1,0 3 2,2-3-2,-1 1 1,1 0 1,-2 0-2,2 0-1,0-1 0,-2 0-7,2 0-15,0 0-23,0-1-25,0 0-29</inkml:trace>
  </inkml:traceGroup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7.86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9BA51D6-1C12-469A-B919-815071AE94B8}" emma:medium="tactile" emma:mode="ink">
          <msink:context xmlns:msink="http://schemas.microsoft.com/ink/2010/main" type="inkDrawing"/>
        </emma:interpretation>
      </emma:emma>
    </inkml:annotationXML>
    <inkml:trace contextRef="#ctx0" brushRef="#br0">13 0 19,'-1'3'23,"1"0"4,-2 1-1,0 0 1,1 1-2,1-1-4,0 1-9,-2 0-5,2 1-2,-2 0-1,2 0-4,0 0 0,0 0 0,0-1 0,0 1 0,-2-1-1,2 1 1,0-1 1,0 0-1,0-1-7,0 0-16,-1-1-23,1 1-27</inkml:trace>
  </inkml:traceGroup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8.3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016D390-FE5C-4E9E-B2F3-20103C2529F1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4,'0'0'3,"0"0"1,0 0-1,0 0 1,0 0-1,0 0-2,0 0-2,0 0-7,0 0-4</inkml:trace>
  </inkml:traceGroup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8.9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C9A9EA1-E943-4540-B045-0ED60F521CF9}" emma:medium="tactile" emma:mode="ink">
          <msink:context xmlns:msink="http://schemas.microsoft.com/ink/2010/main" type="inkDrawing"/>
        </emma:interpretation>
      </emma:emma>
    </inkml:annotationXML>
    <inkml:trace contextRef="#ctx0" brushRef="#br0">31 0 5,'-1'1'17,"1"0"5,0 0 5,0 1 2,0 0 3,0 1-2,0-1 0,-2 1 1,2 0 1,-2 1 1,2 0 1,-1-1 0,1 1-1,-2 1-6,0 1-7,0-3-4,1 2-5,-1 0-4,0 0-2,0 0-2,2-1-1,-1 2-2,-1-3 0,0 3-2,2-3 1,-1 1-1,1 0-1,-2-1-6,2 0-14,-2 0-23,2-1-29,-2 0-36,2-1-19</inkml:trace>
  </inkml:traceGroup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9.5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9CD5F53-3824-4ADD-BC26-5D5CF12BF24F}" emma:medium="tactile" emma:mode="ink">
          <msink:context xmlns:msink="http://schemas.microsoft.com/ink/2010/main" type="inkDrawing"/>
        </emma:interpretation>
      </emma:emma>
    </inkml:annotationXML>
    <inkml:trace contextRef="#ctx0" brushRef="#br0">16 0 33,'0'2'37,"0"1"1,0 2 0,-1-2-2,1 1-1,0 0-1,0 1-5,-2-1-1,0 1-1,2 1-4,-2-1-3,2 1-4,0-1-3,-1 1-2,1 0-3,0-1-2,-2 1-2,2 0-1,0-2-1,0 2-2,0-1-1,-2 0 1,2-1 0,0 1-1,0-1 1,0 0 0,-1-1 1,1 1-1,0-1-1,-2 0-8,2-1-16,0 1-21,-2-1-26,2 0-33,0-1-19</inkml:trace>
  </inkml:traceGroup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9.66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A71909E-2A53-4C11-9903-BFC045D1063D}" emma:medium="tactile" emma:mode="ink">
          <msink:context xmlns:msink="http://schemas.microsoft.com/ink/2010/main" type="inkDrawing"/>
        </emma:interpretation>
      </emma:emma>
    </inkml:annotationXML>
    <inkml:trace contextRef="#ctx0" brushRef="#br0">18 0 2,'-2'3'33,"2"1"-1,-2-1 1,2 1 0,-1 0 0,1 0-1,0-1 1,-2 1-5,2-1-2,0 1-4,-2 0-6,2 0-3,0 0-6,0 0-2,0 0-3,-1 0-1,1 0 0,0-1 0,-2 1-1,2-1 0,-2 0 1,2-1 0,-2 1 1,2 0-2,0-1 0,-1 0-9,1 1-14,0-2-16,-2 1-22,2 0-24,0-1-22</inkml:trace>
  </inkml:traceGroup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0.28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017B713-BBD9-42BC-96D9-8D894B4501A0}" emma:medium="tactile" emma:mode="ink">
          <msink:context xmlns:msink="http://schemas.microsoft.com/ink/2010/main" type="inkDrawing"/>
        </emma:interpretation>
      </emma:emma>
    </inkml:annotationXML>
    <inkml:trace contextRef="#ctx0" brushRef="#br0">35 0 10,'0'2'31,"0"0"1,-2 0-1,0 1-3,2-1-1,-1 1 0,1-1-3,0 1-4,-2-1-2,2 0 0,-2 1-3,2 1-2,-1-2-3,1 1-1,-2 0-3,2 0-3,-2 0-1,2 0-1,-2 1-1,1-1 0,1 0 0,-2-1-1,2 1 1,-2-1 0,2 0 0,-2 2 0,1-2 0,1 0 1,-2 0 0,0 1 1,2-2 0,-1 1-1,-1 0-2,2-1-6,-2 0-12,2 1-14,-2-1-19,1 0-20,1 0-21</inkml:trace>
  </inkml:traceGroup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1.10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A9AE82D-6541-4FBA-A33A-4521DE327840}" emma:medium="tactile" emma:mode="ink">
          <msink:context xmlns:msink="http://schemas.microsoft.com/ink/2010/main" type="inkDrawing"/>
        </emma:interpretation>
      </emma:emma>
    </inkml:annotationXML>
    <inkml:trace contextRef="#ctx0" brushRef="#br0">40 0 13,'0'0'34,"0"1"-1,0 1-2,-1-2-1,1 2 4,0 0-1,-2 0 0,2-1-1,-2 2-3,2-1-2,-2 1-6,0 0-2,2 1-3,-1-1-2,1 1-3,-2 0 1,0 0 0,1-1 2,-1 1 0,0 1 4,0 0 2,1 0 0,-1 0-1,0 0-4,0 0-2,2 0-2,-1-2-5,-1 3-2,0-3-1,1 1-2,-1 0-1,2-1-1,-2 0 0,2-1 0,0 0-1,-2 0-9,2 0-14,0-1-21,0 1-22,0-1-28,0 0-32,0-1-10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3.82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AA8A0C5-6095-401C-B7F3-D755009B3F3C}" emma:medium="tactile" emma:mode="ink">
          <msink:context xmlns:msink="http://schemas.microsoft.com/ink/2010/main" type="inkDrawing" rotatedBoundingBox="17052,2869 17578,3430 17476,3526 16950,2965" semanticType="callout" shapeName="Other">
            <msink:sourceLink direction="with" ref="{3165A957-6E84-439F-823A-1CB63E5A1AF3}"/>
            <msink:sourceLink direction="with" ref="{5C1839C5-691B-4594-B966-145EC2D81514}"/>
          </msink:context>
        </emma:interpretation>
      </emma:emma>
    </inkml:annotationXML>
    <inkml:trace contextRef="#ctx0" brushRef="#br0">3377 902 71,'-6'-3'109,"0"3"-37,1-3-19,5-1-6,-6 4-1,6 0-3,0-3-5,0-1-1,0 4 0,6-3-2,-1 0 0,1 3-1,0-3 2,5-1-1,1 4-3,0-2-2,-1 4-1,1-2 3,-1 4-1,7 2 2,-1 1 3,-5 3 2,6-3 8,-1 6 2,1-4 0,-2 8-3,-4-5-2,11 5-2,-5-1-8,-1 4-5,1-1-3,-1 1-1,1-1-3,-1 5-2,1-5-4,-7 4-3,6 0-3,1-4-3,-6 5-2,4-2-1,-4 1-1,0-4-2,-1 4-1,1-3 1,-6-1-4,-1-3-8,7 4-14,-6-4-20,-6-3-24,6 1-29,-6-2-26,0 1-26,0-2-22,-6-5-35,6 0-3,-6 1 11</inkml:trace>
  </inkml:traceGroup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1.71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C028589-0A75-4305-AAEC-3557BB9AC6C8}" emma:medium="tactile" emma:mode="ink">
          <msink:context xmlns:msink="http://schemas.microsoft.com/ink/2010/main" type="inkDrawing"/>
        </emma:interpretation>
      </emma:emma>
    </inkml:annotationXML>
    <inkml:trace contextRef="#ctx0" brushRef="#br0">22 0 16,'2'2'44,"-2"0"-1,0 1-2,0 0-3,0 0-2,-2 0-2,2 0-6,-2 1-3,2-1-5,-1 1-5,-1 0-5,2-1-3,-2 2-4,1-1-2,1 0 0,-2 0-1,2 0 0,-2 0-2,0 0 2,1 0 1,1 0 0,-2 1-1,2-3 2,-2 2-2,0-1-14,2 0-16,0 0-19,-1-1-20,1 0-27</inkml:trace>
  </inkml:traceGroup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2.23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32E8BE4-BC93-41C5-A731-D942065D838A}" emma:medium="tactile" emma:mode="ink">
          <msink:context xmlns:msink="http://schemas.microsoft.com/ink/2010/main" type="inkDrawing"/>
        </emma:interpretation>
      </emma:emma>
    </inkml:annotationXML>
    <inkml:trace contextRef="#ctx0" brushRef="#br0">6 0 24,'0'2'39,"-1"3"-4,1-3-4,0 2-4,-2-1-2,2 1-4,0 0-3,-2 1-3,2-1-3,0-1-3,0 1-4,0 1 1,-1-1-2,1 0-1,0 1 1,0-1-3,0 1 3,1-1-1,-1 1-1,0-1-2,0-1 0,2 1 0,-2 0-1,0 1 0,2-2-12,-2 1-13,0 0-17,1 0-21,-1 0-25</inkml:trace>
  </inkml:traceGroup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4.16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FF3DBD9-440B-48C7-8D55-66DFE75835D8}" emma:medium="tactile" emma:mode="ink">
          <msink:context xmlns:msink="http://schemas.microsoft.com/ink/2010/main" type="inkDrawing"/>
        </emma:interpretation>
      </emma:emma>
    </inkml:annotationXML>
    <inkml:trace contextRef="#ctx0" brushRef="#br0">9 2 16,'0'0'23,"0"-1"2,0 1-2,0 0 1,0 0-1,0-1-2,0 1-4,0 0-3,0 0-2,0 0-3,0 0-4,0 0 0,0 0 0,0 0-2,0 1 4,-2 0 6,2-1 7,0 1 2,0 1 4,-2 0 1,2 0-3,-2 0-2,2 0-2,0 1 1,-1 0 1,1 0 4,0 0 3,-2 0-1,2 1 0,0-1-2,0 1-4,0 0-4,0 0-3,0 0-2,0-1-2,0 1-4,2 0 0,-2 0-2,0 0-1,0 0-2,1 0 0,-1-1-1,2 1-1,-2-2 0,0 2 0,2-2-2,-2 1-10,0-1-16,0 1-25,0-1-31,0 0-38,0 0-30,0 0-7</inkml:trace>
  </inkml:traceGroup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7.20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D532B62-2353-4624-A672-2E4066180BD2}" emma:medium="tactile" emma:mode="ink">
          <msink:context xmlns:msink="http://schemas.microsoft.com/ink/2010/main" type="inkDrawing"/>
        </emma:interpretation>
      </emma:emma>
    </inkml:annotationXML>
    <inkml:trace contextRef="#ctx0" brushRef="#br0">12-1 3,'2'0'9,"-2"0"0,0 0 1,0 0-2,0 0 0,0 1 1,2-1-3,-2 1-1,0 0-2,0 1 3,0-2-1,0 1 1,0 1 0,0 0 1,0 0 0,0 1 0,0 0-1,0 0 1,0 0 1,0 1 2,0-1-1,0 0 0,0 1 2,-2 0-3,2 1 0,-2-2-2,2 0 0,-2 1-2,1-1-1,1 1-2,-2-1 1,2 0 0,-2 0-1,0 0-3,2 0-14,-1-1-20,-1 0-34,2 0-18</inkml:trace>
  </inkml:traceGroup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9.04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6B08CB8-B1BC-4882-AAD0-D52FF639D2A5}" emma:medium="tactile" emma:mode="ink">
          <msink:context xmlns:msink="http://schemas.microsoft.com/ink/2010/main" type="inkDrawing"/>
        </emma:interpretation>
      </emma:emma>
    </inkml:annotationXML>
    <inkml:trace contextRef="#ctx0" brushRef="#br0">29 0 10,'-2'3'32,"0"1"0,2 0-2,-1 0-9,-1 1-8,0-1-2,0-1 0,1 1-4,-1 0-3,0 1 0,1-2-1,-1 1-2,0 0-2,0-1 1,0 0 0,1 0 0,1 0 1,0 0 1,-2-2-1,2 1-11,0 1-15,0-2-21,0 2-27</inkml:trace>
  </inkml:traceGroup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9.0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5A791BB-25F1-4342-9024-6685F187912F}" emma:medium="tactile" emma:mode="ink">
          <msink:context xmlns:msink="http://schemas.microsoft.com/ink/2010/main" type="inkDrawing"/>
        </emma:interpretation>
      </emma:emma>
    </inkml:annotationXML>
    <inkml:trace contextRef="#ctx0" brushRef="#br0">34 0 14,'0'3'29,"-1"-1"2,1 2 1,-2-1 2,2 1-3,-2 0-1,0 0-4,1 0-4,1 0-4,-2 1-5,0-1-2,0 1-4,1-1-3,-1 0 1,0 2-2,1-3 0,-1 2-2,0-1-1,0 0 1,2 0-1,-1 0-1,-1-1 1,0 0 1,2-1-1,0 0-11,-2 0-13,2 0-23,0 0-25,-1-2-26</inkml:trace>
  </inkml:traceGroup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9.5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FE6B3E7-6768-4CBB-9921-5D942F7F9C6E}" emma:medium="tactile" emma:mode="ink">
          <msink:context xmlns:msink="http://schemas.microsoft.com/ink/2010/main" type="inkDrawing"/>
        </emma:interpretation>
      </emma:emma>
    </inkml:annotationXML>
    <inkml:trace contextRef="#ctx0" brushRef="#br0">19 0 13,'-2'4'16,"1"1"-2,-1 0-2,2-1-4,-2 0-1,0 1-3,1-1-1,-1 0-1,0-1 0,2 1-2,-1-2-2,-1 1-10,0 1-19</inkml:trace>
  </inkml:traceGroup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1.32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27E4DC2-2F18-4124-A760-807DED01EA5E}" emma:medium="tactile" emma:mode="ink">
          <msink:context xmlns:msink="http://schemas.microsoft.com/ink/2010/main" type="inkDrawing"/>
        </emma:interpretation>
      </emma:emma>
    </inkml:annotationXML>
    <inkml:trace contextRef="#ctx0" brushRef="#br0">12 1 41,'0'0'36,"2"0"-4,-2 0-3,1-1-3,-1 1-1,0 0-2,2 0-2,-2 0 1,0 0-1,2 0 0,-2 0-1,0 0-1,0 0-2,0 0-5,1 0-3,-1 0-3,0 0-3,0 0-2,0 0-1,0 0 0,0 0 1,0 0-1,0 1 2,0-1 1,0 0 1,0 1 3,0-1-1,0 1 0,0 1 1,0 0 1,0-1-1,-1 1-1,1 0-1,0 0 0,-2 1-1,2 0 0,-2-1-1,1 1 3,1 0-1,-2 0-1,2 0 2,-2-1-3,0 2-1,2-1 0,-1 1-2,1-2 0,-2 1 0,2 0 0,-2 0 0,2-1 1,-2 0 0,2 0 0,0 0 0,-1 0-1,1-1-3,0 1-9,0-1-16,0 0-18,0 0-23,0 0-21,0-1-27,0 0-7</inkml:trace>
  </inkml:traceGroup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1.51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2B140FC-D1D5-4AA3-840F-E6A8068D8B5C}" emma:medium="tactile" emma:mode="ink">
          <msink:context xmlns:msink="http://schemas.microsoft.com/ink/2010/main" type="inkDrawing"/>
        </emma:interpretation>
      </emma:emma>
    </inkml:annotationXML>
    <inkml:trace contextRef="#ctx0" brushRef="#br0">9 0 2,'0'3'5,"-2"0"-1,0 0 0,2-1 0,-2 0-2,2 0 1,-1 0-1,1 0 0,0 0-2,-2-2-1,2 2-7</inkml:trace>
  </inkml:traceGroup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2.25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29518D4-1042-45EB-B1A1-B3092F0F311A}" emma:medium="tactile" emma:mode="ink">
          <msink:context xmlns:msink="http://schemas.microsoft.com/ink/2010/main" type="inkDrawing"/>
        </emma:interpretation>
      </emma:emma>
    </inkml:annotationXML>
    <inkml:trace contextRef="#ctx0" brushRef="#br0">9 0 6,'-1'2'11,"1"0"0,-2 0-3,2 1-1,-2-1 0,2 0-1,-2 0-1,2 0-2,0 0 1,-2-1-2,2 1-2,0-1 0,0 0-7,0-1-16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3.34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571F19A-5563-420A-8843-29EA7323EC0A}" emma:medium="tactile" emma:mode="ink">
          <msink:context xmlns:msink="http://schemas.microsoft.com/ink/2010/main" type="inkDrawing" rotatedBoundingBox="17127,2752 17576,3310 17424,3432 16975,2874" semanticType="scratchOut" shapeName="Other">
            <msink:sourceLink direction="with" ref="{218729AA-40EA-4996-A45A-BE8581CFEEC4}"/>
          </msink:context>
        </emma:interpretation>
      </emma:emma>
    </inkml:annotationXML>
    <inkml:trace contextRef="#ctx0" brushRef="#br0">3388 807 19,'-5'0'72,"-1"0"-17,6-3-8,0 3-2,0-3-2,0 3-2,0-3-2,6-1-5,-1 4-2,2-3 1,-2 0-3,1-1-2,6 4-1,-1-3 2,1 3 4,0 0-3,5 3 0,-6-3 2,7 7-2,-1 0-1,1-1-1,-1 1 5,6 2 0,-5 5 0,-1-2 3,6 1 1,-5 4-2,5-1-2,-6 3 2,1-2 1,-1 2-2,-6 5-3,7-2-1,-6 1-4,0 0-4,-7-1-4,6 4-4,-4-2-4,-2 2-3,-5-3-1,6 3-3,-6-4-3,6-2 1,-6 3-1,0-3 0,0-4-6,0 0-16,0-3-27,0 1-32,0-5-34,0 1-43,0-4-52,0 1-20,0-7 12,-6 3 20</inkml:trace>
  </inkml:traceGroup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2.4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50F624C-7739-49D5-A5EA-7DD6C5330032}" emma:medium="tactile" emma:mode="ink">
          <msink:context xmlns:msink="http://schemas.microsoft.com/ink/2010/main" type="inkDrawing"/>
        </emma:interpretation>
      </emma:emma>
    </inkml:annotationXML>
    <inkml:trace contextRef="#ctx0" brushRef="#br0">35 0 21,'-2'1'46,"2"1"0,-2 0 1,0 0-2,2 2-4,-1-2-3,-1 0-7,0 1-5,0 0-3,1 0-6,1 1-3,-2-1-2,-1 0-1,3 0-3,-2 0-1,0 0 0,0 0 0,1 0-3,1-1 0,-2 0-2,0 1-1,0-1-2,2 0-1,0-1 1,-1 1-1,1-1 1,0 0 0,0 0-2,-2 0-10,2-1-15,0 0-25,0 0-33,0 0-28,0 0-13</inkml:trace>
  </inkml:traceGroup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2.82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E1DB394-82B4-4658-B5F4-2CAD80846B74}" emma:medium="tactile" emma:mode="ink">
          <msink:context xmlns:msink="http://schemas.microsoft.com/ink/2010/main" type="inkDrawing"/>
        </emma:interpretation>
      </emma:emma>
    </inkml:annotationXML>
    <inkml:trace contextRef="#ctx0" brushRef="#br0">18 0 27,'0'1'24,"0"0"-1,0 1 0,0-1 0,0 1 4,0 0 0,-2 0-1,2 0-2,0 0-3,-2 0-3,2 0-5,-2 0-3,2 0-3,-2 0-3,2 1-1,-1-1-2,1 0-1,-2 0 1,0 0 0,2 0 0,-2 0-1,2 0 0,-1-1 1,1 1-2,0-1 1,-2 0-1,2 0-9,0 0-17,0 0-22,0 0-28,0-1-24</inkml:trace>
  </inkml:traceGroup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3.00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5AB638D-58F3-4714-BD07-1B554A4CFC62}" emma:medium="tactile" emma:mode="ink">
          <msink:context xmlns:msink="http://schemas.microsoft.com/ink/2010/main" type="inkDrawing"/>
        </emma:interpretation>
      </emma:emma>
    </inkml:annotationXML>
    <inkml:trace contextRef="#ctx0" brushRef="#br0">19 0 40,'0'2'55,"-2"0"5,0 0 0,2 1-3,-1-2-10,-1 3-9,2-2-9,-2 1-7,1 1-7,1-2-6,-2 0-3,2 1-3,-2-1-2,2 1-1,0-1-1,-2 0 1,2 0 0,-1 0-13,1 0-26,0-1-41,-2 1-30,2-1-17</inkml:trace>
  </inkml:traceGroup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46.8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D0FD30B-02B6-49A2-AC81-EA4D5DDEFB8E}" emma:medium="tactile" emma:mode="ink">
          <msink:context xmlns:msink="http://schemas.microsoft.com/ink/2010/main" type="inkDrawing"/>
        </emma:interpretation>
      </emma:emma>
    </inkml:annotationXML>
    <inkml:trace contextRef="#ctx0" brushRef="#br0">21 4 24,'0'-2'26,"0"2"-2,0 0-4,0 0-1,0 0-4,0 0-3,0 0-2,0 0-1,0-2-3,0 2-2,0 0-1,0 0-1,0 0-1,0 0-1,0 0 0,0 0-1,0 0 1,0 0 1,0 0 0,0 0 0,0 0-1,0 0 3,0 0-1,0 0-2,0 0 4,0 0 3,0 0 4,0 0 2,0 0 5,0 0-1,0 0 1,0 0-4,0 0-2,0 0-2,0 0-1,0 2 2,-2-2 3,2 2 2,-2-1-1,2 1 2,-1 0-1,-1 0-3,0 1-3,2 0-3,-2 0 0,1 0-2,1 1-3,-2 0 0,0-1 0,2 1-1,0 0-1,-2-2 2,2 1-2,0 0 0,-2 0 0,2 0 0,0 0-3,0-1-17,-1 0-27,1 0-40,0 0-29,0-1-16</inkml:trace>
  </inkml:traceGroup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47.35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35ED20B-DA31-4B3F-840A-288BB221847D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6,'0'0'27,"0"0"-2,1 0-4,-1 0-2,2 0-3,0 1-1,-2-1-4,2 1-1,-2 1 1,1-1 2,-1 1-1,0 1-2,2-1 3,-2 2-4,0-1 0,0-1-2,0 2-1,-2 0-1,2 0-3,0-1 2,0 1-2,0 0 0,-1 0-1,1 0 0,0-1-1,0 0 0,0 0 1,0-1-2,0 2-4,0-2-7,0 0-13,0-1-16,-2 1-22,2-1-21</inkml:trace>
  </inkml:traceGroup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47.51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CE3B3F3-4D04-4FC2-81FE-7CB4ED9E3E1B}" emma:medium="tactile" emma:mode="ink">
          <msink:context xmlns:msink="http://schemas.microsoft.com/ink/2010/main" type="inkDrawing"/>
        </emma:interpretation>
      </emma:emma>
    </inkml:annotationXML>
    <inkml:trace contextRef="#ctx0" brushRef="#br0">0 35 7,'1'-3'7,"-1"-1"-2,2 0 0,0 1 0,-2-1-2,2 0-1,0 1-3,-1-1 0,-1 1-3,2 0-18</inkml:trace>
  </inkml:traceGroup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47.87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162E117-9546-493A-BC05-24D31AC2DAE7}" emma:medium="tactile" emma:mode="ink">
          <msink:context xmlns:msink="http://schemas.microsoft.com/ink/2010/main" type="inkDrawing"/>
        </emma:interpretation>
      </emma:emma>
    </inkml:annotationXML>
    <inkml:trace contextRef="#ctx0" brushRef="#br0">0 9 4,'2'-4'5,"-1"-1"-9</inkml:trace>
  </inkml:traceGroup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1.6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FA1DB84-E771-4E31-8730-3AB64F9F2520}" emma:medium="tactile" emma:mode="ink">
          <msink:context xmlns:msink="http://schemas.microsoft.com/ink/2010/main" type="inkDrawing"/>
        </emma:interpretation>
      </emma:emma>
    </inkml:annotationXML>
    <inkml:trace contextRef="#ctx0" brushRef="#br0">-1 83 10,'0'-1'46,"0"-3"2,2 2-5,-1-1-4,-1 0-6,2 0-7,0-1-6,-2-1-7,1 1-3,1-1-3,0 1-4,0-1-1,1-1-2,-1 1-5,1-1-4,1 0-14,-1 0-23,1 0-31,1 1-21</inkml:trace>
  </inkml:traceGroup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2.2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7B0E89D-3FA4-4181-A48E-36A15503DC86}" emma:medium="tactile" emma:mode="ink">
          <msink:context xmlns:msink="http://schemas.microsoft.com/ink/2010/main" type="inkDrawing"/>
        </emma:interpretation>
      </emma:emma>
    </inkml:annotationXML>
    <inkml:trace contextRef="#ctx0" brushRef="#br0">0 89 22,'0'-1'35,"0"0"-2,0-1-3,2 1 2,-2-2 0,0 1 1,1-1-2,1-1-6,-2 0-4,2 0-6,0 0-5,-1-2-5,1 0-3,0 0-4,1-1-7,-1-1-11,0 1-10,1 0-15,-1 1-21,2-1-25</inkml:trace>
  </inkml:traceGroup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4.1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E331F4F-82F0-47D9-988D-F16DA2948AB9}" emma:medium="tactile" emma:mode="ink">
          <msink:context xmlns:msink="http://schemas.microsoft.com/ink/2010/main" type="inkDrawing"/>
        </emma:interpretation>
      </emma:emma>
    </inkml:annotationXML>
    <inkml:trace contextRef="#ctx0" brushRef="#br0">0 22 23,'3'-4'15,"3"1"-5,-1-3-6,0 2-6,0-1-13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3.39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5B8558E-190E-40E2-B936-A129BF7B4D18}" emma:medium="tactile" emma:mode="ink">
          <msink:context xmlns:msink="http://schemas.microsoft.com/ink/2010/main" type="inkDrawing" rotatedBoundingBox="17481,3461 17491,2935 17538,2936 17529,3461" semanticType="callout" shapeName="Other">
            <msink:sourceLink direction="with" ref="{3165A957-6E84-439F-823A-1CB63E5A1AF3}"/>
            <msink:sourceLink direction="with" ref="{96D50154-169C-4978-BF4E-C4C40E0A778D}"/>
          </msink:context>
        </emma:interpretation>
      </emma:emma>
    </inkml:annotationXML>
    <inkml:trace contextRef="#ctx0" brushRef="#br0">3887 870 76,'0'6'90,"0"-3"-21,7 7-10,-7 0-8,0 0-4,5 0-5,1 2-2,-6 4-3,6 1-1,-6-1-1,6 4-1,-6-1-3,0 1-6,0 2-5,5 2-7,-5-2-3,-5 1-4,5 4-1,0-5-3,-6 4 0,6 1-4,-6-1-17,0-4-20,1 5-26,-2-4-30,2-1-47,-1 2-20,0-5 1</inkml:trace>
  </inkml:traceGroup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4.9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26E3F8E-B969-4F7D-B069-3B2F72830C41}" emma:medium="tactile" emma:mode="ink">
          <msink:context xmlns:msink="http://schemas.microsoft.com/ink/2010/main" type="inkDrawing"/>
        </emma:interpretation>
      </emma:emma>
    </inkml:annotationXML>
    <inkml:trace contextRef="#ctx0" brushRef="#br0">0 37 93,'1'0'55,"-1"-1"-21,4-1-13,-3 0-6,3 0-6,1 0-4,0-2-3,0 1 0,3-1-2,-1 0-10,-1 0-18,1-1-28,0 1-26</inkml:trace>
  </inkml:traceGroup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5.4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21A126A-5586-4530-BECC-00AA1705BDD3}" emma:medium="tactile" emma:mode="ink">
          <msink:context xmlns:msink="http://schemas.microsoft.com/ink/2010/main" type="inkDrawing"/>
        </emma:interpretation>
      </emma:emma>
    </inkml:annotationXML>
    <inkml:trace contextRef="#ctx0" brushRef="#br0">4 51 1,'-2'0'133,"0"2"-33,2-2-29,0-2-22,0 2-12,2-2-13,2 0-10,-1 1-5,0-3-4,3 1 0,-1 0-3,2-1-1,0-1-1,0 1-8,0-1-18,0 0-27,1 1-45,-1-1-23,0 1-12</inkml:trace>
  </inkml:traceGroup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5.6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486FCD1-ED23-4CAA-8F31-36A723AFA736}" emma:medium="tactile" emma:mode="ink">
          <msink:context xmlns:msink="http://schemas.microsoft.com/ink/2010/main" type="inkDrawing"/>
        </emma:interpretation>
      </emma:emma>
    </inkml:annotationXML>
    <inkml:trace contextRef="#ctx0" brushRef="#br0">0 7 26,'4'-2'19,"1"0"-11,2 0-12,2 0-22</inkml:trace>
  </inkml:traceGroup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6.0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79E87DF-0D64-42DB-A536-CDE307B3DEAB}" emma:medium="tactile" emma:mode="ink">
          <msink:context xmlns:msink="http://schemas.microsoft.com/ink/2010/main" type="inkDrawing"/>
        </emma:interpretation>
      </emma:emma>
    </inkml:annotationXML>
    <inkml:trace contextRef="#ctx0" brushRef="#br0">0 21 20,'7'-1'18,"2"-2"-6,0 1-3,-1 0-2,3-1-3,1 0-3,-2-1-15,1 1-24</inkml:trace>
  </inkml:traceGroup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6.6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9351EA5-8C5E-4AF2-B7D0-A6FCAF71FDA0}" emma:medium="tactile" emma:mode="ink">
          <msink:context xmlns:msink="http://schemas.microsoft.com/ink/2010/main" type="inkDrawing"/>
        </emma:interpretation>
      </emma:emma>
    </inkml:annotationXML>
    <inkml:trace contextRef="#ctx0" brushRef="#br0">-1 9 62,'0'-1'64,"1"1"-25,1-1-12,0 0-8,1 0-6,1 1-6,1-1-3,0 0-2,1 0-3,-1 1-10,2-1-22,0 1-35,-2-1-21</inkml:trace>
  </inkml:traceGroup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6.8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3BA91F8-669D-4C19-8FF0-5F28EFFBC0F6}" emma:medium="tactile" emma:mode="ink">
          <msink:context xmlns:msink="http://schemas.microsoft.com/ink/2010/main" type="inkDrawing"/>
        </emma:interpretation>
      </emma:emma>
    </inkml:annotationXML>
    <inkml:trace contextRef="#ctx0" brushRef="#br0">22 4 75,'-6'0'87,"2"0"-22,-1 0-14,1 0-9,3 0-9,-1 0-5,2 0-3,0 0-5,3 0-2,1 0-1,-1 0-4,4 0-5,0 0-1,0 0-8,2-2-19,0 2-36,-1 0-48,1 0-22,2-2-16</inkml:trace>
  </inkml:traceGroup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7.2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0782A70-DF5A-4E95-A973-419EE277AB36}" emma:medium="tactile" emma:mode="ink">
          <msink:context xmlns:msink="http://schemas.microsoft.com/ink/2010/main" type="inkDrawing"/>
        </emma:interpretation>
      </emma:emma>
    </inkml:annotationXML>
    <inkml:trace contextRef="#ctx0" brushRef="#br0">0 2 16,'0'0'35,"4"2"-11,-1-2-7,2 0-4,4 0-5,0-2-1,3 2-3,-2 0-4,4 0-8,0 0-20,2-2-25</inkml:trace>
  </inkml:traceGroup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7.9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66C497A-8B0F-4684-A524-1E1F5CB37BC9}" emma:medium="tactile" emma:mode="ink">
          <msink:context xmlns:msink="http://schemas.microsoft.com/ink/2010/main" type="inkDrawing"/>
        </emma:interpretation>
      </emma:emma>
    </inkml:annotationXML>
    <inkml:trace contextRef="#ctx0" brushRef="#br0">0 0 82,'0'0'59,"0"0"-24,3 0-15,1 0-6,1 1-6,2-1-1,2 1-5,-1-1-4,1 1-11,2-1-19,-1 1-37,0-1-21</inkml:trace>
  </inkml:traceGroup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7.91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50AA886-14D9-45A5-AB97-8410A1D1A55A}" emma:medium="tactile" emma:mode="ink">
          <msink:context xmlns:msink="http://schemas.microsoft.com/ink/2010/main" type="inkDrawing"/>
        </emma:interpretation>
      </emma:emma>
    </inkml:annotationXML>
    <inkml:trace contextRef="#ctx0" brushRef="#br0">0 22 13,'2'0'44,"0"0"-4,1 0-7,4-2-7,0 1-7,4-1-5,1 0-5,3 0-3,1-1-7,2 0-19,-1 0-35,2-1-24</inkml:trace>
  </inkml:traceGroup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8.5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77A7CEA-971A-46F4-BDD3-0283420CB3F0}" emma:medium="tactile" emma:mode="ink">
          <msink:context xmlns:msink="http://schemas.microsoft.com/ink/2010/main" type="inkDrawing"/>
        </emma:interpretation>
      </emma:emma>
    </inkml:annotationXML>
    <inkml:trace contextRef="#ctx0" brushRef="#br0">0 48 32,'0'0'73,"0"-2"-15,2 1-12,1-1-11,2 0-12,1-1-6,1 0-6,0 0-3,3 0-2,-1-1-2,1 1 0,2-1-1,-1 0-9,1 0-18,0 1-28,-2-1-35,1 1-19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2.34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92323EB-EEC7-4AA7-9905-22C08CF9A7AF}" emma:medium="tactile" emma:mode="ink">
          <msink:context xmlns:msink="http://schemas.microsoft.com/ink/2010/main" type="inkDrawing" rotatedBoundingBox="16616,2493 17461,2785 17360,3078 16515,2786" semanticType="callout" shapeName="Other">
            <msink:sourceLink direction="with" ref="{772D2682-553F-45D5-9FE5-C9A1FE21D416}"/>
            <msink:sourceLink direction="with" ref="{415DA697-BD87-45E3-8CA3-F85150F931DC}"/>
          </msink:context>
        </emma:interpretation>
      </emma:emma>
    </inkml:annotationXML>
    <inkml:trace contextRef="#ctx0" brushRef="#br0">2965 644 104,'-11'0'64,"-1"0"-26,6 0-15,1 0-7,5 0 1,0 0 0,0-3 0,0 3 3,5-4 3,1 1 2,-1 0 0,7 1 0,0-2 2,-1 1-2,1-1 0,6 1 2,-7 0 1,6-1-1,1 1 0,5 0 0,-6 0-1,7 3-3,-1-3-2,0-1-1,0 4-3,7-3-1,-2 3-2,-5 0-1,7 0 0,5 0-1,-7 0-1,2 0-1,4 0 0,-5 3-2,1 4-1,-2-1-1,-5 1-2,0 6 0,1-4 2,-6 8 1,-2-1-1,2 4 0,-6-1-1,5 5 0,-11-5-1,6 3-1,-7 1 0,7 0-2,-6-3 1,-1 2-2,2-2 0,-7 0 0,5-4 0,1 4-8,-1-8-17,-5 5-22,7-3-30,-7-6-36,5 3-51,-5-1-21,0-5 1</inkml:trace>
  </inkml:traceGroup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8.7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5CB1915-532E-41D9-B073-057F7C5C55E1}" emma:medium="tactile" emma:mode="ink">
          <msink:context xmlns:msink="http://schemas.microsoft.com/ink/2010/main" type="inkDrawing"/>
        </emma:interpretation>
      </emma:emma>
    </inkml:annotationXML>
    <inkml:trace contextRef="#ctx0" brushRef="#br0">0 24 15,'4'-1'26,"1"-1"-6,0 0-7,2 0-4,2-1-4,-1 0-2,1-1-5,1 1-19,1-1-32</inkml:trace>
  </inkml:traceGroup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9.0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4D6E117-DED7-4E0C-B703-C33F2FA97B3B}" emma:medium="tactile" emma:mode="ink">
          <msink:context xmlns:msink="http://schemas.microsoft.com/ink/2010/main" type="inkDrawing"/>
        </emma:interpretation>
      </emma:emma>
    </inkml:annotationXML>
    <inkml:trace contextRef="#ctx0" brushRef="#br0">0 15 17,'4'-1'33,"-1"-1"-11,1 1-6,1-1-6,0 0-6,2 0-7,2-1-15,-1 1-28</inkml:trace>
  </inkml:traceGroup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9.2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CC793C5-3BB7-4B4D-A287-DBFE42A16A76}" emma:medium="tactile" emma:mode="ink">
          <msink:context xmlns:msink="http://schemas.microsoft.com/ink/2010/main" type="inkDrawing"/>
        </emma:interpretation>
      </emma:emma>
    </inkml:annotationXML>
    <inkml:trace contextRef="#ctx0" brushRef="#br0">0 16 6,'2'-1'31,"-2"1"-8,3-1-6,1 0-6,-1 0-4,3-1-2,-1 1 0,2-1-4,0 0 0,1 0-3,1 0-12,0 1-28</inkml:trace>
  </inkml:traceGroup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9.6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08E85AE-BF52-4FD7-96FF-6E60AC3E580D}" emma:medium="tactile" emma:mode="ink">
          <msink:context xmlns:msink="http://schemas.microsoft.com/ink/2010/main" type="inkDrawing"/>
        </emma:interpretation>
      </emma:emma>
    </inkml:annotationXML>
    <inkml:trace contextRef="#ctx0" brushRef="#br0">0 14 13,'2'-2'33,"3"2"-9,0-2-6,2 0-7,2 0-4,0 2-2,1-2-4,1 1-4,-1 0-14,0-1-26</inkml:trace>
  </inkml:traceGroup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0.2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103D07F-950D-4584-9C94-11FE82A99B45}" emma:medium="tactile" emma:mode="ink">
          <msink:context xmlns:msink="http://schemas.microsoft.com/ink/2010/main" type="inkDrawing"/>
        </emma:interpretation>
      </emma:emma>
    </inkml:annotationXML>
    <inkml:trace contextRef="#ctx0" brushRef="#br0">1 13 92,'-2'-1'76,"4"1"-18,-2-1-14,3 0-13,-1 0-12,3 0-7,0 0-6,0 0-2,1 0-3,1 0-1,1 0-1,1 0-11,-2 1-22,2-1-30,-2 1-30,0-1-18</inkml:trace>
  </inkml:traceGroup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0.2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D42AE99-9D93-4FF4-8390-C6E54D8FD457}" emma:medium="tactile" emma:mode="ink">
          <msink:context xmlns:msink="http://schemas.microsoft.com/ink/2010/main" type="inkDrawing"/>
        </emma:interpretation>
      </emma:emma>
    </inkml:annotationXML>
    <inkml:trace contextRef="#ctx0" brushRef="#br0">0 15 5,'0'-1'108,"0"1"-37,0-2-21,4 2-13,-1-2-11,2 2-10,0-2-7,2 2-8,2-2-4,0 1-8,0 0-10,-1 0-12,1 0-19,-1 0-21,0 0-22</inkml:trace>
  </inkml:traceGroup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0.4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5AD5C47-7D6E-4F7E-897E-3B83EDDE9D2B}" emma:medium="tactile" emma:mode="ink">
          <msink:context xmlns:msink="http://schemas.microsoft.com/ink/2010/main" type="inkDrawing"/>
        </emma:interpretation>
      </emma:emma>
    </inkml:annotationXML>
    <inkml:trace contextRef="#ctx0" brushRef="#br0">0 2 53,'2'0'67,"0"0"-24,1 0-14,3-1-9,-1 1-7,2 0-6,0 0-6,1-1-5,-1 1-8,2-1-16,0 1-26,-1 0-26</inkml:trace>
  </inkml:traceGroup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1.0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5D9E396-5508-4878-8D88-4C619D635A54}" emma:medium="tactile" emma:mode="ink">
          <msink:context xmlns:msink="http://schemas.microsoft.com/ink/2010/main" type="inkDrawing"/>
        </emma:interpretation>
      </emma:emma>
    </inkml:annotationXML>
    <inkml:trace contextRef="#ctx0" brushRef="#br0">0 4 45,'0'-1'92,"0"1"-15,0-1-12,2 1-11,-1 0-15,3-2-12,-1 2-11,2 0-5,3 0-3,-2 0-3,1 0-3,2 0-7,1 0-19,-1 0-27,2 0-38,-3 2-28,1-2-13</inkml:trace>
  </inkml:traceGroup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1.7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623FC53-072A-4750-8E72-94692A4E1BD2}" emma:medium="tactile" emma:mode="ink">
          <msink:context xmlns:msink="http://schemas.microsoft.com/ink/2010/main" type="inkDrawing"/>
        </emma:interpretation>
      </emma:emma>
    </inkml:annotationXML>
    <inkml:trace contextRef="#ctx0" brushRef="#br0">1 0 40,'0'0'68,"-2"0"-1,2 0-2,0 0-5,0 0-3,2 0-5,0 0-7,3 0-9,0 0-8,0 0-7,4 0-5,-1 0-5,3 1-6,-1-1-9,2 0-14,-1 0-20,1 1-28,0-1-36,-1 1-31,-3 0-11</inkml:trace>
  </inkml:traceGroup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1.7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13F5885-64E4-4C6B-AB93-46383C62F550}" emma:medium="tactile" emma:mode="ink">
          <msink:context xmlns:msink="http://schemas.microsoft.com/ink/2010/main" type="inkDrawing"/>
        </emma:interpretation>
      </emma:emma>
    </inkml:annotationXML>
    <inkml:trace contextRef="#ctx0" brushRef="#br0">0 5 7,'0'-1'70,"0"1"-5,0-1-9,3 1-9,-1-1-12,2 1-7,1-1-7,2 1-6,0 0-5,1-1-3,1 1-5,0 0-12,-1 0-20,3 0-29,-3 0-35,-1 0-19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3.0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6D50154-169C-4978-BF4E-C4C40E0A778D}" emma:medium="tactile" emma:mode="ink">
          <msink:context xmlns:msink="http://schemas.microsoft.com/ink/2010/main" type="inkDrawing" rotatedBoundingBox="17420,2636 17584,3226 17517,3245 17353,2655" semanticType="verticalRange" shapeName="Other">
            <msink:sourceLink direction="with" ref="{218729AA-40EA-4996-A45A-BE8581CFEEC4}"/>
            <msink:destinationLink direction="with" ref="{EC378333-559D-4820-8C09-1F95DBA41F8E}"/>
            <msink:destinationLink direction="with" ref="{95B8558E-190E-40E2-B936-A129BF7B4D18}"/>
          </msink:context>
        </emma:interpretation>
      </emma:emma>
    </inkml:annotationXML>
    <inkml:trace contextRef="#ctx0" brushRef="#br0">3754 586 46,'6'10'94,"0"-1"-10,-1 4 7,2 0 5,4 4 3,-6-4-3,7 3-2,0 0-9,-1 3-13,-4 2-12,4-2-9,-6 0-5,7 1-9,0 3-7,-6-3-8,-1 2-6,2 1-5,-2 0-4,1 0-2,-6-1-1,6 2-2,-6-2-1,6 1-6,-6 0-16,0-1-26,0 2-32,0-5-39,-6 4-44,6-6-43,0 2-8,-6-3 11</inkml:trace>
  </inkml:traceGroup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1.9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A55CA48-920C-4A4D-BF57-DEF19ACF3E1D}" emma:medium="tactile" emma:mode="ink">
          <msink:context xmlns:msink="http://schemas.microsoft.com/ink/2010/main" type="inkDrawing"/>
        </emma:interpretation>
      </emma:emma>
    </inkml:annotationXML>
    <inkml:trace contextRef="#ctx0" brushRef="#br0">0 1 24,'0'0'63,"0"-1"-7,2 1-8,0 0-7,1 0-3,1 0-2,1 0-2,0 0-5,2 0-6,0 0-7,0 0-4,0 1-5,2-1-5,-1 1-5,1 0-12,0 0-18,-1 0-25,1 0-31,-2 0-27</inkml:trace>
  </inkml:traceGroup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2.4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DB73CE0-FB39-4A73-9CAB-2C236C0D2561}" emma:medium="tactile" emma:mode="ink">
          <msink:context xmlns:msink="http://schemas.microsoft.com/ink/2010/main" type="inkDrawing"/>
        </emma:interpretation>
      </emma:emma>
    </inkml:annotationXML>
    <inkml:trace contextRef="#ctx0" brushRef="#br0">0-1 28,'2'0'60,"0"0"-10,1 0-7,0 0-10,3 0-9,-1 0-9,0 0-5,2 0-3,0 0-4,2 0-2,-2 1 0,2-1-2,-1 1-6,1 0-14,-2 0-21,2 0-30,-2 0-23</inkml:trace>
  </inkml:traceGroup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2.4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DD8A1C0-0FA9-4D17-8622-4F22B13698E5}" emma:medium="tactile" emma:mode="ink">
          <msink:context xmlns:msink="http://schemas.microsoft.com/ink/2010/main" type="inkDrawing"/>
        </emma:interpretation>
      </emma:emma>
    </inkml:annotationXML>
    <inkml:trace contextRef="#ctx0" brushRef="#br0">0-1 35,'2'0'52,"0"0"-6,-1 0-9,3 0-8,-1 0-6,1 0-4,-1 1-3,3 0-6,-1-1-3,0 0-5,0 2-14,2-1-24,0-1-33,-2 1-25</inkml:trace>
  </inkml:traceGroup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3.1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353406C-FF19-4B85-A7F4-AD7A619F25ED}" emma:medium="tactile" emma:mode="ink">
          <msink:context xmlns:msink="http://schemas.microsoft.com/ink/2010/main" type="inkDrawing"/>
        </emma:interpretation>
      </emma:emma>
    </inkml:annotationXML>
    <inkml:trace contextRef="#ctx0" brushRef="#br0">1 0 14,'-2'0'61,"2"0"-7,2 0-6,-2 0-5,1 0-4,3 0-4,-2 0-6,1 1-4,2-1-7,-1 0-7,3 1-11,-2-1-20,2 1-23,0 0-37,2 0-28,-3-1-12</inkml:trace>
  </inkml:traceGroup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3.1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9ADA2ED-04FE-47B8-9FC3-690581974758}" emma:medium="tactile" emma:mode="ink">
          <msink:context xmlns:msink="http://schemas.microsoft.com/ink/2010/main" type="inkDrawing"/>
        </emma:interpretation>
      </emma:emma>
    </inkml:annotationXML>
    <inkml:trace contextRef="#ctx0" brushRef="#br0">0 1 8,'3'0'40,"0"0"-7,1 0-9,1 0-5,0 0-7,1 1-3,-1 1-4,2-2-4,0 0-7,0 1-15,1 0-26,-1-1-23</inkml:trace>
  </inkml:traceGroup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3.9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C2608AB-6314-4E37-B9E7-2BD4AB8BDF35}" emma:medium="tactile" emma:mode="ink">
          <msink:context xmlns:msink="http://schemas.microsoft.com/ink/2010/main" type="inkDrawing"/>
        </emma:interpretation>
      </emma:emma>
    </inkml:annotationXML>
    <inkml:trace contextRef="#ctx0" brushRef="#br0">0 4 11,'0'0'46,"0"-1"0,0 1-2,0-1-2,2 1-2,0-1-1,-1 0-3,3 1-3,-1 0-3,3 0-3,0 0-1,2 0-6,0 0-4,1 1-4,1 0-5,1 0-6,-3 0-12,3 0-17,-1 0-24,-1 0-33,0 0-32,-2-1-14</inkml:trace>
  </inkml:traceGroup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4.4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28DBA82-AF45-4FDE-B87B-91845518DF3A}" emma:medium="tactile" emma:mode="ink">
          <msink:context xmlns:msink="http://schemas.microsoft.com/ink/2010/main" type="inkDrawing"/>
        </emma:interpretation>
      </emma:emma>
    </inkml:annotationXML>
    <inkml:trace contextRef="#ctx0" brushRef="#br0">0 0 24,'0'0'46,"2"1"-7,2-1-8,-1 0-7,2 0-3,0 1-3,2 2-3,2-3-1,0 2-4,-1-1-2,3 1-4,-1 0-1,1 1-3,-1-1-10,1 1-16,-3-1-24,1 0-28</inkml:trace>
  </inkml:traceGroup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4.5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E7DC239-3E60-44F5-BBD5-B0B8EB4CC4DC}" emma:medium="tactile" emma:mode="ink">
          <msink:context xmlns:msink="http://schemas.microsoft.com/ink/2010/main" type="inkDrawing"/>
        </emma:interpretation>
      </emma:emma>
    </inkml:annotationXML>
    <inkml:trace contextRef="#ctx0" brushRef="#br0">0-1 11,'2'0'23,"0"0"2,-1 0 2,3 1 2,-1 0 0,3-1-1,-1 1-5,0-1-6,0 2-5,2 0-5,0 0-2,0-2-3,0 2-5,2 0-8,-2 0-13,0-1-22,1 1-29</inkml:trace>
  </inkml:traceGroup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4.9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AD337CA-E3FC-4B46-8D20-0A1D849B5322}" emma:medium="tactile" emma:mode="ink">
          <msink:context xmlns:msink="http://schemas.microsoft.com/ink/2010/main" type="inkDrawing"/>
        </emma:interpretation>
      </emma:emma>
    </inkml:annotationXML>
    <inkml:trace contextRef="#ctx0" brushRef="#br0">0 0 22,'4'0'43,"-1"1"-6,1-1-9,1 1-9,0-1-6,0 2-3,2-1-5,0 0-1,0 0-3,0 1 0,0 0 0,0 0-1,0 0 1,2 0-3,-4 0-1,2 1-6,0-1-12,-2 0-17,0 1-22</inkml:trace>
  </inkml:traceGroup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5.6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9562C42-0065-453D-A58E-0692B9847EDD}" emma:medium="tactile" emma:mode="ink">
          <msink:context xmlns:msink="http://schemas.microsoft.com/ink/2010/main" type="inkDrawing"/>
        </emma:interpretation>
      </emma:emma>
    </inkml:annotationXML>
    <inkml:trace contextRef="#ctx0" brushRef="#br0">0 0 25,'2'0'46,"0"0"-2,0 1-5,1-1-6,-1 1-5,1 0-5,2 0-4,1-1-3,-1 2-3,0-2-5,0 2-2,2 0-2,-1 0 0,0-2-3,1 2 0,0-1-2,-2 1-5,3 0-11,-1-1-16,-2 1-17,0-1-20,0 0-23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2.75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72D2682-553F-45D5-9FE5-C9A1FE21D416}" emma:medium="tactile" emma:mode="ink">
          <msink:context xmlns:msink="http://schemas.microsoft.com/ink/2010/main" type="inkDrawing" rotatedBoundingBox="17301,2319 17420,3111 17372,3119 17253,2326" semanticType="verticalRange" shapeName="Line">
            <msink:sourceLink direction="with" ref="{253A5FB0-F872-4E07-9918-29D4A62E0B1A}"/>
            <msink:sourceLink direction="with" ref="{218729AA-40EA-4996-A45A-BE8581CFEEC4}"/>
            <msink:destinationLink direction="with" ref="{892323EB-EEC7-4AA7-9905-22C08CF9A7AF}"/>
          </msink:context>
        </emma:interpretation>
      </emma:emma>
    </inkml:annotationXML>
    <inkml:trace contextRef="#ctx0" brushRef="#br0">3644 260 103,'6'6'87,"-6"3"-22,5 1-14,2 4-7,-2-1-2,1 3-4,-1 4 1,2-1-1,4 1 1,-5 3 1,0 3-3,-1 0-2,2 0-2,-2 3-4,1 1-4,-1 2-4,2 1-3,-2-4-3,-5 4-4,6-1-4,0 0-2,-6-2-1,6 0-4,-6-1 2,5 0 2,-5-3-2,0 1 0,0-1-6,0-4-11,0-1-25,-5-2-28,5-4-40,0 2-49,-6-4-21,6-2-2</inkml:trace>
  </inkml:traceGroup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5.6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CB2A339-36AF-4192-869B-3D13B2C83989}" emma:medium="tactile" emma:mode="ink">
          <msink:context xmlns:msink="http://schemas.microsoft.com/ink/2010/main" type="inkDrawing"/>
        </emma:interpretation>
      </emma:emma>
    </inkml:annotationXML>
    <inkml:trace contextRef="#ctx0" brushRef="#br0">0-1 73,'0'0'67,"0"0"-14,2 0-9,-2 1-11,2-1-9,1 0-8,0 1-4,1 0-4,0 0-1,1 0-3,0 1-2,2-1 0,-2 0-1,2 1-1,0 0-7,0-2-8,0 2-15,-2 1-19,2-3-19,-2 1-25</inkml:trace>
  </inkml:traceGroup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5.8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2FFB1A6-1926-49DA-9EB3-DF6B96EB688D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28,'0'0'60,"0"0"-10,2 1-9,-1-1-9,3 0-6,0 1-7,-1 0-4,2-1-5,0 1-3,1 0-1,-1 0-5,2 0-1,-2 1-5,0-2-10,2 2-19,-2-2-25,1 2-30</inkml:trace>
  </inkml:traceGroup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6.4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96E81A6-E9B1-457D-A6E1-BD1EAF1099A9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21,'2'0'56,"2"0"-19,-1 0-11,1 0-8,1 0-4,2 1-6,-2-1-2,2 2-4,2-1-2,-2 0 0,-1 0 0,1 1 0,0-1 0,0 1-1,0-1-9,-1 1-17,-1-1-28,0 0-24</inkml:trace>
  </inkml:traceGroup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6.8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E14868C-E4DA-4E6B-8858-287929A388C2}" emma:medium="tactile" emma:mode="ink">
          <msink:context xmlns:msink="http://schemas.microsoft.com/ink/2010/main" type="inkDrawing"/>
        </emma:interpretation>
      </emma:emma>
    </inkml:annotationXML>
    <inkml:trace contextRef="#ctx0" brushRef="#br0">0 3 36,'0'0'61,"0"0"-8,0 0-8,0-2-11,0 2-5,2 0-5,0 0-6,-1 0-3,3 2-2,-2-2-3,1 0-3,0 2-2,3-2-2,-3 2 0,3-1-2,0 0 0,0 0-2,1 1-4,-1 0-9,0-1-16,1 1-14,-2-1-19,-2 0-22,3 1-19</inkml:trace>
  </inkml:traceGroup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7.0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F9D9082-9317-4AA8-B544-E10A02F7D036}" emma:medium="tactile" emma:mode="ink">
          <msink:context xmlns:msink="http://schemas.microsoft.com/ink/2010/main" type="inkDrawing"/>
        </emma:interpretation>
      </emma:emma>
    </inkml:annotationXML>
    <inkml:trace contextRef="#ctx0" brushRef="#br0">0 0 36,'2'0'35,"-1"0"-4,3 1-5,-1 0-3,1-1-4,-1 2-3,2-2-4,1 2-4,-1-2-3,0 2-2,0 0-3,1 0-2,-1-2-11,0 2-13,0-1-20,1 1-23</inkml:trace>
  </inkml:traceGroup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7.4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CF8D7A4-43A0-4B66-814D-2A61BD547133}" emma:medium="tactile" emma:mode="ink">
          <msink:context xmlns:msink="http://schemas.microsoft.com/ink/2010/main" type="inkDrawing"/>
        </emma:interpretation>
      </emma:emma>
    </inkml:annotationXML>
    <inkml:trace contextRef="#ctx0" brushRef="#br0">0 0 17,'2'0'29,"-1"0"-3,3 1-6,-1 0-6,1-1-3,-1 1-2,2 1-2,1-1-4,-1 0 0,-1 0-2,2 0 0,0 1-1,1 0 0,-1 0 0,2-2-1,-2 2-8,1 0-17,-1-1-22</inkml:trace>
  </inkml:traceGroup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7.6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5CABD4F-4353-4BAB-BC14-359E71E57110}" emma:medium="tactile" emma:mode="ink">
          <msink:context xmlns:msink="http://schemas.microsoft.com/ink/2010/main" type="inkDrawing"/>
        </emma:interpretation>
      </emma:emma>
    </inkml:annotationXML>
    <inkml:trace contextRef="#ctx0" brushRef="#br0">0 0 79,'2'0'68,"0"0"-13,-1 2-6,1-2-6,0 0-5,1 0-6,1 2-7,-1 0-2,1-2-4,-1 2-5,1-1-4,-1 1-3,2 1-3,-1-1-4,-1 0 0,1 0-1,-1 0 3,1 1-3,-1-1 1,-1 0 1,0 1 0,1-1-7,-1 0-12,0 0-16,-1 0-25,-1 0-33,2-2-27,-2 2-8</inkml:trace>
  </inkml:traceGroup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8.0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A753269-050E-43D6-8DC4-F29D7581A3D9}" emma:medium="tactile" emma:mode="ink">
          <msink:context xmlns:msink="http://schemas.microsoft.com/ink/2010/main" type="inkDrawing"/>
        </emma:interpretation>
      </emma:emma>
    </inkml:annotationXML>
    <inkml:trace contextRef="#ctx0" brushRef="#br0">0-1 1,'0'0'53,"2"0"-9,0 0-5,0 1-5,-1 0-4,1-1-3,0 2-3,1-1-2,1-1-2,-1 2-1,1 0-6,-1-2-4,1 2-2,1 0-3,-2-1 0,1 0-3,-1 2-1,2-3-1,-1 2-7,-1-1-12,-1 1-12,2 0-10,-1 0-12,-1 0-19,0 0-18</inkml:trace>
  </inkml:traceGroup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8.6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0DEE7F2-5043-4433-AA80-BD23EB27D265}" emma:medium="tactile" emma:mode="ink">
          <msink:context xmlns:msink="http://schemas.microsoft.com/ink/2010/main" type="inkDrawing"/>
        </emma:interpretation>
      </emma:emma>
    </inkml:annotationXML>
    <inkml:trace contextRef="#ctx0" brushRef="#br0">0 0 35,'0'0'48,"2"1"-10,-1 0-5,3 1-7,0-1-9,-3 1-5,4 0-4,-1 0-2,1 1-1,-1-1 1,1 0-1,0 1-1,-2-1-1,3 0 2,-3 1 0,2-1 0,1 0-1,-3-2 1,2 3-1,-1-1-1,1 0-2,-2 0-1,3-1-1,-3 0 1,1 1 0,-1 0-1,1 0 2,-1-1-5,1 1-8,-1-1-18,0 0-24,-1 0-30</inkml:trace>
  </inkml:traceGroup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8.6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3AD0F99-A2A6-404F-BED3-69F72F7C8CCB}" emma:medium="tactile" emma:mode="ink">
          <msink:context xmlns:msink="http://schemas.microsoft.com/ink/2010/main" type="inkDrawing"/>
        </emma:interpretation>
      </emma:emma>
    </inkml:annotationXML>
    <inkml:trace contextRef="#ctx0" brushRef="#br0">0 0 75,'0'0'120,"1"1"-31,1-1-17,0 1-11,0 0-8,-1 0-7,3 1-11,-2 0-8,1 0-3,0 1-5,1 0-3,-1 0-6,1-1-3,-2 1-4,1 0-2,1 0 1,-3 0-1,1-1 0,2 0-1,-3 0 0,1 0 0,0 1-8,-1-2-14,1 1-26,0-1-38,0 1-45,-1-1-24,-1 0-7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6.47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15DA697-BD87-45E3-8CA3-F85150F931DC}" emma:medium="tactile" emma:mode="ink">
          <msink:context xmlns:msink="http://schemas.microsoft.com/ink/2010/main" type="inkDrawing" rotatedBoundingBox="16552,2575 17335,2564 17337,2716 16554,2727" shapeName="Other">
            <msink:destinationLink direction="with" ref="{892323EB-EEC7-4AA7-9905-22C08CF9A7AF}"/>
            <msink:destinationLink direction="with" ref="{9737C323-0B06-458E-A9DC-A6BB266A692B}"/>
          </msink:context>
        </emma:interpretation>
      </emma:emma>
    </inkml:annotationXML>
    <inkml:trace contextRef="#ctx0" brushRef="#br0">2947 634 20,'-5'0'21,"10"-3"-3,-5 1-1,7-2-2,-2-3 1,1 4 0,0-4 1,5 1 0,1 3 1,-1-4 2,1 1 0,0-1 3,-1 1-1,1 2 5,0-2 2,5 3 4,0-4 3,-5 1 4,6 2 2,-1 1 2,1-4-2,5 1 2,-6 2-2,6 2 0,0-5-1,0 4-2,1-1-2,5 1-1,-6 3-1,6 0-2,0 0-5,-6 0-3,1 0-3,4 3-5,-5 1-4,1 2-4,-1 0-1,0 1-3,-5-1-3,-1 1 1,1 3-2,-1 0-1,1-4 0,-7 4-6,1 0-10,-7 0-17,7-1-19,-6 1-29,-1-3-33,2-1-45,-7 4-26,5-7-6,-5 4 12</inkml:trace>
  </inkml:traceGroup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30.6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BC41852-8A48-4C6B-8592-912856F1377D}" emma:medium="tactile" emma:mode="ink">
          <msink:context xmlns:msink="http://schemas.microsoft.com/ink/2010/main" type="inkDrawing"/>
        </emma:interpretation>
      </emma:emma>
    </inkml:annotationXML>
    <inkml:trace contextRef="#ctx0" brushRef="#br0">2 55 51,'-2'0'59,"2"0"-1,0-1-4,0 1-5,2-1-4,-2 1-4,0-1-3,0 0-2,1 0-4,-1 0-5,2-1-4,-2 1-4,2-1-5,-1 0-3,1-1-5,0 1-2,0-1 0,0 0-4,-1-1-9,1 0-14,1 0-18,-1 0-24,0-1-28,1 0-30,-1 0-10</inkml:trace>
  </inkml:traceGroup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49.7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31E011A-F36D-4ED1-8150-DF13975A4EA7}" emma:medium="tactile" emma:mode="ink">
          <msink:context xmlns:msink="http://schemas.microsoft.com/ink/2010/main" type="inkDrawing"/>
        </emma:interpretation>
      </emma:emma>
    </inkml:annotationXML>
    <inkml:trace contextRef="#ctx0" brushRef="#br0">60 0 14,'0'2'29,"-1"-2"2,-1 2 0,0 0 3,0 1-1,1 0 1,-1 1-2,-1 0-4,-1 0-2,1 1-7,-1 0-2,1-1-5,-1 2-5,-1 0-3,2 0-1,-1 0 0,1-1-3,-1 1-13,1-1-19,-1-1-28,2 1-33,1-1-19</inkml:trace>
  </inkml:traceGroup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1.7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F0127DE-631A-49EA-B6C4-7AB9F5EFF087}" emma:medium="tactile" emma:mode="ink">
          <msink:context xmlns:msink="http://schemas.microsoft.com/ink/2010/main" type="inkDrawing"/>
        </emma:interpretation>
      </emma:emma>
    </inkml:annotationXML>
    <inkml:trace contextRef="#ctx0" brushRef="#br0">28 0 5,'-4'3'16,"3"1"-5,-3 0-3,0 0 1,1 0-2,-1 1 0,1-1-7,1-1-7,-1 1-14</inkml:trace>
  </inkml:traceGroup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2.0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C8DA4CD-A4C7-433D-B2A1-709A9BEB6E30}" emma:medium="tactile" emma:mode="ink">
          <msink:context xmlns:msink="http://schemas.microsoft.com/ink/2010/main" type="inkDrawing"/>
        </emma:interpretation>
      </emma:emma>
    </inkml:annotationXML>
    <inkml:trace contextRef="#ctx0" brushRef="#br0">0 25 5,'2'-2'56,"0"1"-12,-1-1-10,3-1-13,-2 0-8,1 0-6,3 0-15,-2 0-28,0-2-32</inkml:trace>
  </inkml:traceGroup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2.7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804DF62-6C63-4DE0-939E-C5A3E33E2526}" emma:medium="tactile" emma:mode="ink">
          <msink:context xmlns:msink="http://schemas.microsoft.com/ink/2010/main" type="inkDrawing"/>
        </emma:interpretation>
      </emma:emma>
    </inkml:annotationXML>
    <inkml:trace contextRef="#ctx0" brushRef="#br0">0 10 3,'2'0'27,"-1"-2"-8,3 0-5,-1 0-8,1 0-8,-1 0-18</inkml:trace>
  </inkml:traceGroup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2.9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1D85B34-AEAB-458E-BD92-D1CFB9C88DDE}" emma:medium="tactile" emma:mode="ink">
          <msink:context xmlns:msink="http://schemas.microsoft.com/ink/2010/main" type="inkDrawing"/>
        </emma:interpretation>
      </emma:emma>
    </inkml:annotationXML>
    <inkml:trace contextRef="#ctx0" brushRef="#br0">0 45 28,'2'-1'51,"0"0"-11,0-1-12,1 1-7,0-2-7,3 0-3,-3 0-6,3 1 0,0-2 1,0 0-5,1-1-5,-2 0-19,2 0-34,-2-1-25</inkml:trace>
  </inkml:traceGroup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7.6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D666A59-D7EC-41A2-A5A4-3C5F7E97FEBE}" emma:medium="tactile" emma:mode="ink">
          <msink:context xmlns:msink="http://schemas.microsoft.com/ink/2010/main" type="inkDrawing"/>
        </emma:interpretation>
      </emma:emma>
    </inkml:annotationXML>
    <inkml:trace contextRef="#ctx0" brushRef="#br0">54 0 11,'-2'3'17,"-1"1"4,1 1 5,-2-1 0,3 2 3,-3 1 2,3 0 2,-3 0-3,1 1-4,1 1-3,-2-2-2,1 2-8,-1-1-5,3 0-4,-3 0-1,2-1 0,-1-1-2,1 0 0,0 0-5,1-1-13,1-1-29,-2 0-33,2-2-25</inkml:trace>
  </inkml:traceGroup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8.2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18A199A-3FF7-4473-99C9-4494BD739B7B}" emma:medium="tactile" emma:mode="ink">
          <msink:context xmlns:msink="http://schemas.microsoft.com/ink/2010/main" type="inkDrawing"/>
        </emma:interpretation>
      </emma:emma>
    </inkml:annotationXML>
    <inkml:trace contextRef="#ctx0" brushRef="#br0">56 0 11,'-2'2'38,"2"2"3,-2-1-2,2 2 0,-1 0 1,-1-1-3,0 3-3,1 0-7,-3 1-4,2 0-3,1 0-5,-3 1-3,1 0-4,1 1-3,-1-2-2,-1 2 1,1 0-1,1-1-3,-2 0 0,1-1-2,-1-1-16,3 0-27,-1 0-38,0-1-28,0-1-12</inkml:trace>
  </inkml:traceGroup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8.3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CA9D3B4-23F0-49CD-81C4-36127DCF4ED2}" emma:medium="tactile" emma:mode="ink">
          <msink:context xmlns:msink="http://schemas.microsoft.com/ink/2010/main" type="inkDrawing"/>
        </emma:interpretation>
      </emma:emma>
    </inkml:annotationXML>
    <inkml:trace contextRef="#ctx0" brushRef="#br0">73 0 41,'-4'4'47,"2"1"-1,1 1 1,-3 0-4,3 1-1,-3 2 0,1 0-4,1 0-6,-2 0-5,1 2-5,-2-1-4,1 0-6,1 0-3,-1 0-4,1 0-2,-1-1-1,1 0-1,-1-1-1,1 1-1,-1-1-7,3-1-19,-1-1-29,0-1-37,0-1-28,1 0-14</inkml:trace>
  </inkml:traceGroup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8.8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C458C5F-BB44-4647-88CF-BE57A008042F}" emma:medium="tactile" emma:mode="ink">
          <msink:context xmlns:msink="http://schemas.microsoft.com/ink/2010/main" type="inkDrawing"/>
        </emma:interpretation>
      </emma:emma>
    </inkml:annotationXML>
    <inkml:trace contextRef="#ctx0" brushRef="#br0">69 0 45,'-1'6'41,"-1"0"-1,0 2-4,-2-1 2,3 2-1,-3 1-2,3 0-6,-3 0-3,1 0-7,-1 1-6,1 0-2,-1-1-4,-1 0 0,2 0-4,-1 0 0,-1 1-2,1-2 0,1 0-3,-1 0-10,1-2-21,1 1-35,0-2-33,1-2-18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7.09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C5DBF24-56FD-41FF-B475-216342335E4D}" emma:medium="tactile" emma:mode="ink">
          <msink:context xmlns:msink="http://schemas.microsoft.com/ink/2010/main" type="inkDrawing" rotatedBoundingBox="14354,2440 14747,1732 14859,1794 14466,2502" semanticType="scratchOut" shapeName="Other">
            <msink:sourceLink direction="with" ref="{1A8640BE-85F9-4E1C-B4E3-7112147D15FD}"/>
          </msink:context>
        </emma:interpretation>
      </emma:emma>
    </inkml:annotationXML>
    <inkml:trace contextRef="#ctx0" brushRef="#br0">847 426 42,'-11'0'55,"4"-4"-7,7 4-1,-5-3-1,-1-3-4,6 0 0,0-1-2,0-4 0,0 3-2,0-3-2,0 1-2,0-2-1,6-1 0,-1-4-1,-5 1-4,7-4-2,-2 4-2,1-3 1,0-5-5,0 5-1,6-4 0,-7 1-2,7-2-1,-6-2-2,5 0-1,6 3-1,-5-5-1,0 4-3,5-2 0,0 0-1,1 0 0,5 3-1,-6-3 0,1 6-1,5-2-3,-6 1-1,7 6-5,-7-2-12,0 4-19,1 0-21,-6 4-26,5 1-32,1 3-46,-7-2-16,6 4 3</inkml:trace>
  </inkml:traceGroup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8.9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942A2EA-8E9A-4276-9C85-89FB408ED162}" emma:medium="tactile" emma:mode="ink">
          <msink:context xmlns:msink="http://schemas.microsoft.com/ink/2010/main" type="inkDrawing"/>
        </emma:interpretation>
      </emma:emma>
    </inkml:annotationXML>
    <inkml:trace contextRef="#ctx0" brushRef="#br0">26 0 5,'-2'6'23,"2"1"-4,-1 0-1,-1 0 0,0 0-2,2 2-3,-2-1-2,0-1-1,1 2-3,-3-3-3,3 2 0,1-1-2,-2 0-1,0-1-1,0 0 0,1 0-4,1-1-13,-2-1-22,2 0-28</inkml:trace>
  </inkml:traceGroup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9.4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D5563C3-6C25-4FF0-8164-9E2DB65BFD8C}" emma:medium="tactile" emma:mode="ink">
          <msink:context xmlns:msink="http://schemas.microsoft.com/ink/2010/main" type="inkDrawing"/>
        </emma:interpretation>
      </emma:emma>
    </inkml:annotationXML>
    <inkml:trace contextRef="#ctx0" brushRef="#br0">26 0 9,'-1'6'47,"-1"1"6,-2 0-1,3 1-3,-1-1-4,0 2-6,-1 0-8,1-1-13,0 1-7,1-2-6,-1 0-4,0 0-4,2 0-11,-2-1-16,2-2-23,-1 2-27,1-3-25</inkml:trace>
  </inkml:traceGroup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9.6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ADA56E6-ACAB-4429-BA24-1AF2B5D1BB56}" emma:medium="tactile" emma:mode="ink">
          <msink:context xmlns:msink="http://schemas.microsoft.com/ink/2010/main" type="inkDrawing"/>
        </emma:interpretation>
      </emma:emma>
    </inkml:annotationXML>
    <inkml:trace contextRef="#ctx0" brushRef="#br0">17 0 4,'0'6'47,"-2"1"0,2 0-2,-1 0-8,1 0-12,-2 1-7,0 0-4,2 0-5,-2-1-3,1 0-3,1 1-1,-2-1 0,0 0-9,2-1-19,-2 1-30,1-1-29</inkml:trace>
  </inkml:traceGroup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0.0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3FF1E1A-D797-4CCA-A27F-AFECE8918B2D}" emma:medium="tactile" emma:mode="ink">
          <msink:context xmlns:msink="http://schemas.microsoft.com/ink/2010/main" type="inkDrawing"/>
        </emma:interpretation>
      </emma:emma>
    </inkml:annotationXML>
    <inkml:trace contextRef="#ctx0" brushRef="#br0">11 0 27,'0'2'39,"0"0"-7,0 2 0,0-1 0,-2 3 2,2-2 1,0 1 1,-2 1 1,2 1-3,0 0-6,-2 0-6,2 0-6,0 1-5,-1 1-4,1-1-2,-2 0 0,2 0-3,0-1-2,-2 0-6,2 0-12,0-1-20,0-1-26,0 1-27,0-3-26</inkml:trace>
  </inkml:traceGroup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0.2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E743EFA-243C-491F-B504-9F6B225D4688}" emma:medium="tactile" emma:mode="ink">
          <msink:context xmlns:msink="http://schemas.microsoft.com/ink/2010/main" type="inkDrawing"/>
        </emma:interpretation>
      </emma:emma>
    </inkml:annotationXML>
    <inkml:trace contextRef="#ctx0" brushRef="#br0">16 0 63,'-2'3'56,"2"1"-5,0 0-4,0 2-7,0-1-3,-2 1-2,2 2-2,0 0-2,0 0-4,-2 1-5,2-2-5,-1 2-4,1 0-2,-2 0-6,0 0-2,2-2 0,-1 1-2,1-1-1,-2 0-4,2 0-7,0-1-17,0-2-25,-2 1-30,2-1-35,0 0-13</inkml:trace>
  </inkml:traceGroup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0.7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9512E34-2CAE-4350-A07F-30C4805711B1}" emma:medium="tactile" emma:mode="ink">
          <msink:context xmlns:msink="http://schemas.microsoft.com/ink/2010/main" type="inkDrawing"/>
        </emma:interpretation>
      </emma:emma>
    </inkml:annotationXML>
    <inkml:trace contextRef="#ctx0" brushRef="#br0">14 0 56,'-1'4'55,"1"2"-8,-2 0-3,2 1-4,0 1 0,-2 0-1,2-1-5,0 1-4,-2 0-3,2 0-7,0 1-7,0-2-5,-1 1-3,1 0-1,0-1-1,-2 0-1,2-1-1,0 0-1,-2 1-7,2-3-14,0 1-23,-2-1-29,2 0-32,0-1-20</inkml:trace>
  </inkml:traceGroup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0.8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03AFE72-BAD6-4E6B-B939-09BF7A1362AC}" emma:medium="tactile" emma:mode="ink">
          <msink:context xmlns:msink="http://schemas.microsoft.com/ink/2010/main" type="inkDrawing"/>
        </emma:interpretation>
      </emma:emma>
    </inkml:annotationXML>
    <inkml:trace contextRef="#ctx0" brushRef="#br0">13 0 12,'0'4'52,"0"1"-11,0 1-6,0 0-5,-2 0-4,2 0-2,0 1-2,0 1 1,-2-1-2,2 1-5,0-1-3,-2 1-4,2 0-2,-1 0-2,1-1-5,-2 1 1,2-1 0,0 0-1,-2 0-7,2 0-13,0-1-14,-2 0-23,2-1-30,0 1-18</inkml:trace>
  </inkml:traceGroup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1.2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128CD2E-5F32-4113-9937-F3431F1DDA7D}" emma:medium="tactile" emma:mode="ink">
          <msink:context xmlns:msink="http://schemas.microsoft.com/ink/2010/main" type="inkDrawing"/>
        </emma:interpretation>
      </emma:emma>
    </inkml:annotationXML>
    <inkml:trace contextRef="#ctx0" brushRef="#br0">7 0 78,'0'2'83,"0"1"-21,0 1-16,0 0-9,0 1-7,2 0-7,-2 0-4,0 2-4,0-1 1,0-1 0,0 2-3,0 1-2,0-1-1,0 0-3,-2 1-4,2 0 0,0 1-1,-1-1-1,1 1-1,0-1-1,-2 0 1,2 1-2,0-1-1,-2-1-7,2 0-14,0 0-19,0-1-32,0 0-35,-2-1-18</inkml:trace>
  </inkml:traceGroup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1.4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9482E43-4246-4AB9-A27D-94E2346254A3}" emma:medium="tactile" emma:mode="ink">
          <msink:context xmlns:msink="http://schemas.microsoft.com/ink/2010/main" type="inkDrawing"/>
        </emma:interpretation>
      </emma:emma>
    </inkml:annotationXML>
    <inkml:trace contextRef="#ctx0" brushRef="#br0">0 0 33,'0'1'37,"2"3"-7,-2-2-2,2 1-4,-2 1-3,1 0-1,-1 1-3,2 0 1,-2 1-2,2 0-2,-2 1-2,0-1-3,2 1-1,-2 0-3,0 1-3,0 0 1,0-2-2,0 2 1,0-1-2,0 0-1,0-1-8,0 0-14,0 0-20,0-3-33,0 1-22</inkml:trace>
  </inkml:traceGroup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1.8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D113F0E-C53A-4431-A375-30750037B49C}" emma:medium="tactile" emma:mode="ink">
          <msink:context xmlns:msink="http://schemas.microsoft.com/ink/2010/main" type="inkDrawing"/>
        </emma:interpretation>
      </emma:emma>
    </inkml:annotationXML>
    <inkml:trace contextRef="#ctx0" brushRef="#br0">4 0 5,'0'1'102,"0"0"-24,0 2-15,0-1-8,0 2-5,0 0-3,0 0 0,1 0-1,-1 2-1,0 0-2,0 1 2,0-1-5,0 1-5,0 0-3,0 0-7,0 0-5,0 1-7,-1-1-2,1-1-3,0 1-3,0-1-2,0 0-2,0 1 0,0-2 0,-2 1-3,2-1-10,0 0-16,-2-1-22,2-2-28,0 1-38,0 0-41,0-1-15,0-1 5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40.29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AF2C204-7891-4538-A3C3-618F9EE36CE0}" emma:medium="tactile" emma:mode="ink">
          <msink:context xmlns:msink="http://schemas.microsoft.com/ink/2010/main" type="writingRegion" rotatedBoundingBox="6854,10007 8631,10007 8631,11430 6854,11430"/>
        </emma:interpretation>
      </emma:emma>
    </inkml:annotationXML>
    <inkml:traceGroup>
      <inkml:annotationXML>
        <emma:emma xmlns:emma="http://www.w3.org/2003/04/emma" version="1.0">
          <emma:interpretation id="{42FC2DD4-753B-4862-B256-2664AE890D97}" emma:medium="tactile" emma:mode="ink">
            <msink:context xmlns:msink="http://schemas.microsoft.com/ink/2010/main" type="paragraph" rotatedBoundingBox="6854,10007 8631,10007 8631,11430 6854,114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C2CF35-5627-4B80-9FDD-92BFD00FA706}" emma:medium="tactile" emma:mode="ink">
              <msink:context xmlns:msink="http://schemas.microsoft.com/ink/2010/main" type="line" rotatedBoundingBox="6854,10007 8631,10007 8631,11430 6854,11430"/>
            </emma:interpretation>
          </emma:emma>
        </inkml:annotationXML>
        <inkml:traceGroup>
          <inkml:annotationXML>
            <emma:emma xmlns:emma="http://www.w3.org/2003/04/emma" version="1.0">
              <emma:interpretation id="{7D7BA943-4AA5-4994-99BC-C35602689537}" emma:medium="tactile" emma:mode="ink">
                <msink:context xmlns:msink="http://schemas.microsoft.com/ink/2010/main" type="inkWord" rotatedBoundingBox="6854,10007 8631,10007 8631,11430 6854,11430"/>
              </emma:interpretation>
              <emma:one-of disjunction-type="recognition" id="oneOf0">
                <emma:interpretation id="interp0" emma:lang="en-US" emma:confidence="0.5">
                  <emma:literal>K.</emma:literal>
                </emma:interpretation>
                <emma:interpretation id="interp1" emma:lang="en-US" emma:confidence="0">
                  <emma:literal>X.</emma:literal>
                </emma:interpretation>
                <emma:interpretation id="interp2" emma:lang="en-US" emma:confidence="0">
                  <emma:literal>R.</emma:literal>
                </emma:interpretation>
                <emma:interpretation id="interp3" emma:lang="en-US" emma:confidence="0">
                  <emma:literal>J.</emma:literal>
                </emma:interpretation>
                <emma:interpretation id="interp4" emma:lang="en-US" emma:confidence="0">
                  <emma:literal>XJ.</emma:literal>
                </emma:interpretation>
              </emma:one-of>
            </emma:emma>
          </inkml:annotationXML>
          <inkml:trace contextRef="#ctx0" brushRef="#br0">6994 9511 37,'8'0'174,"-8"0"16,0 0-45,0 0-40,0 0-24,0 0-8,0 0-6,0 0-3,0 3-4,-8-3 1,8 5 0,-9 5-1,0-5 0,1 5-7,-2-2-4,2 2-3,-8 0-4,-2 1-2,0-1 0,-8-2 3,9 2 6,-9 2 6,0-4 6,0-3 8,0 0 4,0 0 5,0-5-1,1 4-4,-1-4-3,8-4-3,-8 4-2,9-5-7,-1 0-3,10 0-5,-10-3-7,10-4-8,-2-1-9,10 3-10,-8 0-8,8-6-6,0 3-4,8-2-3,-8 0-1,10 0 1,-2 2 1,10-3 2,-10 3 1,10 1 0,-1-2 1,1 0-1,-2 4 1,2 0 0,0 1 1,-2-1 3,2 5 2,8 0 4,-9 0 3,9 5 3,-8 0 7,8 5 6,0 5 9,8 0 7,-7 9 9,-1 1 19,-2 4 11,12 0 7,-10 10 1,-1 1-4,11 4-5,-10 4-16,-1 1-15,1 1-14,0-3-9,0 7-8,0-9-8,-8 3-4,8-4-1,0-1-3,-9-3-3,1 1-16,8-8-44,-10 1-72,2-9-93,8-1-92,1 1-93,-1-11-95,-2 1-23,3-10 32,-1 0 72,0-5 84</inkml:trace>
          <inkml:trace contextRef="#ctx0" brushRef="#br0" timeOffset="671.4666">7756 9334 157,'-16'-4'181,"-2"-2"-40,9 6-31,-8 0-13,-1 0-3,1 0 1,-1 0-2,-8 0 3,10 0 2,-10 6 4,-1-6-1,1 0-3,0 4-2,0-4-5,0 0-5,0 0-9,1-4-7,-1 4-7,0-6-3,-9 2-2,18-2-4,-10-3-2,10-1-3,0 1-6,-1-1-6,2-5-11,6 5-8,2-9-9,8 5-2,-9-6-5,18-4-2,-9 3 0,8 3 1,2-7-1,-2 5-2,10 1 1,-2-1 1,2 6 0,8 0 0,-9-1 0,9 0 1,0 5-1,-8 1-1,8-1 1,-1 0-2,-7 5 0,8 1-1,-8-2 3,6 6 7,-6 0 11,0 6 22,-1-2 28,9 11 37,-8 0 34,-10 9 21,10 1 7,-10 8-4,10 1-16,-10 6-24,0-1-20,1 5-15,0 4-11,0-4-5,-9 9-3,0-4-3,8 5-2,-8 4-6,0-4-3,0 4-5,0 1-6,-8-5-11,8 4-8,0-4-5,0-5-5,0-1-6,0-4-1,0-1-3,8-4-22,-8 1-37,9-2-50,-9-7-96,9-3-132,-9 2-119,8-6-93,2 0-74,-2-4-10,0-6 66,0 1 112,2-1 113</inkml:trace>
          <inkml:trace contextRef="#ctx0" brushRef="#br0" timeOffset="2135.5515">8163 9601 60,'-8'-3'166,"8"3"-8,0 0-35,0 0-18,-8-5-3,8 5 3,0 0 5,0 0 2,0 0-2,-10 0-5,10 0-7,0 0-9,-8 5-9,8-5-7,0 3-1,0 3-2,-9-2-2,9 2-1,0 4-3,0-6-5,0 1-3,0 5-4,0-6-2,0 2-1,0 3 2,9-3 6,-9-2 12,8 1 22,2 0 21,-2-5 21,0 5 13,2 0 8,-2-5 0,10 0-16,-2-5-16,-7 0-20,0 0-16,8 0-15,-8 1-15,0-6-9,-1 5-10,2-5-8,-2 5-8,-8-5-5,0 2-6,0 2-9,0-4-15,-8 4-30,-2-2-48,-7 3-81,-1 0-93,10 0-88,-18 5-70,8 0-55,-8 5-42,10 0 27,-11 0 66,10 0 77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1.20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0C27793-B59A-4DD5-AAF4-F0EBB361AA00}" emma:medium="tactile" emma:mode="ink">
          <msink:context xmlns:msink="http://schemas.microsoft.com/ink/2010/main" type="inkDrawing" rotatedBoundingBox="14482,2273 15210,1586 15340,1725 14613,2412" semanticType="strikethrough" shapeName="Other">
            <msink:sourceLink direction="with" ref="{1A8640BE-85F9-4E1C-B4E3-7112147D15FD}"/>
            <msink:destinationLink direction="with" ref="{A8577451-058E-4FAC-9001-680DC1B13D98}"/>
          </msink:context>
        </emma:interpretation>
      </emma:emma>
    </inkml:annotationXML>
    <inkml:trace contextRef="#ctx0" brushRef="#br0">987 331 52,'0'0'58,"0"0"0,0-3 5,0 3-3,0-3-1,0 3-5,0 0-3,0-3-4,0-1-5,0 4-4,0-4-4,0 4-4,0-2-4,0 2-5,0-4-2,0 2-4,0-2-1,0 1 0,0-1 1,0 1-1,0-4-1,0 4-1,5-4-1,-5 1-2,0 0-2,6-1-1,-6-2-1,6-1-1,-6 0-2,6 0-1,-1-3-1,-5 0 1,6 0-1,0 0 0,0-4 0,-1 2 2,7-2-2,-6 0 0,0-2 0,5-1 0,1 1-1,-1 3-1,-4-4 2,10 4-3,-6-1 1,1-2 0,6 2 0,-7 5 1,6-5 0,1 4 2,-1 0-1,1 0 2,5 0-1,0 0-1,1 0 0,-1 0 0,5 0 0,-5-1 1,7 2 2,5-1 0,-7 0-2,2 0-1,-2-1 0,2 1-1,-2 4 1,2-1-3,-13 0 0,6 4-7,-5-1-20,-7 4-29,1 0-42,0-1-52,-7 4-28,1 0-7</inkml:trace>
  </inkml:traceGroup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2.0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D003890-5850-4343-AFEC-6E77FEE63E84}" emma:medium="tactile" emma:mode="ink">
          <msink:context xmlns:msink="http://schemas.microsoft.com/ink/2010/main" type="inkDrawing"/>
        </emma:interpretation>
      </emma:emma>
    </inkml:annotationXML>
    <inkml:trace contextRef="#ctx0" brushRef="#br0">10 0 87,'0'1'150,"0"2"-41,0 0-36,-2 2-23,2 0-15,0-1-10,-1 2-7,1 0-6,0 0-4,0 0-4,0 1 0,0-2 1,-2 2-1,2-1 0,-2 1 1,2-1-1,-2 0-1,2-2-1,0 2-1,0-2 0,-1 1-4,1-3-9,0 1-13,0-1-25,0 0-27,0-1-29,0-1-29,0 0-8</inkml:trace>
  </inkml:traceGroup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2.5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14479C8-DDC1-47E7-83A0-AB8529DDF2C6}" emma:medium="tactile" emma:mode="ink">
          <msink:context xmlns:msink="http://schemas.microsoft.com/ink/2010/main" type="inkDrawing"/>
        </emma:interpretation>
      </emma:emma>
    </inkml:annotationXML>
    <inkml:trace contextRef="#ctx0" brushRef="#br0">30 253 78,'-2'-5'148,"2"0"-45,-2 0-31,2 0-20,0 1-15,0-1-10,0 1-10,0-1-5,0 0-2,0-1 0,0 1 2,0-1 6,0 0 7,0-1 4,0 2 2,0-1 4,0-1 0,0 1-3,-1-1-5,1 0-4,-2 1-4,0 0-8,2-1-4,-2-1-3,1 1-2,-1-1-2,0 2 0,1-2 0,-1 0 0,0-1 0,2 2-2,-2-2-4,1 2 2,-1 0-6,2 0-7,-2 1-16,2 0-20,-2 1-26,2 1-35,-1 0-43,1 1-15,0-1 2</inkml:trace>
  </inkml:traceGroup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2.7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BCB8625-0E54-40A9-B348-F8565F60937D}" emma:medium="tactile" emma:mode="ink">
          <msink:context xmlns:msink="http://schemas.microsoft.com/ink/2010/main" type="inkDrawing"/>
        </emma:interpretation>
      </emma:emma>
    </inkml:annotationXML>
    <inkml:trace contextRef="#ctx0" brushRef="#br0">0 167 38,'0'-1'71,"0"1"-28,2-1-16,-2 0-7,0-1-5,0 0-1,2 0 1,-2-1 4,2 0 3,-2 0 2,1-1 6,-1 0 0,2-2-2,-2 0-4,0 0-3,0-1-5,2 0-5,-2-1-4,0 0-4,0 0 1,0 0-3,1 0-1,-1 1 0,0-2 0,0 2 0,2-1-6,-2 1 0,2 1-8,-2 1-15,2-1-23,-1 1-30,-1 0-30,0 1-17</inkml:trace>
  </inkml:traceGroup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4.53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277B692-9B4B-470D-9023-2FCB7F53611A}" emma:medium="tactile" emma:mode="ink">
          <msink:context xmlns:msink="http://schemas.microsoft.com/ink/2010/main" type="inkDrawing"/>
        </emma:interpretation>
      </emma:emma>
    </inkml:annotationXML>
    <inkml:trace contextRef="#ctx0" brushRef="#br0">77 0 6,'-7'7'32,"-2"1"-9,2 1-6,-2 0-5,3 1-4,-1-2 0,0 1-3,1-1-2,1 0 1,0-1 0,1-1-1,3-2-8,-1 1-10,0-1-16,2-1-31</inkml:trace>
  </inkml:traceGroup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5.1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3BC9E78-8DD9-41F5-9331-366D1D625C31}" emma:medium="tactile" emma:mode="ink">
          <msink:context xmlns:msink="http://schemas.microsoft.com/ink/2010/main" type="inkDrawing"/>
        </emma:interpretation>
      </emma:emma>
    </inkml:annotationXML>
    <inkml:trace contextRef="#ctx0" brushRef="#br0">49 0 6,'-5'10'10,"-2"-1"-3,2 1-2,-1-2 1,1 1-4,0 0 1,1-1 0,-1 0-1,3-2-2,-1 1-4,1-2-9</inkml:trace>
  </inkml:traceGroup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5.15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8D6853C-3773-4027-947E-71FE58F90AFC}" emma:medium="tactile" emma:mode="ink">
          <msink:context xmlns:msink="http://schemas.microsoft.com/ink/2010/main" type="inkDrawing"/>
        </emma:interpretation>
      </emma:emma>
    </inkml:annotationXML>
    <inkml:trace contextRef="#ctx0" brushRef="#br0">90 0 9,'-7'7'14,"-2"1"1,3 1-1,-3 0-2,0 2-3,0 1-1,3-1-3,-1 0-1,-1 1-3,2-1 0,0-1-5,1 0-14,2-1-23</inkml:trace>
  </inkml:traceGroup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5.8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B8CA7A4-C5BF-47B7-B831-6A67D55BD969}" emma:medium="tactile" emma:mode="ink">
          <msink:context xmlns:msink="http://schemas.microsoft.com/ink/2010/main" type="inkDrawing"/>
        </emma:interpretation>
      </emma:emma>
    </inkml:annotationXML>
    <inkml:trace contextRef="#ctx0" brushRef="#br0">4 0 2,'-4'8'1</inkml:trace>
  </inkml:traceGroup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6.52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00F56E3-ACAA-4816-A780-507BF6C27121}" emma:medium="tactile" emma:mode="ink">
          <msink:context xmlns:msink="http://schemas.microsoft.com/ink/2010/main" type="inkDrawing"/>
        </emma:interpretation>
      </emma:emma>
    </inkml:annotationXML>
    <inkml:trace contextRef="#ctx0" brushRef="#br0">77 0 45,'-2'2'56,"-3"2"2,2 0-2,-3 0-5,-1 2-10,2 0-11,0 1-9,-2 0-8,2 0-4,0 0-2,-1 1-2,3-1-1,-1-1-1,1 1-1,0-1-1,1 1-3,-2-2-2,2 0-7,1-1-8,1 0-14,0 0-16,0-2-23,0 0-28</inkml:trace>
  </inkml:traceGroup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6.58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FB94CBC-086C-4B50-AA02-031A0C95D8F7}" emma:medium="tactile" emma:mode="ink">
          <msink:context xmlns:msink="http://schemas.microsoft.com/ink/2010/main" type="inkDrawing"/>
        </emma:interpretation>
      </emma:emma>
    </inkml:annotationXML>
    <inkml:trace contextRef="#ctx0" brushRef="#br0">103 1 39,'-2'-1'52,"0"1"-1,-1 1-5,-1 1-4,-1 1-4,0 2-8,-1 1-8,1-1-8,-2 3-5,2 1-3,-2 0-2,0 1 0,0 0-3,0 0 1,2 1-4,-2-1-6,2 0-17,0-2-16,1 1-17,1-1-21,1-2-24</inkml:trace>
  </inkml:traceGroup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7.3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4D4494A-BE67-4CFF-8608-039982D73D9A}" emma:medium="tactile" emma:mode="ink">
          <msink:context xmlns:msink="http://schemas.microsoft.com/ink/2010/main" type="inkDrawing"/>
        </emma:interpretation>
      </emma:emma>
    </inkml:annotationXML>
    <inkml:trace contextRef="#ctx0" brushRef="#br0">38 0 8,'-1'5'15,"-3"2"-3,3 0-2,-3-1-1,0 3-2,3-1 0,-1 1-4,-1 1 1,1 0-1,-2-1 0,3 2-1,-1-1-1,-2 0 1,3-1-1,-1 0-7,0 0-8,1-2-9,1-1-14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6.60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46454F3-43B0-4AC2-AB56-AEFFB64DD9D1}" emma:medium="tactile" emma:mode="ink">
          <msink:context xmlns:msink="http://schemas.microsoft.com/ink/2010/main" type="inkDrawing" rotatedBoundingBox="14466,2353 14836,1826 14929,1890 14559,2418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952 338 13,'-6'0'51,"0"2"-10,0-2-1,1-2-1,5 2 1,-7-3 0,7-1-1,-5-2 0,5 3-3,0-5-1,0 0-2,0 1-3,0-4-4,5-2-5,-5 1 0,7-2-3,-7 2-2,5-5-1,1 1-3,0-4 1,5 1-4,-5 2-1,6-2-3,0-1-1,-1 1 0,1-1-1,-1 1-1,13 0-1,-7-1 0,0 0 0,7 0 1,-1 1-3,0 2 0,0-2-3,0 2-8,1 4-20,-1-3-28,-6 4-34,6-2-42,-5 5-19,-1-2-1</inkml:trace>
  </inkml:traceGroup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7.51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56D6BEC-C36A-4748-9511-6A4C6A8FFE53}" emma:medium="tactile" emma:mode="ink">
          <msink:context xmlns:msink="http://schemas.microsoft.com/ink/2010/main" type="inkDrawing"/>
        </emma:interpretation>
      </emma:emma>
    </inkml:annotationXML>
    <inkml:trace contextRef="#ctx0" brushRef="#br0">50 0 26,'-4'6'24,"3"2"-2,-3-1-3,1 2-2,-1 1-2,1 0-2,-1 1-3,1-1-5,1 1-1,-1 0-1,1-1-2,-1 0 0,1 0 0,0 0-1,-2-2-1,3 1-6,-1-1-9,0 0-15,1-2-17</inkml:trace>
  </inkml:traceGroup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09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1850CAF-B68F-4538-9A51-28093637E230}" emma:medium="tactile" emma:mode="ink">
          <msink:context xmlns:msink="http://schemas.microsoft.com/ink/2010/main" type="inkDrawing"/>
        </emma:interpretation>
      </emma:emma>
    </inkml:annotationXML>
    <inkml:trace contextRef="#ctx0" brushRef="#br0">14 0 4,'-1'10'5,"-3"1"0,1-1-2,1 1 1,0-2-4,0 1-5</inkml:trace>
  </inkml:traceGroup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09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C626517-66F2-4B0E-81A7-961673545688}" emma:medium="tactile" emma:mode="ink">
          <msink:context xmlns:msink="http://schemas.microsoft.com/ink/2010/main" type="inkDrawing"/>
        </emma:interpretation>
      </emma:emma>
    </inkml:annotationXML>
    <inkml:trace contextRef="#ctx0" brushRef="#br0">52 0 3,'-3'5'27,"-1"2"3,1 1 1,1 1 0,-1 2 0,-1-1-3,1 2-2,1 0-6,-1 1-4,1 1-6,-2-1-4,3 0-2,-1 0-1,-2 0-3,3-1 1,-1-1 0,0-1 1,0 0-2,1-1-4,-1-1-10,2-2-14,-2 1-22,2-2-33</inkml:trace>
  </inkml:traceGroup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29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AF32D41-9210-444B-A6C0-3425D6D54B48}" emma:medium="tactile" emma:mode="ink">
          <msink:context xmlns:msink="http://schemas.microsoft.com/ink/2010/main" type="inkDrawing"/>
        </emma:interpretation>
      </emma:emma>
    </inkml:annotationXML>
    <inkml:trace contextRef="#ctx0" brushRef="#br0">19 0 16,'-1'13'15,"-1"-1"1,0 2-3,0-1-3,1 0-1,-3 0-2,2-1 0,2-1-3,-1 0-2,-1 0 0,2-1-2,0-1-7,-2 0-21,2-1-28</inkml:trace>
  </inkml:traceGroup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75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01FA1CD-E456-4FF4-BA59-461B3800E2B1}" emma:medium="tactile" emma:mode="ink">
          <msink:context xmlns:msink="http://schemas.microsoft.com/ink/2010/main" type="inkDrawing"/>
        </emma:interpretation>
      </emma:emma>
    </inkml:annotationXML>
    <inkml:trace contextRef="#ctx0" brushRef="#br0">39 0 7,'-3'9'16,"0"1"-5,-1 1-4,2-1-1,-1 1 0,-1 1-1,3 0-1,-1-1-1,-1 0 2,1 0-1,-2 1-1,3-2 0,-1 1-5,-2 0-11,3-1-21</inkml:trace>
  </inkml:traceGroup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93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0139A9E-AF5C-42A5-8DA2-3F24B237251A}" emma:medium="tactile" emma:mode="ink">
          <msink:context xmlns:msink="http://schemas.microsoft.com/ink/2010/main" type="inkDrawing"/>
        </emma:interpretation>
      </emma:emma>
    </inkml:annotationXML>
    <inkml:trace contextRef="#ctx0" brushRef="#br0">51 0 21,'-2'5'26,"0"2"0,1 0 0,-1 0 0,0 3 0,0 0-2,-1 0-1,1 1-2,-1 0-5,1 1-4,-1 0-2,1-1-3,0 2-2,-1-1-3,1 0-2,-2-1 0,3 1 0,-1-1 0,-2-1-2,3 0-8,-1-1-13,0 0-23,2-3-27,-2 1-23</inkml:trace>
  </inkml:traceGroup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9.34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0428459-0491-4CBF-9E49-649250BC07E1}" emma:medium="tactile" emma:mode="ink">
          <msink:context xmlns:msink="http://schemas.microsoft.com/ink/2010/main" type="inkDrawing"/>
        </emma:interpretation>
      </emma:emma>
    </inkml:annotationXML>
    <inkml:trace contextRef="#ctx0" brushRef="#br0">37 0 3,'0'3'25,"0"1"-9,0 1-4,-2 0-2,2 4 0,0-2-2,-1 3-1,-1 0 0,0 1 0,0-1-1,1 2-2,-1 0-1,-2 0-1,2-1-1,-1 2 0,0-1-2,1 0 1,0 1 2,-1-1-3,1-1-3,0-1-15,0 0-23</inkml:trace>
  </inkml:traceGroup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9.50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4E4FC11-705E-4D4D-9657-9B60ED3B9FEF}" emma:medium="tactile" emma:mode="ink">
          <msink:context xmlns:msink="http://schemas.microsoft.com/ink/2010/main" type="inkDrawing"/>
        </emma:interpretation>
      </emma:emma>
    </inkml:annotationXML>
    <inkml:trace contextRef="#ctx0" brushRef="#br0">39 0 5,'-2'9'7,"0"0"1,0 2 1,1-1 3,-1 1-1,-1 0 0,-1 0 0,2 1-3,-1-1-1,-1 1-3,1-1 1,-1 0-4,3 1-3,-3-1-11,2-1-22</inkml:trace>
  </inkml:traceGroup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11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E5A4FAD-6048-4C46-808A-0CEDE0DB06EC}" emma:medium="tactile" emma:mode="ink">
          <msink:context xmlns:msink="http://schemas.microsoft.com/ink/2010/main" type="inkDrawing"/>
        </emma:interpretation>
      </emma:emma>
    </inkml:annotationXML>
    <inkml:trace contextRef="#ctx0" brushRef="#br0">0 0 32,'2'1'29,"-2"1"-1,2 1 0,-2-1-2,2 2 0,-2-1 1,0 1-2,1 0-4,-1 0-4,0 0-4,0-1-4,0 1-3,2 0 0,-2 1-4,0-3-1,0 2 0,0-1-2,0 1 1,0-1-2,0 0 0,0 0-4,0 0-7,0-1-8,0 0-7,0 1-14,0-2-10,0 2-10</inkml:trace>
  </inkml:traceGroup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11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47F37E9-4FD7-4C47-92EA-66E2DBEEDB63}" emma:medium="tactile" emma:mode="ink">
          <msink:context xmlns:msink="http://schemas.microsoft.com/ink/2010/main" type="inkDrawing"/>
        </emma:interpretation>
      </emma:emma>
    </inkml:annotationXML>
    <inkml:trace contextRef="#ctx0" brushRef="#br0">11 2 48,'0'-2'44,"0"2"-7,0 0-9,0 0-3,0 2-3,0-2-1,0 2-4,-2-1-4,2 0-2,0 2-4,0-1 0,0 0-2,-1 0-2,1 1 0,0 0-2,-2 1-1,2-1-1,-2 1-2,2-1 1,-2 0-5,2 2-8,-1-3-11,1 1-14,-2 0-18,2 0-19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2:47.631"/>
    </inkml:context>
    <inkml:brush xml:id="br0">
      <inkml:brushProperty name="width" value="0.04667" units="cm"/>
      <inkml:brushProperty name="height" value="0.04667" units="cm"/>
      <inkml:brushProperty name="color" value="#FFFFFF"/>
    </inkml:brush>
    <inkml:brush xml:id="br1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18729AA-40EA-4996-A45A-BE8581CFEEC4}" emma:medium="tactile" emma:mode="ink">
          <msink:context xmlns:msink="http://schemas.microsoft.com/ink/2010/main" type="writingRegion" rotatedBoundingBox="13876,2204 17444,2695 17347,3400 13779,2909">
            <msink:destinationLink direction="with" ref="{772D2682-553F-45D5-9FE5-C9A1FE21D416}"/>
            <msink:destinationLink direction="with" ref="{96D50154-169C-4978-BF4E-C4C40E0A778D}"/>
            <msink:destinationLink direction="with" ref="{5C1839C5-691B-4594-B966-145EC2D81514}"/>
            <msink:destinationLink direction="with" ref="{0571F19A-5563-420A-8843-29EA7323EC0A}"/>
          </msink:context>
        </emma:interpretation>
      </emma:emma>
    </inkml:annotationXML>
    <inkml:traceGroup>
      <inkml:annotationXML>
        <emma:emma xmlns:emma="http://www.w3.org/2003/04/emma" version="1.0">
          <emma:interpretation id="{80E456F4-D0EC-4455-B498-169E5ED3869B}" emma:medium="tactile" emma:mode="ink">
            <msink:context xmlns:msink="http://schemas.microsoft.com/ink/2010/main" type="paragraph" rotatedBoundingBox="13876,2204 17444,2695 17347,3400 13779,29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43A2C6-474E-4183-8C32-6C744D6F284C}" emma:medium="tactile" emma:mode="ink">
              <msink:context xmlns:msink="http://schemas.microsoft.com/ink/2010/main" type="line" rotatedBoundingBox="13876,2204 17444,2695 17347,3400 13779,2909"/>
            </emma:interpretation>
          </emma:emma>
        </inkml:annotationXML>
        <inkml:traceGroup>
          <inkml:annotationXML>
            <emma:emma xmlns:emma="http://www.w3.org/2003/04/emma" version="1.0">
              <emma:interpretation id="{3C05BBE0-25AC-435F-8AF2-8C7CC91432BC}" emma:medium="tactile" emma:mode="ink">
                <msink:context xmlns:msink="http://schemas.microsoft.com/ink/2010/main" type="inkWord" rotatedBoundingBox="13876,2204 17444,2695 17347,3400 13779,2909">
                  <msink:destinationLink direction="with" ref="{8068097F-1C72-4BCA-835F-C95B344D6419}"/>
                  <msink:destinationLink direction="with" ref="{88B28ADE-D5B9-4944-9627-A6D53E38E554}"/>
                  <msink:destinationLink direction="with" ref="{9737C323-0B06-458E-A9DC-A6BB266A692B}"/>
                  <msink:destinationLink direction="with" ref="{20D48E21-C39D-425A-AEF1-E6CAD7ABA3E7}"/>
                  <msink:destinationLink direction="with" ref="{9F0318C7-B66F-40F7-B8E1-C20B29C0DF01}"/>
                </msink:context>
              </emma:interpretation>
            </emma:emma>
          </inkml:annotationXML>
          <inkml:trace contextRef="#ctx0" brushRef="#br0">180 831 49,'0'4'71,"0"-4"-2,0 3-7,-6-3-9,6 0-3,0 0-5,0 3-7,0-3-2,0 0-3,0 0 0,0 3 0,0-3-3,0 0 0,0 0 0,0 0 0,0 0-1,0 0-4,0 0 0,0 0-3,0 0-2,0 0 0,0 0-3,0 0 0,0 0-2,0 0 5,0 0 1,0 0 1,0 0 0,0 0 5,0 0-2,0 0-2,0 0-2,0 0-1,0 0-3,-6 0-1,6 0-1,0 0-1,0 0-1,0 0-2,0 0-3,0 0 1,0 0-3,0 0-2,0 0-1,0 0 0,0 0 0,0 0-1,0 0 0,0 0 0,0 0 1,0 0 0,0 0-1,0 0 3,0 0 1,0 0 3,0 0 0,0 0 3,0 0 1,0 0 0,0 0 1,0 0 0,0 0 2,0 0 4,0 0 1,0 0 3,0 0 5,0 0 3,0 0-1,0 0 1,0 0-1,0 0-3,0 0-3,0 0-4,0 0-4,0 0-2,0 0 0,0 0-1,0 0-1,0 0 0,0 0 0,0 0 1,0 0 0,0 0 1,0 0 3,0 0 2,0-3 0,6 3 1,-6 0 0,0 0-2,0-3-1,0 3-4,0 0-2,0 0-3,6-3-1,-6 3 1,0 0-2,0 0 0,0 0 0,0-4-1,0 4 0,0 0 0,0 0-2,0 0 0,0-2 0,0 2-1,0 0-1,0 0-2,0 0 1,6 0 0,-6-4 0,0 4 0,0 0 1,0 0 1,0 0-2,0-3-1,0 3 0,0 0 0,0 0 1,0-3 0,0 3 2,5 0-1,-5 0 1,0-4-1,0 4 1,0 0-3,0-3 3,0 3-1,0 0 0,0 0 3,0 0 0,0-3 0,0 3 4,0 0 2,0 0 3,0 0 2,0-4 2,0 4 2,0 0-2,0 0 0,0 0-3,0-3 2,0 3 1,0 0-3,0 0-1,0-3-1,7 3 1,-7 0-2,0-3-4,0 3-2,0 0 0,0 0-1,0 0-3,0-3 0,0 3-1,0 0 2,0-3 0,0 3-2,0 0 1,0 0 1,0-4-1,0 4-2,0 0 0,0 0-1,0 0 0,0-3 1,5 3 0,-5 0 1,0 0 1,0 0 1,0 0-1,0-4-1,0 4 0,0 0 1,0 0-2,0 0 0,0 0 0,0 0 1,0-3-2,0 3-1,0 0 1,6 0 0,-6-3-2,0 3 1,0 0 2,0 0-1,0-4 1,0 4 2,6 0 0,-6-3 0,0 3-2,0 0 0,0 0-1,6-2-1,-6 2 1,0-4-1,5 4 0,-5-4 2,0 4 0,6-3 0,-6 3 0,0-3 1,6 3 0,-6-3-2,6 3-2,-1-3 3,-5 3 1,0-4-1,7 1 1,-2 3 1,-5-3 2,6-1-2,-6 4-2,6-3 1,0-1-1,-6 2 0,5-1 0,1 0 1,-6-1-2,6 1 1,0-1 0,-6 1-1,5-1-1,2 2 1,-2-2 1,-5 2 1,6-2 0,0-3-1,0 4 0,-1 0 0,1-1 0,0-1 0,0 1-1,-1 1-1,2-1 1,-2-2-1,1 3 0,0-1-1,0 1 2,-1 0 1,1 0-1,0-5 1,0 8 1,-1-6 1,-5 4-2,7-2 1,-2 1 0,1-1-1,0 1 0,0 0-1,-1-1 0,2 1 1,-2 1-1,1-3 0,-1 3 1,2-2-1,-2 1 1,1 0-2,0 0 1,0-1 1,-1 1 0,2-1 0,-2 2 0,1-2 2,-1-2 0,2 6-2,-2-7 0,1 4 0,0 0 0,-6 3 0,6-4 0,-1 1-1,2 0 2,-2-1-1,-5 1 2,6 0-1,-1-1-1,2 4 2,-2-6-3,-5 6 1,6-3-2,0 0 0,-6-1 2,6 1 0,-1 0 0,-5-1 0,7 2 0,-2-3 0,1 3-1,-6-1 0,5 3 1,2-3 0,-7-1 0,5 1-2,1-1 1,-6 1-1,6 3 1,0-4-2,-6 2 2,5-2-1,2 4 1,-7-2 0,5-2 1,1 0 0,-1 1 1,2 3 0,-7-3-1,5 0 0,1 3 0,-6-3 0,6 3 0,0-4 0,-6 4 0,5-2 1,2 2 1,-2-4-3,1 4 1,-6-4 1,5 4-1,2-3 0,-2 3 0,1-4 1,-6 4-1,6-2 0,0-1-1,-1 3-1,2-3 1,-7 3 0,5-4 1,1 4-3,-1-3 3,2 3 0,-2-4 0,1 4-1,0-3 1,0 3 0,-1-4 0,2 2 0,-2 2 0,1 0 0,0-4-1,0 2 0,-1 2 1,7-4 0,-6 4 0,-1 0 0,7-3 0,-6 3-1,0-4 0,5 4 1,-5 0-1,0-3-1,5 3 1,-4-3-1,-2 3-1,7 0-1,-6 0 2,-1-4 1,1 4-1,0 0 0,0 0 1,-1-3 0,2 3 0,-2 0 0,1 0 0,0 0 4,-6 0-4,6 0 1,-1 0 0,1 0 2,0 0 0,0 0-1,-1 0 5,2 0-4,4 0-1,-5 0 0,0 0 0,5 0 0,-5 0-1,0 0 1,6 0-1,-7 0 0,1 0-1,0 0 1,0 0-1,5 0-1,-5 0 2,0 0 1,6 0-1,-7 0-1,1 0 1,6 0-1,-7 0 1,1 0 0,0 0 0,5 0 0,-4 0 0,-2 0 2,7 0 0,-6 0-2,-1 0 1,7 0-1,-6 0 2,-1 0-2,2 0 0,4 0 0,-5 0-1,0 0 1,6 0 0,-7 0 0,1 0 1,6 0 0,-7 0-1,1 0 2,6 0-2,-7 0 1,2 0-1,4 0 0,-6 0 0,2 0 0,-2 0-1,1 0 0,0 0 1,0 0-1,-1 0 1,2 0 0,-2 0-1,1 0 1,-1 0-2,2 0 2,-2 0-1,7 0 1,-6 0 1,-1 0-1,2 0 1,-2 0 1,1 0 2,-1 0-3,7 0-1,-6 3 0,0-3-1,5 0 1,-4 0-3,-2 0 0,1 0 3,6 0 0,-7 0 1,1 0-1,6 0-2,-7 4 4,2-4-2,4 0-1,-6 0 1,2 0 0,-2 0 1,1 0-3,0 0 2,0 0-1,6 3 0,-7-3 3,1 0-1,0 0 2,0 0-1,-1 0-1,1 0-1,0 3-1,0-3 0,-1 0-1,2 4 2,-2-4 0,1 0 0,0 0 1,0 0 0,-1 3 1,1-3-2,0 0 0,0 0-1,-1 4 0,2-4-1,-2 0 1,1 0-1,0 0 2,0 0-2,-1 0 2,-5 2 1,6-2-1,0 0 1,0 0-1,-1 0 3,-5 0-2,7 0-1,-2 0 1,1 0-1,0 4 0,0-4-1,-6 0 1,5 0 0,1 0-1,-6 0 2,6 0-1,0 0 0,-6 0-1,5 0 0,2 0 1,-7 0-1,5 2 1,1-2 0,0 0-1,-6 0 1,6 0 0,-1 0 0,-5 4-1,6-4 0,0 0 1,0 0 2,-1 0-2,-5 3 1,7-3 0,-2 0-1,-5 0 0,6 0-1,0 0 0,-6 4 1,6-4 0,-1 0 0,-5 0 1,6 0-2,0 3 0,-6-3 1,6 0 0,-1 0 0,2 4 1,-2-4 0,-5 0-2,6 3 0,0-3-2,0 0 1,-1 0 1,1 0 0,-6 3 2,6-3-1,0 0 0,-1 2 0,2-2 1,-7 0-1,5 0 0,1 4 0,-6-4 2,6 0-2,0 0 1,-6 3 1,5-3-3,1 0 0,0 4-3,0-4 1,0 0 0,5 4 1,-5-4 2,0 0 1,0 2-1,-1-2 3,2 0-2,-2 4 1,1-4-1,6 0 0,-7 3 1,1-3-2,0 0 0,0 3-1,0-3 1,0 0-1,-6 0 0,5 3 2,1-3-1,0 0 1,0 0 1,-6 3 1,5-3-1,-5 0 0,6 4 1,-6-4-1,6 0-2,-6 0 0,6 0 0,-6 4-2,6-4 1,0 0 1,-1 2 1,-5-2-1,6 0 0,-6 4 1,6-4 1,0 0-2,-6 2-1,5-2 1,1 0 0,0 4 0,-6-4-1,6 3 1,0-3 1,-6 4-1,6-4 0,-1 0 0,-5 0 0,6 3 0,0-3-1,-6 4 1,6-4 0,0 0-1,-6 3 1,5-3-1,1 0 1,-6 3-1,6-3 0,-6 2 0,6-2 0,0 5 2,-1-5-2,-5 0 0,6 2 1,-6 2 0,6-4 1,0 3 0,-6-3 2,6 0-1,-1 3 1,-5-3-2,6 0 1,-6 4-2,6-4-2,-6 3 1,6-3-1,-6 3 1,0-3 0,6 0 0,-6 4 1,6-4 0,-6 2 1,5-2-1,-5 4 0,0-4 0,6 3 0,0-3 0,-6 3-1,6 1 2,-1-4-1,-5 3 0,6 0 0,0-3 0,0 4 0,0-1-1,0-3 2,-1 3 0,1 0 0,0 1 1,0-4-1,-1 3 0,2 0-1,-2-3 0,1 4 0,0-2 0,0 2 0,-1-4 0,1 3 0,0 1 0,0-1 0,-1 0 0,2 0 0,-2 1-1,-5-2 0,6 3 0,0-3 1,-6 1 2,6 1-2,-1 2 2,-5-2-2,7-1 2,-2 1-1,-5-2-1,6 2 1,-6-2-1,5 2 0,2 0 0,-7-1-1,5 0-2,-5-3 3,6 3-1,-6 1 0,6-4 0,-6 3 1,6-1 1,-6-2-1,5 4 1,2 0 0,-7-4-1,5 3 0,1-3-1,-6 4 0,5-4 0,2 2 1,-2-2 2,1 3-1,6-3-1,-7 4 2,2-4 0,-2 3-2,1-3 0,6 3-1,-7-3 1,1 4-1,0-4-1,0 3 2,-1-3 0,2 4 0,4-4 0,-11 0 0,5 0 0,2 2-1,-2-2 1,-5 4 1,6-4 0,-6 0 2,6 0-4,-6 2 0,6-2 1,-1 0-2,-5 4 0,0-4 1,7 3 3,-7-3-1,5 0-1,-5 4 2,0-4-1,6 3 0,-6-3-3,0 0 1,5 4 0,-5-1 1,7-3 0,-7 3-1,5-3 2,-5 0-1,6 2 1,-6-2-2,6 4 2,-6-1 0,6-3-1,-6 0 0,5 4-1,-5-1 0,7-3 1,-7 0 0,5 3 0,1-3 0,-6 4 0,5-4 1,-5 3 0,7-3-2,-2 3 0,-5 0 1,6-3-1,0 0-2,-6 3 0,6 1 3,-1-4-1,-5 4 0,7-4 1,-2 2 2,-5-2 1,6 3-3,-6-3-1,6 4 1,-6-4-1,6 3 0,-6-3 1,5 3 0,-5-3 0,6 4 0,-6-4 0,6 3 0,-6-3-1,6 4-1,-6-1 0,0 0 2,5-3-1,-5 3 0,0 0 1,7 0 1,-7 1 1,5-4-1,-5 3 0,0 0 0,6 1-1,-6-1 0,0 0 0,6 1 1,-6-2-1,6 2 0,-6-1 1,0 0 0,5 0-1,-5-3 0,0 4 0,6-1 0,-6 1-1,0-1 0,6 0 1,-6 0-2,6 1 0,-6-2-1,5 2 3,-5-1 0,0 1 0,7-1 0,-7 0 0,5 1-1,-5-1 0,6 0-2,-6 0 1,0 1 2,6-1 1,0 0 0,-6 0 0,5 0 1,1 1-1,-6-1 0,6 0-1,0 1 0,-6-1 1,5-3 0,2 6-1,-2-6 0,1 3-1,-6 0 0,6 1 1,0-1-2,-1 1 1,1-1 0,0 1 2,-6-1-1,6 0 0,-1-1 2,2 2-1,-2-1 1,1 1-2,-6-4 2,6 3-1,-6 0 0,6 1 0,-1-4-1,1 3 0,-6 0-1,6-3 1,-6 3 0,6 0 0,-6-3 0,5 0 1,-5 4-1,0 0 0,0-4 0,7 2 0,-7-2 0,5 3 0,-5-3 0,0 3-1,6-3 1,-6 4 0,0-1 0,6-3 0,-6 4 0,0-1 1,6-3-1,-6 4 0,0-4 0,5 2 0,-5 2 2,0-2-2,6-2-1,-6 0 0,0 4 1,0-1 0,6-3 1,-6 4 2,0-4-2,0 3-1,6-3-2,-6 3-1,0 1-1,0-1 0,0-3 0,0 2 3,5-2 1,-5 5 0,0-5 2,7 2 0,-7-2-1,0 4 0,5-4-1,-5 3 0,0 0 1,6-3-1,-6 0 1,0 3 1,6 1 1,-6-4-3,0 0 0,0 0 0,6 3 0,-6-3-1,0 0-1,0 3 2,5-3-2,-5 0 1,0 0 1,6 4 1,-6-4 1,0 0 1,6 0-1,-6 3 1,0-3-1,6 0-2,-6 3-1,0-3-1,5 0 1,-5 0 0,7 0 1,-7 2-2</inkml:trace>
          <inkml:trace contextRef="#ctx0" brushRef="#br1" timeOffset="201902.0998">3226 866 18,'-5'-3'136,"-2"3"-23,2 0-30,5 0-18,0 0-6,0 0-1,0 3 2,5-3-3,2 0-5,-2 0-2,1 0-5,6 0-5,-7 0-2,7 0-5,6 0-2,-7 0-3,12 0 0,-6 0-3,1 0-4,-1 0-2,6 0-4,-5 0-4,5 4-4,-6-4 0,7 0-3,-1 0-2,-5 2-1,5-2 1,0 4-2,-6-1-1,6-3 0,-5 3-3,5 0-7,-6 1-17,1-1-20,-6 1-24,5-1-31,-6 0-36,1 1-37,-6 1-16,-1-1 2</inkml:trace>
          <inkml:trace contextRef="#ctx0" brushRef="#br1" timeOffset="201485.3039">3232 906 31,'-6'-4'56,"6"1"-9,0 3-3,0-3-3,6-1 1,0 4 1,0 0 3,-1-3-1,1-1-2,6 4-2,0 0-2,-1 0-2,6 0-4,-5 0-4,6 0-2,-1 4-4,0-1-1,7-3-1,-7 7-2,6-4-3,-5 1-3,5-1-1,0-1-5,0 6-3,1-5-2,-1 3-1,0 1-1,0-1-7,-6-2-14,6 3-21,-5-2-29,-1 2-40,-5-4-42,6 4-17,-13-3 1</inkml:trace>
          <inkml:trace contextRef="#ctx0" brushRef="#br1" timeOffset="199161.0568">3284 827 84,'0'-3'95,"0"-4"-15,0 4-7,0-4-4,0 1 1,0-1-1,0 1-1,0-4-3,0 3-3,6-2-6,-6 2-6,0-3-6,6 1-8,0 3-6,-1-5-6,1 1-3,0 5-4,0-6-4,6 5-3,-7-1-1,7 1-2,5-1-2,-5 1-2,0 3-2,5-4 1,0 4-1,0 3 1,1-4-1,-1 4-1,1 0-3,-1 4-13,1-1-19,-1 0-25,-6 4-28,1-1-37,0 1-46,-1-1-24,-4 4 1</inkml:trace>
          <inkml:trace contextRef="#ctx0" brushRef="#br1" timeOffset="199588.5522">3272 778 41,'0'-3'120,"-5"3"-25,5 0-15,-6 0-8,6-4-5,0 4-6,0 0-6,0 0-7,0 0-7,0-3-6,0 3-3,6-3-3,-1 0-3,2 3-1,-2 0 0,7-3-2,-1-1-3,1 4-5,-1 0-1,1 0-4,6 0-2,-7 0-1,6 0-3,1 4-1,-1-1 0,1 0 0,-1 0 0,1 4-4,-6-1-9,4 1-13,2-1-26,-6 4-33,0 0-39,-1-4-46,1 5-23,-7-5-1</inkml:trace>
          <inkml:trace contextRef="#ctx0" brushRef="#br1" timeOffset="202642.8043">3279 719 28,'-7'-7'77,"7"4"-22,0 0-15,0 1-8,0-2-4,7 1-4,-2-1-5,1 4-2,0 0-1,5-3-1,1 3-3,-1 3-4,7-3 0,-1 4 0,-5-1-4,11 1-1,-5 1 2,-1 2-2,1 3 0,-1-3-2,1 2 0,-2 1-1,2 0 0,-6 3-1,5-4-6,-6 1-14,1 3-24,0-3-39,-1 0-26,-4 0-15</inkml:trace>
          <inkml:trace contextRef="#ctx0" brushRef="#br1" timeOffset="203336.8993">3035 706 50,'0'-9'41,"5"-1"-13,2 0-6,-2 0-2,1 4-2,6-1-1,-1 1 0,6-1 1,-5 3 3,6-2-4,5 4 0,0 2-2,0-4-3,-6 4-4,13 4-3,-7-2-2,6 1 0,0 4 1,-6 3-1,6 0 1,0 3 0,0-4-2,-6 8-1,0-5-14,0 2-20,1-2-35,-1 5-31,-12-4-13</inkml:trace>
          <inkml:trace contextRef="#ctx0" brushRef="#br1" timeOffset="202995.6305">3098 755 52,'0'-3'102,"-5"0"-27,-1 3-17,6-4-9,0 1-7,0-1-4,6 4-6,-1 0-6,2-2-4,4 2-3,1 0-6,-1 0-3,6 0-2,1 2-2,-1-2-3,6 0 0,1 4-1,-1-1 0,0 1-2,0-1 0,7 0 1,-7 4 0,0-4 0,0 3-4,0 1-6,1-1-12,-1 4-17,-6-3-19,1 3-21,-1-4-34,-6 4-18</inkml:trace>
          <inkml:trace contextRef="#ctx0" brushRef="#br1" timeOffset="202296.5752">3255 846 55,'-6'-2'94,"6"-2"-28,0 4-14,0-3-4,0 0 1,6 0 1,-6-1 2,6 1 0,0-1-3,-1 1-2,7 0-3,0 0-4,-1 3-3,1-4-2,6 1-5,-1 3-4,0 0-3,0 0-4,1 3-4,5 1-1,-6-1-3,7 3-2,-6 1-2,5 0-3,0-1-1,0 0-2,-6 4 0,6-3 1,-5 2 1,-1-2-3,1 3-4,-1 0-15,1-3-19,-7-2-27,1 6-31,0-5-41,-7 1-39,1-1-9,-6-2 8</inkml:trace>
          <inkml:trace contextRef="#ctx0" brushRef="#br1" timeOffset="203687.713">3400 784 11,'6'0'54,"6"4"-14,-1-1-6,1 0-5,0 1 1,5 2-3,-6-3-1,7 4-4,-1-1-1,1 1-5,-1 3-4,1-3-5,-1 2-2,1-3-3,-2 5-2,8-5 0,-6 3-4,-2-2-11,-4 3-18,6-1-31,-6-1-32,-1 1-14</inkml:trace>
          <inkml:trace contextRef="#ctx0" brushRef="#br1" timeOffset="201069.5628">3441 1055 68,'-6'0'132,"6"0"-46,0 0-32,0 0-14,0 0-2,6 0 0,-1 0 4,2 0 1,-2 0 1,7 0 1,-6 0-2,6 0 0,-1 0-3,6 4-5,-5-4-1,-1 2-5,7-2-4,-6 4-4,5-1-2,1 1-3,-7 2-5,6-2-1,-5 1-3,-1 2-2,7 0-4,-6 3 2,-1-3-1,-5 2-2,5-2-6,-4 3-13,4-2-21,-6 3-32,2-5-35,-2 4-39,-5-3-35,6 0-10,-6 0 11</inkml:trace>
          <inkml:trace contextRef="#ctx0" brushRef="#br1" timeOffset="200689.4252">3400 960 56,'-5'-3'125,"5"3"-26,-7-3-10,7 3-3,0 0-2,-5 0-4,5-2-7,0 2-4,5 0-6,-5 0-7,7 0-5,-2 0-5,7 0-6,-6 0-8,5 2-8,1-2-5,0 3-5,5 0-1,1 1-4,-7-1 0,6 1-2,-5 3-1,6-1-2,-2 3-2,-4-2 2,6 3-3,-6-1 1,-1 1 1,1-3 0,5 2-2,-11 1-1,6 0-1,-1 0-15,1 0-19,-7-3-25,7 2-32,-6-3-35,-1 1-46,2-1-30,-2 1-3,-5-4 12</inkml:trace>
          <inkml:trace contextRef="#ctx0" brushRef="#br1" timeOffset="200306.3383">3476 928 104,'0'0'118,"0"-3"-32,0 3-18,0 0-7,0-3-1,5 3 3,-5 0-2,7 0-2,-7 0-1,5 3-5,1-3-8,6 0-7,-7 3-9,7 0-7,-6 1-4,6-1-8,-1 0-3,1 3-3,-1-1-2,-5 0 0,5 2-2,1 0-2,-1 0-9,-4-1-16,-2 0-26,7 1-33,-6-1-44,-1 3-46,2-5-17,-7 3 2</inkml:trace>
          <inkml:trace contextRef="#ctx0" brushRef="#br1" timeOffset="199951.758">3400 941 47,'-5'0'170,"-2"-3"0,7 3-36,-5 0-22,-1-3-11,6 3-9,0 0-11,-6 0-13,6 0-13,0-4-8,0 4-9,6 0-6,-6-3-7,6 3-4,-1 0-3,2 0-4,4 0-5,1 0-1,-1 0-4,1 0-1,0 0-1,5 3 1,1 1-2,-7-4-1,6 3 1,1 0-1,-1-3 0,1 4-4,-1-2-9,1 3-20,-7-3-26,6 1-32,-5 0-38,-1 1-44,1-1-41,-1 1-6,-4 3 13</inkml:trace>
        </inkml:traceGroup>
      </inkml:traceGroup>
    </inkml:traceGroup>
  </inkml:traceGroup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5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1A54B54-09A6-4A11-A25D-C5CC3F0C5EF3}" emma:medium="tactile" emma:mode="ink">
          <msink:context xmlns:msink="http://schemas.microsoft.com/ink/2010/main" type="inkDrawing"/>
        </emma:interpretation>
      </emma:emma>
    </inkml:annotationXML>
    <inkml:trace contextRef="#ctx0" brushRef="#br0">0 0 39,'0'2'120,"1"-1"-21,-1 1-11,0 0-5,0 0-6,0 1-9,2 0-13,-2 0-12,0 1-9,2 0-6,-2 0-6,0 0-6,0 0-4,2 1-4,-2-1-2,0 1-3,0 0-1,0-1-1,-2 1-1,2-1 0,0 1-2,0-2-3,0 1-1,0-1-8,0 1-9,0-2-15,0 1-14,0-1-19,0 0-16,0-1-18,0 0-17,0-1-16,0 0 4</inkml:trace>
  </inkml:traceGroup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53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8CCEA75-A0CD-4CB7-AB80-C2B5430A4676}" emma:medium="tactile" emma:mode="ink">
          <msink:context xmlns:msink="http://schemas.microsoft.com/ink/2010/main" type="inkDrawing"/>
        </emma:interpretation>
      </emma:emma>
    </inkml:annotationXML>
    <inkml:trace contextRef="#ctx0" brushRef="#br0">-1 9 37,'2'-3'78,"-2"1"-9,0 0-9,0 0-10,1 2-5,-1 0-5,0 0-4,2 0-3,-2 0 1,0 2-2,0 0-5,2 0-6,-2 2-5,0-1-6,0 1-3,0 1-3,-2-1-1,2 1-3,0 0-1,-2-1-3,2 0-3,0 1-6,-1-1-10,1 0-12,0-1-15,-2 0-23,2 0-23,0 0-27,0-1-8</inkml:trace>
  </inkml:traceGroup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69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9E39551-4504-4B00-8F53-6CA0C6791A5D}" emma:medium="tactile" emma:mode="ink">
          <msink:context xmlns:msink="http://schemas.microsoft.com/ink/2010/main" type="inkDrawing"/>
        </emma:interpretation>
      </emma:emma>
    </inkml:annotationXML>
    <inkml:trace contextRef="#ctx0" brushRef="#br0">11-1 82,'0'-1'128,"0"1"-40,0 1-25,0 0-20,0 2-11,-2 0-6,2 1-9,-1 1-6,1 1-5,-2-2-3,2 2 0,-2 1-3,2-1-3,-2 0-2,2 1-10,-1-1-12,1 0-19,0-2-22,-2 1-29,2-1-24</inkml:trace>
  </inkml:traceGroup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2.3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83D30C4-F2A7-4C75-8B47-4F1BE756966C}" emma:medium="tactile" emma:mode="ink">
          <msink:context xmlns:msink="http://schemas.microsoft.com/ink/2010/main" type="inkDrawing"/>
        </emma:interpretation>
      </emma:emma>
    </inkml:annotationXML>
    <inkml:trace contextRef="#ctx0" brushRef="#br0">103 0 46,'-2'2'87,"0"2"-20,-1 1-9,-1 2-6,1 2-4,0 0-7,-3 2-9,1 1-11,-2 0-7,2 0-5,0 1-2,-2 0 0,2 0-3,-1 0 0,-1-1-1,2-1-2,0 1 1,0-1-4,1 0-9,1-3-16,-1 1-20,1-1-32,1-2-36,0 0-18</inkml:trace>
  </inkml:traceGroup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2.5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D98F76E-7A61-4F44-A07F-2B02110F1B0E}" emma:medium="tactile" emma:mode="ink">
          <msink:context xmlns:msink="http://schemas.microsoft.com/ink/2010/main" type="inkDrawing"/>
        </emma:interpretation>
      </emma:emma>
    </inkml:annotationXML>
    <inkml:trace contextRef="#ctx0" brushRef="#br0">94 2 57,'-2'-3'39,"1"3"-16,-1 1-8,-2 2-4,1 2 0,-1 1 0,-1 3 1,-2 1 1,2 1 0,-2 1-1,2 0-2,-2 1 0,2-2-3,0 2-3,-1-1-1,1 0 0,0-2 1,1 0-2,1-1-5,-1-1-13,3 0-20,-1-1-29,0-3-26</inkml:trace>
  </inkml:traceGroup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2.97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7B027E6-6272-4A1C-947F-5CB70CB25B07}" emma:medium="tactile" emma:mode="ink">
          <msink:context xmlns:msink="http://schemas.microsoft.com/ink/2010/main" type="inkDrawing"/>
        </emma:interpretation>
      </emma:emma>
    </inkml:annotationXML>
    <inkml:trace contextRef="#ctx0" brushRef="#br0">76 0 30,'-5'4'48,"0"1"-18,0 2-10,-2 2-6,2-1-3,-2 3-4,0-1-3,2 0 0,-1 1-2,-1-2 1,4 0-3,-2 0-6,1 0-14,1-1-23,1-2-28</inkml:trace>
  </inkml:traceGroup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2.9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218D63B-0D2E-4486-AE13-8A3D35975A77}" emma:medium="tactile" emma:mode="ink">
          <msink:context xmlns:msink="http://schemas.microsoft.com/ink/2010/main" type="inkDrawing"/>
        </emma:interpretation>
      </emma:emma>
    </inkml:annotationXML>
    <inkml:trace contextRef="#ctx0" brushRef="#br0">106 0 25,'-3'1'65,"-2"3"-29,-2 2-10,0 1-10,0 2-3,0 2-5,0 2-2,0-1-5,0 2-1,0 0 1,0 0-1,2 0 1,0-1 0,-1 0 0,1-2 0,2 1-4,-2-1-13,3-3-22,-2 1-33</inkml:trace>
  </inkml:traceGroup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3.76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3BB6E32-871C-46D2-BF89-61A6B311BB5D}" emma:medium="tactile" emma:mode="ink">
          <msink:context xmlns:msink="http://schemas.microsoft.com/ink/2010/main" type="inkDrawing"/>
        </emma:interpretation>
      </emma:emma>
    </inkml:annotationXML>
    <inkml:trace contextRef="#ctx0" brushRef="#br0">80 4 40,'0'-3'29,"0"2"-12,-2 1-5,-3 2-5,2 3 0,-3 0-2,-1 2-3,0 2 0,0 1 0,-1 0-2,-1 1 0,2 0-3,0 1-8,0-2-15,2-1-22</inkml:trace>
  </inkml:traceGroup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3.77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66D9F05-2543-4EA3-BAC7-1A1C43B91E6E}" emma:medium="tactile" emma:mode="ink">
          <msink:context xmlns:msink="http://schemas.microsoft.com/ink/2010/main" type="inkDrawing"/>
        </emma:interpretation>
      </emma:emma>
    </inkml:annotationXML>
    <inkml:trace contextRef="#ctx0" brushRef="#br0">132-1 47,'-3'0'29,"-2"0"-11,-2 3-2,0 3-3,-4 1-2,3 2-2,-3 1-1,-1 0-1,2 2-4,-1-1-3,3 1 1,-1-1 0,0 0-1,2 0 0,2-2-2,0 0 1,1-1-7,3-1-11,1-1-23,0 0-26</inkml:trace>
  </inkml:traceGroup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3.95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4538B8C-7F17-4FC4-9BB2-435D390279B9}" emma:medium="tactile" emma:mode="ink">
          <msink:context xmlns:msink="http://schemas.microsoft.com/ink/2010/main" type="inkDrawing"/>
        </emma:interpretation>
      </emma:emma>
    </inkml:annotationXML>
    <inkml:trace contextRef="#ctx0" brushRef="#br0">187 0 8,'-5'1'32,"-2"3"-6,-2 2-6,-1 1-4,-2 3-5,-2 1 0,-2 1-7,1 2-1,-1 0-3,1 1 0,-1 0 0,2 0 0,0 0-3,2-1-18,0-1-28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7.1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2CEBC97-4456-4C3A-B79E-7736F7FDB74D}" emma:medium="tactile" emma:mode="ink">
          <msink:context xmlns:msink="http://schemas.microsoft.com/ink/2010/main" type="inkDrawing" rotatedBoundingBox="14349,2263 14908,1623 15022,1721 14462,2362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1625 21 21,'-12'4'63,"6"-1"-5,-6-3-4,7 4-2,5-4 1,-6-4-5,6 4-5,0-3-3,6-1-3,-6 1 1,5-3 0,2-1-2,4 1-2,1-1-1,-1-3 0,1 0-3,5 0-4,1 1 0,-1-4-5,6 3-2,0-3-3,0-4-1,7 4-1,-2-3-2,2 0-2,-2 0-1,7-1-2,-5-2 0,4 2 0,1-2-2,-6 3 0,6 0-3,-1-4 2,1 7-2,0-4-1,0 1-1,0 3 1,0-3 0,-6 3-2,6-1-1,-6 4 2,6 1 0,-6-1-1,0 1 1,0 2 0,0 1 0,-6 2-3,0-3-3,1 4-13,-7 3-22,6-3-27,-12 3-38,7 0-51,-6 0-28,0 0-2</inkml:trace>
  </inkml:traceGroup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9.89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1557796-0FEA-476A-851A-255E2A1D4E74}" emma:medium="tactile" emma:mode="ink">
          <msink:context xmlns:msink="http://schemas.microsoft.com/ink/2010/main" type="inkDrawing"/>
        </emma:interpretation>
      </emma:emma>
    </inkml:annotationXML>
    <inkml:trace contextRef="#ctx0" brushRef="#br0">68 41 16,'0'-8'47,"0"2"-5,-2-1-4,2 2-6,-2 0-6,2 1-6,0 1-5,0 1-5,0 1-3,0 1-1,0 2 1,0 1 5,2 1 5,-2 2 9,0 1 4,2 2 5,-2 0 1,1 1-3,-1 1-5,2-1-7,-2 1-7,2 1-5,-2-1-3,2-1-2,-2 1-2,0 0 0,0-1 2,1-1-1,-1-1 2,0 0-3,2-1 0,-2-1-2,0-1 0,0-2-1,0 1-2,0-3 2,0 1 0,0-2 1,-2 0 0,2-2-1,-1 1-1,1-3 0,-2 0 0,2-1-3,-2-1 0,0-1 0,1 0 1,-1-1-3,0-1 1,1 0 2,-1-1 0,0 0 1,0 0-1,1 1 4,-1-1-1,0 3 0,2 0 1,0 1 0,-2 2 1,2 1 0,0 1-1,-1 2 1,1 1-1,0 2 0,-2 0-1,2 1 1,0 3 0,0 0 0,2 0 4,-2 2-1,1-1 1,-1 1-1,2 0 0,0-1 0,-2 1-2,2-2-1,-1 2 2,-1-3 1,0 0-3,2-1 2,-2 0-2,0-1 1,2-1 0,-2 0 0,0-2 2,0-1-1,0 0-1,0 0 2,-2-2-1,2-1 0,-2 0 0,2-1-2,-1-1 0,1-2 0,-2 0-2,0 0 0,0-2-1,1-1 1,-3-1 1,3 0-1,-1-2-1,0 0 1,0 0 0,0 1 0,1 0 0,-1 1 1,2 2 0,-2 2 1,0 0 0,1 3 0,1 1 0,-2 1 0,2 3 1,-2 1-1,2 1 0,0 3 0,0 0 1,0 1 0,2 2 0,0 0 1,-1 2-1,1 0 1,0-1 0,0 1 0,1 1 0,-1-1-2,2 0 2,-3 0-1,3-1 0,-3-1-1,1 1 0,2-2 1,-3 0-1,-1-2 0,2 0 0,-2-2 1,2 0 0,-2-2 1,0-2-2,0 2 2,-2-4-2,2 2 0,-2-4 0,2 2 1,-1-3 0,-3 0 0,2-1 0,1-1-1,-3-1-1,3-1 0,-3 0-2,0 0 1,3-2 1,-3 2 0,2-2 0,-1 0 0,1 0-1,1 2-1,1 0 2,-2 2-2,0 1 1,0 0 1,2 1-1,0 2 0,-1 0 1,1 1 2,0 1-1,0 1-1,0 1 0,0 1 1,0 1 0,0 2-1,0 0 1,1 1 1,-1 1 1,0 1-1,2 1 2,-2 1 2,2-1-2,-2 1 2,2-1-1,-2 0-1,0-1 0,1 0-1,-1 0-1,2-3 0,-2 1 0,2-1 2,-2-1-1,0-1 0,0 0 3,0-1-1,0-1 1,0 0-2,0-1-1,0-1 0,-2-1-2,2-1 0,-2-1 0,1 0-1,1-1 0,-2-1 0,-2 0-1,3-2 0,-1 0 1,0 0 0,0 0 0,1 0-1,-1 0 0,0 1 1,2 1-1,-1 1 1,1 0 0,0 1-1,0 2 0,0 0 0,0 2 1,0 0 0,1 2 0,-1 0 1,2 1 2,0 1 0,-1 1 0,1 0-1,0 1 2,0 1-1,-1-1 0,3 1 2,-2 1 0,-1 0 0,3 0-1,-3 0 1,3 0-1,-1 0-1,-1 0-1,2 0 1,-1-1 0,-1 0 0,1 1 0,-1-2 0,2 0-2,-3 0 0,1-1 0,0 0 0,0-1 0,-1-2 0,1 2 1,0-1 0,-2 0 0,1-1-1,-1 1 2,2-1-1,-2 0-1,0-1 0,2 1 1,-2-1 0,0-1-1,0 1 0,0 0-1,2 0 1,-2 0-1,0-1-1,0 1 0,1 0 1,-1 0 1,2 0 0,0 0 1,-2 0 0,2 0 0,-2 0 0,2 0 0,-1 0 0,-1 0-2,2 1 1,-2-2 0,1 2 0,-1-2-2,2 2 2,-2 0 0,2-1 1,-2 1-1,2 0 0,-2 0 0,2 0 1,-2 0 0,1 0-2,1 0 1,-2 0 0,2 0 1,0 0-1,-2-1 0,1 1 1,-1-1 1,2 0-2,-2 0 1,0 0 2,0-1 0,0 1 1,0-1-2,0 0 2,0 0 0,0-1 0,0 1 0,0-1-1,0-1-2,-2 0 3,2 0-2,0-1-1,-1 0 0,-1-1 0,0 0 1,2 0-2,-2 1 1,1-1-2,-1 0 1,0 0 0,0 0-2,0 1 1,1-1 0,-1 1 0,1-1 0,-1 1 1,0 1 1,2 0-1,-2-1-1,2 1 1,-2 0 0,2 0-2,-1 2 0,1-2 1,0 0 0,0 2 0,0 0-1,0 0 1,0 0 1,1 2 0,-1 0 0,2 2 0,0-2 2,-2 2 0,2 1 3,0 0-1,-1 0 0,1 0 0,-1 0 0,1 0-4,0 1 0,-2-3 1,2 2-1,0-2 0,-2 1 0,1-1 0,-1-1 1,2 0 1,-2 0 1,0 0 0,0-2 1,0 1 0,2-1-1,-2-1-1,0 0-1,0 0-1,0-1 0,-2 0 0,2 0 1,0 0-2,-2-1 2,2 1 0,0 0 0,-1 0 0,1 0-1,0 0 0,-2 0 0,2 1-1,0-1 1,0 2 0,0-2 0,0 0 0,-2 2 1,2 0-1,0-2-1,0 2 0,0 0 0,2 0 1,-2 0 1,0 2 0,0 0 1,2 2 3,-2-2 1,0 3 1,1-1-1,-1 2 1,2-1 2,0 1-1,0 0-2,-2 0-1,1-1-2,1 0 0,-2 0-3,2-1 0,-1 1-1,-1-2-1,2 0 2,-2 0 2,0-2 3,0 1 0,0 0 1,0-2 1,0 0 0,0 0-1,-2-1-1,2-2-1,-1 2-1,-1-3 2,-1 1-3,-1-1-1,1-2-1,-1 1 0,-1-1-2,0-1 0,-2 1-1,1-2 1,0-1 2,-1 1 0,0-1-1,0 0 1,0 0 0,1-1 0,1 0-2,0 0 0,2 1 1,-1 0 0,1 0 1,1 2-1,0 0-1,1 2 0,-1 0 0,0 1-1,2 0-1,0 2 1,0 0 0,0 1 2,0 2 0,2 0-1,-2 1 1,2 1 2,-2 1 1,1 1 0,-1 0 0,0 2 0,2-1 0,0 0-1,-2 1 1,1 0-2,-1 0 0,2 0-1,0-1 1,-2 0 0,2-1 1,-1 0 2,-1-1-2,2-1 1,-2 0 0,0 0-1,2-2 0,-2 1 0,0-2-1,2 0 1,-2 0 0,0-1-1,0-1-1,0-1 0,1 0 1,-1-2 0,0 1 0,-1-2 0,1 0 2,0 0-2,-2 0 1,2-1-1,-2 0 0,2 0-1,0 1 0,-2 1 0,2 1 0,0 0-1,0 2 0,0-1 0,0 3 1,0 0 0,2 2 2,0 0-1,-2 3 1,2-1 0,-2 1-1,1 0 1,1 1-2,0 0 2,-1 0 1,-1 0-1,2-2 0,0 1 0,0-1 0,-2 0-1,1-1 1,-1 0 3,2 0 0,-2-2 1,2 1 1,-2-2-1,2 1-2,-2-2 0,2 0-1,-2 0-1,1-2-1,-1 0 1,0 0 0,0-2-1,0 1 0,0-1-2,0-1 0,-1 0 1,1-1 1,-2 0 0,0 0-1,0 0 2,2 0-1,-2 2-1,1 0-2,1 1 1,-2 0 0,2 1 0,-2 1 1,2 1 1,-2 0-1,2 1-1,0 2 2,0 0 0,0 1 0,0 0 0,0 2 2,0-1 0,0 1-1,0-1 1,0 2-1,0-2 0,2 1-1,-2 0 0,0-1 0,2 0 0,-2-1 0,0-1 1,0 0 1,0 0 2,2-1 1,-2-1 0,0 0 0,1 0 0,-1-1-3,2-1 0,-2 0-1,2-1 1,-2-1 0,2 0 0,-2-1 1,2 0-2,-2-1 0,0 0-2,1 1 0,-1-1-1,0 0 0,0 0 1,0 1 0,0 1-1,0 0 0,0 2 0,0 0 2,0 0-2,-1 2 0,1 2 1,-2 0 0,2 0 1,-2 2-1,2 0 1,0 2 2,0-1 1,0 1 1,0 1 1,0-1-1,0 0 2,0-1-2,0 0 0,0 0-1,2 0 0,-2 0 1,0-2-3,0 1 1,0-2 0,2 0 0,-2 0 0,0 0 2,0-1-3,0-1 3,-2 0-1,2 0-3,0-1 0,0-1 0,0 0 0,-2-2 0,2 0-2,0 0 0,0-2 1,0 0-1,0-1 0,-2 0-1,2 1 3,-2-2-1,2 1 0,-1-1 1,1 1 0,-2 1-2,2 0-2,-2-1 3,0 3-2,2 0 0,-1 0 0,1 1 1,-2 0 1,2 1-2,-2-1-2,2 2-1,0 0-2,0 0-2,0 0-2,0 1-1,0-2 3,0 2 0,0 0 0,2-2 0,-2 2 2,2-1-2,-2 1-3,1-1-1,-1 1 1,2 0 0,0-1 0,-2 1 2,2-2 1,-2 2 3,1-2 1,1 0 2,0 0 0,-2 1 1,2-2 2,0 0-2,-1 0 1,1 0 0,-2-1 0,2 0 0,-1 0 0,-1 0 2,2 1-2,-2-1 1,0 0 1,0 2 0,0 0 1,0-1-1,0 1 0,-2 1-1,2-1-1,0 1-2,-1 0-2,1 0-2,0 1-4,-2-1-2,2 1-3,0-1-2,0 1-2,0-1 1,-2 1-1,2-1 1,0 1-1,0 0-3,0-1-3,0 1-7,0 0-7,0 0-10,0 0-10,0 0-11,0 0-15</inkml:trace>
  </inkml:traceGroup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0.39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EE77B92-E71A-4AE6-B282-DE679EDE6C33}" emma:medium="tactile" emma:mode="ink">
          <msink:context xmlns:msink="http://schemas.microsoft.com/ink/2010/main" type="inkDrawing"/>
        </emma:interpretation>
      </emma:emma>
    </inkml:annotationXML>
    <inkml:trace contextRef="#ctx0" brushRef="#br0">46 0 33,'-4'7'50,"1"1"-7,1 0-8,-1 2-6,-1 1-5,1 0-2,1 0-6,-2 0-3,1 0-5,1 0-2,-1-1 0,1-1-3,0 1 0,0-3 0,1 2 2,-1-3-2,2 0 0,-2 0 0,2-1-3,0-1 0,-2-2-2,2 0-1,0 0 0,0-2-3,0 0-3,0 0-10,0-2-9,0 0-10,0-1-10,2-1-10,-2-1-3</inkml:trace>
  </inkml:traceGroup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1.09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2270D4A-2937-4B4C-9F31-C66020A4509E}" emma:medium="tactile" emma:mode="ink">
          <msink:context xmlns:msink="http://schemas.microsoft.com/ink/2010/main" type="inkDrawing"/>
        </emma:interpretation>
      </emma:emma>
    </inkml:annotationXML>
    <inkml:trace contextRef="#ctx0" brushRef="#br0">35 5 11,'0'-2'52,"-1"0"-1,1 1-7,-2 2-5,0 0-2,0 2-2,1 2-3,-3 1-3,3 1-2,-1 0-3,0 1-4,-2 1-2,3-1-6,-1 1-4,-2-1-3,3 1-2,-1-1-2,0 0-1,1 0 0,1-1-7,-2-1-12,2-1-12,0 0-17,0 0-16,0-1-23,2-1-22</inkml:trace>
  </inkml:traceGroup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2.98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608D4DC-5C80-43AD-9B21-1319096CEBF8}" emma:medium="tactile" emma:mode="ink">
          <msink:context xmlns:msink="http://schemas.microsoft.com/ink/2010/main" type="inkDrawing"/>
        </emma:interpretation>
      </emma:emma>
    </inkml:annotationXML>
    <inkml:trace contextRef="#ctx0" brushRef="#br0">16 17 44,'0'-3'83,"0"0"-16,0 1-16,-2 1-9,2 1-10,-2 1-6,1 1-7,-1 1-4,0 0-2,0 1-3,1 0-1,1 1-3,-2-1-2,2 0 1,-2 0-3,2 0 0,0 1-2,0-1 2,0 0 0,0-1-2,0 0 0,2 0-1,-2-1-1,0 0 0,2 0 0,-2-1-1,1 0-2,-1-1-1,2 0-1,0-1-3,-2 0-1,2-1-1,-1-1 1,1 0 0,-2-1 1,2-1-1,0 0 0,0-1 1,-1 0 2,1 0 1,-2 0 0,2 0 4,-1 0 3,-1 1 0,2 1 0,-2 1 2,2 1 3,-2 0 3,0 2 5,0 2 5,-2 0 3,2 2 2,-2 1 1,1 1-2,-1 1 0,0 1-2,1-2 1,-1 3 0,0-3 0,0 1 0,0 0-1,1-1-3,1 0-3,-2-2-2,2 2-4,-2-3-1,2 0 0,0 0-1,0-1 0,0-1-1,0 0-1,2 0 0,0-2-2,-1 0 0,1-1-1,0-1 0,2-1-1,-3 1-2,1-3 0,1 1-1,-1-2-1,2 0 2,-3 0 0,1 0 2,0 0-1,0 0 1,-1 3 0,-1-1 1,2 1-1,-2 1-1,0 1 1,-2 1 0,2 2 0,-1 0 0,-1 2 1,0 0 1,0 1 2,2 1 1,-1-1 2,-1 0 0,0 1 1,2-2 2,0 1 0,-2-1-1,2 1-1,0-1 1,0-1 0,-1 0 2,1 0-1,0-1-1,1 0 0,-1-1-2,2 0-1,0-1-3,0 0-2,-1-1 0,1 0 1,0-1-2,1-1 1,-1 0 0,1 0-2,-1 0 0,2-1-2,-3 1 2,3 2-1,-2-2 0,0 2 1,-1 1 0,1 0 1,-2 1 0,1 2 1,-1 0 2,2 2 0,-2 0 2,0 0 2,-2 1 0,2 0 0,0 1 0,-1 0 0,-1-1 1,2 0-1,-1 1-2,-1-1 1,2-2 0,-2 1-1,0 0-1,2-1-1,-2 0 2,2-1-3,-1 0 2,1-1-1,0 1-1,-2-1 0,2-1 0,0 1-1,0-1 0,0 0-1,0 0 1,0 0 0,0-1-1,0 1-2,0-1 2,0 0 0,0-1 0,0 0 0,2 0 1,-2 0-1,0-1-1,1-1 2,1 1-1,0-2-2,-2 1 0,2 0 0,0-1 1,-2-1-1,1 1-1,1-1 0,-2 1 2,0 0 0,1 0-1,-1 3 2,0-2 0,0 2 0,-1 0 1,1 2 0,-2 0-1,1 2 0,-3 0 0,2 2 0,-1 0 0,-1 1-2,2 0 2,-1 1 0,0 0 1,1 0 1,0 0 1,0-1 1,2-1-2,-1 1 1,1 0-1,0-1 1,0-1 0,0 0 0,0-1 1,0 0-1,1 0 1,-1-1-1,2 0 1,0-1-2,0-1 0,-1 0-1,3 0-1,-3-1 0,3-1-1,-2 1 0,1-2 1,-1 0 1,2 0-1,-3 0 0,1-1-1,1 1 1,-1-2-1,0 3 1,0-1 0,-1 1 0,-1 0 0,2 1-1,-2 0 0,0 2-2,0 1 3,0 1 3,0 1 2,0 1 4,0 2 5,-2-1 3,2 1 1,0 0-1,0 0 0,0 1-4,0 0-3,2-1-1,-2 0-2,0-1-2,2 0-2,-2 0-1,2 0-2,-2 0 1,0-1-1,1 0 0,-1-1-3,0 0-7,0-1-18,0 2-25,0-2-31,0 0-30,-1 0-34,1-2-39,-2 1-7,2 0 10</inkml:trace>
  </inkml:traceGroup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25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10B04C2-6652-496C-A89D-3FC4D5748E70}" emma:medium="tactile" emma:mode="ink">
          <msink:context xmlns:msink="http://schemas.microsoft.com/ink/2010/main" type="inkDrawing"/>
        </emma:interpretation>
      </emma:emma>
    </inkml:annotationXML>
    <inkml:trace contextRef="#ctx0" brushRef="#br0">38 45 44,'0'-2'50,"0"1"1,0 0-1,0 0-3,0 1-2,0 0 0,0 0 1,0 1-2,0 1 0,0 1 1,-1 0-4,1 2-5,-2 0-9,0 2-6,-1-1-3,-1 0-6,1 1-2,-1 0-4,2 0-1,-1 0-1,0 0-3,1-1 0,-2 0 1,3-2-2,-1 0-2,2 0-1,0 0-6,-2-1-9,2 0-8,2-1-11,-2-1-9,0 1-6,2-2-5,-2 0 2,1-1 3,-1 0 10,2-1 8,-2-1 9,0 0 7,2-1 6,-2 0 5,2-1 0,-2-1 2,1 1 0,-1-2 1,0 0 2,2 0 0,-2-1 2,2 1 0,-1-1 0,-1 1-2,0-1-1,2 1 1,-2 1 2,2 0 0,-2 0 4,0 2 1,0-1 5,2 1 3,-2 1 0,0 0 0,0 1-1,0 1 8,0 0 3,0 2 6,0 0 6,0 2 6,0 1 3,0 1-4,-2 0-5,2 1-4,-2 1-7,2 1-5,-2 0-4,2 1-3,0-1-3,-1-1-1,1 1-1,0 0-3,0 0-1,0-2 0,0 1-2,0-2 0,0-1-1,0 0 1,0 0-1,1-2 0,-1 0 0,0 0 0,2-1 0,-2-2 0,2 0-2,-2 0 0,2-2 0,-2 0 1,1-1-3,-1 0 0,2-2-2,-2 1-3,2-1-4,-2-2-4,2 0-1,-2 1 0,1-2 3,-1 0 1,2-1 3,-2 0 4,2 1 2,-2 1 1,0 1 2,0 0 1,0 1 1,0 1 0,0 1 1,0 2-1,-2 1 0,2 1 0,-2 2 2,2 1 4,-1 2 3,1 1 4,0 1 4,-2 0 1,0 3 0,2-1-2,0 1-3,-2 0-7,2-1-1,0 1-2,0 0-1,2 0 0,-2 0-1,0-1 2,2-1-9,-2 0-9,0-1-18,2-1-18,-2 1-23,0-1-30,-2-3-28,2 1-8</inkml:trace>
  </inkml:traceGroup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25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8FF28D7-F4BC-4F86-AD4A-D3B39CF7F11F}" emma:medium="tactile" emma:mode="ink">
          <msink:context xmlns:msink="http://schemas.microsoft.com/ink/2010/main" type="inkDrawing"/>
        </emma:interpretation>
      </emma:emma>
    </inkml:annotationXML>
    <inkml:trace contextRef="#ctx0" brushRef="#br0">21-1 45,'0'0'59,"-2"0"-3,2 2 0,0 0-3,-2 2-5,2-1-3,-1 3-8,1 0-4,0 1-7,0 0-7,-2 1-5,0 0-4,2 0-1,-2 1-4,2 0-2,-1 0 0,-1 0-1,2-1-5,-2 1-13,0-1-19,2-1-14,-1 1-23,1-3-26,-2 1-25,2-2-3</inkml:trace>
  </inkml:traceGroup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42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B820A51-F1B6-468C-A40C-CF5C58D540B5}" emma:medium="tactile" emma:mode="ink">
          <msink:context xmlns:msink="http://schemas.microsoft.com/ink/2010/main" type="inkDrawing"/>
        </emma:interpretation>
      </emma:emma>
    </inkml:annotationXML>
    <inkml:trace contextRef="#ctx0" brushRef="#br0">7 0 21,'-2'0'41,"2"2"-2,0 2 0,-2-1-3,2 2-1,0 1-1,0 0-4,0 0-4,0 2-5,0-1-5,0 0-4,0 0-4,0 0-2,0-1-2,0 1-2,-1-1-2,1 0-1,0-1-4,0 0-5,0-1-8,0-1-7,-2 0-8,2-1-6,0-1-5,0-1-5,0 0-1,0-1-5</inkml:trace>
  </inkml:traceGroup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87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ACA13AA-FEC0-4742-8E8D-F97C3A15AC4C}" emma:medium="tactile" emma:mode="ink">
          <msink:context xmlns:msink="http://schemas.microsoft.com/ink/2010/main" type="inkDrawing"/>
        </emma:interpretation>
      </emma:emma>
    </inkml:annotationXML>
    <inkml:trace contextRef="#ctx0" brushRef="#br0">9 5 27,'0'-3'52,"0"3"2,-2-2 1,2 4 3,0-1 4,-2 2 1,2 1-5,0 2-9,-1 0-7,1 1-9,0 0-7,0 0-10,0 0-4,0 1-5,0-1-1,0 1-3,0-1 0,0-2 0,0 1-2,0 0 1,0-1 1,0 0-1,0-1-2,0-1 0,0-1 0,0 1-2,0-1-8,0-1-8,0-1-9,0 0-11,-2 0-11,2-2-12,0 0-6,0 0-2,0-2-3,0 0-1,0-1 1,-2 0 1</inkml:trace>
  </inkml:traceGroup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88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82A1EE1-7D4E-43A6-8F7F-E54D14D0BC47}" emma:medium="tactile" emma:mode="ink">
          <msink:context xmlns:msink="http://schemas.microsoft.com/ink/2010/main" type="inkDrawing"/>
        </emma:interpretation>
      </emma:emma>
    </inkml:annotationXML>
    <inkml:trace contextRef="#ctx0" brushRef="#br0">17 6 5,'0'-2'41,"0"0"-1,-2 0 0,2 2 0,0 0-1,0 0 1,0 2 2,0 0 1,-2 0-2,2 2-2,0 1-1,-1 1-3,1 0-5,-2 1-8,2-1-6,-2 2-3,2-1-5,-2 1-4,2-1 0,0 1-3,-1-2 2,-1 1-2,2-1-2,0-2-3,-2 1-9,2-1-8,0 0-14,-1-1-11,1-1-11,0 0-15,0 0-17,0-2-18,0 0-7</inkml:trace>
  </inkml:traceGroup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6.87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4095920-E93A-446F-AACF-27D41F4B3157}" emma:medium="tactile" emma:mode="ink">
          <msink:context xmlns:msink="http://schemas.microsoft.com/ink/2010/main" type="inkDrawing"/>
        </emma:interpretation>
      </emma:emma>
    </inkml:annotationXML>
    <inkml:trace contextRef="#ctx0" brushRef="#br0">51 25 2,'0'0'61,"0"0"-5,0 0-2,0 0 0,0 2 0,-2 0 3,2 0-4,0 3-6,0-2-5,-2 2-5,2 0-5,0 0-7,0 1-7,0-1-5,0 1-5,-2-1-2,2 1-3,0-1-1,0 0 0,0 0 2,-1-1-2,1 0 0,0-1 0,0 0-2,0-2 0,0 1-2,-2 0 1,2-2 0,0 0-1,-2 0 0,2-2-3,0 0-2,0 1 0,0-3-2,0 0-1,0-1 0,0 0 0,0-2 1,-2 0 3,2 0 1,0-2 1,0 1 2,0-1 2,-1 1 2,1 1 0,-2-1 2,2 3 1,-2-1 2,2 2-1,-1 0 1,-1 2 1,0 1 2,0 1 6,1 1 8,-3 1 11,4 1 7,-2 2 7,1-1 2,-1 1 2,0 1-7,2 0-6,-1 0-6,1 0-4,-2 0-5,2 0-2,0 0-1,0-1 1,0-1-3,0 0 0,0 0-1,0-1-2,0 0 2,0-1 3,0 0 11,0 0 4,0-2 2,0 1 0,2-2-2,-2 1-10,1-2-9,-1 0-6,2-1-6,-2 0-1,2 0-1,-1-2-2,-1 0-2,2 1-1,0-2-1,-2 0-2,2 0 1,-1-1 1,-1 3 1,2-3 1,-2 3-1,0-1 1,0 2-1,0 0 0,0 0 0,0 2-1,-2 1 1,2 0 0,-1 2 1,-1 0 0,0 1 0,0 1 1,1 0 2,-1 0 1,2 3 0,-2-3 0,1 1 2,-1 0 0,2 0 0,0 0-2,-2-2 1,2 2 1,0-2-2,0-1 0,0 1 2,0-1 1,0 0 2,2-1 2,-2 0-1,2-1 0,-2 0-1,1-1-1,-1 0-1,2 0-2,-2 0-1,2-3 0,-1 2 0,-1-2-2,2-1-1,0 1-1,-2-2 0,2 0 0,-2-1-1,1 1 0,-1 1 0,0-3-1,0 3 0,0 0 0,0 1-1,0 0 1,0 2 1,-1 1-2,1 1 2,-2 1 0,0 1 0,0 1 1,1 2 2,-1 0 3,-1 0 2,1 1 4,0 0 4,0 1 3,1-1 1,-1 0 1,2-1 0,-2 1-1,2-2-1,-2 0-4,2-1 0,0 1 0,2-2 0,-2 0 0,0-1 1,2 1 0,-2-2 0,2 1-3,-2-2-3,1 1 0,1-2-2,0 1-3,0-2-1,-1 0-1,1 0 0,0-1-1,-1 0-1,1-1 0,0 0 0,0-1 0,-2 1 0,1 0-2,-1 0 0,2 2 1,-2-1-2,0 0 1,2 2 0,-2 2 0,-2-1 1,2 2-1,-2-1 2,2 2 0,-1 0 1,-1 2 1,0 0-1,2 0 2,-2 1-1,2 0 1,-1 0 1,-1 0 1,2 0 3,0 0 5,0 0 3,0-1 4,-2 1 5,2-1 1,0 2-1,0-2 0,0 1-5,2-1-2,-2 0-6,0-1-3,0 0-2,0 1-4,0-2 1,0 0-3,0 0 2,2 0-1,-2 0 2,0 0-2,0-1-2,0 1 0,1 0 1,-1-1-1,0 1-4,2-1 2,-2 1-4,0-1-9,0 1-24,2-1-40,-2 1-40,0 0-43,2 0-44,-2-2-44,1 3-37,-1-3-13,2 2 18,-2-2 28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8:17.876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04201D7-B9C0-4FC3-B577-915805E648D7}" emma:medium="tactile" emma:mode="ink">
          <msink:context xmlns:msink="http://schemas.microsoft.com/ink/2010/main" type="writingRegion" rotatedBoundingBox="13174,1735 16925,1128 17144,2481 13393,3088"/>
        </emma:interpretation>
      </emma:emma>
    </inkml:annotationXML>
    <inkml:traceGroup>
      <inkml:annotationXML>
        <emma:emma xmlns:emma="http://www.w3.org/2003/04/emma" version="1.0">
          <emma:interpretation id="{F862CB28-94F6-4523-BA56-A0D107C1E23D}" emma:medium="tactile" emma:mode="ink">
            <msink:context xmlns:msink="http://schemas.microsoft.com/ink/2010/main" type="paragraph" rotatedBoundingBox="13182,2716 15143,1022 15563,1509 13602,3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B404BC-D712-49BD-9DCF-23C433A36D12}" emma:medium="tactile" emma:mode="ink">
              <msink:context xmlns:msink="http://schemas.microsoft.com/ink/2010/main" type="line" rotatedBoundingBox="13182,2716 15143,1022 15563,1509 13602,3202"/>
            </emma:interpretation>
          </emma:emma>
        </inkml:annotationXML>
        <inkml:traceGroup>
          <inkml:annotationXML>
            <emma:emma xmlns:emma="http://www.w3.org/2003/04/emma" version="1.0">
              <emma:interpretation id="{F6B7E5A2-2920-429D-A9A4-DA828A46C856}" emma:medium="tactile" emma:mode="ink">
                <msink:context xmlns:msink="http://schemas.microsoft.com/ink/2010/main" type="inkWord" rotatedBoundingBox="13182,2716 15143,1022 15563,1509 13602,3202"/>
              </emma:interpretation>
              <emma:one-of disjunction-type="recognition" id="oneOf0">
                <emma:interpretation id="interp0" emma:lang="en-US" emma:confidence="0.5">
                  <emma:literal>*EFEX</emma:literal>
                </emma:interpretation>
                <emma:interpretation id="interp1" emma:lang="en-US" emma:confidence="0">
                  <emma:literal>*FFEX</emma:literal>
                </emma:interpretation>
                <emma:interpretation id="interp2" emma:lang="en-US" emma:confidence="0">
                  <emma:literal>*EFEEX</emma:literal>
                </emma:interpretation>
                <emma:interpretation id="interp3" emma:lang="en-US" emma:confidence="0">
                  <emma:literal>*EFET</emma:literal>
                </emma:interpretation>
                <emma:interpretation id="interp4" emma:lang="en-US" emma:confidence="0">
                  <emma:literal>*EFEET</emma:literal>
                </emma:interpretation>
              </emma:one-of>
            </emma:emma>
          </inkml:annotationXML>
          <inkml:trace contextRef="#ctx0" brushRef="#br0">-722 506 62,'0'0'155,"-3"0"-5,0 0-53,-3 2-23,-3-2-11,0 0-1,-3 2-4,-3-2-5,0 2-5,-3-2-3,-4 0-2,1 0-1,0 1 0,-3-1-4,0 0-5,-1 0-6,2 1-10,-1-1-6,2 3-4,-2-2-2,3 1-3,3 0-2,0 1-5,0 1-14,3-2-23,0 4-28,2-3-31,1 2-36,3-2-47,3 3-20,0-3 5</inkml:trace>
          <inkml:trace contextRef="#ctx0" brushRef="#br0" timeOffset="331.5709">-698 527 77,'0'-2'175,"-3"2"11,-3-2-57,0 1-37,-3 1-15,0-4-6,0 4-2,-6-4-5,3 3-12,-3 0-11,-3-1-8,-1 0-7,-2 0-1,0-1-4,0 1-2,-3 1-2,0-1-4,0 0-1,-1 1-4,1 2 0,0 1-2,3 0-2,0 1-2,0 0-3,0 1-11,2 0-20,5 2-28,-2 1-31,4-3-34,0 4-42,0-2-40,6 0-9,0 0 14</inkml:trace>
          <inkml:trace contextRef="#ctx0" brushRef="#br0" timeOffset="654.139">-785 465 79,'-6'-3'179,"-3"2"4,-1-2-59,1 2-45,-3 0-23,3-1-7,-6 0-3,0 0 0,-3 2-4,0-2-8,0 1-8,-3 1-6,0 0-3,0 0-6,-1 1-4,1 1 0,0 2-1,0 0-3,0 0-2,0 3-1,3 2 0,-1-3-1,-2 5-6,3 0-10,3 1-21,-3 0-22,3 2-27,0-1-35,3 3-41,3-3-22,0 1 1</inkml:trace>
          <inkml:trace contextRef="#ctx0" brushRef="#br0" timeOffset="-688.607">-662 523 64,'-6'-1'174,"-2"1"17,-1-4-60,-4 4-29,1-4-15,-3 3-10,0 0-8,-3-1-13,0-2-15,-3 3-11,3-1-6,-3 0-4,0-1-4,-1 1-7,4-2-2,-3 3-1,3 1-4,0-2-2,0 2-5,-1 2-11,1-1-23,3 2-26,0 0-34,0 0-41,3 2-49,0-1-19,3-1 7</inkml:trace>
          <inkml:trace contextRef="#ctx0" brushRef="#br0" timeOffset="1139.6735">-616 531 107,'-6'-2'171,"0"-2"-11,0 1-52,0-1-27,-4 0-12,1 0-2,0-1-2,1 0-5,-1 0-4,-4-1 0,1 1 1,-3 0-5,0 0-5,0 2-6,-3-1-6,0 1-5,-3 0-7,2 0-3,-2 3-5,0-1-4,-3 2-4,3-1-1,-3 4-1,3-1-2,-3 1 1,-1 1-1,4 0 0,-3 0 0,3 3 1,0 0-1,-3 2-3,3-2 0,-1 3-1,1 0 0,0 1 0,0 2-3,3-1 4,0 1 0,0 2 0,3-3-1,2 2 0,-2 2 1,3-2-1,3 2-2,-3 0 2,3 1-4,3-1-13,-3 1-16,6 0-18,-3-1-21,3 3-24,0-2-28,0-1-20,3 1-24,0-1-27,3 0-3,-3 0 12</inkml:trace>
          <inkml:trace contextRef="#ctx0" brushRef="#br0" timeOffset="-1019.9001">-719 666 138,'0'-1'173,"-3"-1"-39,0-2-26,0 1-14,-3-1 3,3 1-5,-6-2-9,3 2-9,-3-3-7,0 1-7,-3-1-12,-3 0-9,2 0-7,-1-2-7,-5 4-5,1-3-5,0 1-4,0 2-3,0-1-1,3 0-2,-4 1-4,2 1-6,1-1-19,2 3-25,1-3-29,1 3-36,0 1-40,3-2-52,0 2-21,0-2 5,3 2 18</inkml:trace>
          <inkml:trace contextRef="#ctx0" brushRef="#br0" timeOffset="1859.078">-731 514 7,'-3'0'140,"-3"0"-31,-3 0-18,3 0-9,-3-1-6,0 1-5,-3 0-5,0 0-7,-3 0-3,0 1-3,-1-1-2,-2 3-5,0-2-4,0 3-3,-3-3-4,0 5-3,3-4-8,-4 2-2,1 1-3,0 2-4,0 0-2,0 0-2,0 1-3,3 1-3,-3 0-1,2 2-2,1 1-1,3 0-2,-3 1 1,3 1 1,0 2-1,3 1 0,-3-1 0,3 1 0,3 0-3,-1 0-18,1-2-23,4 1-27,-2 1-32,4-3-40,1-1-53,-2-1-17,4-1 7</inkml:trace>
          <inkml:trace contextRef="#ctx0" brushRef="#br0" timeOffset="-349.9846">-713 554 63,'-9'0'184,"-3"0"9,-3-2-46,3 2-62,-6 0-28,0-1-10,-4-2-4,1 2-1,-3-1-2,0 1-2,-3-1-3,0 0-4,-1 1-4,-2-1-3,0 0-4,3 1-4,-3-2-6,3 2-3,-1 1-6,4 0-5,0 1-16,0-1-18,6 3-27,-3 0-29,3 0-33,3 1-45,-1-1-24,4 1 0,3-1 15</inkml:trace>
          <inkml:trace contextRef="#ctx0" brushRef="#br0" timeOffset="3326.3384">-1160 573 132,'-9'-4'116,"-3"3"-30,0 2-15,0 4-7,0 2-3,-3 3-6,3 6-9,-3-1-6,3 5-4,-3 3-4,3 0-4,-1 4-4,1 0-4,0 1-5,3 0-6,0 1-2,0 2-3,0-4-3,3 2-13,0-2-17,3 0-23,-3-2-29,3-2-32,3-1-48,-3-2-14,3-3 6</inkml:trace>
          <inkml:trace contextRef="#ctx0" brushRef="#br0" timeOffset="3026.525">-1199 422 21,'-12'0'139,"0"1"-22,-3 3-42,3 2-20,-3 3-7,-1 1-4,4 3-8,-2 3-4,-2 1-5,4 3-1,0 2-3,-3 2-3,6 2-4,-3 2-2,3 0-5,0 2-4,0 1-3,3 0-2,0-1-2,3 0-7,0 2-18,0-1-21,0-2-23,3 0-28,0 0-40,0-2-16,0-2 4</inkml:trace>
          <inkml:trace contextRef="#ctx0" brushRef="#br0" timeOffset="2184.0604">-1042 416 125,'-3'-14'173,"0"3"-37,0 1-24,0 3-9,-3 0-6,0 2-6,-3 3-8,0 1-7,-3 2-8,3 5-7,-7 0-6,5 3-8,-4 2-7,-1 3-5,1 3-7,-3 2-8,3 0-5,0 1-2,-3 2-3,3 0-3,3 0-2,-3 0 0,3 0-5,-1 2-10,4-2-24,0 0-32,0 1-34,3-4-38,0 2-38,3-2-41,0-1-13,3-3 10,0 1 25</inkml:trace>
          <inkml:trace contextRef="#ctx0" brushRef="#br0" timeOffset="2458.9328">-1114 353 139,'-9'-3'138,"-3"0"-40,0 1-20,-1 2-8,1 2-3,-3 1-4,0 2-5,0 2-6,0 2-3,-3-1-3,3 4-5,-3 2-5,3 0-5,-1 3-7,1 3-5,0-1-6,0 2-5,0 0-1,3 1-3,0 1-2,0 0-5,3-1-9,0 0-21,3 0-26,-1-2-31,2 0-36,1-1-52,1 0-21,3-4 3</inkml:trace>
          <inkml:trace contextRef="#ctx0" brushRef="#br0" timeOffset="5352.5446">-827 475 86,'-13'3'157,"-2"-3"-20,0 1-62,-3 1-34,0 1-16,-3 1-9,-1-1-5,-1 1 0,1 1-3,-2 0-1,3 0 0,0-1-4,3 2-16,0-1-26,3 0-38,0-1-44,2 1-24,5-2-10</inkml:trace>
          <inkml:trace contextRef="#ctx0" brushRef="#br0" timeOffset="4823.6455">-831 547 70,'0'0'56,"0"-2"-13,0 2-7,0-1-4,0 1-4,4 0 0,-4-2-1,3 2 0,-3 0 1,2 0 2,1 0 1,1 0-1,1 0 0,-1 2-1,2-1-2,0 1-3,0-1-4,0 3-2,0 0-4,0-1-2,-3 2-2,6 0-2,-6 0-2,3 0-3,0 2-1,0-2-2,-3 2 1,3-2 0,-3 2 0,0-2 0,0 0 1,0-1 1,0 1 0,-3-2 2,0 0 0,3 1-1,-3-1 3,-3-1 1,3 0 3,-3 1 3,0-1 1,0-1 5,0 1 3,0-2 3,-3 0-2,0 0 1,0 0-2,0 0-1,-3 0-2,0-2-3,0 2-1,0 0-2,-3 0-2,2 0-3,-2 0 2,3 0-1,-3 0-3,0 2 1,3-2 0,0 2-1,-3 0-2,3-1-1,0 3-1,0-2-3,0-1 0,0 2 0,3-1 0,-3 2 1,3-3-1,-3 3 0,3-2 0,0 0-1,3 0 1,-4 0 0,5 0 1,-1-1 0,-1 1-1,1 0 0,1 0-3,2-2-2,-4 1-3,4-1-4,4 0-2,-4 0-3,2 0-2,-2 0-2,3 0-1,4-1-1,-5 1-2,1-2 2,4 0-1,-1 0 2,-3 2 4,3-1 3,-3 1 6,2-2 4,2 2 1,-4 0 1,3-2 1,-3 2 2,3 0 0,-3 0-1,0 0 2,0 2 0,0-2-1,-3 2 0,0-2 1,0 3 2,0-1 1,0 0 3,-3 1 4,0 0 4,-3 1 4,3-1 4,-3 1 3,0 1 2,-4-2 0,2 0 6,-1 3 2,0-3 0,-3 1 3,-1-1 1,1 0 1,0-1-2,-3 1-5,0 1-4,3-2-2,-3-1-4,3 0-6,3 1-6,0 0-4,-1 0-5,5-2-5,-1 0-11,-1 0-22,4 0-29,1-2-31,2 2-34,0-4-42,0 3-49,2-2-9,1-2 11</inkml:trace>
          <inkml:trace contextRef="#ctx0" brushRef="#br0" timeOffset="3573.9559">-979 642 64,'-3'0'145,"-2"2"-29,-4 0-43,2 1-25,1 0-12,0 3-5,-3-1-5,0 3-5,3-1-4,-3 3 1,3 0 1,-3 2 1,0 2 4,3 0 0,-3 3 0,3-1-2,-3 3-4,0-1-4,-1 1-4,5 4-3,-8-3-1,5 2-3,-1 1-2,-1-1-12,1 3-21,0-2-25,0-1-28,0-2-37,3 1-36,-3-4-10</inkml:trace>
          <inkml:trace contextRef="#ctx0" brushRef="#br0" timeOffset="3861.9003">-1012 710 50,'-3'-3'142,"0"3"-39,0 1-26,-3 3-10,0 3-3,-3 1-2,0 3-5,0 0-6,0 3-3,0 1-4,0 2-6,-3 0-9,2 1-7,-2 3-7,1-1-4,1 3-5,-2-2-2,3 1-1,-3 1-3,3-3-11,0 0-23,0-1-28,3 0-38,3-2-58,-3-4-27,3-1-6</inkml:trace>
          <inkml:trace contextRef="#ctx0" brushRef="#br0" timeOffset="5105.9842">-776 591 61,'-6'-1'165,"0"-3"13,0 3-67,-3-3-37,0 2-15,-1-1-7,-4 0-3,1-1-2,-2 1-5,-3-1 0,0-1-3,-3 2 0,0-3-5,0 3-6,-3 0-5,-1 1-6,1-1-5,0 3-5,3 0-7,0 2-19,0-1-24,0 4-29,2-2-28,1 3-31,3-3-34,6 2-22,-3 1 1,6-3 17</inkml:trace>
          <inkml:trace contextRef="#ctx0" brushRef="#br0" timeOffset="10774.569">-607 350 49,'-6'10'131,"3"-1"-45,-3-3-34,3-2-17,0-4-9,3 0-2,0-4-5,0-2 0,0-3-1,0-1 0,3-4 1,0-1-2,0-3 2,0-3-5,0-2-1,0-3-5,0-1-2,3-4-4,0 1-2,-3-4 0,3 1 0,0 0 0,0 0-1,0 1 1,0 2-2,0 1-10,0 3-12,-3 2-19,3 3-22,0 2-32,0 3-31,-2 1-11</inkml:trace>
          <inkml:trace contextRef="#ctx0" brushRef="#br0" timeOffset="10474.0287">-529 315 98,'-9'4'105,"3"0"-42,3-2-20,-3-4-9,3-2-8,0-2-3,0-3-7,0-1-4,3-5-2,-3-1-3,3-2 0,3-4 0,-3 0-2,3-4 1,-3-1-4,6 0-2,-3-2 2,3 2 0,-3 0 0,6 0 1,-3 3 0,0 0-1,4 4-12,-5 1-19,2 1-28,2 4-39,-3 0-27,2 4-13</inkml:trace>
          <inkml:trace contextRef="#ctx0" brushRef="#br0" timeOffset="6423.6677">-456 540 54,'-3'0'59,"-3"4"-1,6-4-5,-3 1-5,0-1-5,0 2-8,-1-2-3,2 0-2,-1 1 0,0-1 2,-1 0 0,2 0 6,-1 0 5,-3 0 0,3 0 5,-4 0 1,5 0 5,-1 0-1,-4-1-2,1-1 2,3 1-1,-3-3 1,0-1 4,3 0 9,-3-2 10,3-2 7,-3 0 4,3-4 2,0 2-2,-3-3-12,3-1-15,0-2-12,0-3-15,3-1-11,-3-4-11,3-2-6,0-6-4,3 0-3,0-3-1,0-3-3,3-2-1,0-1-15,3-2-24,0 1-22,0 2-21,0 1-21,0 4-26,0 2-15,-2 4-10,2 2-13,0 4-20,-3 6-20,0 1 3,3 2 19</inkml:trace>
          <inkml:trace contextRef="#ctx0" brushRef="#br0" timeOffset="10443.873">-544 369 101,'-6'12'140,"0"-2"-57,0-2-29,3-1-16,0-4-10,0-3 0,3-1-6,0-2-2,0-4-1,3-2 1,0-3 1,0-1-1,0-2-1,3-4-4,0-3-2,0-2-3,0-3-4,4-4-3,-1-1-1,-1 0-1,1-2 0,4-2 0,-5 0-4,5 2-9,-1 1-14,0 2-20,0 4-28,-3 2-45,3 1-27,-3 3-7</inkml:trace>
          <inkml:trace contextRef="#ctx0" brushRef="#br0" timeOffset="9857.8242">-495 353 119,'-6'7'126,"3"0"-43,-1-3-22,-1 0-9,2-2-3,3 0-3,-4-2-8,4-4-6,-3 1-4,6-2-1,-3-3-1,4-1 0,-1-5-3,2 1 0,2-6-6,2-1-5,0-2-3,3-4-3,0-3-1,0-1-3,3-2-2,-3-1 1,3-1-1,-3 2 0,3 0-7,-2 1-15,-1 3-18,-3 0-25,3 7-31,-3-2-40,0 7-27,-3-1-3</inkml:trace>
          <inkml:trace contextRef="#ctx0" brushRef="#br0" timeOffset="7334.3428">-486 43 35,'-9'5'126,"-4"-3"-48,5-1-29,1-1-14,5-1-3,-2-1-2,1-3-3,3 0-1,3-2 1,1-2 0,5-1-1,-1-2 1,1-1-1,7-1-2,-1-3-5,3-1-3,3-3 0,3 1-3,0-4 0,4 1 2,2-1 3,3-2 2,0 1 0,0-1-5,0 2-1,4 1-4,-4 1-3,-3 1-4,0 3-2,-2 3 2,-2-1-3,-4 5-12,-1 0-17,-3 5-18,-3-3-23,0 4-29,-3 1-36,0 1-21,-5 3-2</inkml:trace>
          <inkml:trace contextRef="#ctx0" brushRef="#br0" timeOffset="7620.7502">-339-64 106,'-14'9'135,"2"-4"-54,-1 0-25,1-4-12,3 1-6,3-4-4,3-1-6,0-2-4,3-2-2,0-1-3,6-2 0,0-4-2,0 0-2,6-1-2,0-2-3,4 0-2,2-3-2,0 1-2,3-1-1,3-1 1,0 1 1,0-1 2,3 3 0,1-1 3,-1 0 3,0 1-4,0 1-2,0 2 1,1-1-1,-4 1-3,0 3-3,0 0 2,0 1-1,-3 2-5,-3 1-11,0 1-17,1 0-19,-7 3-21,3-1-24,-6 4-22,0 1-26,0 0-5</inkml:trace>
          <inkml:trace contextRef="#ctx0" brushRef="#br0" timeOffset="8299.4932">111-404 91,'-9'0'141,"-3"0"-54,6 0-28,0-1-15,0 1-7,3-2-4,3-1-9,0 1-9,3-1-3,3-3-1,0 3-1,6-2 0,-2 0 0,4-2 1,5 1 1,-1 0 1,3-1 3,0 1 0,3-1-1,3 2 1,1 0-3,-1 0-2,3-1-3,-3 3-2,3 0-1,-3 1-2,1 1-2,-4-1-1,0 2 1,-3 0 0,0 0 0,-3 2-1,0-1-2,-2 1-10,-4 1-15,0 0-23,-1 0-26,-1 0-35,-1 0-36,-3 0-12</inkml:trace>
          <inkml:trace contextRef="#ctx0" brushRef="#br0" timeOffset="9524.75">356-373 23,'0'-1'70,"-3"-3"-29,0 4-14,0 0-8,-3 0-3,0 0-2,-3 4 3,0-1 1,-3 0 2,-1 3 2,-1 0 4,-2 2 1,-2 3-1,0-1 0,0 3-5,-3 1-2,0 1-4,-3 2-3,0 0-2,-1 2-3,-2 1 0,0 3-3,-3-3 1,2 3 0,-2 1-2,0 0 0,0-2-1,3 2 1,0-2-1,2-2-1,1 1 0,3-3 0,3-1 0,3-1-1,-3-1 0,6-1 0,0-3-1,-3 1 0,6 0 0,-3-2 2,3 1 1,-3-3-2,2 1 0,1-1 1,0 0 2,3-1-2,-3-2 3,3 0 3,3 1 3,-3-3 3,3 0 0,0-1 0,0 1-2,0-1-3,0 0-3,0 3-1,0-2-2,0 2 0,-3 2 0,3 0 0,0 0 0,-3 1-1,3 1-1,0-1 0,0 1-1,-1-1 1,2 1 0,2-3 2,-3 3-1,0-1-1,3-1 1,-4 0-1,4 0 1,-2-1-1,-1 0 0,-1 1 1,2-2 0,-1-1 1,-1 4-1,1-3 2,3-2-1,-2 2 2,-1-2-2,3 0 4,-4 0 1,1-2 1,3 2 4,0-3 3,0 2 7,-2 0 1,2-2 2,0 0-2,0-2 0,0 0-6,2-1-4,-2-2-4,3-2-2,1 1-1,-1-5 1,2 0-3,2-3-1,-1-3-1,3-2 0,-1-3 1,2-2-3,2-3 0,-3-2 0,6-3 1,-3 0-1,0-2-1,3-2 0,-3 2-6,4 0-14,-2 2-15,2 0-21,-4 3-28,3 2-33,0 3-40,-3 2-13,0 3 2</inkml:trace>
          <inkml:trace contextRef="#ctx0" brushRef="#br0" timeOffset="12223.7112">-360 157 52,'-3'3'52,"1"-1"-9,2-2-2,0 0-8,0-2-8,0-3-5,5 0-5,2-2 1,-2 0-3,2-3 1,5-2 0,0-3 0,0 0 0,3-4-2,3-3-1,0 0-1,3-2-2,3-3-1,1 0-1,-1-4 0,3 2 0,0-3-3,3 2 2,-3-3-2,3 1 1,1 1-2,-1 3-1,0 0 1,0 3 0,-2 1-2,2 3-2,-3 1-9,-3 4-20,0-1-27,0 3-42,-3 2-23</inkml:trace>
          <inkml:trace contextRef="#ctx0" brushRef="#br0" timeOffset="7004.6514">-516 184 62,'-7'6'163,"1"1"13,3-3-71,-3-1-34,3-1-17,0-1-5,0-2-2,0-2-5,0-3-3,3-2 1,0-1 3,0-3 1,3-1 1,0-2-2,0-2-2,3-4-4,0-1-5,1 0-6,5-5-4,-3 0-6,3-4-4,2 1-5,2-4-3,2 0-2,3-2-4,0 1-1,0 1-2,4 2 2,-1 1-1,0 4 1,0 2 0,0 2-2,3 1-14,-3 5-23,1 0-29,-4 4-32,3 3-39,-3 0-45,0 3-23,0 1 3,-3 3 17</inkml:trace>
          <inkml:trace contextRef="#ctx0" brushRef="#br0" timeOffset="11133.7838">-583 260 18,'-6'0'87,"0"-1"-31,3-5-14,-3 1-6,3-3-3,-3-4-5,3 0-2,0-3-2,0-2 3,3-2 2,-3-1 2,3-1 1,0-1-4,3 0-1,0-3-6,0 1-6,3-1-5,0-1-2,3 1-1,0-3-3,3 3-1,0 0-2,0-1-1,3 1 1,0-1-1,4 1-1,-4 3 1,3-2 0,3 4 0,-3 1-6,0 0-16,3 3-23,0 2-33,-3 0-43,4 2-24,-1 0-6</inkml:trace>
          <inkml:trace contextRef="#ctx0" brushRef="#br0" timeOffset="11455.9044">-501-105 59,'-3'-1'131,"3"-4"-48,0-1-38,0 0-21,5-3-12,-1-1-5,5-2-4,-1 0 0,2 0 1,2-3 2,3 0 2,0-4 3,3 0-1,4-1-1,-1 0 0,0-2-2,3-2-2,3 2-1,0-2-2,0 2-9,3 0-22,-2 0-31,-1 2-41,0-1-23</inkml:trace>
          <inkml:trace contextRef="#ctx0" brushRef="#br0" timeOffset="11772.0233">-214-272 105,'0'-3'62,"0"0"-26,2-2-10,1 0-7,3-4-3,4 1-2,2-2 1,0-2 0,0 0 4,3 0 0,0 1 0,3-1 1,-3-1-3,3 2-1,0 1-3,3-3-2,-3 4-2,4-2 0,-1 1-1,-3 1-3,3 1-3,0 2-15,-3-3-26,3 2-45,1 2-33,-4 0-17</inkml:trace>
          <inkml:trace contextRef="#ctx0" brushRef="#br0" timeOffset="7938.6165">-224-173 7,'-18'9'137,"3"-2"-4,3-2-53,0-2-25,6 0-14,0-3-8,0 0-5,6-1-7,0-4-5,3 0-6,3-2-1,0-3-2,6-1 1,0 1 0,3-3-1,3 1 2,0-2 1,3-1 8,1 2 4,-1-3 5,3 1 5,0 1 2,0-1 4,4 2-4,-2-3-2,2 3-5,-1-1-4,0 2-4,0 1-6,3 0-5,-2 2-2,-1 1 1,0 1-3,0 2-1,-3 0 0,1 4-2,-1-1-3,-3 2-10,0 2-14,-3 1-18,-3 0-22,0 2-20,-3 1-26,1 0-24,-4 0-26,-4 0-4,-2 1 10</inkml:trace>
          <inkml:trace contextRef="#ctx0" brushRef="#br0" timeOffset="8598.0268">268-446 13,'-21'5'150,"3"0"3,0 1-61,3-2-38,3 0-19,3 0-7,3-3-5,3 1 0,3-2-3,3-2 0,0 1-4,6-5-3,3 3-1,3-4-3,0 2-1,6-3-4,1-1-2,2 1-1,3-1-1,3-1 0,-3-1-1,3 3 1,0-2 0,0 2-9,1-1-13,-4 2-23,0 0-25,-3 0-28,-3 2-39,-2 0-16</inkml:trace>
        </inkml:traceGroup>
      </inkml:traceGroup>
    </inkml:traceGroup>
    <inkml:traceGroup>
      <inkml:annotationXML>
        <emma:emma xmlns:emma="http://www.w3.org/2003/04/emma" version="1.0">
          <emma:interpretation id="{B91B3124-BDF2-4D88-B96A-AD1D1E4C6E42}" emma:medium="tactile" emma:mode="ink">
            <msink:context xmlns:msink="http://schemas.microsoft.com/ink/2010/main" type="paragraph" rotatedBoundingBox="13232,2098 16984,1491 17094,2175 13343,2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4731C9-EAA8-4A4E-93E5-A17EBD072734}" emma:medium="tactile" emma:mode="ink">
              <msink:context xmlns:msink="http://schemas.microsoft.com/ink/2010/main" type="line" rotatedBoundingBox="13232,2098 16984,1491 17094,2175 13343,2782"/>
            </emma:interpretation>
          </emma:emma>
        </inkml:annotationXML>
        <inkml:traceGroup>
          <inkml:annotationXML>
            <emma:emma xmlns:emma="http://www.w3.org/2003/04/emma" version="1.0">
              <emma:interpretation id="{B146D9BC-73DD-4B9C-A48D-CD8A016A550C}" emma:medium="tactile" emma:mode="ink">
                <msink:context xmlns:msink="http://schemas.microsoft.com/ink/2010/main" type="inkWord" rotatedBoundingBox="13277,2374 13664,2312 13727,2703 13340,2766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(</emma:literal>
                </emma:interpretation>
                <emma:interpretation id="interp7" emma:lang="en-US" emma:confidence="0">
                  <emma:literal>,</emma:literal>
                </emma:interpretation>
                <emma:interpretation id="interp8" emma:lang="en-US" emma:confidence="0">
                  <emma:literal>: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773.7918">-1193 381 122,'-6'-9'158,"0"3"-52,0 0-23,-3 3-11,0-1-4,-3 4-2,0 0-8,0 2-11,0 2-7,-4-1-3,-2 4-6,3 1-9,-3 3-4,0 0-4,0 3-3,3 1-2,-3 4-2,3 3-2,-3 0-2,6 4 0,-4 1-3,4 0-6,3 2-9,-3-2-14,6 2-19,0-2-26,3 0-29,0-3-32,3-1-35,0 0-10,3-5 7</inkml:trace>
        </inkml:traceGroup>
        <inkml:traceGroup>
          <inkml:annotationXML>
            <emma:emma xmlns:emma="http://www.w3.org/2003/04/emma" version="1.0">
              <emma:interpretation id="{4D10D1C0-24A6-45C4-B44E-E534ADEBB50A}" emma:medium="tactile" emma:mode="ink">
                <msink:context xmlns:msink="http://schemas.microsoft.com/ink/2010/main" type="inkWord" rotatedBoundingBox="14781,1847 16984,1491 17094,2175 14892,2531"/>
              </emma:interpretation>
              <emma:one-of disjunction-type="recognition" id="oneOf2">
                <emma:interpretation id="interp10" emma:lang="en-US" emma:confidence="0.5">
                  <emma:literal>EEEK*</emma:literal>
                </emma:interpretation>
                <emma:interpretation id="interp11" emma:lang="en-US" emma:confidence="0">
                  <emma:literal>EEEKI*</emma:literal>
                </emma:interpretation>
                <emma:interpretation id="interp12" emma:lang="en-US" emma:confidence="0">
                  <emma:literal>EEEIKI*</emma:literal>
                </emma:interpretation>
                <emma:interpretation id="interp13" emma:lang="en-US" emma:confidence="0">
                  <emma:literal>EEEIEI*</emma:literal>
                </emma:interpretation>
                <emma:interpretation id="interp14" emma:lang="en-US" emma:confidence="0">
                  <emma:literal>EEEIII*</emma:literal>
                </emma:interpretation>
              </emma:one-of>
            </emma:emma>
          </inkml:annotationXML>
          <inkml:trace contextRef="#ctx0" brushRef="#br0" timeOffset="13483.5439">30 355 94,'-3'4'98,"0"-1"-17,0 1-6,0-3-3,0 3 3,-3-3 3,6 2 4,-3-1 7,0 0 9,0 0 5,3-2-1,0 0-8,0 0-13,0-2-14,0-2-9,6 1-12,-3-3-4,3-1-2,3 0-1,0-3-2,3 0-8,0-3-5,3-2-5,0 0-5,4-2-2,-2-2-2,2 1-3,-1-3-3,0-1-2,3 0-3,-3 0-14,0 0-24,0 2-30,0-1-35,-2 3-37,-1 1-36,0 2-32,-3 1-37,0 4-2,-3-1 20</inkml:trace>
          <inkml:trace contextRef="#ctx0" brushRef="#br0" timeOffset="12621.8014">15 209 21,'-6'9'55,"3"-3"-23,0 0-11,0-1-3,3-2 1,-3-1 3,3 0 4,0-4 5,0 0 3,3 0 0,-3-3 0,3 0-2,3-3-4,-3 1-4,3-3-6,3-2-5,0 0-2,3-1-4,0-1-2,0-2-1,3 1 0,0 0 0,3-2-2,1 0 0,-1 2 0,3-1-2,-3 1 1,3 0-1,-3 1-7,4 2-20,-4 1-31,-1-1-46,2 2-25,-1-1-14</inkml:trace>
          <inkml:trace contextRef="#ctx0" brushRef="#br0" timeOffset="14777.9176">111 236 125,'-15'12'144,"0"-1"-58,6-5-32,3-1-15,3-3-7,3-2-1,6-3-6,0-6-5,6-1-3,7-2-2,-2-5-2,5-1-4,2-3 1,6-1-1,0-4-3,7-1-3,-1 0 0,3-2 1,3-1-2,-3-1-2,3 1 0,1-1 0,-1 1-1,-2 1-5,-5 2-14,2 1-19,-4 4-24,-6 2-29,-2 1-40,-1 5-18</inkml:trace>
          <inkml:trace contextRef="#ctx0" brushRef="#br0" timeOffset="13822.3338">120 311 122,'-9'8'90,"4"-2"-15,1-1-5,1 0 3,-3-2 0,3 1-4,3-3-9,0-1-7,0-1-9,3-1-5,0-2-6,3-2-3,0-1-5,4-1-3,-1-1-3,3-3-5,2-2-5,2-1-3,2 0 0,0-4-2,0 2-2,3-1-1,1-1 0,-1 0-7,3 2-18,-3 0-26,-3 2-30,3 1-35,-3 1-43,-3 1-27,0 2 1</inkml:trace>
          <inkml:trace contextRef="#ctx0" brushRef="#br0" timeOffset="14139.7693">139 353 87,'-9'7'92,"-1"0"-26,5-2-15,-2-3-6,7-2-6,-2-2-8,4-1-8,1-2-3,4-4-1,-2 1-1,4-4 1,4-2-3,-1-1-3,3-2 0,0-2-6,3-3-4,3 0-2,0-1-1,0-3-3,3 2 1,1-1-1,2-1 2,0 2 0,-3 1 1,3 1 0,-6 1-9,4 3-17,-7 3-23,0-1-28,-3 4-37,0 2-24</inkml:trace>
          <inkml:trace contextRef="#ctx0" brushRef="#br0" timeOffset="14521.7462">157 274 62,'-9'8'132,"3"-3"-53,0-1-26,2-2-13,2-4-2,4-2-1,5-3-4,-1-3-1,2-1-2,5-3-2,5-5-3,0-1-5,3-2-6,3-2-4,4-3-4,-1 1-5,3-1-1,0 2 0,3-1 0,-2 1-2,-1 1-6,0 2-14,-3 2-23,0 1-24,-3 2-29,-2 4-35,-5-1-15</inkml:trace>
          <inkml:trace contextRef="#ctx0" brushRef="#br0" timeOffset="16099.6421">365 316 93,'-27'14'137,"3"-2"-56,2-1-28,5 0-9,1-3 1,4-1 2,0 0 1,6-4 1,0 0-6,3-3-7,3 0-7,3-3-6,3-2-2,6-2-6,0-1-2,6-2-5,1-2-2,2-2-5,6-1-1,3-2 0,0-2-1,3 0 0,0-1-1,1 0-1,2 0 1,-3-1-1,1 1 3,-1 1-3,0 0-11,0 2-18,-3 1-21,-2 0-28,-1 3-29,-6 1-32,0 1-15,-6 3 3</inkml:trace>
          <inkml:trace contextRef="#ctx0" brushRef="#br0" timeOffset="15490.1187">383 352 2,'-6'1'32,"3"3"-5,0-2-3,3 1-3,-3 1 0,0-3-1,0 3 1,0-1-2,0 0 2,0 1-1,0-1 0,3 1 3,-3-1 0,0 0-1,3 1 0,-3-1 1,0-2 0,3 3-3,-3-1 1,0-1 2,3 0 2,-3 1 2,3-1 5,-3-1 4,0 2 5,3-3 1,0 1 0,0-1-5,0-1-4,0-2-7,3 0-4,0-2-4,3 0-4,0-2-1,3-1-2,3-2-4,0-2-4,3-4 0,3 3-3,1-4-1,-2-2 0,4 1 1,1-3-1,-4 1-1,3 1 2,0-1-3,-3 3-8,0-2-17,1 4-18,-4 0-18,-3 3-21,0 0-20,0 2-15,-3 3-13,-3 0-11</inkml:trace>
          <inkml:trace contextRef="#ctx0" brushRef="#br0" timeOffset="15786.2843">392 304 96,'-9'5'93,"3"1"-16,0-3-10,3-2-2,0-1-3,3 0-5,3 0-7,0-3-1,3-2-4,3 0-4,0-3-4,6 1-5,1-4-5,1 0-8,4-1-6,1-3-3,2-1-3,0 1-2,0 0-3,4-2-1,-4 2-1,3-1 1,0 1 0,0 0-1,-2 1-8,1 2-22,-1 0-30,-4 2-41,3 0-47,-6 1-33,0 1-8</inkml:trace>
          <inkml:trace contextRef="#ctx0" brushRef="#br0" timeOffset="15088.3407">386 226 35,'-3'7'49,"0"-2"6,0 0 5,6-3 5,-3-2 2,6 0 1,0-3-4,0-1-4,6-3-7,0-1-8,4-4-10,-2-2-11,8 1-5,-4-4-9,6 0-5,-3-2-3,3 0-1,4-1-1,-4 0 0,0 1-1,-3-1-1,3 3-5,-3 1-17,-3 3-22,-2-1-25,1 4-34,-4 2-40,-4 1-13,0 0 2</inkml:trace>
          <inkml:trace contextRef="#ctx0" brushRef="#br0" timeOffset="16397.7715">591 263 3,'-9'7'120,"4"-1"-41,1-2-22,4-2-9,4 0-5,1-4 0,2 0-1,5-2-2,0-3 0,6-2 2,0-1 3,6 0-3,0-4 0,3 2 0,3-1-4,1-1-6,-1 1-4,3 1-5,3-2-4,-2 0-8,2 3-4,-3-1-4,0 0-1,0 2-2,-3-1 0,-2 3 2,-1 0-1,-3-1-10,1 2-17,-8 2-23,1 2-26,-2 0-34,-1-1-33,-6 2-27,0 2-4</inkml:trace>
          <inkml:trace contextRef="#ctx0" brushRef="#br0" timeOffset="19188.1984">667 280 135,'-12'6'142,"6"-1"-66,0-3-37,9-2-18,3-4-10,3-1-3,6 0-2,0-5-1,6 0 2,4-4 1,1 0 1,5-1-1,2-2 1,0 0-3,7-1-2,-4 1-1,3-2-1,0 0-1,0 2-8,-2 0-15,-1 0-27,-3 2-39,-3 0-32,-2 3-17</inkml:trace>
          <inkml:trace contextRef="#ctx0" brushRef="#br0" timeOffset="17586.2557">682 309 112,'-9'4'144,"3"-2"-50,3-2-45,6-2-22,3-2-14,3-1-6,6-1-5,6-5 1,0 0 3,7-3 2,5 0 5,0-3 7,3 0 9,6-1 5,1 1 8,-1 0 5,0-2 2,3 4 0,-2-2-1,-1 1-4,0 3-5,-2 1-6,-4 0-5,0 2-5,-3 1-6,1 3-6,-4 1-1,-3 1-3,-3 1-1,0 1-2,-3 2 0,-3 2 1,1-1-3,-5 1-1,-1 2 2,2-1 0,-6 2-1,0-2-2,0 1-9,0-1-17,-3 2-26,0-1-35,0-1-42,-3-1-53,0 1-21,0-1 2</inkml:trace>
          <inkml:trace contextRef="#ctx0" brushRef="#br0" timeOffset="18533.6714">737 325 22,'-7'1'15,"4"1"-4,0 0-3,0 0 3,3-2-1,0 0 5,0 0 5,3 0 0,-3 0 1,3-2-1,3 0 3,-2-1-1,5 1-1,-4-3 2,5 2 0,-1-4 0,3 2-2,0-2 1,0-2-2,3 1 0,3-2-4,0-2 1,3 0-4,1-3-2,1 1-3,2-1-2,2 0-1,3-1-2,-3 1 0,3 0 0,-2 1 0,2 0 0,-3 1-2,0 1 0,0 0 0,1 2-1,-4 1 2,0 3 1,-3-1-2,0 2 0,-3 0-7,0 3-14,-3 0-19,0 1-21,-2 1-33,-1 1-27,-3-1-11</inkml:trace>
          <inkml:trace contextRef="#ctx0" brushRef="#br0" timeOffset="18915.9389">779 413 78,'-9'3'71,"0"-1"-24,2-1-12,2-1-5,2-1-2,-1-2-3,4-1-4,4-1-1,-1-2 1,2 0-1,2-2 2,2-2-1,0 1-2,6-2-2,-3-2-6,6-1-1,0 0-4,0-2-1,3 0-1,3 0 0,1 0 3,-1-1-1,3 2 1,0 1-1,0-2-1,0 3-3,1 1-2,-4-1-9,3 2-19,-6 2-25,4 0-34,-8 2-37,-1 1-18</inkml:trace>
          <inkml:trace contextRef="#ctx0" brushRef="#br0" timeOffset="18053.4268">794 291 36,'-9'3'51,"3"1"-21,3-4-10,3 0-5,0-2-2,6-1 2,0-1 1,3-3-2,3 1 0,3-1 3,0-3 3,3 1-1,0-1 1,4-2 2,-1 2 4,3-2 2,0 2 1,3 0 2,-3-1 1,3 1-1,1 0-3,-1 2-2,0 1-1,-3-2-3,3 4 1,-3 0-2,0 2 5,1-1 1,-4 4-1,0 0 0,0 0-1,-3 4-3,3-1-7,-3 2-3,-3 0-4,4 2-1,-4 0-2,0 1-1,-3 1-2,3-1-1,-3 1 2,-3-1-1,3-1-1,-3 2 0,0-3 0,0 1 0,-2 0 0,-2-2-6,2 0-13,-5-2-24,5 3-33,-4-3-50,-3 0-43,0-1-18,0 0 2</inkml:trace>
          <inkml:trace contextRef="#ctx0" brushRef="#br0" timeOffset="17192.2188">833 309 75,'-12'6'129,"3"-2"-52,0 2-30,3-3-16,3-1-5,-3 0-2,3-1 1,3-1-1,3-1 2,-3-1 2,6-2 1,0 1 3,3-4 0,3 0 1,0 1-2,6-4-1,0 1 2,3-3-2,3 2-2,1-2-2,2 0-1,3 2-2,-3-2-4,3 0-1,0 2-3,1 2-2,-1-3-3,0 4-3,0 1 0,-2-1-1,-1 2-3,0 0 2,-3 3 0,0 0-2,1 1-1,-4 1 1,-3 1-1,0 1 0,0 0-1,-3 1-1,-3 2-8,0 0-16,0-1-18,-3 1-25,-3 0-29,3 0-39,-6-2-39,4 1-12,-5-1 7</inkml:trace>
          <inkml:trace contextRef="#ctx0" brushRef="#br0" timeOffset="16739.8728">857 252 106,'-12'7'106,"3"-3"-42,0 2-23,3-3-8,0-1-3,3 0 3,3-1-2,0-2 2,3 1 2,0-4 1,3 2-2,3-3 0,3 0-5,0-2-2,3 1-3,3-3-4,3-1 1,4 0-2,-1-1 0,0 0 0,3 1-1,3-2-2,-2 2-3,-2-3-3,2 3-3,-1 2-3,0-2-1,-3 1 0,0 1-3,-2 1 2,-1 0 0,-3 2-1,0 0-8,0 1-19,-3 1-21,0 2-25,-6-1-28,3 0-36,-3 2-31,-2 0-3</inkml:trace>
          <inkml:trace contextRef="#ctx0" brushRef="#br0" timeOffset="19451.9159">969 214 96,'-3'6'132,"0"-3"-59,6-2-33,6-2-16,0-2-4,6-3-3,6-1-2,0-1-1,3-2 0,4 0-1,-1-2-2,3 0-3,0 2-1,0-2-1,1 0-4,-1 2-4,-3 1-20,0-1-30,0 2-48,-6 1-25,0 0-15</inkml:trace>
          <inkml:trace contextRef="#ctx0" brushRef="#br0" timeOffset="19755.9264">1153 315 51,'-3'3'82,"0"0"-26,0 1-9,3-3-1,0-1 1,0 2 0,3-2-5,0-2-3,3 1-4,0-3-7,3-1-6,3-2-4,3 1-5,0-3-5,4 1-2,-1-4-4,3 1 0,0 0-2,0-1 0,3 0 0,-2 0 0,1 0-2,2 0-13,-1 0-27,-3 2-49,3-2-37,-3 1-20,3 0-9</inkml:trace>
          <inkml:trace contextRef="#ctx0" brushRef="#br0" timeOffset="26230.289">1078 85 116,'-13'2'177,"5"0"0,1-4-86,7 0-46,7-3-24,1 0-13,8-3-5,2-1 0,3-1-1,3-2 2,3 0 7,3-1 12,3-1 12,1 0 12,2 1 10,3-1 7,0 3 2,4-1-4,-1 2-10,3-1-9,-3 5-11,4 0-9,-4 3-8,0 1-5,-2 4-4,-4 0-3,0 1 0,-6 4-1,-3 0 0,-2 0-5,-4 1-8,0 2-13,-6-1-20,-3 1-20,0-2-27,-3 3-21,0-3-26,-6 0-26,0 1-21,0-2 0,-6 0 14</inkml:trace>
          <inkml:trace contextRef="#ctx0" brushRef="#br0" timeOffset="26544.9345">1247-28 112,'-6'-6'136,"3"2"-60,3-2-28,6 0-14,0-1 1,6 0 6,3 0 5,3 1 5,0 0 3,6-1 6,0 3 3,4-2 2,-1 3 4,3 0 1,3 1-2,0 0-5,0 2-8,1 0-11,-1 2-10,0 0-10,-3 3-9,0-2-5,-2 4-3,-4 0-4,-3 0-2,0-1-6,-3 3-15,0-1-22,-5-1-26,-1 2-24,0-3-26,-6 1-26,3 1-21,-6-2-25,3 0-2,-6 1 12</inkml:trace>
          <inkml:trace contextRef="#ctx0" brushRef="#br0" timeOffset="26861.8481">1340-28 151,'-6'0'170,"0"-2"-32,6 0-62,3-1-32,6 0-12,3-1-1,4 1 5,1-2 8,8 1 7,-1-1 7,6 2 4,0-1 12,7 3 8,-2-1-2,5 2-4,-1 0-7,0 2-10,1-1-19,-1 4-17,-3-1-11,0 3-5,-6-1-1,4 3-4,-7-1-6,0 2-15,-6-1-20,0 1-21,-5 0-23,-2 0-22,-2 1-15,-2-1-10,-4-2-8,0 1-13,-3-1-23,-3 1-3,0-2 8</inkml:trace>
          <inkml:trace contextRef="#ctx0" brushRef="#br0" timeOffset="25586.083">1422 39 87,'-3'-8'58,"0"-1"-21,6 1-3,0 0 2,6 1 9,-3-2 11,6 1 11,3-1 7,0 1 5,6-1 6,0 3 11,7-3 1,-1 1-4,6 1-8,0 2-7,0 0-13,4 1-21,-1 4-14,0 0-9,0 2-6,-3 3-3,1 0-4,-4 4-2,-3-1-2,0 2 0,-3 1-3,-3 0-2,-2-1-12,-1 2-18,-3 0-26,-3 0-24,0 0-31,-3-2-30,-3 0-30,0 1-31,0-1-2,-3-2 10</inkml:trace>
          <inkml:trace contextRef="#ctx0" brushRef="#br0" timeOffset="25902.0026">1497-61 89,'-12'-6'139,"0"0"-55,3 2-30,3-2-14,3 1-7,0-1-5,6 0-2,0 0-3,6 1 0,0-2-1,6 0 4,0 0 1,3-1 4,7 1 7,-1 0 6,6 0 6,0 1 2,3 0 2,4 1-3,-1 0-6,0 2-6,3 1-5,-2 2-5,-1 2-7,0 3-4,0 0-3,-5 2-5,-1 1-3,-3 1-4,0 3 0,-3-2-7,-6 2-18,0 0-24,-2 0-29,-2-1-34,-4 1-41,-1 0-50,-3-2-10,-3 1 6</inkml:trace>
          <inkml:trace contextRef="#ctx0" brushRef="#br0" timeOffset="25259.211">1554 68 93,'0'-6'70,"0"-3"-16,4 2-5,2 2 2,0 0 8,3-2 6,3 4 4,0-1 0,3 1-1,3 2 0,0 1 0,3 1-1,4 2-1,-1 1-3,0 1-5,3 2-5,0 1-8,3 2-11,-2 1-7,-1 0-9,0 3-5,-3 0-5,-3-1-7,0 1-14,-2 1-20,-5-1-23,2-1-23,-8 1-25,2-4-28,-4 2-21,-3-3-34,-3-1-5,0 0 7</inkml:trace>
          <inkml:trace contextRef="#ctx0" brushRef="#br0" timeOffset="27182.0871">1603 21 122,'0'-3'143,"0"-1"-65,3 2-29,6 1-11,3-1 1,3 0 2,3 1 3,3-1 8,3 2 6,1 2-2,2-2-5,0 3-1,3-1-3,0 3-8,1 0-12,-1 0-7,0 2-6,-3 1-6,1 1-17,-5-1-27,1 4-37,-2 0-45,-4 0-57,-3 1-29,0-1-3</inkml:trace>
        </inkml:traceGroup>
      </inkml:traceGroup>
    </inkml:traceGroup>
  </inkml:traceGroup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38.97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A129641-338C-4757-AC6B-5DBA022D54B3}" emma:medium="tactile" emma:mode="ink">
          <msink:context xmlns:msink="http://schemas.microsoft.com/ink/2010/main" type="inkDrawing"/>
        </emma:interpretation>
      </emma:emma>
    </inkml:annotationXML>
    <inkml:trace contextRef="#ctx0" brushRef="#br0">67 1 16,'0'0'28,"0"0"-4,0 0-5,0 0-1,2 0-4,-2 0 0,0 0-1,0 0-2,0 0 2,0 0 4,0 0 1,0 0 0,0 0 1,0 0 0,0 0 1,0 0-6,-2-1-1,2 1-1,0 0-3,0 0-2,0 0-2,0 0-3,0 0-1,0 0-1,-1 0 0,1 0-1,0 0 0,-2 0 1,2 0 1,0 0-1,-2 0-1,2 0 1,0 0-1,-1 0 0,1 0-1,-2 0 1,2 0 1,-2 0 0,2 0 1,-2 0-2,2 0 0,-1 0-3,1 1 0,-2-1-2,2 0-1,0 0 0,-2 0 2,2 0 3,0 1 0,0-1-2,0 0 3,-2 1 1,2-1-2,0 0 0,0 0 1,0 0-1,-1 1 2,1-1-2,0 0-1,0 1 3,0-1 1,0 0-1,0 0 0,0 0 1,0 0 0,0 0 1,0 0-2,0 0 0,0 0 1,0 1-1,0-1 1,0 0 0,0 0 3,-2 1-1,2-1 1,0 0 0,0 1 0,0-1 1,0 0-2,0 0 2,0 1 2,0-1 0,0 0 3,-2 0-1,2 0 1,0 0 2,0 0-1,0 0-1,0 1-2,-2-1 1,2 0 0,0 0-2,-1 0 0,1 2-1,0-2-1,-2 1 1,2-1 1,-2 1 1,1 0 0,-1-1 3,2 0 0,-2 2 0,2-2 3,-2 2-2,0-2-1,1 2 1,-1-2-2,0 2 1,2-2-4,-1 2 2,-1-1-1,0 0-3,0 0 1,2 1-2,-1-1-1,-1 0-2,0 0-1,0 1 3,2-1-2,-1 0-1,-1 1-1,2-1-3,-2 0 1,2 0-4,-1 0-6,1 0-14,0 0-20,-2-1-24,2 1-34,2 0-28,-2 0-13</inkml:trace>
  </inkml:traceGroup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39.63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2815D33-97D5-4C66-9E97-4C87E7C72649}" emma:medium="tactile" emma:mode="ink">
          <msink:context xmlns:msink="http://schemas.microsoft.com/ink/2010/main" type="inkDrawing"/>
        </emma:interpretation>
      </emma:emma>
    </inkml:annotationXML>
    <inkml:trace contextRef="#ctx0" brushRef="#br0">42 0 7,'-2'2'26,"1"0"-1,-1 0-1,0-2-3,2 2-2,-2 0-2,1-1-5,-1 1-2,0 0-3,2-1 0,-1 1-3,-1 0 0,0 0 0,2 1-2,-2-1 1,1 0-1,-1 1-1,2-1 0,-2 0-1,0 1 1,1-2 1,-1 1 0,0 0-1,2 0-1,-2 0 1,1 0-3,1 1-5,-2-1-6,0 0-13,2 0-20,-2-1-28</inkml:trace>
  </inkml:traceGroup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40.2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DCB280C-4317-4309-AF15-41A9EAB4640C}" emma:medium="tactile" emma:mode="ink">
          <msink:context xmlns:msink="http://schemas.microsoft.com/ink/2010/main" type="inkDrawing"/>
        </emma:interpretation>
      </emma:emma>
    </inkml:annotationXML>
    <inkml:trace contextRef="#ctx0" brushRef="#br0">12 0 1,'-1'2'8,"-1"-1"1,0 1-4,2 0 0,-2 0-1,2 0 0,-1-1-3,-1 1-1,2-1 0,0 1 0,-2-2 0,2 2-6,0 0-7</inkml:trace>
  </inkml:traceGroup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41.1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D63E25B-69C7-48A6-8FF0-0D9E4C494A46}" emma:medium="tactile" emma:mode="ink">
          <msink:context xmlns:msink="http://schemas.microsoft.com/ink/2010/main" type="inkDrawing"/>
        </emma:interpretation>
      </emma:emma>
    </inkml:annotationXML>
    <inkml:trace contextRef="#ctx0" brushRef="#br0">19 0 8,'0'2'26,"-2"-1"-1,2 1 1,-2 0 1,2-1-3,-2 1-3,2 0-3,-1-1-1,1 1-4,-2 0-2,2 0-2,-2 0 0,2-1-4,-1 1-2,1 0 0,-2-1-1,2 1-2,-2-1-1,2 1 1,0-1-2,-2 1-12,2-1-17,0 1-20,-1-1-28</inkml:trace>
  </inkml:traceGroup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04.5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1B789D3-9E07-4EDA-9C8D-D9BE3304D517}" emma:medium="tactile" emma:mode="ink">
          <msink:context xmlns:msink="http://schemas.microsoft.com/ink/2010/main" type="inkDrawing"/>
        </emma:interpretation>
      </emma:emma>
    </inkml:annotationXML>
    <inkml:trace contextRef="#ctx0" brushRef="#br0">24 110 22,'-1'-4'39,"-1"0"-1,0-1 1,0 1-3,1-2-3,-1 0-2,0 0-7,0 0-6,1 0-4,-1 0-6,0-2-2,2 2-6,-2-1-4,1 0-12,-1-1-15,2 2-18,0-2-19,0 1-27</inkml:trace>
  </inkml:traceGroup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11.7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E674990-8D64-424C-A218-31DE3271695B}" emma:medium="tactile" emma:mode="ink">
          <msink:context xmlns:msink="http://schemas.microsoft.com/ink/2010/main" type="inkDrawing"/>
        </emma:interpretation>
      </emma:emma>
    </inkml:annotationXML>
    <inkml:trace contextRef="#ctx0" brushRef="#br0">145 448 11,'0'-1'10,"0"0"1,-2 0 1,0-1 0,2 1 0,-2-1 1,1 0-2,-1 0 1,2 1-3,-2-1 0,0 0-1,1-2-2,-1 2-1,-2-1-1,3 0-2,-1 0-1,0-1 0,1 0-1,-1 0-1,-2 0 1,2-1 0,1 1-1,-3-1 1,3 1 0,-1-1 1,0 0 0,-1 0-1,1 0 1,0 1-1,0-1-1,1 0 0,-1 1 1,0 0-1,-1 0 1,1-1 1,0 0 0,1 1 1,-1-1-1,0 1 1,0 0-2,-1-1 0,1 1 0,-1 0 0,1 0-1,-2 0-1,1-1 1,1 1 1,-1 0 0,-1 0 1,3 0 0,-3 1 1,2-3-2,1 3 0,-3-1 0,2 0 0,1 0 0,-1-1 1,2 1 0,-2 0-1,0 0 0,2-2-1,-1 1 0,1 1 0,-2 0 0,0 0 1,0 0-1,2-1 0,-1 1 0,-1-1 1,2 2-2,-2-1 1,0-1 1,2 1 0,-1 0 0,-1 0-1,2 0 0,-2-1-1,2 1 0,-1 0 2,1 0-1,0 0-1,-2-1 1,2 0 1,0 0-1,-2 0 0,2-1 0,0 1 0,-2 0-1,2-2 0,0 1 0,0 0 0,0-1 1,-1 1 1,1-1 0,0 1 1,0 0-1,0 1 2,0-1-2,0 0 0,0 1-3,0 0-1,1 1-3,-1-1-6,0 1-5,0-1-6,2 1-5</inkml:trace>
  </inkml:traceGroup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14.6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6079F3D-B9EF-453C-8ABA-EBA917A9C737}" emma:medium="tactile" emma:mode="ink">
          <msink:context xmlns:msink="http://schemas.microsoft.com/ink/2010/main" type="inkDrawing"/>
        </emma:interpretation>
      </emma:emma>
    </inkml:annotationXML>
    <inkml:trace contextRef="#ctx0" brushRef="#br0">109 581 17,'-1'-3'18,"-1"-1"-2,-1 0 0,1 0-1,0-2-3,0 2 1,0-1-4,1-2-3,-1 1 0,-1-1-1,1 0 0,-2 0-2,3 0 3,-3-1-1,2 0-3,-1-1 3,-1 1-2,1 0 2,1 0-2,-1 0 2,-1 0 0,2 0-3,-1 0 1,1 1-3,-1 0 0,1-1-1,-1 1-1,1 0 0,-2 0-1,3-1 2,-3 1 0,3 0-1,-3-1 0,2 1 1,1 0 0,-1 1 0,0-2 1,0 1 0,0 0-1,1 1 0,-1-2 1,0 3 0,2-1-1,-1 0 0,1 0 1,-2 0-1,2 1 1,0-1 0,-2 2 0,2-1 0,-2-1-1,2 1 0,-1 0-1,1 0-1,0 1 2,-2-2 0,2 1 1,0 0 1,0 0-1,0-1 0,0 1-1,2-1 1,-2 2-1,0-2 0,1 1 1,-1 0 1,0 0-1,2 0 1,-2 0-1,0-1-1,2 1 2,-2 1-1,0-3 0,2 3 0,-2-1-2,0 0 1,0 0-1,1-1 1,-1 2 0,2-1 0,-2-1 1,2 2-1,-2 0 0,1-1-1,1 1 0,0-1 0,0 1-1,0 0 3,-1 0 1,1 0-1,0 0 2,0 1 0,-1-1-1,1 1 1,0-1-2,-1 1 0,1 0-1,2-1-1,-3 1 2,1-1-2,2 1-1,-3 1-6,3-2-5,-3 1-8,3 1-8,-2-2-10</inkml:trace>
  </inkml:traceGroup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16.6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AA20B1F-2F7D-4205-9ABB-8AD079104112}" emma:medium="tactile" emma:mode="ink">
          <msink:context xmlns:msink="http://schemas.microsoft.com/ink/2010/main" type="inkDrawing"/>
        </emma:interpretation>
      </emma:emma>
    </inkml:annotationXML>
    <inkml:trace contextRef="#ctx0" brushRef="#br0">52 739 8,'0'-2'16,"0"0"0,-2 1-1,2-1-1,-1-1 1,-1 1-1,2 0 0,-2-1 0,0-1-1,1 2-2,-1-2-2,0 0-2,0 0-1,1 0-2,-1-1-1,0 0 0,0 0-2,1 0 1,-1-1 0,0 0 0,0-1-2,1 1 4,-1-1-2,0-1-1,0 1-1,1 1 0,-1-1 1,0-1-1,1 1 0,1 0-1,-2 1 1,0-1-4,2 0 1,-2 1 0,2-1 2,0 2 0,-1-1-1,1-1 2,0 1 0,0-1 0,0 1-1,0-1-1,0 1 2,0-2 0,0 2 0,0-1-1,0 0 1,0 1 0,0-1 0,0 2-2,0-2 1,0 1 1,0 1-2,0-1 1,0 1 1,0-1 1,0 1-1,0 1 0,0-1 0,0 0 0,0 1 0,0-1-1,0 0 1,0 1 0,1-1-1,-1 2 2,0-1-1,0-1 0,0 1-1,0 0 0,0-1 0,-1 1-1,1 0 2,0 0 0,0 0 0,0 0 0,0 0 1,0-1 0,0 1-2,0 1 1,0-1 0,0 0 0,0 0-2,0 0 0,0 0 0,0 0 1,0 0 1,0 1 0,0-1 0,0 0 0,0 1 0,0-1-1,0 0 0,0 1 1,0-1 0,0 0 0,0 1 0,0-1-1,1 1 1,-1 1-1,0-2 0,0 1 0,0-1 2,0 0 2,0 1-1,0-1 1,-1 0-2,1 1 0,0-1-1,0 1-1,0-1 0,0 0-1,-2 1 2,2-1 0,0 1-1,2-1 1,-2 0 0,0 0-1,1 0 0,-1 0 0,2-1-2,0 1 2,0 0-1,-1 0-1,1-1 1,0 0 2,-1 1-1,1-1 0,0 1 2,0 0 0,-1 0-1,1 0 0,0 1 0,-2-1 0,2 1 0,-1 0-1,1 0-1,0-1 1,0 1 0,-2 0 0,1-1 1,1 1 0,0 0 0,1 0-1,-1-1 1,0 2-2,1-2 0,-1 1-1,1 0 0,-1 0 2,2 0 0,-1 0-1,-1 0 2,1 0 0,-1 0 2,0 1-2,1-1 0,-1 1 2,2-1 0,-3 1-1,3 0-1,-2 0 0,1-1 3,0-1-2,-1 3-1,2-2 0,-1 1 0,-1-1-1,1 0 0,-1 1-1,1-1 2,-1 0 0,0 1-1,1-1-2,-1 1-3,0 0-5,2-1-5,-3 2-9,1-2-7</inkml:trace>
  </inkml:traceGroup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18.4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CC64EC7-A5DA-4092-A8C7-E66FED6AC3BA}" emma:medium="tactile" emma:mode="ink">
          <msink:context xmlns:msink="http://schemas.microsoft.com/ink/2010/main" type="inkDrawing"/>
        </emma:interpretation>
      </emma:emma>
    </inkml:annotationXML>
    <inkml:trace contextRef="#ctx0" brushRef="#br0">57 697 7,'0'-2'16,"0"1"2,-1 0-3,1 0 0,0-1-1,-2 0-1,2 0 0,0 0-4,-2 0 0,2-1-2,-2 0 0,2-1-1,-1 1 0,1-1 0,-2 0-1,2-1 0,-2 1 0,2-2-1,-2 1-2,2 0-2,0-1 1,-1 0 0,1 0-1,0 0 2,-2 0-2,2 1 0,0 0 0,0-1-1,-2 1 1,2-1-1,0 1 0,-1 1 1,1-2 0,0 2 0,-2-1 0,0 1 1,2 0-1,0 0 0,-2-1 0,2 1-1,-1-1 1,1 2 2,-2-2 1,2-1-1,0 3 1,0-2 0,0 1-2,0-1-1,0 1-1,0 0-1,-2 0 1,2 0-1,0 1 1,0-1 1,0 0 2,-2 0-1,2 1-2,0-1 1,-1 0 1,1 1-1,-2-1 0,2 0 1,-2 1 1,2 0-1,-1-1 1,1 0-1,-2 1 0,2 0-1,0-1-1,0 1 1,-2 0-1,2 0-1,0 0 2,-2 0-1,2 0 1,0 1 1,-2 0-1,2-2 0,0 2 2,0-1-1,0 2-2,0-2 1,-1 0 1,1 1-1,0-1 0,0 0 0,0 0 3,0 0-3,-2 0-1,2 0 1,0 0-1,0 0 1,-2 1-2,2-3 2,0 3 1,-1-2-1,1 1 1,-2 0-2,2-1 0,0 1 0,-2 0 0,2 0 0,0 0 1,0 0-1,0 1 1,0-2-1,0 2-1,0-1 0,2-1 2,-2 2 1,2-1 0,-2-1 2,1 1-2,-1-1 1,2 1-1,0-1-1,-2 0-1,1 0 0,-1 1 1,2-1 0,0 0 0,0 0 0,-2 0 0,2 0 1,-1-1-2,1 1 1,0-1 0,-1 0 0,1 0 1,0 1-2,0-1 2,-1-1-1,1 1 0,-2-1 0,2 0-1,0 0 2,-1 0 0,1-1-1,-2 2 0,0-2 0,2 0-1,-2 0 0,1 0-1,1 0 1,-2 2 0,2-2-1,0 1 2,-1-1-1,3 1 1,-2 1-1,-1-1-1,3 0-1,-1 0 0,1 0 0,-2 0 0,1 0 0,1 0 3,-1 0-1,0 1 1,1-1 0,-2 1-1,1-1 1,1 1 0,-3 1 0,3-1-2,-1 1-12,-1 0-10,2 0-17,-3 1-19</inkml:trace>
  </inkml:traceGroup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0.3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A912329-94BE-47FA-88FA-FA11F563FDAB}" emma:medium="tactile" emma:mode="ink">
          <msink:context xmlns:msink="http://schemas.microsoft.com/ink/2010/main" type="inkDrawing"/>
        </emma:interpretation>
      </emma:emma>
    </inkml:annotationXML>
    <inkml:trace contextRef="#ctx0" brushRef="#br0">94 654 23,'0'-3'24,"-2"-1"-2,1 1-1,1-2-3,-2 1-3,0-1-3,0 1-3,2 0-2,-1 0 0,-1-2 1,0 1 1,0 0-1,1 0 0,-1-1 0,0 1-1,0 1-1,1-2-1,-1 1-3,0-1 3,2 0-1,-1 1-1,-1-1-1,0 2 1,0-2 0,1 1 0,-1 0-1,0-1 0,2 1 0,-2 1-2,1-1 1,-1 1-1,0 0 2,2 0 1,-1 0 2,-1-1 2,2 1-1,-2 0 0,2 1-2,-2-1-1,2 0-1,-2 0 0,2 0 0,0 2 0,-1-2-1,1 0-1,-2 0 0,2 0-1,-2 1 0,2-1 0,-1 0 0,1 1 2,-2-1-1,2 2 0,-2-2 0,2 1 1,-2-1-1,2 1-2,0 0 2,0-1 0,-1 1 0,1 0-1,0-1 0,0 1 0,-2-1 1,2 2 0,0-3 0,-2 1 0,2 0 0,0 1 0,-2-1 0,2 0-2,0 0 1,-1 0 1,1 0 0,0 1 0,-2-1 1,2 2 1,0-2-2,-2 0 0,2 2-1,0-1 0,0 0-1,-2 0 1,2 0-1,0 0 2,0 0 0,-1 1 0,1-1 0,0 0 0,0 1 1,-2-1 0,2 0-2,0 1 0,0 0 1,0-1 0,0 2 0,0-2 0,0 1 0,0-1-1,0 1 0,0 0 0,0-1 1,0 1 0,0-1 0,0 0 1,0 1-1,-2-1 0,2 1-2,0 0 2,0-2 0,0 2 0,0-1 0,-1 1 0,1 0 0,0-1 0,0 0 0,-2 1-2,2-1 1,0 1 1,0-1 0,0 1 0,0-1 0,0 1 0,0 0 0,-2 0 0,2 0 0,0 0 0,0 1 0,0 0 1,0 0 0,-2-1-1,2 0 0,0 2 0,0-2 0,0 2 0,0-2 0,0 2 0,0-1 1,0 0-1,0 0-1,0 0 0,0 0 1,2 0 0,-2 0-1,0-1 1,0 1 0,0 0 0,0 0-1,2-1-1,-2 1 0,0 0 2,2 0 0,-2 0 1,0 0-2,1-1 2,-1 1 1,2 0-3,-2-1 0,2 1 0,-2 0 1,1-1 0,-1 1-2,2-1 2,-2 2 0,0-2 0,2 0 0,-2 0 0,0 2 0,2-2-1,-2 0 1,0 0 1,1 1 0,-1-1 0,0 0 0,2 0 0,-2 0-2,2 0-1,-2 0 2,0 0 0,2 0 0,-2 0-1,1 0 1,-1 0 0,0-1 0,2 1 1,-2 0-1,2 0 1,-2 0-1,2 0 0,-2 0 1,1-1 0,-1 0 0,2 0-1,-2 1 1,2-1-1,-2-1-1,0 1 1,1 0 0,-1-1 0,0 1 0,0 0 0,2-1-1,-2 0 1,2 0 0,-2 0-1,2-1 1,-2 1-1,2-1 1,-1 0-2,1 0 2,0 1-1,-1-1 0,1 0 1,0 0 0,0 0-6,1 0-10,-1 0-16,0 0-17,1 2-24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8:06.419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38FAE5F-5358-4DC4-A6AD-3D195985D6FF}" emma:medium="tactile" emma:mode="ink">
          <msink:context xmlns:msink="http://schemas.microsoft.com/ink/2010/main" type="writingRegion" rotatedBoundingBox="13184,4238 13351,2494 14083,2564 13916,4308"/>
        </emma:interpretation>
      </emma:emma>
    </inkml:annotationXML>
    <inkml:traceGroup>
      <inkml:annotationXML>
        <emma:emma xmlns:emma="http://www.w3.org/2003/04/emma" version="1.0">
          <emma:interpretation id="{CE73DEAC-3ED8-45F3-B264-6F3B4991DD9C}" emma:medium="tactile" emma:mode="ink">
            <msink:context xmlns:msink="http://schemas.microsoft.com/ink/2010/main" type="paragraph" rotatedBoundingBox="13184,4238 13351,2494 14083,2564 13916,4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5C1764-9A1B-4665-9138-EAB97FBD6082}" emma:medium="tactile" emma:mode="ink">
              <msink:context xmlns:msink="http://schemas.microsoft.com/ink/2010/main" type="line" rotatedBoundingBox="13184,4238 13351,2494 14083,2564 13916,4308"/>
            </emma:interpretation>
          </emma:emma>
        </inkml:annotationXML>
        <inkml:traceGroup>
          <inkml:annotationXML>
            <emma:emma xmlns:emma="http://www.w3.org/2003/04/emma" version="1.0">
              <emma:interpretation id="{B9643CD0-BE2E-4B05-AA81-4E9BBD26C37F}" emma:medium="tactile" emma:mode="ink">
                <msink:context xmlns:msink="http://schemas.microsoft.com/ink/2010/main" type="inkWord" rotatedBoundingBox="13184,4238 13351,2494 14083,2564 13916,4308"/>
              </emma:interpretation>
              <emma:one-of disjunction-type="recognition" id="oneOf0">
                <emma:interpretation id="interp0" emma:lang="en-US" emma:confidence="0.5">
                  <emma:literal>EAEEAEEIEE*</emma:literal>
                </emma:interpretation>
                <emma:interpretation id="interp1" emma:lang="en-US" emma:confidence="0">
                  <emma:literal>EA-Ette*</emma:literal>
                </emma:interpretation>
                <emma:interpretation id="interp2" emma:lang="en-US" emma:confidence="0">
                  <emma:literal>EA-Etta*</emma:literal>
                </emma:interpretation>
                <emma:interpretation id="interp3" emma:lang="en-US" emma:confidence="0">
                  <emma:literal>#¥8</emma:literal>
                </emma:interpretation>
                <emma:interpretation id="interp4" emma:lang="en-US" emma:confidence="0">
                  <emma:literal>#¥5</emma:literal>
                </emma:interpretation>
              </emma:one-of>
            </emma:emma>
          </inkml:annotationXML>
          <inkml:trace contextRef="#ctx0" brushRef="#br0">79 320 82,'-9'1'113,"6"1"-28,-3 2-17,3-1-4,1 4 2,-2 0 0,4 2 1,4 4-1,-4 0 1,5 4-2,-2 0-8,3 2-7,3-1-7,1 3-8,-1-1-7,3 1-7,0 1-4,0 0-3,0 1-3,0 0-4,3-1-1,-3-1-1,0 2-1,0-3-1,0 2 0,-3-3 0,3 1-2,0-1 0,-3-2-3,1 0-16,-1-4-22,0 1-20,0-1-23,-3-2-25,0-3-27,-3-1-29,3 0-15,-6-4 2</inkml:trace>
          <inkml:trace contextRef="#ctx0" brushRef="#br0" timeOffset="1082.3109">300 561 35,'-3'-2'142,"0"0"-28,3 4-34,0 0-17,-3 1-6,3 4-4,3 0-6,-3 1-3,3 2-1,0 1-1,-3 1-4,6 1-3,-3 0-3,0 1-6,3 2-6,-3-3-7,3 2-5,0-1-3,-3 1-2,3-1-2,-3-2-1,3 2-1,-3-3-1,0 0-2,0-1-7,0 0-6,0-3-9,-3 0-7,3-1-7,-3-1-7,0-2-5,0 1 1,0-2 5,0-2 7,0 0 7,-3-2 9,0-2 10,0 1 6,0-2 4,0-1 1,-3-1 2,3-2 3,-3-1 3,0-1 3,0 0 8,0 0 5,3 0 4,-3-3 1,-3 2 4,3-2-1,0-1-3,-3 2-5,3-2-3,-3-2-5,3 0-4,-4 0-4,1 0 0,4-2-6,-2-1-1,-2 1-4,3-1-11,3-1-17,0 3-28,0 1-36,0 0-44,3 1-20,0 2-2</inkml:trace>
          <inkml:trace contextRef="#ctx0" brushRef="#br0" timeOffset="9742.3594">267 591 14,'-4'0'132,"2"4"-32,-1-3-34,-1 5-17,4 0-6,0 3-4,0 0-6,0 1-4,4 1-2,-4 3-2,3 0-4,-1-1-4,2 1-2,-1 1-3,0 0-4,3-1-3,-3-1-3,0 1 1,0-2-3,0 0-4,3-2-9,-3-2-18,-3 1-22,3-1-25,0-2-43,-3-3-23,0 0-5</inkml:trace>
          <inkml:trace contextRef="#ctx0" brushRef="#br0" timeOffset="9411.0433">221 613 23,'-3'0'112,"3"0"-37,0 0-24,0 0-11,0 4-4,3-2-2,-3 1-6,3 2-1,1 0-5,-2 2-6,1 1-1,1 1-5,-2 1-3,5 0-2,-4 2-2,2 0 1,2 0-2,-5 1-1,5 0 1,-4 0-4,3-1-6,-3 0-12,3-1-11,-3 0-16,0-1-23,3-2-30,-3 1-20</inkml:trace>
          <inkml:trace contextRef="#ctx0" brushRef="#br0" timeOffset="823.9417">279 554 126,'-3'0'105,"3"3"-31,-3-1-16,3 3-7,0 1-3,3-2-5,-3 3-2,3 2-5,0-1-2,0 2-1,3 1-6,-3 0-5,3 3-2,0 0-5,0-1-5,0 1-4,0 0-3,0-1 0,0 0-3,0 0-3,0-2-8,0 1-19,-3-1-22,0-1-29,0-2-41,0-1-33,0-2-11</inkml:trace>
          <inkml:trace contextRef="#ctx0" brushRef="#br0" timeOffset="325.1791">98 415 11,'-7'-4'136,"2"3"-35,-2-1-22,1 2-14,3 2-5,0-1-6,0 3 0,0-1 1,3 2 0,0 4 3,0-1 2,3 1-3,0 3-6,0 0-2,4 1-7,2 2-7,-4 1-9,5-1-5,2 2-4,0-1-5,0 4-4,0-2-3,0-1 2,0 2-1,0-2-2,0 0 1,0 0-1,0-2-3,-3-2-5,3 1-17,-3-2-24,1 0-25,-1-2-31,0-1-33,-3-2-44,0-1-22,0-3 4,-3 1 14</inkml:trace>
          <inkml:trace contextRef="#ctx0" brushRef="#br0" timeOffset="1441.8337">318 725 88,'0'9'70,"3"-2"-21,-3 1-7,3-1-4,-3-2-1,3 0 1,-3-2 3,3 1 10,-3-2 12,3 1 9,-3-3 5,0 2 0,3-4-1,-3 2-9,0-3-10,-3 0-12,3-1-8,-3-1-7,3 0-9,-3-2-5,-3-2-4,3-1-3,0-2-2,-3-1-2,0-1-2,0-3-2,0-1-1,3-3-2,-3-3 1,0 1-2,3-3 0,0-1 0,-4 0-4,5-2-3,2 2-6,-3-1-7,3 2-9,0 0-8,0 2-12,0 2-14,3 2-14,-3 1-16,2 1-23,2 2-39,-1 1-14,0-1 4</inkml:trace>
          <inkml:trace contextRef="#ctx0" brushRef="#br0" timeOffset="9082.624">140 563 63,'0'1'66,"0"0"-18,-3 2-8,3-1-4,3 1-2,-3 0-6,0 0-4,3 3-5,0-1-3,0 0-4,3 3-2,0-1-4,0 2-2,0 1-2,0 0 0,3 2 1,0-1 0,-3 2 0,3-2-4,0 3-7,-2-2-8,2 1-12,-4 0-22,2-2-28,-2-1-27,2 0-12</inkml:trace>
          <inkml:trace contextRef="#ctx0" brushRef="#br0" timeOffset="8670.6546">67 428 4,'-3'4'94,"0"-1"-21,0 2-14,3 0-9,0 2-6,0 2-5,0-1-9,0 2-8,0 1-5,3 0-4,0 1-2,0 2-2,3-1-2,0 3 0,1-2 0,-2 1 0,2 0-1,2 0-1,0 0-2,-3 2 1,3-2-3,-3 1 0,3-1 0,-3 1-5,0-3-11,0 0-18,3 0-19,-3-2-29,-3-2-37,3-2-13</inkml:trace>
          <inkml:trace contextRef="#ctx0" brushRef="#br0" timeOffset="-346.3821">288 484 12,'-3'-1'132,"0"2"-35,3 1-23,-3 2-14,3 2-7,0 1-8,0 3-9,0 0-3,3 2-4,-3 0-4,3 2-5,0-1 1,0 3-6,3-1-1,-3 0-3,3 1-2,0-3-2,0 2-5,0-1-2,0 0-7,0-1-13,-3-1-17,3-2-19,-3 1-23,0-5-35,0 1-28,-3-2-7</inkml:trace>
          <inkml:trace contextRef="#ctx0" brushRef="#br0" timeOffset="8369.65">86 70 35,'-9'4'124,"2"1"-37,4 0-18,-3 2-3,3 3-2,-3 0-4,6 2-7,-3 1-5,3 2-3,0 1-10,0 2-8,3 1-6,-3 1-5,4 3-5,-2-1-3,4 2-3,-3 1-2,3 2 0,-2-1-1,-2 1 0,5 0-2,-4 0 1,-1-1 0,1 1 1,1-2-2,-1-1 2,-1 0-1,2 0 0,-1-4-3,-3-1-14,3-1-16,0-2-25,-3-3-27,3-1-33,0-2-37,-3-3-10,3-2 5</inkml:trace>
          <inkml:trace contextRef="#ctx0" brushRef="#br0" timeOffset="-595.4697">285 417 60,'-3'-4'108,"-3"4"-28,3 2-20,0 0-11,0 3-3,-1 1-6,2 2-7,2 1-4,-3 2-5,3 0-6,0 1-4,0 1-2,3 0-3,-3 0-3,2 1 0,2 0-1,-1-1-2,0 1-2,3-1 0,-3 1-2,0-1 1,3 1-5,-3-2-8,3 0-11,-3-1-15,0 0-17,3-2-23,-3-1-26,0-1-23,-3-2-3</inkml:trace>
          <inkml:trace contextRef="#ctx0" brushRef="#br0" timeOffset="-1452.1289">56 196 14,'-7'-7'133,"4"2"-31,-3 3-23,3 2-11,0 3-3,0 4-4,0 2-7,0 3-6,3 3-7,-3 4-4,3 3-4,3 2-5,0 1-4,-3 2-6,6 2-7,-3 2-4,3-3-2,-3 1 0,3-1-2,0-1 0,0 0 0,0-3-3,-3-1-6,3-1-15,1-1-21,-2-4-24,-2 0-32,4-2-34,-1-3-31,-3-2-7</inkml:trace>
          <inkml:trace contextRef="#ctx0" brushRef="#br0" timeOffset="-871.6022">221 160 62,'0'5'79,"-3"2"-22,0 2-11,3 2-6,0 4-2,-3 2-5,3 2-5,0 2-2,3 1-1,-3 2-4,0 1-4,3 0-4,-3 1-3,3 1-4,-3-1-2,3-1 1,1 1-4,-2-1 2,1 0 0,3-2-2,-3 0-7,1-2-9,1-1-15,-2-2-20,1-1-23,1-1-31,-1-4-21</inkml:trace>
          <inkml:trace contextRef="#ctx0" brushRef="#br0" timeOffset="-1161.3951">43 155 63,'-6'-2'112,"0"2"-29,3 2-15,-3 3-4,3 3-6,0 3-2,0 2-4,0 4-6,3 2-7,0 1-8,0 6-3,3-1-7,0 3-5,0-2-5,3 4-3,-3-2-3,3 0-2,3-1 0,-3-1-3,3-1-2,0-2-11,-3 0-16,3-3-18,0 0-21,1-3-26,-1-1-29,-3-3-25,0-3-4</inkml:trace>
          <inkml:trace contextRef="#ctx0" brushRef="#br0" timeOffset="-1715.0623">61 150 26,'-5'0'138,"-2"3"-35,1 1-21,3 4-10,-3 2-1,3 4-1,0 3-7,3 0-5,-3 5-2,3 0-1,0 2-4,3 1-9,-3 1-6,3 1-8,3-2-8,-3 0-8,3 1-5,-3-2-2,4-2-1,-2 0-1,4-1-1,-2-3 1,-2 1-5,2-4-12,2-1-18,-4-1-19,2-2-22,-1-1-21,0-3-24,0-1-24,0-1-24,-3-3-1</inkml:trace>
          <inkml:trace contextRef="#ctx0" brushRef="#br0" timeOffset="-2019.4078">79 148 42,'-6'2'77,"0"3"-24,3 2-10,0 1-4,0 6 1,1 1 2,2 4-4,-4 1-3,4 4-3,0 0-2,0 1-4,4 2-8,-4 1-3,2-3-4,1 2-1,0-3-4,0 1-2,3-2 0,-2-1-2,1-2 2,2 0-6,-2-2-11,2-2-16,-1 0-20,-3-5-23,3 2-33,0-3-25,0-3-6</inkml:trace>
          <inkml:trace contextRef="#ctx0" brushRef="#br0" timeOffset="-2327.6441">79 58 8,'-2'0'69,"2"2"-17,-4 3-9,1 2-4,3 3 2,0 2 2,-3 3-2,3 4-2,3 1-1,-3 2-3,0 4-5,0-1-5,3 1-8,1 1-4,-4 2-4,2-2 0,1 0-3,4-1-2,-5-1 2,1-1-1,4-2-1,-5-2-4,5 1-8,-1-4-15,0 0-21,0-4-20,-3 1-24,3-2-35,0-2-12</inkml:trace>
          <inkml:trace contextRef="#ctx0" brushRef="#br0" timeOffset="-2659.7425">19 46 70,'-6'6'89,"0"2"-24,0 2-8,3 2-6,-3 3-5,3 2-9,0 2-5,0 3-3,0 0-3,3 2-6,0 1-7,0 3-3,0-3-3,3 2-2,0-1-2,0-1 1,0-2-1,0 2-3,0-4-2,3 2-9,-3-5-11,3 1-17,0-4-20,-3 1-28,3-3-35,-3-1-12</inkml:trace>
          <inkml:trace contextRef="#ctx0" brushRef="#br0" timeOffset="8032.3574">94-322 124,'-5'4'95,"-7"2"-13,2 3-4,1 4-2,0 4-4,0 4-4,0 1-3,3 5-9,-3 2-8,3 1-6,0 2-8,3 1-7,0-1-9,0 4-1,3-1-4,3 1-4,0-1-1,0 1-2,3 1-3,0-1-2,3-2-2,-3 0-6,3 0-9,3-3-10,-3-2-14,3-1-18,1-3-12,-5 0-14,5-3-11,-1-2-15,-3-3-25,0-2-10,0-3 2</inkml:trace>
          <inkml:trace contextRef="#ctx0" brushRef="#br0" timeOffset="-3011.9692">140 6 92,'-9'-2'140,"3"-2"-53,0 4-33,0 0-14,0 0-9,0 0-5,-1 2-2,2 2-5,-5-1 1,4 4-1,-3 0 0,3-1-2,0 4-2,0 3-1,0 2-3,0 0-1,0 2-1,3 2-1,-3 3 0,3 0-2,0 1-2,0 1 0,0 2-4,0 1 1,3 0-1,-3 0 1,3-1-1,0-1 0,0 1-4,3-4-4,0 2-11,-3-4-18,6 0-22,-3-3-24,3-1-22,0-1-32,-3-5-10</inkml:trace>
          <inkml:trace contextRef="#ctx0" brushRef="#br0" timeOffset="7690.1075">170-597 29,'-12'5'100,"0"2"-29,0 5-12,0 2-7,0 3-4,0 4-8,0 4-10,3 2-3,-1 3-7,1 6-3,3-1-5,0 6 1,3 0-6,0 3-4,0 0-1,3 0 0,3 0-2,-3-1 2,3-1 0,3 1-1,-3-3-5,3-1-7,-3-1-11,3-3-19,4-1-23,-5-1-21,2-5-26,-2 0-15</inkml:trace>
          <inkml:trace contextRef="#ctx0" brushRef="#br0" timeOffset="6036.4241">246-556 48,'-7'-12'142,"5"4"-35,-7 2-22,2 6-9,-2 4 0,-3 6 0,3 2-7,-3 5-9,0 3-8,0 7-7,3 2-10,-3 5-10,3 4-7,0 2-6,3 3-4,-3 1-2,2 2-4,4-2 0,1-2-1,-1 0-4,3-1-9,0 0-16,0-4-20,3-1-24,-1-2-27,5-4-35,-4-1-35,3-3-8,-3-4 9</inkml:trace>
          <inkml:trace contextRef="#ctx0" brushRef="#br0" timeOffset="6708.0715">291-787 50,'-6'-12'101,"-3"5"-21,0 2-7,-4 5-3,1 5-3,0 4-7,0 4-5,0 6-3,-3 3-3,0 7 1,0 2-1,0 3-1,0 3-4,3 2-2,-4 4-4,4 2-8,3 1-8,0 2-6,3 1-3,-3 0-5,7-1-3,-5-3-2,7 1 0,-3-4-6,3-1-6,0-2-14,3-3-19,-3-2-24,3-4-22,1-1-27,1-5-32,-2-2-26,0-5-5,3-2 12</inkml:trace>
          <inkml:trace contextRef="#ctx0" brushRef="#br0" timeOffset="7053.7467">273-877 46,'-6'-5'61,"-7"-1"0,5 5 2,-5 2-3,1 3 4,-3 5 0,0 1 1,0 5 4,-3 3-4,0 5-5,3 4-10,0 5-11,-4 1-9,7 4-12,-3 2-6,3 2 0,3 4-4,3 1 0,0 3-2,0 1-1,3-1-3,0 2-4,3-2-10,0 0-11,0-3-10,0-3-14,0-3-13,3-1-13,0-3-13,-3-4-16,3-3-25,0-2-14,0-5 0</inkml:trace>
          <inkml:trace contextRef="#ctx0" brushRef="#br0" timeOffset="7368.2749">140-685 28,'-6'-7'105,"-6"4"-32,3 3-11,-1 1-2,-2 6-1,0 1 0,3 6-1,-3 2-6,0 2-5,0 4-5,3 2-5,-3 3-7,3 2-9,3 4-5,0 2-2,0 2-6,3 3-2,0 0 1,3 3-7,0 0-7,3 0-10,0-2-15,0 0-17,0-2-22,3-4-24,0-1-23,0-3-26,0-2-7</inkml:trace>
          <inkml:trace contextRef="#ctx0" brushRef="#br0" timeOffset="1796.3721">291 419 139,'0'6'118,"0"-5"-27,-3 1-19,3 0-15,0-4-9,0 0-9,0-1-7,0-2-5,0-2-4,0 1-2,0-3-5,0-1-2,0-2-4,0-2-2,0 0-2,0-2-4,-3-1 0,3-3-2,0 1 2,0-1-2,0-3 1,0 1 0,0 0 1,0-1-1,3-1-3,-3 2 0,3-1-2,0 2-9,0 0-15,0 3-20,0-1-27,0 2-43,0 1-32,0 1-10</inkml:trace>
          <inkml:trace contextRef="#ctx0" brushRef="#br0" timeOffset="5750.1904">294-589 113,'-9'0'118,"0"3"-23,0 1-7,0 6-1,0 3-4,-3 2-6,-1 3-8,4 6-7,-3 2-7,0 3-6,3 1-7,0 4-5,-3 4-6,6 0-8,-3 3-4,3 1-7,-3-1-2,3 2-3,3-3-4,-3 0 0,3-1-1,3-2-4,-3-1-12,3-4-19,0-2-20,0-1-23,3-2-25,-3-5-26,0 0-26,3-5-23,0-1 1,-3-6 9</inkml:trace>
          <inkml:trace contextRef="#ctx0" brushRef="#br0" timeOffset="5428.2246">342-683 98,'-6'-2'97,"-3"4"-17,0 2-1,-3 5-2,3 3-4,-3 4-4,3 1-5,-4 4-8,4 3-7,-3 4-6,3 0-7,0 4-4,3 4-8,-3 2-5,3 2-6,0 3-5,3-1-1,-3 0-3,3 1-3,0-1 1,0-1-2,0 0 0,3-4-2,0 0-11,0-1-19,0-4-26,3-1-27,-3-4-38,3-2-47,0-2-14,0-5 4</inkml:trace>
          <inkml:trace contextRef="#ctx0" brushRef="#br0" timeOffset="6361.9568">270-656 68,'-7'-6'85,"-2"5"-14,1 2-1,-1 5 2,0 2-2,-4 4-1,1 3 0,3 4-5,-3 1-2,0 6-4,3 1-5,-3 3-6,3 3-7,3 3-7,0 3-7,0 1-10,3 4-7,0 1-4,3-1-2,0 0-3,0 0-2,3-2-6,0-1-13,0-2-14,3-2-20,0-1-21,-3-4-17,6-1-19,-3-4-21,0-3-24,0-2-1</inkml:trace>
          <inkml:trace contextRef="#ctx0" brushRef="#br0" timeOffset="5092.3242">448-607 121,'-6'-4'98,"-1"3"-15,-1-1-4,2 4 2,-3 1 3,-1 2 0,-2 2-3,3 1-1,-3 5 0,0 0-7,0 2-9,-3 4-8,3 3-8,0 3-9,-3 3-7,3 2-5,0 3-5,-1 2-4,5 3-7,-5 1-4,8-2-4,-5 2-1,4 0-3,3-2 0,-3 0 1,3 1 1,3-3 2,-3 0 1,3-1-2,0-2-4,0-2-18,3-1-26,-3-4-29,3 1-36,0-4-35,0-1-42,0-4-27,0-2 1,0-4 16</inkml:trace>
          <inkml:trace contextRef="#ctx0" brushRef="#br0" timeOffset="2144.2511">306 233 76,'-3'2'162,"3"0"-29,-3-2-28,0-2-19,3-2-11,-3-1-11,3-1-9,0-3-10,0-1-8,0-2-6,0-2-4,0-3-8,0 0-5,0-1-4,0-4-3,0 0-1,0-2-4,3-2 0,0-1-1,-3 0-3,3-2-1,0 0 0,3-1-3,-3 1-6,3-2-14,-3 2-12,3 1-19,3 0-21,-3 3-24,0 1-30,3 3-28,-3 0-6,0 2 6</inkml:trace>
          <inkml:trace contextRef="#ctx0" brushRef="#br0" timeOffset="4737.9196">475-649 25,'-6'3'99,"0"5"-13,0 2-8,-3 3 0,0 3-8,0 3-7,0 2-9,0 4-8,-3 2-5,2 4-7,1 1-1,0 3-3,-3 3 0,3 1-5,0 2-5,0-1-2,3-1-4,-3 0-4,3-1-3,0-3-2,3-1-3,0-1-1,0-3 0,0-1 0,3-2-4,0-1-18,0-4-26,0-2-30,0-3-32,3-2-47,-3-3-24,3-3 1</inkml:trace>
          <inkml:trace contextRef="#ctx0" brushRef="#br0" timeOffset="2480.1851">318 6 25,'-6'5'168,"3"-2"-4,0-1-37,-3 0-22,6-4-11,-3-2-11,3-1-11,-3-2-10,3-1-8,3-2-6,-3-2-8,3-2-10,-3-2-9,3-3-4,3-2-5,-3-1-3,0-2-4,3-1-2,0 0-1,0-3-3,0 1-2,0-1 0,3 0-6,-3 1-11,6 0-18,-3 0-16,0 2-21,1-1-20,-1 2-20,3 2-19,-3 0-33,3 2-9,-3 1 5</inkml:trace>
          <inkml:trace contextRef="#ctx0" brushRef="#br0" timeOffset="4144.6422">662-724 43,'-9'2'154,"0"3"-22,-3 0-23,0 2-8,-3 1-3,0 2-6,-1 0-7,2 2-8,-5 2-9,1 1-5,0 0-7,-3 2-4,3 1-6,0-1-6,-3 1-9,3 3-10,-1-1-4,1 0-7,0 2-5,3 0-3,-3 0-3,3 1-18,0-3-27,3 0-36,-4-1-41,7-1-44,1-2-54,1-3-16,5-1 12</inkml:trace>
          <inkml:trace contextRef="#ctx0" brushRef="#br0" timeOffset="4395.1751">463-649 91,'-3'1'157,"-6"1"-44,3 3-21,-4 2-12,5-1-4,-4 5-6,0 0-8,-1 2-6,1 2-7,-3 0-7,3 4-8,0 3-9,-3 0-6,3 5-6,-3 2-5,0 2-1,0 1-1,0 4-2,0-1-7,0 2-16,0 1-21,0-1-22,-1-1-27,4-1-27,0-2-25,0-3-29,3-3-4,0-3 11</inkml:trace>
          <inkml:trace contextRef="#ctx0" brushRef="#br0" timeOffset="3841.0157">626-756 93,'-6'2'159,"0"-1"-45,-3 2-19,3 1-9,-3-1-3,-3 4-10,3 0-13,-3 1-9,-4 1-11,1 1-11,0 2-6,0-1-7,-3 3-4,3-2-3,-3 2-2,0 0-4,3-1-1,-4 2-5,1-1-16,3 1-24,0-2-28,3 1-34,0 0-41,3-3-36,3-2-7,0-1 13</inkml:trace>
          <inkml:trace contextRef="#ctx0" brushRef="#br0" timeOffset="3511.018">614-722 123,'-3'0'172,"-3"1"-40,0 1-19,-3 0-10,3-2-11,-6 2-8,2 1-19,-2-2-15,0 3-14,-3 1-12,0-1-5,0 0-9,0 2-2,0 1-3,-3-3-3,6 3-2,-3 0-9,-1 0-19,4 1-24,0-1-26,3 2-28,0-2-31,3-1-35,0 1-11,3-2 6</inkml:trace>
          <inkml:trace contextRef="#ctx0" brushRef="#br0" timeOffset="3178.977">762-811 96,'-9'2'134,"3"-2"-23,-3 2-12,3-2-10,-4 1-5,1-1-3,4 0-5,-4-1-4,-1 1-4,1 0-5,-3-2-7,3 2-7,-3 0-4,0 0-8,-3 2-6,0-1-4,0 1-5,-1 1-7,2 1-5,-5 1-4,1 2-3,0 0-1,0 1 0,0 2-6,3 2-15,-4 0-22,5 0-32,-5 0-35,7 2-38,0-3-46,0-1-28,3 1 1,3-3 19</inkml:trace>
        </inkml:traceGroup>
      </inkml:traceGroup>
    </inkml:traceGroup>
  </inkml:traceGroup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3.3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9C57486-6C93-4F73-A5BC-BDB43AFC1AE8}" emma:medium="tactile" emma:mode="ink">
          <msink:context xmlns:msink="http://schemas.microsoft.com/ink/2010/main" type="inkDrawing"/>
        </emma:interpretation>
      </emma:emma>
    </inkml:annotationXML>
    <inkml:trace contextRef="#ctx0" brushRef="#br0">36 770 10,'1'0'34,"-1"0"-2,0 0-3,0-1-1,0 1-4,0-1-5,0 0-4,0 1-3,0-1-3,-1 0 0,1 0-2,0 0-1,0-1 0,-2 1 0,2-1 0,-2 0 0,2 0 1,-2 0 1,2 0 0,-1-1 3,1-1-1,-2 2 0,0-2 0,1 1 0,-1-1-2,2 0-3,-2 0 2,2-1-2,-2 1-1,1-1-1,-1 0 2,2 1 0,-2-1-2,0-1 1,2 1 0,-1-1 0,1 0-1,-2 0-1,2 0 2,-2 1-2,2-3 0,-2 3 0,2-1 0,0 0 1,-1-1 0,1 1-2,0 0 0,-2 0 1,2 2-1,0-2 0,0 0-1,0 0 2,0 1-1,0 0-1,0-1 0,0 1 0,0 0 0,2-1-1,-2 0 0,0 0 1,1 1-1,-1 0 0,2 0-1,-2 0 1,2-1 1,-2 1 0,2-1 1,-2 1 1,1 0-2,-1 0 0,0 0-1,2 1-1,-2 0 1,0-1 1,2 0-1,-2 1 0,0-1 1,0 1 1,0-2 0,0 3-2,0-3 1,0 2 0,2 0-1,-2 0 0,0-1 0,0 1 1,1 0-1,-1 2 1,0-3 0,2 1 0,-2 2 0,0-2 0,2 1 0,-2 0 0,0 0 0,0 0 0,2 0 0,-2-1 0,0 1 1,1-1 0,-1 1-1,2 0 0,-2-1 0,0 2 0,2-2-3,-2 1 1,1-1 1,-1 1-1,2-1 1,-2 0 1,0 1 0,2 0-1,-2-1 0,2 2 1,-2-2 0,1 0-2,-1 2 1,2-2 1,-2 1 1,2 0 0,-2-1-1,2 1 1,-2 0-1,1-1 0,1 1 0,-2-1-1,2 1 1,-1 1-1,-1-3 0,2 3 0,0-2-1,0 1 1,-2 0 1,1-1-2,1 1 1,0 0 1,0-1 0,-2 1 1,2-1-1,-1 1 1,1-1 0,0 0-1,-2 1 0,1-1 0,3 1 0,-4-1-1,2 0 0,1 0-1,-1 1 1,0-1 0,-1 1 1,1-1-1,0 2 1,-1-2 1,1 1-1,2 0 1,-3 0-1,1 0-1,0-1 0,0 1-1,0 0 1,-1 0-1,3-1 2,-3 1 0,1-1-1,2 2 2,-3-2 0,1 1 0,0 0 0,1-1 0,-1 1-2,1-1 0,-1 0-1,2 0 1,-3 0 0,3 1 0,-2-1 1,1 0-1,0 2 1,-1-3 0,2 3 0,-1-2 0,1 1 1,-1 0 0,1 0 0,1 0-1,-2-1 1,3 1 1,-3 1 0,2-2-2,-1 1 0,1 1 0,0 0 0,0-2 0,1 2 0,-1-1 0,0 0 0,0 0 1,1-1-1,1 2 0,-2-1-1,0 0 0,0 0 1,2 0 1,-2 0-1,0 1-1,1 0 1,-1 0 0,-2-1-5,3 1-11,-3 0-10,1 0-14,-1 0-16,0 0-18,1 0-25</inkml:trace>
  </inkml:traceGroup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5.4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1972220-5504-47D4-86B4-9F2CA29B57A8}" emma:medium="tactile" emma:mode="ink">
          <msink:context xmlns:msink="http://schemas.microsoft.com/ink/2010/main" type="inkDrawing"/>
        </emma:interpretation>
      </emma:emma>
    </inkml:annotationXML>
    <inkml:trace contextRef="#ctx0" brushRef="#br0">20 702 12,'-1'-2'9,"1"0"1,0 0 0,-2-2 0,2 1 0,-2 0-2,0-1-2,2 0-2,0 0 0,-1 0-3,1-1 1,0 2-1,-2-3 1,2 2-1,0-1 0,-2 0-1,2 0 1,0-1 3,-2 1-1,2 0 2,0 0 0,0 0 0,-1 1 2,1-1 0,0 0-1,0 0 1,0 1 0,-2-1-1,2 0-3,0 1-1,0-1 1,0 1-2,-2-1-1,2 0 1,0 0 1,0 0 0,0-1-2,0 1-1,0 0 1,0-1 0,0 1 1,0 0-1,0-1 0,2 0 0,-2 1 0,0 0 0,2-1-4,-2-1 2,1 3 2,-1-2 0,0 0 0,0 1 0,2-1 0,-2 0 0,0 1 0,0-1-1,0 0 1,0 0 0,0-1 1,0 1-1,-2 0 1,2-1 0,0 2 0,0-1 0,0-1 1,0 2 0,0-1 1,0 1-1,0-1 1,0 2 0,2-2-2,-2 1-1,2 1-2,-2-1 0,2 0 1,-1 0-1,1 1 2,0-2 0,0 1 0,-1 1 0,1-1 0,0-1 0,1 1 0,-1-1 1,0 1-1,-1-1 0,-1 0 1,2 0-1,0-1 0,-2 0 0,2 1 1,-1-1-1,1 0 0,0 0 0,0 0 0,1-1-1,-1 2-1,1-1 2,1 0 0,-1 0 0,1 0-1,-1 0 1,2 0-1,1 0-1,-3 1 0,2-1 1,0 0 1,2 0 0,-1-1 0,1 1 0,-2 1 0,2-1 0,0-1-1,1 1 1,0 0 1,0 0 0,1 0 0,-1 1 0,1 0-1,0 0 0,0 0 0,-1 1-1,1 0 1,-2 1-1,1 0-7,0 0-11,-1 0-10,-2 1-12,0 0-17</inkml:trace>
  </inkml:traceGroup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6.9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EAA78B2-A588-4968-BDD0-DC437ABAE43D}" emma:medium="tactile" emma:mode="ink">
          <msink:context xmlns:msink="http://schemas.microsoft.com/ink/2010/main" type="inkDrawing"/>
        </emma:interpretation>
      </emma:emma>
    </inkml:annotationXML>
    <inkml:trace contextRef="#ctx0" brushRef="#br0">16 255 7,'-2'-4'10,"2"-1"3,-1 0 0,-1 0 1,2 1-1,-2-1 0,0 0-4,1 0 0,1 1-1,-2-1-1,2-1-1,-2 2 0,0-1-1,2-1-1,0 1-1,0-1-2,0-1 1,0 0 1,0 1-2,2-1-1,-2-1 2,0-1 0,2 1-1,-2 0-1,0-1 2,0 0-2,0-1 0,0 2 0,0-2-2,0 1 0,2-1 1,-2 1 0,0 0 1,1 0-1,1 1-8,0-1-17,0 2-23</inkml:trace>
  </inkml:traceGroup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6.9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8E5718F-2EB9-4D32-B842-B9EF6F7DD1B1}" emma:medium="tactile" emma:mode="ink">
          <msink:context xmlns:msink="http://schemas.microsoft.com/ink/2010/main" type="inkDrawing"/>
        </emma:interpretation>
      </emma:emma>
    </inkml:annotationXML>
    <inkml:trace contextRef="#ctx0" brushRef="#br0">0 220 9,'0'-7'17,"0"1"-4,0-1 0,2-1 0,-2 1 0,1-1-2,3-1-2,-2 1-2,1 0 0,2-1-2,1 0-2,-1-1 1,0 1-2,2-2-2,0 1 3,0 0-2,0-1 0,2-1-1,-3 1-1,1 0-1,0 1-8,0 0-10,0 0-15,-1 1-16</inkml:trace>
  </inkml:traceGroup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8.8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3B169A9-C747-417E-8ABA-9BDEEE097A6D}" emma:medium="tactile" emma:mode="ink">
          <msink:context xmlns:msink="http://schemas.microsoft.com/ink/2010/main" type="inkDrawing"/>
        </emma:interpretation>
      </emma:emma>
    </inkml:annotationXML>
    <inkml:trace contextRef="#ctx0" brushRef="#br0">0 209 12,'0'-3'23,"0"1"-1,0-2-2,0 1 1,0-1-1,2-1 0,-2 1-3,0-2 1,0 0-2,0 0-2,2-2 0,-2 2-2,1-2-2,-1-1-2,2 0-2,0 0-2,0 1-2,1-2-2,-1 0 0,1 1 1,1 0-1,-3 1 2,3-1 2,1 1-3,-1-1-1,1 3-2,-2-1-5,2 0-12,-1 1-14,0 0-16,-1 1-25</inkml:trace>
  </inkml:traceGroup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9.3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4444A9C-4544-41C2-B702-F8B095E6B1B5}" emma:medium="tactile" emma:mode="ink">
          <msink:context xmlns:msink="http://schemas.microsoft.com/ink/2010/main" type="inkDrawing"/>
        </emma:interpretation>
      </emma:emma>
    </inkml:annotationXML>
    <inkml:trace contextRef="#ctx0" brushRef="#br0">0 231 18,'4'-9'24,"-1"-1"0,2 1 1,1-1-3,-1-1-2,0 1-1,0 0-3,2-1-2,0 0-2,0 0 0,2 0-2,-1-1-2,1 1-1,-2 1-2,4-1-3,-3 1-1,1 0 2,-2 1-1,1 0-1,0 2 0,-4 0-5,4 0-10,-3 1-15,-2 1-18,1 1-26</inkml:trace>
  </inkml:traceGroup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9.5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E781A27-84E1-404B-ABB6-EF57E0129A0B}" emma:medium="tactile" emma:mode="ink">
          <msink:context xmlns:msink="http://schemas.microsoft.com/ink/2010/main" type="inkDrawing"/>
        </emma:interpretation>
      </emma:emma>
    </inkml:annotationXML>
    <inkml:trace contextRef="#ctx0" brushRef="#br0">0 78 6,'8'-6'9,"1"-2"1,1 0-2,1 1-1,-1-1 0,2 0 0,-1 2-1,-1-1-2,1 0-5,-1 0-9,-1 1-17</inkml:trace>
  </inkml:traceGroup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39.0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21F9AC2-F281-42D1-B7D3-2CC9F0B3CCED}" emma:medium="tactile" emma:mode="ink">
          <msink:context xmlns:msink="http://schemas.microsoft.com/ink/2010/main" type="inkDrawing"/>
        </emma:interpretation>
      </emma:emma>
    </inkml:annotationXML>
    <inkml:trace contextRef="#ctx0" brushRef="#br0">7 475 1,'0'0'14,"0"-2"-2,0 2-1,0 0 0,0-2 1,0 2-1,0-2 1,0 2-2,0 0 0,0-1-2,0 0-1,0 0 0,0 0 0,0 0 1,0-1-1,0 1-1,0-1-1,0 1-1,0-1 0,-2 0-3,2 0-1,0-1 1,0 1 4,0-1 2,-2 0 1,2 0 4,0 0 2,0-1 1,0 1-1,0 0-1,-2-2-1,2 2-1,0-1-2,0 1-2,-1-2-2,1 1 0,0 0-3,0 0-2,0-1 0,0 1-2,0 0 1,0 0 1,0-1 0,0 1 0,0-1 3,0 1-3,0-1 1,0 0 1,1 1 1,-1-2 0,0 1-1,2 0 1,-2 0 1,2-1-2,0 1 1,-2-1-1,2 0-2,-1 2 0,1-2-1,-2 0-1,2 0 0,-1 0 0,-1 0 0,2 0 0,0 1 2,0-1 0,-1-1 0,1 1 0,0-1 0,0 0 0,1 0 0,-1 0 0,1-1 0,-1 1 0,1-1 0,1 0-3,0 0-1,-1 1 1,0-1-1,3 0 0,-3 0 2,1 1 2,1-2 0,0 2 0,-2-1-1,3 0 0,-1 0-2,0 1 0,0-2 0,2 1-1,-2 0-3,2-1 1,0 1-3,0-1-5,-1 1-13,1-1-17,-1 0-20,0 2-23</inkml:trace>
  </inkml:traceGroup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39.6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6BB3478-3469-4816-9253-F563F34A9E0F}" emma:medium="tactile" emma:mode="ink">
          <msink:context xmlns:msink="http://schemas.microsoft.com/ink/2010/main" type="inkDrawing"/>
        </emma:interpretation>
      </emma:emma>
    </inkml:annotationXML>
    <inkml:trace contextRef="#ctx0" brushRef="#br0">0 68 3,'9'-6'2,"-1"0"1,1-1-1,0 1 1,-1 0-1,1 0 0,-2 1 0,2 1-1,-3-1 0,1 1-1,0 0 0,-1 1 0,1 0-3,-2 0-7</inkml:trace>
  </inkml:traceGroup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1.6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8A62656-FEBE-4375-BE3F-0A194387FAE4}" emma:medium="tactile" emma:mode="ink">
          <msink:context xmlns:msink="http://schemas.microsoft.com/ink/2010/main" type="inkDrawing"/>
        </emma:interpretation>
      </emma:emma>
    </inkml:annotationXML>
    <inkml:trace contextRef="#ctx0" brushRef="#br0">0 47 7,'7'-3'17,"0"0"-2,2 1-2,0-1-1,-1 0-1,1-1-2,2 1-3,-3 0-3,3 0 0,-3 0-1,1 0-1,-1 0 0,1 0 0,-2 2 0,-2-2-2,1 1-7,-1 1-15,-2 0-20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8:38.729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423A214-81C7-4F31-8B1E-560C5CD40C07}" emma:medium="tactile" emma:mode="ink">
          <msink:context xmlns:msink="http://schemas.microsoft.com/ink/2010/main" type="writingRegion" rotatedBoundingBox="15873,2163 17236,2195 17224,2688 15861,2655"/>
        </emma:interpretation>
      </emma:emma>
    </inkml:annotationXML>
    <inkml:traceGroup>
      <inkml:annotationXML>
        <emma:emma xmlns:emma="http://www.w3.org/2003/04/emma" version="1.0">
          <emma:interpretation id="{8410575B-329F-40E2-8C7B-8C48C236BB68}" emma:medium="tactile" emma:mode="ink">
            <msink:context xmlns:msink="http://schemas.microsoft.com/ink/2010/main" type="paragraph" rotatedBoundingBox="15873,2163 17236,2195 17224,2688 15861,2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C50BC6-6D22-4DDF-9665-5CD5A381CB26}" emma:medium="tactile" emma:mode="ink">
              <msink:context xmlns:msink="http://schemas.microsoft.com/ink/2010/main" type="line" rotatedBoundingBox="15873,2163 17236,2195 17224,2688 15861,2655"/>
            </emma:interpretation>
          </emma:emma>
        </inkml:annotationXML>
        <inkml:traceGroup>
          <inkml:annotationXML>
            <emma:emma xmlns:emma="http://www.w3.org/2003/04/emma" version="1.0">
              <emma:interpretation id="{E7AFEC83-3D98-4D8D-850F-473B53A18D87}" emma:medium="tactile" emma:mode="ink">
                <msink:context xmlns:msink="http://schemas.microsoft.com/ink/2010/main" type="inkWord" rotatedBoundingBox="15873,2163 17236,2195 17224,2688 15861,2655"/>
              </emma:interpretation>
              <emma:one-of disjunction-type="recognition" id="oneOf0">
                <emma:interpretation id="interp0" emma:lang="en-US" emma:confidence="0.5">
                  <emma:literal>(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.5">
                  <emma:literal>* I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* #</emma:literal>
                </emma:interpretation>
              </emma:one-of>
            </emma:emma>
          </inkml:annotationXML>
          <inkml:trace contextRef="#ctx0" brushRef="#br0">32 158 135,'-12'5'152,"3"-1"-55,0-1-44,6-2-20,3-1-9,3-1-6,6-1-2,0-3-2,6 0-1,4-2-1,2-1-2,0-2-2,6-2-2,0 0-2,4 0-3,-1-1 1,3-1-2,-3 0-11,0 3-26,0-3-39,0 4-45,-6 0-24,1-1-14</inkml:trace>
          <inkml:trace contextRef="#ctx0" brushRef="#br0" timeOffset="-249.7651">23 175 112,'-3'0'119,"0"0"-17,0 0-6,3 0 0,-3 0 6,0 0 3,0 0 1,0 0-2,3-1-5,0-2-9,0 2-12,0-1-15,3-3-17,3 0-13,0 0-7,3-4-9,3 1-4,4-1-5,2-2-2,3-1-4,3 0-1,0-2-1,0 1-3,3-1-6,0 2-24,-2-1-32,2 2-42,-3 0-40,0 2-51,-3 1-44,-3-1-6,0 3 21</inkml:trace>
          <inkml:trace contextRef="#ctx0" brushRef="#br0" timeOffset="272.5718">102 114 32,'-18'7'153,"0"-4"3,6 2-70,0-1-37,5-2-21,4-2-6,6 0-4,4 0-2,2-4-2,6 0 0,3 0-5,3-3-3,3 0 0,6-1-3,0-3 0,7 1 0,-1 1 1,0-2-3,3 1-14,0 1-26,-2-1-44,-1 1-46,-3 2-23,-2 1-11</inkml:trace>
          <inkml:trace contextRef="#ctx0" brushRef="#br0" timeOffset="4078.3812">362 138 137,'-16'-3'143,"4"-3"-64,3 1-34,6-1-17,3-1-4,0-2 1,6 1 1,3-2 4,3-1 4,1 1 4,4 0 6,5-2 6,-1 2 6,3 0 5,6-2 8,3 3 2,1-1 0,5 2 1,0 1-2,3 4-5,1-1-12,-1 2-7,0 2-8,1 4-11,-4-1-8,0 0-5,-3 3-3,-3 0-2,1 1-1,-7 0-2,-3 2-7,0-3-23,-6 1-30,-3 0-35,-3 1-43,-2-1-44,-5-2-54,2 0-17,-7 0 6,0-1 24</inkml:trace>
          <inkml:trace contextRef="#ctx0" brushRef="#br0" timeOffset="584.1052">470 221 96,'-6'5'94,"0"0"-18,3 0-10,0-3-4,0 1-2,0-1-3,3-1-4,3-1-1,0 0 1,0 0-1,6-1-1,0-2-4,3-1-8,0 1-7,4-3-7,1 2-8,1-3-2,4 0-3,-1 0-2,0 1-3,3-2-3,-3 2 1,4-1-3,-1 2-2,-3-2-1,0 2-4,0 0-16,-3 0-29,0 0-33,0 2-40,-3-1-45,1 1-29,-4-1 1</inkml:trace>
          <inkml:trace contextRef="#ctx0" brushRef="#br0" timeOffset="2173.7144">576 359 11,'-28'10'143,"2"0"-10,4 0-50,4-1-30,3-3-14,6 0-5,3-3-5,6-1-1,3-2-1,6-2-4,6-3-3,3-2-4,10 0-4,2-3-1,6-2-3,3 1-4,0-2-1,4 2-3,-1 0-5,-3-1-19,1 2-27,-4 2-31,0-1-30,-6 3-33,-3-1-15</inkml:trace>
          <inkml:trace contextRef="#ctx0" brushRef="#br0" timeOffset="3136.7315">515 258 95,'-12'-3'163,"0"1"-13,6-1-70,3 0-36,6-3-13,3 1-2,3-1 1,6 0 3,6-1 8,7 0 5,-1-1-1,9 2 1,-3-3 1,6 2-2,4 1-3,-1-1-1,0 0-5,4 0-5,-4 0-7,3 1-6,-3-1-6,1 1-2,-1 2-6,-3 0-1,1-1-3,-7 3-7,0 1-18,-6-1-22,-2 2-22,-4 0-26,-4 0-30,-1 0-26,-4 0-29,-3 2-6,-3-2 9</inkml:trace>
          <inkml:trace contextRef="#ctx0" brushRef="#br0" timeOffset="914.0641">594 333 104,'-15'9'117,"3"-1"-42,0-3-22,3 2-11,2-4-2,2 1 2,1-1-2,4-1-2,0 0-2,0-2-1,6-2-2,1 0-5,2-1-4,3-2-6,0 0-5,3-2-3,3 0-6,0-1-2,3-1-3,0-1 1,4 1-1,-4-1 1,3 0 1,0 2 2,-3-3-1,3 3-2,-3-1-9,-3 0-21,1 3-27,-1 1-34,-3-1-43,0 2-29,-3-2-7</inkml:trace>
          <inkml:trace contextRef="#ctx0" brushRef="#br0" timeOffset="1538.5116">633 421 77,'-18'9'139,"0"-3"-47,6 0-27,0-1-11,6-2-5,-1 0 0,5-3-6,-1 0-4,6 0-5,3-3-1,3-2 0,6 0-2,0-1-3,6-3-3,0 1-5,7-3-5,-2-1-4,8 0-2,-4 0-1,6 1-3,-2-3 0,2 2 0,-3-1 0,0 1-2,0 1-2,-3 0-5,-2 0-16,-1 2-17,-6 1-19,-3 2-23,-3-2-24,-3 5-22,-3 0-28,-6 1-4</inkml:trace>
          <inkml:trace contextRef="#ctx0" brushRef="#br0" timeOffset="3759.8722">630 68 84,'-15'2'136,"0"1"-52,3-1-25,3 0-10,3-1-3,3 1 0,3-2-3,3 0-2,3 0-4,3-2-3,9 1-2,0-1-1,6 0-2,1 0-5,5-1-4,0 2-2,3-3-2,0 2-5,3 2-3,-2-1 0,2 1 0,-3 1-2,3-1 0,-3 2 0,1 0-1,-4 0-2,-3-1-1,0 2 0,-3 1-1,-3-1-5,-2 1-12,-4-1-19,-3 0-31,-3 3-34,-3-3-46,-3 2-32,-3-2-5</inkml:trace>
          <inkml:trace contextRef="#ctx0" brushRef="#br0" timeOffset="2170.5094">733 348 84,'-24'7'133,"2"0"-57,1-2-26,3 0-10,3 0 0,3-1-1,3-1-1,0-1-4,6-2-5,0 0-6,6-4-7,3-1-2,3 0-1,3-2-2,6-2-2,0 0-4,6-1-1,1-2 1,2 1-4,0 0 0,0 0-7,0 0-16,-2 0-25,-1 3-30,-3-1-28,-3 0-32,-3 3-16</inkml:trace>
          <inkml:trace contextRef="#ctx0" brushRef="#br0" timeOffset="1227.2117">666 404 10,'-9'6'129,"0"-1"-30,3-2-27,0-1-11,3-1-5,3-1 0,3-1-7,0-1-11,6-3-6,0 0-6,3-2-4,4 0-6,2 0-4,-1-1-5,5-1-3,-1 0-1,0 0-2,0-1-2,0 1 0,0 1 0,1-1-2,-1 1-5,-3 0-13,0 2-19,0-1-20,-3 2-27,-3 0-29,1 2-28,-4-2-3</inkml:trace>
          <inkml:trace contextRef="#ctx0" brushRef="#br0" timeOffset="3447.9053">745 61 91,'-15'-1'143,"3"-3"-45,3 1-45,3 0-18,2-1-11,8-1-1,2-2 0,3 1 4,3 0 5,6-1 3,-3 1 5,6 1 3,3-2 4,1 2 0,1 1 0,2 1 0,2 0-1,-3 3-5,6-2-5,-3 4-6,1-1-5,-1 3-7,0-1-5,0 2-4,-2 0-3,-5 2-3,-1 0-3,-1 1-4,-3-1-16,-6 2-17,0-2-19,-3 1-23,-3-1-26,0 1-27,-6-1-27,0-2-18,-2 0 2</inkml:trace>
          <inkml:trace contextRef="#ctx0" brushRef="#br0" timeOffset="2813.9224">760 403 145,'-21'8'150,"6"-1"-60,3 0-40,3-2-22,5-1-9,8-3-6,2-1-1,5-1-1,5-1-4,5-2 1,0-1-1,3 0-1,3-2-3,3 0 0,1-1 0,2 1-1,0-1 0,0 1 0,1-2-6,-4 3-22,0-1-37,-3 0-49,0 1-27,-6 0-12</inkml:trace>
          <inkml:trace contextRef="#ctx0" brushRef="#br0" timeOffset="1851.142">778 377 51,'-18'9'84,"6"-2"-29,3-1-13,0-1-2,3-1 0,2-1 2,8-1 3,-1-2 2,3-2-3,3-1-2,3-1-2,3-1-5,3-1-8,0-3-6,3 1-5,3-3-6,1 1-5,-1 2-1,0-2-1,3-1 0,-3 3-4,0-1-12,1 0-19,-4 3-29,-3-1-31,-3 2-39,0 0-25,-6 0-2</inkml:trace>
          <inkml:trace contextRef="#ctx0" brushRef="#br0" timeOffset="2506.8924">863 399 79,'-13'7'86,"1"0"-18,3-2-8,3 0-4,0-1-4,6-3-5,0-1-4,3 0-6,3-1-5,3-3-5,6-1-7,-2-2-6,5 0-5,3-1-3,0-2-4,0 1 0,3-1 1,-3 2-2,4-1-6,-1 1-15,-3-1-25,0 2-24,-3 1-26,0 0-29,-6 1-21</inkml:trace>
        </inkml:traceGroup>
      </inkml:traceGroup>
    </inkml:traceGroup>
  </inkml:traceGroup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1.6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F536E00-E05E-4A8B-B0AD-7A45D0266F9F}" emma:medium="tactile" emma:mode="ink">
          <msink:context xmlns:msink="http://schemas.microsoft.com/ink/2010/main" type="inkDrawing"/>
        </emma:interpretation>
      </emma:emma>
    </inkml:annotationXML>
    <inkml:trace contextRef="#ctx0" brushRef="#br0">120 0 1,'-12'4'7,"0"0"-1,2 2-2,-1-2 1,1 0 0,-1 1-2,3 0-1,-1 0 0,0 0-1,0-1 1,4 0-3,-2 0-6,0 1-16</inkml:trace>
  </inkml:traceGroup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2.1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472747D-38BA-486B-B6D0-68DC1866CF58}" emma:medium="tactile" emma:mode="ink">
          <msink:context xmlns:msink="http://schemas.microsoft.com/ink/2010/main" type="inkDrawing"/>
        </emma:interpretation>
      </emma:emma>
    </inkml:annotationXML>
    <inkml:trace contextRef="#ctx0" brushRef="#br0">75 0 1,'-9'8'6,"1"2"1,-1-2 0,0 1 0,2 0 0,0-1-3,0-1 1,2 0 0,0 1-5,2-1-3,-3-1-17</inkml:trace>
  </inkml:traceGroup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2.8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4E58683-DEA9-4D53-A25F-0FFCEDE20D8D}" emma:medium="tactile" emma:mode="ink">
          <msink:context xmlns:msink="http://schemas.microsoft.com/ink/2010/main" type="inkDrawing"/>
        </emma:interpretation>
      </emma:emma>
    </inkml:annotationXML>
    <inkml:trace contextRef="#ctx0" brushRef="#br0">155 0 19,'-3'3'37,"-3"-1"5,3 2 0,-2 0-1,-2 2-2,1 0-3,-1 0-8,-1 2-8,1 0-4,-2-1-3,0 2-4,1-1-2,-1 1-1,0 0-4,1 0 1,-1-1 0,2 0-3,0-1-2,0 1-8,2-1-13,0-1-26,-1 0-35,1 0-23</inkml:trace>
  </inkml:traceGroup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4.9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F465ECD-D117-41F7-B5F7-8D0321AC38A5}" emma:medium="tactile" emma:mode="ink">
          <msink:context xmlns:msink="http://schemas.microsoft.com/ink/2010/main" type="inkDrawing"/>
        </emma:interpretation>
      </emma:emma>
    </inkml:annotationXML>
    <inkml:trace contextRef="#ctx0" brushRef="#br0">0 334 7,'0'-3'31,"0"2"-3,0 0-1,0-1-2,0 1-1,0-2 0,0 3-1,0-2-2,0 0-1,0 0-3,0 0-2,0 0 0,0 0-3,0 0 0,0 0-3,0-1 1,0 0-3,0 0-1,2 0 0,-2-1-1,0 0 1,2 0 1,-2 0 0,0-1 0,0 0 1,2 0 0,-2 0 1,0-1 1,1 2-2,-1-2 1,2 2-2,-2-1 0,2 0-1,-2-1-1,2 1-1,0-1 1,-1 1 1,1-3 0,1 3-1,-1-2 0,2-1-1,-3 0-2,3 0 1,-2-1-2,1 1 0,0-1 0,3 0 0,-3 0 0,2 0-2,-1 0 0,1 0-1,0 0-2,2-2-1,-2 2 0,2-1-8,-1-1-13,0 1-21,2 0-26,-1-1-33,-1 0-20</inkml:trace>
  </inkml:traceGroup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6.9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F6969D2-F742-44EA-8087-55CD92CE04E3}" emma:medium="tactile" emma:mode="ink">
          <msink:context xmlns:msink="http://schemas.microsoft.com/ink/2010/main" type="inkDrawing"/>
        </emma:interpretation>
      </emma:emma>
    </inkml:annotationXML>
    <inkml:trace contextRef="#ctx0" brushRef="#br0">37 218 17,'-2'2'25,"0"-2"-2,0 2 0,1 0-2,-1-1-4,2 1-3,-2-1-2,1 2-4,-1-3-3,0 2-1,2 0-2,-2-1 0,2 1 0,-1-1-1,1 0 0,-2 1-1,2-1 0,-2 0 0,2 1-1,-2-1 1,2 0 0,-1 0 0,-1 0 1,2 0-1,-2 0 1,1 0 0,1 0 1,-2 0-1,2 0 1,-2-1 3,2 1 2,-2-1 4,2 0 1,0 0 0,0 0 2,0-1-3,2 0-1,-2 0-5,2 0-1,0-1-1,-2-1-2,3 1-1,-1-2 0,1 0 0,2-1-2,-1 0 1,1-1 1,0 0-2,2-1-4,0-1-3,0-1 2,2 1-6,-1-1 0,1-1 0,2 0 2,-1 0 3,2 1 1,2-1 2,0 0 2,0-1 0,2 2 2,-3-1-1,3 0 1,0 0-1,-1 1 2,1-1-1,-2 2 0,0-1 0,0 1-10,-2 0-11,0 1-14,-2 0-20</inkml:trace>
  </inkml:traceGroup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6.9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4BB2B36-22E5-485D-B2CA-083467BBA225}" emma:medium="tactile" emma:mode="ink">
          <msink:context xmlns:msink="http://schemas.microsoft.com/ink/2010/main" type="inkDrawing"/>
        </emma:interpretation>
      </emma:emma>
    </inkml:annotationXML>
    <inkml:trace contextRef="#ctx0" brushRef="#br0">0 108 31,'10'-6'31,"1"1"-2,1-1-3,-2 1-4,0 1-7,2-1-3,-1 0-5,1 0-3,-1 0-1,1 0-1,-2 0 2,2 0-1,0 2-2,-1-3 1,1 2-2,0-1 0,-1 0 0,1 1-3,-2-1-8,1 0-12,-1-1-15,0 2-23</inkml:trace>
  </inkml:traceGroup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7.6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4F130EE-81BF-4556-9413-F13795C2DB4E}" emma:medium="tactile" emma:mode="ink">
          <msink:context xmlns:msink="http://schemas.microsoft.com/ink/2010/main" type="inkDrawing"/>
        </emma:interpretation>
      </emma:emma>
    </inkml:annotationXML>
    <inkml:trace contextRef="#ctx0" brushRef="#br0">0 134 12,'6'-5'9,"1"-1"-3,2 0-2,0 0-2,-1 0 1,3 0 1,-1-1-3,1 0-1,1 0 0,2 0-1,0 1-1,-1-1 2,1 0 0,0 0 0,-2 1-3,2 0 1,-3 1-1,1 0 1,-2 1 1,-1 0 1,0 1 2,-2-1 1,0 2 0,-2-1-2,0 1-9</inkml:trace>
  </inkml:traceGroup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8.4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C1D9CC5-54F5-44D7-9D0D-0FC5152F03DC}" emma:medium="tactile" emma:mode="ink">
          <msink:context xmlns:msink="http://schemas.microsoft.com/ink/2010/main" type="inkDrawing"/>
        </emma:interpretation>
      </emma:emma>
    </inkml:annotationXML>
    <inkml:trace contextRef="#ctx0" brushRef="#br0">0 41 3,'4'-1'7,"-1"0"0,2-1-1,1 0-1,1 0-2,-1 1 2,1-2-1,2 1-2,0 0-1,0 0 2,-1 0 0,3 0-2,-1 0-2,-1 0-2,1 0 2,1 0-1,-1 0 1,1-1 0,-3 1 1,1 0 0,-1 1-3,1-1-4,-2 2-8</inkml:trace>
  </inkml:traceGroup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0.3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9B741BC-C767-4323-AB84-7A37BDD2C8DB}" emma:medium="tactile" emma:mode="ink">
          <msink:context xmlns:msink="http://schemas.microsoft.com/ink/2010/main" type="inkDrawing"/>
        </emma:interpretation>
      </emma:emma>
    </inkml:annotationXML>
    <inkml:trace contextRef="#ctx0" brushRef="#br0">0 5 7,'5'-1'21,"0"0"-5,2 0-3,0 1-2,2-1-4,-2 1-6,0-1-16,1 1-34</inkml:trace>
  </inkml:traceGroup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1.6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BDF035F-7D2D-41C8-9FF5-BFB39485751C}" emma:medium="tactile" emma:mode="ink">
          <msink:context xmlns:msink="http://schemas.microsoft.com/ink/2010/main" type="inkDrawing"/>
        </emma:interpretation>
      </emma:emma>
    </inkml:annotationXML>
    <inkml:trace contextRef="#ctx0" brushRef="#br0">-1 172 49,'0'-2'52,"1"-2"-4,-1 0-5,2-1-5,0 0-4,0-1-4,1 2-4,-1-4-5,-1 2-1,3-1-2,-1-1-3,1 0-1,-1-1-1,1 0-2,1 0-3,-1-1-2,1 1-3,-2 1-1,2-1-2,-1 1-1,1 1-5,-1 0-14,-1 1-21,0 1-34,1 1-35,-1-1-16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8:47.446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96A783D-9A78-4159-A4DF-E2D4F1489AAD}" emma:medium="tactile" emma:mode="ink">
          <msink:context xmlns:msink="http://schemas.microsoft.com/ink/2010/main" type="writingRegion" rotatedBoundingBox="17381,3109 17408,3877 17147,3886 17121,3118"/>
        </emma:interpretation>
      </emma:emma>
    </inkml:annotationXML>
    <inkml:traceGroup>
      <inkml:annotationXML>
        <emma:emma xmlns:emma="http://www.w3.org/2003/04/emma" version="1.0">
          <emma:interpretation id="{6AB057AF-6522-4743-AD10-B98C5ED14601}" emma:medium="tactile" emma:mode="ink">
            <msink:context xmlns:msink="http://schemas.microsoft.com/ink/2010/main" type="paragraph" rotatedBoundingBox="17381,3109 17408,3877 17147,3886 17121,31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B41DBB-97E0-41D5-9A6C-1804A63E6237}" emma:medium="tactile" emma:mode="ink">
              <msink:context xmlns:msink="http://schemas.microsoft.com/ink/2010/main" type="line" rotatedBoundingBox="17381,3109 17408,3877 17147,3886 17121,3118"/>
            </emma:interpretation>
          </emma:emma>
        </inkml:annotationXML>
        <inkml:traceGroup>
          <inkml:annotationXML>
            <emma:emma xmlns:emma="http://www.w3.org/2003/04/emma" version="1.0">
              <emma:interpretation id="{A04A47EF-17E2-4EF1-A4E8-FE12C598E151}" emma:medium="tactile" emma:mode="ink">
                <msink:context xmlns:msink="http://schemas.microsoft.com/ink/2010/main" type="inkWord" rotatedBoundingBox="17381,3109 17408,3877 17147,3886 17121,3118"/>
              </emma:interpretation>
              <emma:one-of disjunction-type="recognition" id="oneOf0">
                <emma:interpretation id="interp0" emma:lang="en-US" emma:confidence="0.5">
                  <emma:literal>I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1273 1338 1,'0'-10'143,"0"3"-3,0 2-39,0 0-12,0 3-5,3 0 3,0 4 6,3 0 0,0 3-3,-3 2-4,7 3-8,-5 0-8,4 3-11,1 3-11,-1-1-9,-3 4-11,3 0-9,0 1-6,-3 0-4,0 0-3,-3 1-3,3-1-5,-3 1-14,0-3-22,-3 1-24,3-4-27,-3 0-30,0 1-33,0-4-35,0-2-23,-3-1-4,3-3 15</inkml:trace>
          <inkml:trace contextRef="#ctx0" brushRef="#br0" timeOffset="305.5632">1328 1401 125,'0'-4'161,"2"2"-47,2 2-22,-4 2-7,3 0 1,3 3 1,-3 0-6,0 4-10,3-1-11,0 2-9,-3 4-14,3-2-10,-3 3-9,3-1-7,0 3-4,-3-2-7,0 0-8,0 1-18,0-3-18,0 1-18,-3-1-19,3-1-20,-3-4-20,0 2-26,-3-2-22,3-2-4,-3-2 6</inkml:trace>
          <inkml:trace contextRef="#ctx0" brushRef="#br0" timeOffset="-449.3454">1309 1282 127,'-3'-7'160,"3"2"-52,-2 0-19,2 2-3,-4-1 2,4 2 4,4 2 8,-4 2 2,2 2-1,1-1-1,4 4-1,-2 0-3,2 1-4,-1 2-6,3 0-6,0 2-13,0 2-15,0 1-13,-3 2-14,3-2-9,-3 2-7,3 2-3,-3-2-9,-3 2-20,3-3-29,-3 3-31,0-2-35,-3 0-30,0-1-32,0-2-15,0 0-15,-3 0-22,0-4 4,0 0 17</inkml:trace>
          <inkml:trace contextRef="#ctx0" brushRef="#br0" timeOffset="1351.2638">1349 1100 117,'-3'-10'163,"0"2"-24,0 1-37,3 2-14,-3 1 0,3 3 8,3 2 7,-3 3-1,3 1-1,0 2-2,3-1-5,0 4-11,0 3-13,0-2-12,0 3-14,3 0-15,-3 1-9,0 0-9,0 2-5,0-2-5,0 0-18,0 2-27,-3-1-36,0-1-35,0 0-39,-3 1-38,0-3-30,0-1-22,0-2 10,-3-1 21</inkml:trace>
          <inkml:trace contextRef="#ctx0" brushRef="#br0" timeOffset="1973.7022">1521 1132 51,'0'-4'163,"-3"2"5,3 0-69,0 2-46,0 4-23,0 2-15,0 3-13,0 1-21,0 2-25,-3 3-46,3 0-39,0 1-20</inkml:trace>
          <inkml:trace contextRef="#ctx0" brushRef="#br0" timeOffset="-744.4387">1352 1250 46,'-3'-6'157,"0"2"-10,0 2-35,3-2-13,0 4-2,0-1 4,0 2 9,3 1 4,0 2 0,0 0-3,0 2-5,3 0-6,-3 3-9,3-1-9,0 2-11,0 1-9,0 1-15,3 1-11,-3 1-12,0-1-8,0 1-8,3-1-24,-6 3-31,3-3-38,0 1-34,-3-2-37,0 0-35,0 0-23,0-2-19,-3-2-13,0-1 10,0 0 23</inkml:trace>
          <inkml:trace contextRef="#ctx0" brushRef="#br0" timeOffset="1970.2198">1457 958 38,'3'-14'161,"-3"4"11,4 5-54,-2 2-33,1 3-12,0 4 1,3 5 5,1 3-4,-4 5-10,3 3-7,-3 2-12,0 6-12,3-1-13,-3 2-6,-3-1-7,3 1-3,0 2-2,-3-1-13,0 1-35,0-1-43,-3-1-43,3 0-55,-3-2-37,0-1-5,0-4 23</inkml:trace>
          <inkml:trace contextRef="#ctx0" brushRef="#br0" timeOffset="1025.6909">1328 1072 121,'0'-9'161,"0"4"-46,2 2-22,5 1-2,-4 4 7,3 2 3,3 3-4,-3 3-4,3 1-5,0 0-8,0 5-14,0-1-12,0 4-13,0-2-11,0 3-11,-3 1-9,3-1-3,-3 2-4,0-2-11,0 2-24,-3 1-27,1-3-16,-2 0-31,1-1-40,-3 0-43,0-1-26,0-2 1,-3-5 4</inkml:trace>
          <inkml:trace contextRef="#ctx0" brushRef="#br0" timeOffset="-1044.5578">1316 1221 13,'-3'-5'155,"-4"1"-8,5-1-31,2 2-12,-4-1-6,4-1-8,4 2-6,-4-1-5,2 1-5,5 2-1,-2-1-4,5 0 0,-4 2-3,3 0-3,3 2-5,-3 1-6,0 0-4,3 3-8,-3-1-10,0 2-8,0 1-6,0 2-7,-3 0-2,0 2-5,0 0-4,0 2-11,0-1-21,-2-1-24,-2 2-28,1-1-28,1 1-30,-4-2-24,2-2-24,-2 0-28,0 0 1,0-3 12</inkml:trace>
          <inkml:trace contextRef="#ctx0" brushRef="#br0" timeOffset="670.0821">1300 1041 1,'0'-17'151,"-3"3"12,6 3-49,-3 0-23,4 5-3,-2 2 4,5 2 6,-2 4 7,2 3 0,2 4 0,0 2-3,3 5-13,-3 1-13,3 3-14,-3 4-18,0 0-15,3 1-11,-3 1-9,0 1-9,-3 2-23,0-2-29,0 2-32,-3-2-34,0-2-29,-3 2-29,0-3-19,0 0-24,0-4 4,-3-1 18</inkml:trace>
          <inkml:trace contextRef="#ctx0" brushRef="#br0" timeOffset="1664.6199">1355 985 49,'0'-21'153,"3"6"-36,0 0-10,0 3-6,0 2-1,3 3 5,-3 2 3,6 3 0,-3 4 1,0 3-1,3 2-2,0 5-10,0 5-15,0 1-15,0 3-14,0 4-16,0 1-14,0 1-9,-2 2-21,-2-1-37,-1 1-41,-1-2-41,-1 2-40,2-2-38,-4 2-52,3-3-2,-6-2 19,3-1 32</inkml:trace>
          <inkml:trace contextRef="#ctx0" brushRef="#br0" timeOffset="666.4635">1267 1188 4,'-3'-13'150,"3"1"11,-3 4-53,3-3-29,0 5-7,3 0 4,0 2 9,0 2 10,0 0 7,3 2 8,0 2 3,3 1 2,-3 4-6,3 1-11,0 4-14,1 2-20,-1 3-17,0 2-16,0 2-11,0 3-6,0 2-8,-3-1-19,0 2-30,0 0-34,0-1-34,-3 0-35,0-3-30,0 1-20,0-2-15,-3-1-20,0-4 7,0 0 21</inkml:trace>
        </inkml:traceGroup>
      </inkml:traceGroup>
    </inkml:traceGroup>
  </inkml:traceGroup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1.6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1DD526C-3966-4646-B73A-51DF996A3A40}" emma:medium="tactile" emma:mode="ink">
          <msink:context xmlns:msink="http://schemas.microsoft.com/ink/2010/main" type="inkDrawing"/>
        </emma:interpretation>
      </emma:emma>
    </inkml:annotationXML>
    <inkml:trace contextRef="#ctx0" brushRef="#br0">0 165 10,'6'-7'45,"-1"-1"-4,-2 0-2,4-1 0,-1 1-6,0-1-7,1 1-6,0-1-5,0 0-5,0 1-6,0 0-2,0-1-1,0 0-1,2 1-1,-2 0 0,0 0-2,-1 1-4,0 0-9,1 0-15,-2 1-23,0 1-31</inkml:trace>
  </inkml:traceGroup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1.6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F1D3186-5B44-438A-89D9-EC50BA7B10F4}" emma:medium="tactile" emma:mode="ink">
          <msink:context xmlns:msink="http://schemas.microsoft.com/ink/2010/main" type="inkDrawing"/>
        </emma:interpretation>
      </emma:emma>
    </inkml:annotationXML>
    <inkml:trace contextRef="#ctx0" brushRef="#br0">0 144 26,'5'-4'32,"-2"1"-4,3-1-3,-1-1-6,0-1-5,2 0-4,-2 0-3,2 0-4,0-2 0,2 0-2,-1-1-1,-1 0 0,4 0 0,-3 1 0,1-2-2,0 1 0,1 0-3,-1 1-7,1 0-17,1-1-33</inkml:trace>
  </inkml:traceGroup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3.4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6C34AD7-2662-4D69-B87F-FBB3A9432112}" emma:medium="tactile" emma:mode="ink">
          <msink:context xmlns:msink="http://schemas.microsoft.com/ink/2010/main" type="inkDrawing"/>
        </emma:interpretation>
      </emma:emma>
    </inkml:annotationXML>
    <inkml:trace contextRef="#ctx0" brushRef="#br0">0 95 13,'0'0'74,"1"0"-7,-1 0-10,0-1-12,2 1-10,-2-1-8,4-1-5,-3 1-5,3-1-3,-2 0-5,3-1-2,-2 0-2,3 0-3,-1-1-1,2 0-2,0 0-1,1-1 2,1 0 0,0-1-3,1-1-3,0 0-8,1 1-13,-1-3-20,1 3-29,-1-1-27,1 0-12</inkml:trace>
  </inkml:traceGroup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3.5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DD5B856-5CE9-4BD9-A8F9-5E680560B5A5}" emma:medium="tactile" emma:mode="ink">
          <msink:context xmlns:msink="http://schemas.microsoft.com/ink/2010/main" type="inkDrawing"/>
        </emma:interpretation>
      </emma:emma>
    </inkml:annotationXML>
    <inkml:trace contextRef="#ctx0" brushRef="#br0">0 48 6,'0'0'21,"2"-2"-3,-1 2-1,1-2-2,0 1-2,1-1-2,-1 1-4,3 0-3,-1-1-2,1 0-2,0-2-1,0 3 0,2-2 1,0 1 0,0-1 0,2 0 1,-1 0-1,0-1-1,0 1-2,3 0-5,-3 0-9,1 0-25</inkml:trace>
  </inkml:traceGroup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4.3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4DBCB02-5F60-4656-8659-B8E951E1CA1A}" emma:medium="tactile" emma:mode="ink">
          <msink:context xmlns:msink="http://schemas.microsoft.com/ink/2010/main" type="inkDrawing"/>
        </emma:interpretation>
      </emma:emma>
    </inkml:annotationXML>
    <inkml:trace contextRef="#ctx0" brushRef="#br0">0 147 21,'5'-1'29,"1"-2"-3,-1 1-6,2-1-4,0 0-2,2-1-4,-1 1-1,1-3-2,1 3-4,1-2 0,-1-1-1,2 1-1,0-2-3,1 1 0,1-1 0,-1 1 1,3-1-1,-2-1-1,2 1 1,-1-1 0,-1 0 0,2 1 0,-2 0 1,0 0-1,-2 1-1,-2 1-6,1 0-13,-3 2-21</inkml:trace>
  </inkml:traceGroup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4.3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AF4A2D7-3090-496B-BE07-4FB61F8F0D43}" emma:medium="tactile" emma:mode="ink">
          <msink:context xmlns:msink="http://schemas.microsoft.com/ink/2010/main" type="inkDrawing"/>
        </emma:interpretation>
      </emma:emma>
    </inkml:annotationXML>
    <inkml:trace contextRef="#ctx0" brushRef="#br0">0 60 6,'5'-2'8,"0"1"-1,0-1-3,1-1 0,2 1 1,-1 0 0,2-2-2,0 1-3,1 0 2,-1-1 0,3 0-1,-2 0-2,3-1 2,-3 1 1,2 0-2,2-1-1,-2 1-8,0 0-11</inkml:trace>
  </inkml:traceGroup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5.3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CD1E1E6-CA19-453C-9334-1B1BBC81FD71}" emma:medium="tactile" emma:mode="ink">
          <msink:context xmlns:msink="http://schemas.microsoft.com/ink/2010/main" type="inkDrawing"/>
        </emma:interpretation>
      </emma:emma>
    </inkml:annotationXML>
    <inkml:trace contextRef="#ctx0" brushRef="#br0">0 50 21,'4'-1'38,"-1"0"-4,1 0-4,-1 0-6,2 0-4,0-1-5,2 1-5,2-1-4,-2 0-2,2 0-3,1 0-1,-1-1 0,1 1-1,2 0 2,-1-2-1,1 1 0,0 1 0,0-1 0,0 0-6,1-1-11,-3 1-17,2 1-26,-1-1-21</inkml:trace>
  </inkml:traceGroup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6.6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1757718-0F86-4459-BD8C-C61C2AC27B09}" emma:medium="tactile" emma:mode="ink">
          <msink:context xmlns:msink="http://schemas.microsoft.com/ink/2010/main" type="inkDrawing"/>
        </emma:interpretation>
      </emma:emma>
    </inkml:annotationXML>
    <inkml:trace contextRef="#ctx0" brushRef="#br0">0 43 38,'2'-1'42,"3"1"-6,-1 0-5,3-1-6,-2 0-5,2 1-4,0-1-6,1 0-2,1-1-2,0 2 0,1-3 0,0 2-1,1-1-1,-1 1 0,1-1 1,-1 0-1,1 0 0,-1 1-1,1-1 2,-1 0-1,0 0-3,1 0 0,-3-1-1,3 1-1,-2 0 0,-1 0-8,-1 1-13,2-1-23,-4 1-28,0 0-22</inkml:trace>
  </inkml:traceGroup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8.8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B839C8B-E398-42B7-86A3-08607CE0C094}" emma:medium="tactile" emma:mode="ink">
          <msink:context xmlns:msink="http://schemas.microsoft.com/ink/2010/main" type="inkDrawing"/>
        </emma:interpretation>
      </emma:emma>
    </inkml:annotationXML>
    <inkml:trace contextRef="#ctx0" brushRef="#br0">0 134 44,'2'-2'43,"-2"1"1,2-1 0,-2 0-2,2 0-4,-1-1-4,-1 0-7,2 0-5,0-1-4,-1 0-3,1-1-5,2 0-1,-1 1-3,-1-3-2,3 1 0,-2-1-1,3 0 0,-1 0-1,2-1-1,-2 1 0,2 0 0,-2 1-1,2 0-2,-1 1 2,0 0-7,0 1-14,-1 0-22,-2 1-33,3 0-30,-3 1-16</inkml:trace>
  </inkml:traceGroup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8.8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3383F1C-01DA-4A80-B52E-8CCA7220A100}" emma:medium="tactile" emma:mode="ink">
          <msink:context xmlns:msink="http://schemas.microsoft.com/ink/2010/main" type="inkDrawing"/>
        </emma:interpretation>
      </emma:emma>
    </inkml:annotationXML>
    <inkml:trace contextRef="#ctx0" brushRef="#br0">0 116 21,'7'-7'25,"-1"0"-3,1 1-2,2-2-3,0 2-3,-1-1-5,1-1-3,0 1-2,1-1-2,-1 2-2,0-2-1,-1 3 1,-1-1-2,2 1 2,-2 0 0,-2 1 0,2 0-6,-2 0-14,0 1-18,-1 1-28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6:58.27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FF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3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D412BC6-5973-40EB-A934-F18F454B39CA}" emma:medium="tactile" emma:mode="ink">
          <msink:context xmlns:msink="http://schemas.microsoft.com/ink/2010/main" type="writingRegion" rotatedBoundingBox="14013,3937 16946,3771 17062,5818 14129,5984"/>
        </emma:interpretation>
      </emma:emma>
    </inkml:annotationXML>
    <inkml:traceGroup>
      <inkml:annotationXML>
        <emma:emma xmlns:emma="http://www.w3.org/2003/04/emma" version="1.0">
          <emma:interpretation id="{94860CE6-3046-4868-B34E-D550C8178889}" emma:medium="tactile" emma:mode="ink">
            <msink:context xmlns:msink="http://schemas.microsoft.com/ink/2010/main" type="paragraph" rotatedBoundingBox="14013,3937 16946,3771 17062,5818 14129,59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262C07-0FE5-4BC8-A450-511945482A87}" emma:medium="tactile" emma:mode="ink">
              <msink:context xmlns:msink="http://schemas.microsoft.com/ink/2010/main" type="inkBullet" rotatedBoundingBox="14296,4178 14617,4160 14633,4437 14312,4455"/>
            </emma:interpretation>
            <emma:one-of disjunction-type="recognition" id="oneOf0">
              <emma:interpretation id="interp0" emma:lang="en-US" emma:confidence="0">
                <emma:literal>...one</emma:literal>
              </emma:interpretation>
              <emma:interpretation id="interp1" emma:lang="en-US" emma:confidence="0">
                <emma:literal>...one☺</emma:literal>
              </emma:interpretation>
              <emma:interpretation id="interp2" emma:lang="en-US" emma:confidence="0">
                <emma:literal>...ones</emma:literal>
              </emma:interpretation>
              <emma:interpretation id="interp3" emma:lang="en-US" emma:confidence="0">
                <emma:literal>...onco</emma:literal>
              </emma:interpretation>
              <emma:interpretation id="interp4" emma:lang="en-US" emma:confidence="0">
                <emma:literal>...oreo</emma:literal>
              </emma:interpretation>
            </emma:one-of>
          </emma:emma>
        </inkml:annotationXML>
        <inkml:trace contextRef="#ctx0" brushRef="#br0">-1486 2171 48,'0'0'61,"0"0"-7,0 0-1,0 0-3,0 0-2,0 0-4,0 0 0,0-1-1,0-1 1,0 2-2,0-1-2,0-1-2,0 2-5,-3-2-3,3 2-5,0 0-2,0-2-4,0 2-2,0 0-2,0 0 0,-3 0-2,3 0 2,0 0 1,0 0-2,0 0 1,-4 0-1,4 0 1,-2 0-1,-1 0 1,3 0 2,-4-2 3,2 2 3,-1 0 1,-1 0 0,1 0-1,1-1-2,-1 1-1,-1-2-4,1 2-3,1-1-1,-2 1-1,1-2 0,0 2-1,0-2-1,0 0 1,0 2-3,0-1 2,3 1-2,-3 0-2,3 0-1,-3-2 0,3 2 0,0 0-1,0 0-3,-3 0 0,3 0 0,0 0 1,0 0-2,0 0 0,0 0 1,0 0 0,0 0 0,3 0-2,-3 0 2,0 0 0,3 2-2,-3-1 1,3 1 1,-3 0 0,3 0 0,0-1 0,0 2-1,-3-1 1,3 0 0,0 0 1,0 1-1,1-1 0,-4-1 3,2 3 0,1-3-3,1 1 0,-1 0 0,-1 0 1,-2-2-1,3 2-1,1-1 2,-1-1 1,-1 0 0,2 0 0,1 0 0,-1 0 2,-4 0-2,3 0-1,0-1 0,-1 1 1,2 0 1,-1-2-2,-3 2 0,3 0 3,-3 0-1,3 0 2,-3-2 4,0 2 8,0-2 6,3 2 11,-3-2 5,0 2 7,0 0 3,0-1-1,-3 1-3,3-2-5,0 0-5,0 2-6,-3 0-3,3-1-4,-3-1-5,0 1-4,-1 1-1,2-2-2,-1 0-3,0 2-2,-1-2 1,2 2-2,-1-2-1,3 2 1,-6 0 0,3 0 1,-1 0-1,4 0 0,-3 0-1,1 0 1,-1 0-2,-1 0-1,1 0-1,3 0 0,-2 2 1,2-2-2,-4 0 0,4 2 1,0-2 0,0 0 0,0 0-1,0 2 1,0-2 0,0 2 1,4-1-1,-4 1 0,0-1 1,2 1 0,1 0 0,1-1 0,-4 1 0,3 0-1,-1 0-1,1 0 0,1-1-1,-1 1-1,-1-1 2,2-1 2,-1 2 0,3-2 0,-3 0 1,0 2 0,-1-2 0,2 0-2,-1 0 0,0-2-1,0 2 1,3 0 0,-3-2 0,0 1 0,0 1 0,0-2 2,0-1-2,-3 3 0,3-4 0,0 2 0,0 1 0,-3-1-1,3 0 2,0 1-1,-3-1 1,3 1 1,-3-1-2,0 2 0,0-2-1,3 0 0,-3 0 0,0 2-1,0-1 1,3 1 0,-3-2 1,0 2 0,0 0 0,0-1 0,0 1 0,0 0 1,0 0 0,0 0-1,0 0 2,0 0 0,0 0 1,0 0-3,0 0 1,0 0 1,0 0-2,0 0 0,-3 1 1,3-1 2,0 2-2,-3-1 1,0-1 0,3 2 0,-3 0-2,0 0 0,0 0 0,0-1 0,0 2 0,0-3 0,0 4 1,0-3 1,0 1 1,0 0-3,0 0 0,3 0 1,-3-1-1,0 1-1,3-1 1,-3-1 1,3 2-1,-3 0 0,3-2 0,0 2 1,0-2-1,0 0-1,-4 0 1,4 0-1,0 0-2,0 0 0,4 0 1,-4 0 0,0 0 1,3 0 1,0 0 0,-3 0 1,3-2-2,0 0-1,3 2 1,-3-2-1,0 2 1,0-1 0,0-1 0,3 2 1,-3-1 1,3-1-3,-3 2-1,0-2 2,0 0 1,0 2 0,0-2 0,0 2 1,0-1 1,0 1-2,-3-2 0,3 0 0,0 2-1,-3 0 0,3 0 1,-3-1 1,0 1-1,3 0 0,-3-2 0,0 2 2,0 0-2,0 0 0,0 0 0,0 0 0,0 0 0,0 0 0,0 0 0,0 0 2,0 2 2,0-2-3,0 0-2,-3 1 0,3-1 0,0 0-1,-3 2 0,3-2 0,0 2 3,-3-1-1,3-1 0,-3 2 1,3 0-1,-3 0 0,3-2 0,-3 3 0,3-3 0,0 2 0,-3-1 0,3 1 0,0-2 1,-3 2 0,3 0-1,0-2 0,-3 1 1,3 1-1,0-2 0,0 1 0,-3-1 0,3 3-1,0-3 0,0 1 1,0-1 0,-3 2 0,3-2 1,0 1-1,0-1 0,-3 2 0,3-2 0,0 2 0,-3-2 0,3 0 1,-3 0-1,3 2-1,-3-2 0,3 0 1,-3 0 0,0 1 0,3-1 1,-3 0 2,0 0-2,3 2 0,-3-2 0,0 0 0,3 1 1,0-1 0,-3 0 0,3 0-2,-3 0-1,3 0 2,0 0-1,-3 0-1,3 0 0,0 0 0,0 0 2,0 0-2,-3 0 2,3 0 1,0 0-1,0 0 0,0-1-2,0 1 1,0 0 0,0 0-2,0 0 1,0 0-1,0 0 1,3 0 0,-3-2 1,0 2 0,0 0-1,3 0 1,-3-1-1,3 1 1,-3 0-2,3 0 0,0-2 2,-3 2 0,3 0-1,0-2 0,0 2 1,0 0-1,0-2 0,0 2-1,0-1 2,0-1 1,0 2-1,-3-1 1,3 1 0,0-3 0,0 3-1,0-1 1,0-1 0,-3 2 0,3-1-1,0 1 0,0-2 1,-3 2-2,3-2-1,0 2 2,-3-2 1,3 2-1,0-1-1,-3 1 2,4-2-1,-4 1 0,2-1 0,1 2 1,-3 0 1,3-2-2,-3 0 0,3 2 0,-3-2-1,3 2 1,-3-1-1,3 1-1,-3-2 2,4 2 0,-4-2 0,0 2 0,2-1 1,-2 1-1,0-2 0,3 2 0,-3-1 0,0 1 0,4 0 0,-4-2 0,3 2 2,-3-2-2,2 2 1,-2-2-2,3 2 1,-3-2 1,4 2-2,-4 0 1,0-1-1,3 1 0,-3-2 1,2 2 0,-2 0 0,0 0 1,4-1-1,-4 1 0,0 0 0,3 0-2,-3-2 1,0 2 1,3 0 0,-3 0 1,0-2-1,3 2 0,-3 0 0,0-2-1,0 2 0,0 0 1,3 0 0,-3 0 0,0 0 0,0 0 0,0 0 1,0 0-2,0 0 2,0 0 0,0 0 0,0 0-1,0 0 0,0 0 0,0 0-1,0 0 0,0 0 0,0 0 1,0 0 0,-3 0 0,3 2 0,-3-2 0,3 2-1,-3 0 0,0-1 1,3 1 0,-4-1 0,2-1 0,-1 4 1,-1-2-1,1 0 1,-2-1-1,1 1 0,1-1 0,-3 1 0,3 0 0,0-1-1,-3 1 1,3 0 0,1 0 0,-2 0-1,-2-1 0,3 1 1,0-1 0,0 1 0,0 0 0,0 0 0,0-2 0,0 1 1,0 1-1,0-2 1,0 1 0,3-1-1,-3 3 0,0-3 0,3 0 0,-3 1 0,0-1 0,3 0 0,-3 0 0,3 2 1,-3-2 0,3 1-1,-3-1 1,3 0-2,0 0 0,-3 2 1,3-2-1,0 0 1,0 0 0,0 0 0,-3 0 0,3 0-2,0 0 2,0 0-1,0 0 2,0 0-1,0 0-1,0 0 1,0 0-1,3 2 1,-3-2-2,0 0 2,3 0 0,-3 2 1,3-2-1,-3 0 1,3 0 1,0 0-2,0-2 0,0 2-1,3 0 0,-3-2 1,0 2-1,0-2 0,3 1 1,-3-1 0,0 2 1,0-1-1,3-2 0,-3 2 0,0-1 0,1 1-1,1-3 0,-2 2 1,0 1 1,0-1-1,4-1 0,-5 1 1,1-2-1,1 3 1,-1-3 1,-1 3-1,1-2 1,1 1 0,-1-2 0,-1 2-1,-2-1-3,4 0 1,-1-1-1,0 1 1,-3 2 0,3-3 1,0 1 1,-3-1-1,3 1 0,-3 0 1,3-1 1,-3 0-2,3 1-1,-3 0 1,3 1 0,-3-1 0,3-1-1,-3 1 1,0 1 0,3-1 0,-3-1-1,0 3 1,0-1 1,0 0 0,0 0 0,0 1 0,0-1 0,0 1 1,0-1-2,0 2-1,0 0 0,0-2 0,0 2-1,-3 0 0,0 2 2,3-2-1,-3 2-1,-3-1 1,3 1 1,0 1 0,0-1-1,-3 1 2,2 1 1,-1-1-2,1 2-1,-1-1 1,2-1-1,-4 2 0,5-2 1,-2 2 0,1-1 1,0-1-1,0 1 0,0-1 0,3-1 1,0 2-1,0-3 0,0-1-1,0 2 1,3-2 0,0 0 0,0 0 0,0 0 0,3-2 1,1-2 0,-4 3-1,2-2-1,2-1 1,-1 1 0,0-3 0,0 3 0,0-2 0,0 0 1,-3 0-1,0 1 1,0-2 0,0 1-1,0-1 0,0 2 0,-3-2-1,0 3 1,0-2-1,-3 2 1,0 1 0,0-2 1,0 3 0,-3 1-1,0-2-1,0 4-2,-3-2 1,0 1 2,2 3-1,-1-2 0,-1 1 1,-1 1 1,4-1 0,-3 2-1,3-2-1,0 2 1,0-1 1,0 1-1,3-2 0,0 0 1,0 1 1,0 0-2,3-1 1,0 0 0,3 0-1,0-1 0,0-2-1,0 2 2,3-2 0,0 0-1,0-2 0,4 0 0,-2-1 0,-2 0 0,3-2 0,1-1-2,-1 2 2,0-3 0,0 1 0,-3 0 0,0 1 0,-3-2 1,3 2 0,-3-2-1,-3 2 0,3-2 0,-6 2 1,3 0 3,-3 0-2,0 2 3,-3-1-2,0 2 0,0 1-1,-3-1-1,0 4 1,0-1-2,-1 1 0,-2 0 2,3 3-2,0-2 0,0 2 0,0 1 0,0 0 1,3 1 1,0 0 0,0-1 0,3 1 0,0 2-2,0-2 0,3 1-2,0-1-2,3 0 2,0-1-1,3-1 2,0 1 0,0-3-1,3 1 2,0-3 0,0-1 0,1-1 0,1 1 0,-1-4 1,2-1 0,-3 1 1,3-1 0,-3-1-1,0 1 0,0-1-1,-3 0 0,0-1 0,0 2 0,-3-2 0,0 1 1,-3 0-1,0-1 0,0 3 2,0-2 1,-3 1-1,0 2 0,0-1-1,-3 3 1,0-1-2,0 2-1,0 0 1,0 2 0,-3 1 1,3 1-1,0 0 2,-1 1-2,2 2-1,-2 0 0,2 2 0,1-1 2,1 1-1,0-1 0,3 1 2,-3-3-2,3 1 3,3 0-3,-3-2 0,3 2 0,4-3 0,-5-1 0,5-2-1,1-1 1,-1 0 0,2-1 0,0-2 0,0-1-1,0 1 1,0-3 0,0-1 1,0 2 0,-3-1 1,3-1 0,-6 0-2,3 0 2,-3 0-3,0 1 1,0 1 0,-3-1-1,0 2 1,0-2-2,-3 3 3,0 2-2,0-2 0,-3 2 0,3 1 1,-3 1 0,0-1-1,0 4 0,0-2 0,3 1 1,-3 1 1,0 0 0,3 0-1,0 1 0,-3-1 0,3 0 0,3 2-1,-3-3 1,3 1 0,-3 0 1,3 0 1,0-2-1,3 1-1,-3-1 1,3-1 0,0-1 0,0 2-2,3-4 0,-3 2 0,3-1-1,0-1-1,0-1 1,0-1 1,0-1 1,-3 2 1,3-1 1,-3-1-1,3 2 0,-3 0-1,0-1 1,0 2-1,-3 1 0,0-2-1,0 3 0,-3 0 2,0 0-1,0 1 0,-3 2 1,3-1 0,-3 3-1,0-2 0,-3 3 0,3 1-2,0-3 0,0 4 1,-3-2 1,3 1 0,0 1 0,0-2 1,0 1-1,2-1 0,-1 1 0,1 0 1,1-2 0,1 0 0,2 0 0,-3 0-1,3-2-1,-4-1 0,4 2 1,4-3 0,-4 1-2,3-1 2,-3-1 0,2-1 1,5-1 0,-4 1 0,-1-3 3,5 1-3,-4-2 0,3 1-1,-3-1 0,0 2 0,3-2-2,-3 1 2,0-1 0,-3 2 0,3-1 1,-3 3-1,3-1 0,-3 1 1,0 1 0,-3-3-1,3 3 0,-3 3-1,0-3 1,-3 1-1,3 1 0,0-1 0,-3 3 0,3-2 1,-3 1 0,0 0 0,3 1 0,-4-1 1,2 0 0,1-1 0,-1 1 0,-2 1 1,4 0-1,-3-1 1,1-2-2,1 3 1,-2-2-1,3 1 0,-3 1-1,3-3-1,0 2 0,-3-1-1,3 0 3,0 0-1,0-1 1,3-1 0,-3 2 0,3-1 1,-3-1 0,3 2-1,0-2 0,0 0-1,0 0-2,0 2 0,0-2 2,3 0 0,0 0 2,0 0 0,0-2 1,0 2 0,0 0 0,3-2 0,-3 1 0,3-1 0,0 2-1,-3-1-1,3-1-1,-3 0 0,3 0-1,0 1 1,-2-1-1,-2 1 2,5-2 0,-4 2 1,-1-2 0,1 3 0,1-2 1,-1 0-1,-1 0 0,-2 2-1,4-1 1,-4 1 1,3-2-1,-3 2 0,0 0 1,0 0-2,0 0 0,0 0 0,0 0 0,-3 2 0,-1-2 0,4 1 0,-2 1 0,-1 0 1,-1 0-1,1-1 2,1 1-2,-5-1-1,4 3 0,1-1 0,-5-1 2,4 2 0,-3-3 1,3 2 0,-3 1-1,3-2 0,0-1-1,-3 3 1,3-2-1,0-1 1,0 1-1,3-2 1,-3 1 2,0-1-1,3 0 3,-3 0 0,3-1 0,0-1 0,-3 1-2,3-1-1,3-2-1,-3 3-1,0-3 0,3 1 0,-3 0 1,3-1-1,-3-1 0,3 1 1,0 1 0,0-2 0,0 2 0,0 0 0,0-3-1,0 3 0,4-1 0,-5 0 0,1 0-1,3 0 1,0 0 1,-2 0 0,1 1-1,2-3 0,-2 3 0,2 0-1,-5-1 0,5 1 0,-1-2 0,0 1 1,0 1 0,-3 0-1,3-2 0,-3 1 1,3 1-1,-3-2 1,0 1 0,3 1 0,-6-1 1,3 0 0,0 0-1,-3 1 1,0 0 0,0-1 1,0 1 0,0 1 2,-3-2 1,3 1 0,-3-1 1,0 3-2,-3-3 0,3 3 1,-3-1-2,0 1-1,0 1-2,-3 0 3,3 0-3,-4 1-2,5 1 2,-4-1-1,-1 3 1,4 0-1,-3-1 1,1 2 3,1-2-4,1 0 1,3 3 0,-3-3 0,3 1-1,0-1 0,3 0 2,0 1-1,0-3 0,0 3 0,3-2 0,0-2-1,3 0 1,0 0 0,0 0 0,3-2 2,0-2-1,-2 3 0,5-3-1,-3-1 1,0 0-1,3 0-1,-3 0 1,0-2-1,-3 1 1,3 0-1,-3 1 1,-3-2 0,3 2 0,-3 0 1,-3 0-1,0 2 1,0-3-1,-3 3 0,0 2 1,0-1-1,-3 0 0,-3 0 0,0 2-1,0 2 1,0 0 0,0 0 0,-3 1 0,3 1 0,-3-1 0,-1 2 0,5 0 0,-5 0 0,4 0 2,0 0 1,3 2-1,0-2-1,0 0 1,0 0 0,0 1-2,3-2 0,0 2-1,3-3 1,0 0-2,0 1-1,0-1-1,3-1 3,3 0 2,-3-1-2,3-1 1,3-1 4,-3-1-2,3 0-2,0-1-2,0-1 1,0 1 1,0-2 0,1 0 0,-5-1 1,2 2-1,2-2 2,-6 2-2,3-2-2,-3 1 0,0-2 1,0 2 0,-3 0 0,0 0 3,0 0 1,-3 0 0,0 0 1,0 0-2,-3 2 0,3-1-1,-4 1 0,-2 1 1,4 0-2,-5 2 1,-1 0-1,1 0 0,1 2 2,0 0 1,-3 1-1,3 1-1,0 0 2,0 0-1,0 1-1,3 0-1,0 0 0,-3 2 0,6-2 0,-3 2 0,3-2-2,-1 0 2,2 0-2,2 2 1,0-4 1,0 3-2,2-3 0,2 0-1,-1 1 1,3-1-1,0-2-1,0 1 2,3-2 1,0 0-1,0-2 0,0 1 2,0-2 0,3 1-1,-3-2 1,0 0 0,0 0 1,-3-1-1,3 1 1,-3 0 0,0 0-1,-3-1 1,4 0-1,-7 0-1,2-1 0,-2 2 1,0-2 2,0 3-1,-2-2 0,-1 2 1,-1 1-2,-1-2 0,-2 3 0,1-1 0,-2 2 2,1 0-1,-2 0 1,0 2-1,3-1 1,-3 3 0,0-1 0,0 0 1,0 3 0,3-1 0,-3 0-4,3 0 1,0 0 0,0 2 0,2-2 0,2 0 0,-1 0 1,3 0-1,-4 1-2,8-2-2,-4 2 3,3-3-1,-1 0-1,5 1 1,-2-1 0,2-1 2,-1 0 0,3-2 0,0 0 1,3-2 0,-3 0-1,3-1 0,-3-1-1,3 1 0,-3-2 0,0 0 0,1-1 1,-1 2 0,-1-2 0,-1-1 0,-1 2 0,0-1-1,0 1-1,-3-2 2,0 0 0,-3 2 1,0-2 0,0 2 1,0 0 1,-3 0-3,0 2 0,-3-1 0,0 1 0,0 0 0,-1 0-1,2 3 1,-2 0 0,-2 0 0,3 3 1,-3-2 0,3 1 0,-3 1-1,3 1 0,-3-1 2,0 2-1,3 0 0,0 0 0,0 1 2,0 0-2,0-1-1,3 2-1,0-2 1,0 0-2,0 2 0,3-2 1,0-2-1,3 3 1,-3-3 0,3 1 1,3-1-1,-3-2-1,3 1 0,3-2-1,-3 0 2,3-2-2,0 1 2,0-2 0,0-1 1,0-1-1,0 0 0,1-1-1,-1 1 2,-1-1-1,-1 1 1,2-2 0,-3 0 0,-3 1 0,3-1-1,-3 0 1,0 0 0,0 0-1,-3 1 1,0 0 1,-3 0 0,0 0-1,0 3 1,0-1 0,-3 1 1,0 2-2,-3-1 0,2 2 1,-1 0-1,-1 2 0,-1-1 0,1 2 0,0 1-1,0-1 0,0 3 1,0-3 1,3 3-1,-3 0 1,3 1 0,0 0 0,0-1-1,3 1 0,0-2 0,0 2 0,3-1 2,0 0 0,0-1-2,3 0-2,0 0 0,0-1-1,3-1 1,0-2 1,3 1 1,-3-2 1,3 0 0,0-2 0,0 1 0,0-1 1,0-2-2,3 1-1,-3 0 0,0-2 1,1 0-1,-1-1 0,-3 0 1,0 1 0,0-2-1,0 2 0,-3-2 0,0 0 0,0 2 0,-3-1 0,0 0 4,0 0-1,-3 2-2,0-1-1,-3 1 2,3 3-1,-3-1-1,-3 2 1,3 0 0,-3 0 1,2 2-1,-2-1 0,0 3-1,0-2 0,1 3 1,1-2 0,-2 2-1,0 1 1,3-2 0,-3 3 1,3-1 0,0 0 1,0 1-1,0-2-1,3 2 0,0-1 1,-3 0-1,6-1 0,-3 0 0,3 0 0,0-1 0,3-1-1,-3 0 1,3-1 0,0 0-1,3-1-1,-3-1-1,3-1 2,0-1 0,3 0 0,-3-1 1,0 0 0,0-1 1,0-1-1,0 0 0,0 0 0,0-1 0,-3 0 0,0 1 0,0-2 0,0 2 1,-3-2 0,0 0 0,-3 2-1,3 0 1,-3 0 0,-3 0-1,4 2-2,-5-1 1,1 2 1,0 2-1,0 0 0,-3 0 0,0 2 2,3 2 0,-3-1-1,3 2 2,-3 0 3,3 0-3,0 2 1,-1 0-1,2 1-2,-2-1 0,5 2 0,-1-1 0,-1-1-1,2 1 0,2-1 0,0 0 0,0-1 0,2 0 0,-2-1 0,4 0 1,-1 0-2,3-2 2,-3 1 0,2-2 0,2-1 0,-1-1-1,0 0 1,0-1-3,3-1 2,-3-2 0,3 1 1,-3-2 0,0 0 0,0 0 0,0-2 0,0 0 1,0 1-1,-3-2 0,1 2 0,-4-1 0,2 0 0,-2 0 0,0 0 0,-2 3 0,-2-2 1,1 2-1,0 0-1,-3 2 1,0 1 0,0-1-1,0 2 1,0 2 1,-3-1-1,3 1 2,0 3-2,-3-2 1,3 3 0,-3 1 1,2-3-1,2 5-1,-2-2 0,2 1 1,-1 0-1,-1 1-1,4-1 1,1 1 0,-1 1 0,-1-1 0,1-1 0,3-1 0,0 1 2,0 0-2,0-4-1,3 3 0,1-1 1,-1-3-1,2 0-2,2-1 0,-1-2 1,3 0-1,-3 0 0,3-4-3,-3 1 0,3-1 0,0 0 0,0-3 1,0 0-1,-3 0 1,0 1 3,0-3 1,0 0 0,-3 1-1,0-1 1,-3 1 0,0 1 1,0-2-1,-3 3 1,0 1 0,0-2 0,-3 3 1,0 1 1,0 0 1,0 3-1,-3-2 1,0 4 1,0 0-2,0 1-2,-1 0-1,2 2 0,-1 1 0,3-2 0,-4 5 1,5-2 0,-2 2 0,1-1 2,0 0-2,3 1 1,-3-1 1,6 1-2,-3-1 0,3-1-1,0 0 0,0-1 0,3 1 0,0-1 2,0-2-1,3 0 0,-3-2 0,3 0 2,1-1-3,-2-1 0,2-1 0,2-1 0,-4-2 1,2 1-2,2-2 3,-3 0-1,0-1 0,0 2 0,0-3 0,-3 0-1,0 0 0,0 1 0,0-2 1,0 0-1,-3 1-1,0 1 1,0-1-1,-3 1 1,3 2 0,-3-2 1,0 2 0,0 0 2,-3 0 0,3 3 1,-3-1-1,3 2 1,-3 0-1,-1 0-2,2 0 0,2 2 0,-3 1 0,-1-1 0,2 2 0,1-1-1,-1 2-3,2-2 3,-4 3 0,5-2 1,-2 3 0,1-2 0,3 0 0,0 2 0,0-2 1,0 1 0,0-2 0,3 1-1,1-1 0,-2 1-1,5-3 0,-2 1 0,2-3 1,2 2 0,0-4 0,-3 0 0,6 1-1,-3-2 0,0-3-1,3 3 1,-3-4 0,0 2 0,3-2 1,-3-1 1,4 1 0,-5 0 0,-2 1 0,3-1 0,-2 0-1,-2 1 0,-2 3 0,1-2 0,-4 2 0,3 1 0,-3 0-1,0 1 0,-3 1 0,3 0 0,-4 1 0,1 1 1,1 2 0,-5-1-1,4 0 1,1 0-1,-2 3 0,1-1 1,0 0 0,0 0 0,0 0 0,3 0 0,-3 0 0,3 0 0,0 1 1,0-2 0,0 2 0,3-3-1,-3 0 0,3-1 0,0 1-1,3-3-1,-2 2 0,1-2 2,2-2 2,-5 1-1,5-1 0,-2 0 0,2-1-1,-1 0 0,-3-1 0,3 1-1,-3 0 1,3-1 0,-3 1 1,0-1-1,0 2 0,0 1-1,-3-2 1,3 1-1,0 0 0,-3 0 0,0 2 2,3-1 0,-3 1-1,0-2 0,0 2 0,0 0 0,0 0 0,0 0-1,0 2 0,0-1 1,0 1 0,0 0 0,0 0 0,0 1 2,-3-2-1,3 3-1,0-1 1,0 1-1,-3-2 0,3 1 0,-3 0 0,3 1 0,-3-1 0,0 0 0,3 1 0,-3-1 0,3 0 2,-3 1 0,0-2-2,3 1 1,-3-1-1,3 0 0,-3-1-1,3 1-1,-3-1 2,3-1-1,0 3 0,0-3 1,0 1 1,-3-1 1,3 2-1,0-2 0,0 1-1,0-1 0,0 2 0,0-2-1,-3 2 1,3-2 0,0 2 0,0-2 0,0 0-1,0 0 0,0 1 0,0-1 0,0 0 1,3 0 0,-3-1 0,3 1 0,0 0 2,0-2 1,0 0-1,0 0-2,0 1 0,0-1 0,0-2-1,3 3-1,-3-2-1,0 1 2,0-2 1,3 3 0,-3-2 0,0 0 0,0 0 0,0 1 0,-3 1-1,3 1 0,-3-2 0,3 0 1,-3 2-2,0 0 0,3 0 1,-3 0 0,-3 0 0,3 2-1,0 0 2,-3-1-2,3 1 1,0 0 0,-3-1 0,0 3 3,3-2-2,-3-1 1,0 3-1,3-2 0,-3-1 1,3 1-2,0-2 0,0 1-1,-3-1 1,3 0 2,0 0-2,3 0 1,-3 0 2,0 0 0,3-1 1,0 1-3,-3-2 0,3 1 1,0 1-2,0-2 0,0 0 1,-3 0 0,3 1 1,0 1 0,0-2 0,0 1 0,0-2-1,-3 2 0,3 1 1,-3-2-1,3 0 0,-3 2-1,3-1 0,-3 1 0,0 0 0,0-2 2,0 2 0,0 0 1,0 0 0,0 0 1,0 0-3,-3 0 0,3 2-1,-3-2 1,0 1 0,3 1-1,-3 0 1,0-1-1,0 3 1,0-2 0,0 1-1,0-1 1,0 0 0,3 1 0,-3-2 1,0-1 0,3 3 0,0-2-1,-3-1 1,3 0 1,0 0-1,0 0 0,0 0 2,3-1 0,-3-2-1,3 2 0,0-2 0,0 1-1,0-2 1,0 1-3,0-2 2,0 1-2,0-1 1,0 1 0,-3-2-2,3 1 2,0-2-1,-3 2 2,0-1-1,0-1 0,0 0 0,0-2 0,-3 2 0,0 1 0,3-3 0,-3 4 0,0-1 0,0 0 0,0-1 0,0 4 0,-3 0 0,3-1-1,-3 1 1,3 2-1,-3-2 1,3 2 0,-3 1 0,0-2 0,3 2 0,0 0 0,-3 0 1,3 0-2,0 0 1,0 0 1,3 0-1,-3 0-1,3 0-1,-3 0 2,3 0-1,0 0-1,0 0 2,3 0 0,-3-1 1,3 1-1,0-2 0,0 0 1,0 0 0,0 1 0,0-1-2,0 1-1,0-2 1,0 0 1,0 1-2,0 1 1,-3-2 2,3 1 1,-3-2-1,0 3 0,0-1-1,0-2 1,0 3-1,-3-1-1,0 1 0,0-1 0,0 2 0,0-2 1,-3 2 0,3 2 0,-3-2 0,0 2 0,0-1 0,0 1-1,0-1 1,-1 3-1,2-2 0,-5 1 1,8-1 1,-5 1 0,1-1 0,0 1 0,4-1-1,-5-1 0,4 2 0,3-2 0,-3 1 0,0-1 0,3 1 0,0-2 1,0 0 0,3 0-1,0 0 0,0 0 0,0-2 0,3 1-2,-3-1 1,3 1-1,0-2 1,0 2 0,-3-3 0,4 3 1,-5-2 0,1 1 1,1-2 1,-1 3 1,-3-1-3,2 1 1,-2-2 0,-2 2-1,2 1 0,-3-2-1,-1 2 1,1 0 0,-2 0 0,-2 2-1,1-2 1,0 1 0,0 3-1,1-2 0,-2 1 0,-2 1 2,3-1 1,0 2-2,0-1 0,0 0 2,0 2 0,0-2-1,0 2 0,0-1 0,3 0 0,-3 0 0,3 0 0,0-1 0,0 0-1,0 0 0,0-1 0,3 1 0,-4-1-2,4-1 1,0-1 0,0 1 2,4-2 0,-1 0-1,0-2 2,0 2-1,0-3-2,3 2 0,-3-3-1,3-1 1,0 1-2,0 0 3,-3-2 1,3 2-1,-3-2 1,0 1-1,0 0 1,-3 0-1,3 2 0,-3-3 2,0 3-1,-3-1 0,0 3-1,0-1-1,0 0 0,0 2 0,-3 0 2,0 2 2,0 0-2,3-1 1,-3 3 0,0-1-2,0 1 0,0-1 0,0 3 1,0-2 0,2 2-1,-1-2 2,1 0-2,2 1 0,-5 0-1,7 0-3,-3-1 3,1 1-1,2-2 0,0 0 2,0 1 0,0 0 2,0-1-1,2 0-1,1 1 1,-3-1-2,7-2 1,-5 2 0,5-2 0,-1-1-1,0 0 1,3 0-1,0-1-1,0-2 1,0 2 0,0-1 0,3-1 1,-3-1 0,0 3-1,0-2 0,1 0 0,-2 2 1,-2-1-1,1 0 0,-2 1 1,2 1 0,-5 0 0,5 0 0,-7 1-1,3 1 0,-1 0-2,-2 2 1,0-3 1,0 2 1,-2 1 1,2 1-1,-3-1 2,3 0 0,-4 2-1,1-3 0,1 2-1,2-2-1,-3 3 1,3-3-1,-4 0 0,4 1-1,0-1 1,0-1 1,4-1 1,-4 1-1,3 0 0,-1-1 1,1-1 0,1 0 0,1 0-1,-1-1 0,2 1 0,0-2 1,-3 0-1,3 2-1,0-1 0,0-1 1,-3 1-1,3 1-1,0-2 1,-3 0 2,0 2 1,3-2-1,-3 0 0,0 2 0,0 0-1,-3 0 0,3 0 0,-3 0 0,3 0 1,-3 0-1,0 0 1,0 0-1,0 0 0,0 2 0,-3-2-2,3 2 2,-3 0-4,3-2-16,-3 2-40,0-1-50,3-1-53,-3 2-58,3-2-63,-3 1-36,3-1 13,-3 0 37</inkml:trace>
        <inkml:trace contextRef="#ctx0" brushRef="#br1" timeOffset="34244.5764">-1347 1983 15,'0'0'23,"2"0"4,-2 0 5,0 0 1,0 0 1,0 0 3,0 0-5,0 0-1,0 0-5,0 0 0,0 0-4,0 0-4,0 0-4,0 0-4,0 0-2,0 0-1,0 0-3,0 0-2,0-1 0,0 1 0,0 0-1,4 0 0,-4-3 0,0 3 1,0 0-1,0 0-1,0 0 0,0 0-1,0 0 0,0 0-2,0 0 0,0 0-8,0 0-16,0 0-24,0 0-34,0 0-25</inkml:trace>
        <inkml:trace contextRef="#ctx0" brushRef="#br1" timeOffset="37492.2953">-1329 1974 2,'0'0'12,"0"0"-2,0 0 1,3 0 1,-3 0 0,0 0 1,0 2-1,0-2 0,0 0-2,0 0 1,0 0-1,0 0 0,0 0 2,0 0 1,0 0 3,0 0 0,0 0 0,0 0 1,0 0 0,0 0 1,0 0 0,0 0 0,0 0 0,0 0 1,0 0-1,0 0-1,0 0-2,0 0 0,0 0-1,0 0-1,0 0-1,0 0-1,0 0 1,0 0 1,0 0 0,0 0-1,0 0 1,0 0-1,0 0-1,0 0-1,0 0-1,0 0 0,0 0-1,0 0-1,0 0 0,0 0-1,0 0-1,0 0 0,0 0 1,0 0-2,0 0 1,0 0-1,0 0-2,0 0 1,-3 0-1,3 0 0,0 0 0,0 0 1,0 0-1,0 0 3,0 0-1,0 0 1,0 0 0,0 0-2,0 0 1,-3 0-1,3 0 0,0 0 0,0 0-1,0-2 2,0 2 0,-3 0-2,3 0 0,0 0 1,0 0 1,0 0-4,0 0 0,-3 0 2,3 0 0,0-1 0,0 1-1,0 0 1,-3 0 2,3 0-1,0 0 0,0 0-1,0 0 2,0 0 1,-4 0-1,4 0-1,0 0-1,-2 0 1,2 0 0,0 0-2,-3 0 0,3 0 0,0 0 1,0 0 0,-4 0 1,4 0-2,0 0 1,-3 0-1,3 0-1,0 0 2,-2 0-2,2 1 0,0-1 0,0 0 0,-3 2 1,3-2-2,-4 0 1,4 0 0,0 0 1,-3 2 0,3-2-1,0 0 0,-2 0 0,2 0 2,0 0 0,-4 0-2,4 1 0,0-1 0,-3 0-1,3 0 0,0 3 1,-3-3 0,3 0 1,-3 0 1,3 1-1,0-1 0,-3 0-1,3 0 2,0 2-2,-3-2 0,3 0-1,0 0 0,-2 1 1,2-1 0,0 2 0,-4-2 0,4 2 1,0-2 1,-3 0 0,3 2-2,0-2 0,-3 0 0,3 0 1,0 1-2,0-1 0,-3 0 1,3 2 2,0-2-1,-3 1-1,3-1 2,0 3 0,-3-3 1,3 1-2,0-1 1,-3 2 0,3-2-2,0 1 1,-3-1-1,3 2 0,0 0-1,-3-2 3,3 0 1,0 2 0,-3-2-1,3 1 2,0-1 0,0 0-2,-3 0 0,3 2 1,0-2 1,0 1-3,0-1 1,-3 0 1,3 3-1,0-3-1,0 0 0,0 1 1,-3-1 1,3 2-1,0-1 2,0-1-3,0 2 1,0-2 1,0 2-3,-3-2 1,3 2-1,0-2 0,0 1 1,0-1-1,0 2 0,-3-2 0,3 1 1,0 1 0,0 0-1,0 0 0,0-2 0,0 1 1,-3 1-2,3 0 1,0 0 0,0-1 1,0 1 0,0-1 1,0 3-1,0-3 0,0 2 1,0-2 0,0 1-1,3-1 0,-3-1 1,0 4 1,0-4-2,0 2 0,0-1 0,0 1 2,0-1-1,0 2 0,0 0 3,3-2-1,-3 1 0,0 0 1,0 0-2,0-1 0,0 1 0,3-1 1,-3 3-1,0-2 1,0-1 0,0 3 0,3-2-2,-3-1 2,0 2 0,3-1-1,-3 2 0,0-2 2,3 1 0,-3-2 0,0 3-1,3-3 2,-3 3 0,0-3-1,3 2-2,-3-2 2,0 1 0,3-1 2,-3 1-4,3 2 1,-3-4 3,3 3-4,-3-2 0,3 2-2,-3-2 2,3-1-2,-3 2 0,3-1 1,-3 1 0,0 0 1,3-2-1,-3 2-1,4-2 0,-4 1 0,2-1 0,-2 2 2,3-2 0,-3 1 1,3-1 1,-3 0 0,3 2 0,-3-2 0,3 0-2,0 2 2,-3-2-3,4 0 2,-4 0-2,2 0-1,1 0 0,-3 0 0,4 0 0,-1 0-1,-3 0 1,2 0 0,1 0-1,1 0 2,-4 0-2,3 0 1,-1-2-1,2 2 1,-1 0 0,0-2 0,-3 2 0,3 0 0,0 0-1,0 0 2,0-1-2,-3-1 0,3 2 3,0-1-3,0 1 1,0-2-2,-3 2 1,3-2 0,0 2-1,-3-2 2,3 2 0,0-1-1,-3 1 0,3-2 0,0 2 0,-3-1 0,3 1-2,-3-3 2,3 3 1,-3-1-1,3 1 0,-3-2 0,3 1 0,-3 1 1,3-2 0,0 0 0,-3 2 2,3-2-1,-3 1-2,3-1 0,-3 1 0,3-2 0,-3 2-1,3-1 0,-3 0 2,0 1-1,3-1 0,-3-1 1,0 1 0,3 1 0,-3-1 0,0-2 1,3 2-2,-3 1-1,0-2 0,0 1 1,3 0-1,-3-1 0,0 1 1,0 0 0,0 0 0,0-1 0,0 2 0,0-1 0,0-2 0,0 3 0,0-1 0,0-2 0,0 3 1,0-1-1,0-1 1,0 1 1,0 0-1,0 1-1,0-1 1,0-2-1,0 3 0,0-1 0,0 0 2,0 1-1,-3-2-1,3 1 0,0 0 0,0 0-2,0 1 2,0-1-1,-3 0-1,3-1 2,0 3 1,0-3 0,-3 1 0,3 0 3,0 2 1,-3-2-3,3 1 1,0-1-1,-3 1 1,3-2-2,0 2 0,-3-1 1,3 1-1,0-1 1,0 2-1,-3-4 0,3 4 0,-3-1-1,3-1 1,-3 1-1,3 1 0,-3-3 1,3 2-1,-3-1 3,0 1-2,3-1 1,-3 2-1,3-2 1,-3 0 1,0 1-1,3-1-1,-3 1 1,0 1-1,3-3 0,-3 2-1,0-1-1,0 2 0,3-2 1,-3 2-3,-3 0-1,3 0 0,0 0-9,-3 0-14,3 0-24,-3 2-31,2-2-39,-1 2-58,1-1-30,-1-1-6,-2 3 14</inkml:trace>
      </inkml:traceGroup>
      <inkml:traceGroup>
        <inkml:annotationXML>
          <emma:emma xmlns:emma="http://www.w3.org/2003/04/emma" version="1.0">
            <emma:interpretation id="{78327F32-B787-4EB9-A13A-3F75C9590EAE}" emma:medium="tactile" emma:mode="ink">
              <msink:context xmlns:msink="http://schemas.microsoft.com/ink/2010/main" type="line" rotatedBoundingBox="14949,3884 16946,3771 16981,4396 14984,4509"/>
            </emma:interpretation>
          </emma:emma>
        </inkml:annotationXML>
        <inkml:traceGroup>
          <inkml:annotationXML>
            <emma:emma xmlns:emma="http://www.w3.org/2003/04/emma" version="1.0">
              <emma:interpretation id="{7DEECAAF-17A6-4056-B9AF-FF77D620D0E3}" emma:medium="tactile" emma:mode="ink">
                <msink:context xmlns:msink="http://schemas.microsoft.com/ink/2010/main" type="inkWord" rotatedBoundingBox="14961,4086 15085,4079 15095,4265 14971,4272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P</emma:literal>
                </emma:interpretation>
                <emma:interpretation id="interp7" emma:lang="en-US" emma:confidence="0">
                  <emma:literal>p</emma:literal>
                </emma:interpretation>
                <emma:interpretation id="interp8" emma:lang="en-US" emma:confidence="0">
                  <emma:literal>B</emma:literal>
                </emma:interpretation>
                <emma:interpretation id="interp9" emma:lang="en-US" emma:confidence="0">
                  <emma:literal>`</emma:literal>
                </emma:interpretation>
              </emma:one-of>
            </emma:emma>
          </inkml:annotationXML>
          <inkml:trace contextRef="#ctx0" brushRef="#br0" timeOffset="6709.842">452 1951 21,'0'0'59,"0"-2"1,0 2-1,0-2 1,0 2 1,0-1-2,0 1 1,0-2-2,0 2-2,0-1-4,0-2-2,-3 2-3,3 1-5,-3-2-3,3 1-4,-3-3 0,0 4-5,0-3-3,0 1-1,-3 1-3,3-2-2,-3 2-3,3-1-2,-3 1-3,0 1-1,0 0-3,0 0-4,-3 1-2,2 1 0,1 2-2,-2-1-1,1 0 1,-2 2 0,3 1-1,0 0-2,-3 1 1,3 0 1,0 0-1,3 1 1,-3-1 1,6 0 1,-3 0 0,3-1-1,0-1 2,0 1 1,3-2 0,0 0 1,3-1 1,3-1 1,0-1-1,0 1-2,0-4-1,4 1 0,-1-1 0,-3-1-1,3-2 2,0-1-1,0 2 1,-3-3-2,3 0 0,-3 0-1,0-2 0,-3 0 2,0 0-1,0 1 4,-3-2 5,0 1 3,-3 1 2,-3-1 3,0 2 1,-3 1 0,0 0-4,0 3-2,-3-1-2,-3 3-2,3 1-3,-3 0-2,0 0-2,0 3-3,-1-1 0,1 3 0,0 0 0,3 2-1,-3 0 0,0 1 1,0 1 0,3-1-2,0 2 2,3-1-1,0 1 1,3-1 0,0-1 2,0 1 1,6-1 1,-3-2 0,6 1 2,0-1 1,0-2 0,6 0 0,-3-2-3,3-1 1,0 1 0,0-2 1,3-2-4,-3 1 0,4-3 2,-1 1-2,-3-2-1,3-2 0,-3 2-1,0-2-1,-3 1 1,0-3 0,0 1 0,-3 0 0,0 0 1,-6-1-1,3 1 0,-3 2 1,-3-3 2,3 1 1,-6 2 0,0-1 1,0 4-2,-3-2 0,0 4-2,0-1 0,-3 2-1,3 2 0,-3-1-1,3 0 1,0 3-2,0-1 1,0 3 1,0-2 0,-1 3 2,4 0-1,-3 2-1,6-2 0,-3 1 0,3 1 0,0-1 0,0-1 0,3 1 0,0-1 0,3 0 0,0-1 0,0 0-1,3-1 1,1 0 0,-2-2-1,4-1 1,-2 0 2,2-1 1,0-1 1,3-1-2,-3-1 2,0-2-2,3 1-2,-3-2 0,0 0-1,0 0-1,0-2-1,-3 1 2,0-3 0,-3 2-2,3-2 2,-3 1 1,-3-1 0,0 1 0,-3 2 1,0-3 1,-3 1 0,0 2-1,0-1 1,0 2 1,-3 2-2,0 2-1,-3-1-1,3 0 0,0 2-2,0 2 1,-3 0 1,3-1 0,-1 4 2,1 0-1,4 0 0,-2 1-1,1 0 1,0 2 0,3 1-1,0-2 1,3 1 0,0 1 1,0-3-1,3 1 0,0 0 0,0 0-1,4-2 0,-5 0-1,5-2 0,1 1 2,-2-1 0,4-1 1,-4-2 0,3 0-1,-3 0 2,3-2 0,0-1-2,-3-1 0,0 1 0,0-2 0,0 0 0,0-2 0,-3-1 0,0 1-1,0-1 1,0-1-1,-3 2 1,0-3 0,-3 2 2,0 1 0,0-2 0,0 2-1,-3 2-2,0 1-1,0 0 1,-3 2-1,3 1 1,-3 1 1,0 1 1,3 1-2,-4 2-2,5-2 2,-2 4 0,-2-1-1,6 0-1,-3 2 3,1 0-1,-2 1 1,4-1 0,0 2 0,0-1 1,3 0 0,-3-1 0,6 0 0,-3 2-1,3-5-1,-3 3 1,6-1-2,-3-2 1,1 0 0,1-1 0,1-1 0,-3-1 1,4-1 2,-2 0-1,2-1-1,-1-1 1,-3-1 1,3 1-2,-3-3 0,3 1 1,-3-2 0,-3 1-1,3-2-1,-3 2 1,3-3-1,-6 0-1,3 2 1,-3-2 1,0-1 0,0 2 0,0-1 1,0 1 0,-3 1-1,-1 2 0,2-2 0,-2 3-1,1-1 0,0 3 1,-3 1-2,3 0 1,0 1 1,0 3-1,0-1 1,0 3-1,0-2 2,0 2 0,0 2 1,3-1-1,-3 2-1,3-1 0,3 1-1,-3-1-1,3 0-1,0-1 2,0 2-1,3-2-1,0 0 1,0-3 1,0 2-2,3-2 0,0 0 1,0-2 0,0-1-1,0-1 1,0 0-1,0-1 0,1-1 1,-5-2-1,5 1 2,-2-2-2,-2-1 2,3 0 1,-3-1 0,-3-1 1,4 1 0,-4-3 0,0 2 0,0-2-1,-4 1-1,1 1 1,1-3 1,-2 2-1,-2 1 1,4 1 1,-7 1 0,2 1-2,1 1-1,-3 1-1,0 1 0,0 1 0,0 1 1,0 1 0,0 1 1,3 1 0,-3 1 0,3 1 0,-3-1-1,2 3 0,2 2 0,2-2-1,0 1 1,0 1 1,0 1 0,3-2 1,0 1-1,0 0 1,3-1 1,-3 1 0,3-1-2,3-2 0,-3 1 0,3-1-3,0-2 1,0 2 0,0-3 2,3-1-1,-3 0 1,3-2 0,0 0 0,-3-2-1,3 2 0,0-4 0,-3 1-1,3-2 2,-3 0 0,0 0-1,1-2 1,-2 0 0,-2 1 1,3-3-1,-6 1 0,3-1 1,-3-1-1,0 0 1,-3 1 0,3-1 2,-2 2-3,-5-1 2,4 2-1,-3 1 0,3 0-1,-3 1-2,0 2 2,0 0-1,0 1 1,0 0 0,0 2 0,0 0 0,0 2 0,0 1-2,0 0 1,3 3 0,-3-1 1,3 3 0,0-1 0,3 2 0,-3-1 0,3 1 0,3-1 0,0 1 0,-3-1 0,6 0 0,-3-1 0,3 0-1,0-2 2,0 0-1,0 0 0,0-3 0,0 1-1,3-1 1,0-2-2,-2-2 0,2 1 0,-4-1 0,4-3 2,1 2 1,-4-4 0,3 0-1,-3 0 1,3 0 2,-3-3-2,-3 2 0,3-2 2,-3-1 0,0 2-1,-3 1-2,0-1 2,0 1-1,0 1-1,-3 1 0,0 1-1,-3 1 0,3 1 0,-3 1 1,-3 1-2,3 1 1,0 1 1,-3 1 0,2 1-2,-2 1 0,3-1 2,0 4-1,-3-2 1,3 4 0,0-3 1,3 4 1,-3-1-2,3-1 1,0 1-1,0-1 0,3 1-1,0 1 0,0-4 1,3 1 0,0 0 0,0 0-1,0-2 1,3 0-1,0-2 1,0 0 0,3-2 0,-3-1 1,4 0-1,-5-1 2,4-2 0,-2 2-1,2-4-1,-3 1 0,0 0 0,0-2-1,0-1-1,-3 0 2,3 1-1,-3-1 1,-3-2 0,3 3 1,-3-2 0,-3 1 0,3 0 1,-3 0-2,-3 0 0,3 2 0,-3 1-1,0 2 1,0-2 0,0 2 0,-3 2 0,2 2-1,2 0 1,-4 1-1,2 0-1,2 2 1,-4 2 1,2 0 0,4 2 0,-3-1 0,3 2 0,0-1 0,0 1 0,3-1 0,0-1 0,0 1 0,3-1 0,0 1 0,0-3 0,3 1 0,-3-2 1,4 0 0,2 0-1,-4-2 0,4-1 1,1 0 1,-1-1-2,0-1 0,0-1-1,0-1 1,0 0 1,0-1-3,0 0 1,0-2 0,0 1 0,0 1-1,-3-2-1,0 0 1,0-1 0,0 0 0,0 2 1,-3 0 2,1-2-1,-2 1 0,-2 2 1,3 0-1,1-1 0,-4 2-2,0-1 2,0 1-1,0 1 1,-4 1 1,4-2-2,-3 2 0,3 0 0,-2 2 1,2-2-1,-4 1 0,4 1 2,-3-1-1,3 1 1,-3 1-1,3 0 0,0-2 0,-3 1-2,3 1 2,0-1 0,3 1 0,-3-1 1,0 2 0,3-3 0,-3 1 0,3-1-2,1 1 1,-2-2-1,5 2-2,-4-2 2,2 0-1,-1-2 2,1 2-2,2-2 1,-5 1 1,5 1 0,-4-2 0,3 1 1,-3-2 1,0 2-2,0 1 2,-3-2-2,3 1 0,-3-1 0,0 2 0,0-2 0,0 2 0,0 0 2,-3-2-2,3 2 0,-3 0 0,0 2 0,0-2 0,-3 2 0,3-2 0,-4 2 0,5-1 0,-5 1 0,2-1-1,-2 2 1,2-2 0,-2 2 0,1-1-1,-3 0 0,3 1 1,0-1 0,0-1-1,-3 2 1,3-2 1,0 1 0,0-1 0,0 1-1,3 0 0,-3 0 0,3-2 0,-3 1 0,3-1 0,0 2 1,-3-2-1,3 1 0,0-1 0,-3 2 0,3-2-3,0 2 2,-3-2 1,3 2 0,-1-2 0,2 1 0,-5-1 0,4 0-1,1 0 0,-2 0 1,1 0 1,0 0 0,1 0 1,-2 0-1,1-1 0,1 1-1,-2 0 0,1-2-1,0 2 1,0 0 0,0-2-1,-3 2 1,3-2 0,0 2 0,0-1 1,0 1 0,0-2-1,0 2 0,0-1 0,0-1-1,0 0 0,0 2 0,0-2 0,3 1 1,-3 1 0,0-2 0,0 1 0,3 1 0,-3-3 0,0 3 0,0-1 0,0 1 0,3-2-1,-3 1 0,0-1 1,0 2 0,0-2 0,0 0-1,0 1 1,0-1-1,0 2 0,3-1 0,-4-2 0,2 2 1,2-1-1,-3 1 1,3-1-1,-3 0 0,3 0 1,0 1-1,-3-2 1,3 0 0,0 0 0,0 0 0,0 0-1,0-1 0,0 1 0,0 0 1,0-1-1,0-1 1,3 1-1,-3 1 1,0-1 0,0 1-1,0 0-1,0-1 1,3 3 0,-3-2 1,0 0-1,0 0 0,0 2 1,0-3-1,0 2 1,0 1 1,0-1 0,0-2-1,0 3 1,0 0 1,0-3 1,0 2-3,0 1 0,0-1 1,0 0-1,0 0 0,-3 1-2,3-1 0,0 2 0,-3-1 1,3 1-2,-3-2 2,3 2 1,-3 0 2,-1-2-1,4 2 0,-2 0 0,-1 0 1,-1-2-2,1 2 0,1 0 1,-1 2-1,-1-2 0,1 2-1,1 0 1,-2-1-2,1 2 2,-3 1-2,3-1 0,0 3 1,1-2 1,-2 1 1,1 1-1,0 1 3,0-3-2,0 3-1,0 0 0,3-2-1,-3 2 1,3-2-1,0 2-1,0-1 1,0-1 1,0 1 0,0-1-1,3 0 1,-3-1 0,3-1 1,-3-2 0,3 3 1,0-4 0,0 2-2,0-2-1,3 0 0,-3-2 0,0 0-1,3 0 0,-3-1 3,1-1 0,-2 1 0,5-2 0,-4 0 0,-1 0 0,1 0-1,-3-2-1,4 2 1,-4-2 0,0 0-1,0 3 0,0-3 2,-4 1-1,4 2-1,-3 0 1,1 1 2,-1-1-2,-1 2-1,1-1 1,-3 1 1,3 2-1,-3-2-1,0 4 1,0-2 1,3 2-1,-6 0-1,6 1 1,-6 1 0,3 0 1,0 0-1,0 1 0,3 2-1,-3 0 0,3 0-1,0 0 1,0-1 0,0 1 2,3-1 0,0 3 0,0-2 0,0 0-1,3-2 0,-3 1-1,6 0-1,-3-1 0,0 0 2,3-2 0,0 1 0,0-1 0,0-1 0,0-2 1,0 2 0,0-2-3,0-2 1,0 2 1,-3-4-2,3 3 0,0-3 0,-2-1 2,-2 2 1,1-4-1,1 2 0,-1 0 0,-1-3 0,-2 1-1,3-2-1,-3 0 2,0 1 1,0-1 0,-3 1-1,3 2 1,-2-3 0,-1 2-1,-1 0 0,1 2 0,1 0 0,-2 1-1,-2 3 1,3 0 0,-3-1 0,4 2-2,-5 0 0,1 3 1,3-2 0,-3 5 1,3-1-1,-3 0 0,3 2 1,0 0 1,0 0 0,0 1-1,0 1 2,3-3-2,0 2 1,-3 1-1,3-2-1,3 2 1,-3-3 0,3 1-1,0 0 1,0-2 0,0 0 0,3 0-1,0 0 0,-3-1 1,3-3-1,0 1 1,1-1 0,-2-1 0,1 0 0,0-1 1,0-1-1,1-1-2,-2-1 1,-2 1 0,4-2 1,-5 0-2,5 0 2,-4-2 0,0 0 1,-3 1 0,3-3-1,-3 1 0,0-1 0,-3 0 0,0 1 0,0-1 1,0 2 1,-1 1-1,-1 1 1,1-1 0,-1 2-2,-2 0 1,2 2-1,-2-1 1,1 3-1,0 0 0,0 2-1,0-1-1,0 3 0,0-1 0,3 3 2,-3-2 0,3 2 0,-3 2 0,3-1 0,0 2 0,0-3-1,0 2 0,3 1 1,0 0 1,0-1 1,3-1-1,0-1-1,0 1 1,0 0 0,3-2-1,0 0-1,0 1 0,3-3 1,-3 0-2,3-1 0,-3-2-1,3 0 3,0 0-2,-2-2 0,-2 0 1,4-1 0,-2 0 0,-1-1 0,-3 1 0,2-2 1,2 0-1,-4 0 1,0-2 0,0 0 0,0 1 0,-3-1 0,3-2 0,-3 0 0,0 1 0,-3-1-1,0 1 1,3 2-2,-3-3 1,-3 2 1,3 2-1,-1 0 0,-1 1 1,-1 1 1,0 1 0,2 0-2,-1 2 1,-2 0 0,2 0 0,-2 4-1,5-2-1,-5 1 2,1 1 0,3-1 0,-2 2 0,1 0 0,1 2 1,0 1 0,0-1-1,0 2 0,3-2 1,0 1-1,0 0 0,0 1 0,3-1 0,0-1 0,0 0 0,0 2 0,3-5 1,0 3-1,0-1 0,1-2 0,-2 0 1,4 0 0,-2-1-1,2-2 0,0-1 0,-3 2-2,3-4 1,0 2 0,-3-1-1,3-1 0,-3-2 2,0 1-1,3-2 1,-6 2 0,3-2 0,0-1 0,-3 0 0,0-1 0,0 2 0,-3-4 0,3 5 0,-6-3 0,3 0-1,0 1 1,-3 3-1,-3-2 0,3 2 1,0 1 0,-3 0-2,0 2 2,3 0 0,-3 2 1,0 0-3,3 0 1,-3 1 1,3 2 0,0-1-1,0 0 1,0 3 1,0-1 1,3 0 0,0 1-2,0-2 2,3 2-1,-3-1-1,3 0 1,0 1-1,3-3 2,-3 1-3,3-1 1,0-1 0,0 1-1,0-2 0,0-1-2,3 1 3,-3-2 0,3 0-1,-3 0 0,3-2 1,0 1 1,0-1-2,-3-2 1,3 1 1,0-2-1,-2 1 0,2 0 1,-3 0 1,0-1-2,0 0 0,0 2 0,0-1 1,-3-1-2,0 1 1,0 1-1,0 2 1,-3-1 1,3-2 0,-3 3-1,0 1 1,0-2 1,-3 2-2,3 0 0,-3 0 0,3 0 0,-3 2-3,0-1 3,3 1 0,-3 0-2,0 0 1,3-1 1,-3 1 2,3 2 0,-3-3-1,3 1 0,0 1 0,0-1 1,0 0-2,0 1 0,3-2 0,0 1 0,-3 0 0,3 1-1,0-1 0,0 0 0,0 0 0,0-1 0,-3 1 1,3-1 1,0-1 1,0 2 0,0 0-1,0-2 1,0 0-2,0 0 0,-3 1-1,3-1 0,-3 0 1,3 0 0,-3 0 0,0 0 0,-3 0-1,3 0 1,-3 0 1,0 0-2,0 0 2,0 0 0,-3 0 1,3 0-1,-3 0-1,0 0 0,0 0-1,0 0 1,-3 0-1,3-1-1,0 1 2,0 0 0,0 0 0,0 0 0,-1 0 0,2 0 1,-2 0 0,4 0-1,1 0 0,-2 0 0,1 0-1,1 1 0,-2-1 0,1 3 0,3-3 1,0 1-1,-3-1 1,3 2 1,0-1 0,0-1 0,3 2-1,-3 0 0,3-2 0,-3 2-1,4-2 2,-2 1-1,1-1 4,1 2-1,-2-2 0,4 1-1,-2-1-1,-2 0 0,5 0-2,-4 0 1,-1 0 1,5 0 0,-1 0 1,-3-1 0,3 1-1,-3-2-1,0 2 0,3-1 1,-3-1-3,0 0 1,0 0 1,0-1 1,0 2 1,0-2-2,0 0 1,0 0 0,0 0-2,0-1 0,-3 1 0,3-1 1,0 1 1,-3-2-1,3 1 0,-3 0 0,0 0-1,0 1-3,0-1 2,0 1 2,0 0-1,-3-1 1,0 2 1,3 1 0,-3-1 0,0 0 2,0 2-1,0-2-1,-3 2-1,0 0 0,3 0 0,-3 0-1,3 0-1,-3 2-1,0-2-3,3 2-20,-3-2-31,3 2-39,-4-1-48,5 1-52,-1-2-36,-1 1-1,1 2 18</inkml:trace>
        </inkml:traceGroup>
        <inkml:traceGroup>
          <inkml:annotationXML>
            <emma:emma xmlns:emma="http://www.w3.org/2003/04/emma" version="1.0">
              <emma:interpretation id="{4D5CFD9C-7036-471A-8741-45D976E6F53C}" emma:medium="tactile" emma:mode="ink">
                <msink:context xmlns:msink="http://schemas.microsoft.com/ink/2010/main" type="inkWord" rotatedBoundingBox="15786,3837 16460,3799 16495,4423 15821,4462"/>
              </emma:interpretation>
              <emma:one-of disjunction-type="recognition" id="oneOf2">
                <emma:interpretation id="interp10" emma:lang="en-US" emma:confidence="0.5">
                  <emma:literal>:d☺</emma:literal>
                </emma:interpretation>
                <emma:interpretation id="interp11" emma:lang="en-US" emma:confidence="0">
                  <emma:literal>:d☹</emma:literal>
                </emma:interpretation>
                <emma:interpretation id="interp12" emma:lang="en-US" emma:confidence="0">
                  <emma:literal>:d</emma:literal>
                </emma:interpretation>
                <emma:interpretation id="interp13" emma:lang="en-US" emma:confidence="0">
                  <emma:literal>:d"☺</emma:literal>
                </emma:interpretation>
                <emma:interpretation id="interp14" emma:lang="en-US" emma:confidence="0">
                  <emma:literal>:d☺"</emma:literal>
                </emma:interpretation>
              </emma:one-of>
            </emma:emma>
          </inkml:annotationXML>
          <inkml:trace contextRef="#ctx0" brushRef="#br2" timeOffset="21286.2956">980 1960 2,'6'-3'4,"-3"0"-1,4 2 1,-2-1 0,1-2 0,1 3-5,-4-1-17</inkml:trace>
          <inkml:trace contextRef="#ctx0" brushRef="#br2" timeOffset="22862.0205">962 1993 15,'0'0'21,"3"0"-3,0-1-2,0-1 4,0 0 2,3-1 1,0 0-1,1 0 0,-2 0-1,2 0-4,2-2-3,0 1-3,-3 0-2,3 0-5,-3-1-1,3 0-1,-3 2 0,0-1 0,3 1 0,-3-1-6,-3 1-14,3 0-23,0-1-24,-3 2-26</inkml:trace>
          <inkml:trace contextRef="#ctx0" brushRef="#br2" timeOffset="22228.5697">989 1946 1,'0'0'6,"4"0"1,-1 0 2,-1 0 2,1 1-1,3-1 0,1 2-1,-4 0-2,3-2-2,0 2-3,0-1 1,3 1 0,-3-2-1,0 1 0,0 2-2,0-2 2,0-1 0,0 2 0,0-1-3,0-1-9,-3 2-19</inkml:trace>
          <inkml:trace contextRef="#ctx0" brushRef="#br2" timeOffset="23226.377">993 1993 7,'0'0'43,"3"0"-6,-3 0-8,0-1-8,2 1-7,1-2-2,1 0-5,-2 0-2,5 1-1,-2-2-1,2 0 0,-2 0-1,2 1 1,-1-1 0,3 0-1,-3 1-1,3-1-6,-3 1-12,0-2-22,0 3-24</inkml:trace>
          <inkml:trace contextRef="#ctx0" brushRef="#br1" timeOffset="42580.6118">431 1906 17,'0'-1'25,"3"1"1,-3 0 0,0 0 2,0 0-1,0 0-1,0 0 2,0 0-4,0-1-3,0 1-2,0 0-2,0 0-4,0 0-2,0 0-3,0 0 0,0 0-1,0 0 2,0 0 2,0 0 2,0 0 2,0 0 4,0 0-3,0 0 2,0 0-4,0-2 0,0 2-1,0 0 0,0 0 3,0 0-1,0 0 0,0 0-1,0 0 0,0 0-4,0-2 0,0 2-3,0 0-2,0-2-1,0 2 2,0 0 0,0 0 0,0 0 3,0-1 1,-3 1 1,3 0 1,0-2-1,0 2 1,0 0-3,0 0 2,-3-2-1,3 2 2,0 0-2,0 0-1,0-2-1,0 2 0,-3 0-1,3 0-3,0-1 2,0 1 0,0 0 0,0 0 1,-3 0-1,3 0 0,0 0-3,-3-2 1,3 2 0,-3 0-2,3 0-1,-3 0 0,3 0 2,0 0-2,-3 0-2,3 0 1,-3 0-1,3 0 1,0 2-1,-3-2 1,3 0 1,0 0 1,-3 0-1,3 1 0,-3-1 0,3 0 1,-3 0-1,3 2-1,0-2 2,-3 0 0,3 0-2,-4 2 0,4-2 0,-2 0 1,2 2-1,-3-2 1,3 1-1,-4 1 2,4-2 0,0 2-1,-3-2 0,3 2 0,0-2 2,-2 1-3,2-1 0,0 1 1,-4-1-1,4 2 1,-3 0 0,3-2 0,-3 0-1,3 2 2,-2-1 0,2 1-1,0 0-2,-4-2 0,4 2 1,0-1-1,-3-1 0,3 2 0,0-1 1,-2 2 1,2-3-1,0 1 0,0 1 0,-4-1 0,4 1 0,0-2 0,0 4 0,0-3 0,0 1 0,-3-1 0,3 2-1,0-2 0,0 1 0,0-1 1,0 1 0,0 0 3,-3 0-1,3-1 0,0 1 1,0-1-1,0 2-1,0-3-1,0 1 0,0 1 0,0 1 1,0-1 2,0 0 0,0-1-2,0 1 1,0-1 2,0 1-2,0 0-1,0-1 0,0 2 2,3 0 1,-3-2 0,0 1 3,0 2 0,0-3 1,3 1 1,-3 2-1,0-1 1,4-2-1,-4 3-1,2-2-1,-2 1 0,3-2-1,-3 3-1,4-2-3,-2-1 1,-2 3 0,3-2-2,-3-1-1,3 1 1,-3 1 2,4-1 0,-2 0-1,-2-1 3,3 1 1,1 0 2,-4-2 2,3 2-1,-1-1 4,2-1-2,-1 2 0,0-2-3,0 0 0,0 0-2,0 0 0,0 0-1,0 0-1,0 0 0,0 0 0,0 0-2,0 0 2,0 0-2,0 0 0,0 0 1,0-2 0,0 2 1,0 0-2,0-1 1,0-1-1,0 2-1,0 0 0,0-2 0,0 0 2,0 2-1,0-1 1,-3-1 0,3 0 3,0 2-3,0-2 1,0 1 0,-3-1 1,3 1-1,0 1 0,-3-2 1,3 0 0,0 0-2,-3-1 0,3 2 3,-3-2-3,3 2 2,-3-2 0,3 1 3,-3-2-1,3 1 0,-3 2 1,0-3 1,3 2 0,-3-1 0,0 1-1,0-1 2,0 0-1,3 0 1,-3 0 0,0 1 1,0 1 0,0-2 0,0 1-1,0-2 0,0 3 0,-3-1-2,3-2 1,0 3 0,0-1 0,0-1 0,0 1-1,-3-1 2,3 1 1,0 1-2,-3-3 1,3 2 0,-3 1-2,3-3 0,0 4-3,-3-3 0,3 1-2,0 1 3,-3-2-1,3 2 0,-3-1-1,3 1 1,-3-1-1,3 0 0,-3 2 0,0-2 0,0-1 0,0 3 0,0-4-1,0 4-1,0-1-1,0 0-1,-3-1 0,3 0 0,-3 2-1,3-2 0,-3 2-1,3 0-2,-3-1-15,3 1-22,-3 0-31,0-2-39,3 2-52,-3 0-67,3 0-23,-3 0 3,3 0 22</inkml:trace>
          <inkml:trace contextRef="#ctx0" brushRef="#br0" timeOffset="13108.482">81 1788 5,'-6'3'20,"-1"1"-1,5-1 0,-5 2-2,2 0 0,-2 1-2,4-2-2,-3 2-3,3-1-2,-3-1-2,0 2-1,3-1-2,0 0 0,-3 0-1,3 0 1,0 0 0,0 1 1,0-2-1,0 2 2,0-3-3,0 2-2,0-2 1,0 1 0,3-1 0,-3 1-1,3-1-1,0 0-14,0-1-21,0 0-34</inkml:trace>
          <inkml:trace contextRef="#ctx0" brushRef="#br0" timeOffset="13448.0333">75 1847 26,'-3'3'30,"-1"3"1,2-3-3,-1 2-1,-4 1-3,5-3-3,-5 2-2,4 0-5,1 2-2,-5-2-5,4 0 0,-3 0-3,3 0-2,-3 0-1,3 0 0,0-2-1,-3 1 0,3 1-1,3-3 0,-3 1 1,0 0-1,3 0-6,0-2-11,0-1-20,0 2-31,0-2-22</inkml:trace>
          <inkml:trace contextRef="#ctx0" brushRef="#br2" timeOffset="-127827.7208">192 1606 8,'3'2'7,"3"-1"0,-1 1 0,1 0 0,0 1-1,-1-1 1,1 0-1,2 1-1,-3 2-2,4-2 1,-1 2 0,0-2 1,1 2-3,-1 0 2,1-1-2,-1 1 1,0-2 0,0 2-3,4-2 1,-4 1-1,0 0 0,-2-1 0,2 0 0,-2 0-1,-1 0-8,1 0-14,-1 0-21</inkml:trace>
        </inkml:traceGroup>
        <inkml:traceGroup>
          <inkml:annotationXML>
            <emma:emma xmlns:emma="http://www.w3.org/2003/04/emma" version="1.0">
              <emma:interpretation id="{B9803B08-7F87-46C9-AA48-EA1F5542EB32}" emma:medium="tactile" emma:mode="ink">
                <msink:context xmlns:msink="http://schemas.microsoft.com/ink/2010/main" type="inkWord" rotatedBoundingBox="16827,4143 16967,4136 16970,4203 16831,4210"/>
              </emma:interpretation>
              <emma:one-of disjunction-type="recognition" id="oneOf3">
                <emma:interpretation id="interp15" emma:lang="en-US" emma:confidence="0.5">
                  <emma:literal>#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*</emma:literal>
                </emma:interpretation>
                <emma:interpretation id="interp18" emma:lang="en-US" emma:confidence="0">
                  <emma:literal>¥</emma:literal>
                </emma:interpretation>
                <emma:interpretation id="interp19" emma:lang="en-US" emma:confidence="0">
                  <emma:literal>F</emma:literal>
                </emma:interpretation>
              </emma:one-of>
            </emma:emma>
          </inkml:annotationXML>
          <inkml:trace contextRef="#ctx0" brushRef="#br2" timeOffset="-125965.7208">334 1605 6,'0'0'44,"0"0"1,0 0-4,0 0-4,0 0-8,0 1-7,0-1-5,3 0-6,-3 0-4,3 0 0,-1 2 0,1-2-4,3 0 0,-4 1-1,4 1 1,0 0-1,-1-1-2,4 3 1,-4-3-2,4 2 0,-1 2-1,-3-1 1,4 1 2,-1 0-1,1 1 1,-1-1 0,0 1 1,1 0-2,-1 0 1,0 1 0,-2-2 1,2 1 1,-3-2-2,4 3-2,-3-3-9,-1 1-22,-2-2-36,2 2-26</inkml:trace>
          <inkml:trace contextRef="#ctx0" brushRef="#br2" timeOffset="-126467.7208">440 1594 10,'5'0'19,"1"1"1,0-1-2,-1 2 0,1-2-1,2 2 0,-3 1-1,1-2 0,-1 2-1,1 0-2,0 1 0,-1 1-1,1-1-2,2 1-2,-2-1-1,-1 1-3,1 0 1,-1-1-3,1 1 1,-1-1-2,1 1 0,-3 0-1,3 1 1,-4-1 0,1 0-1,3-1-2,-4 1-7,1-2-12,3 2-18,-3-2-25,-1 0-25</inkml:trace>
          <inkml:trace contextRef="#ctx0" brushRef="#br0" timeOffset="-16181.0432">-858 1910 3,'0'0'5,"0"0"1,0 0 0,0 0-1,0 0 0,3 0 1,-3 0 0,0 0-1,0 0 1,0 0 4,0 0-3,2 0 0,-2 0 1,0 2-1,0-2-3,0 0-2,4 1-2,-4-1 2,3 0-2,-3 0 2,0 2 0,0-2-1,3 2 0,-3 0 1,0-1 0,3-1-1,-3 2 1,3-1 1,-3 2-2,3-2 1,-3 1-2,3-1 1,-3 1-1,3 0 0,-3 0 3,3-1-1,-3 1 1,3-1 0,0 2 1,-3-2 2,3 1-1,-3-1 0,0-1-2,3 2 0,-3 0-1,0 1-1,3-1-1,-3-1 0,3 2-1,-3-2 1,0 1-1,0-1 0,3 1 1,-3 2 0,0-3 1,3 1 0,-3-1-1,0 1 0,3 0 0,-3-1-3,0 2 3,3-2 0,-3 1 0,0 1 0,3-1 1,-3 0 1,0-1-1,3 1-1,-3 2 1,0-3-1,3 1 0,-3-1 0,0 3 0,0-2 0,0-1 1,3 1 1,-3-1 0,0 2-1,0-2-1,0-1 0,3 2-1,-3-1 0,0 1-1,0 0 0,0-2 2,0 2 2,3-1 0,-3 1-2,0-2 0,0 1 0,0-1-1,0 2-1,0-2 1,0 2 1,3-2 1,-3 2 1,0-2 1,0 0-2,0 0-1,0 1 0,0-1 0,0 0 0,0 0 5,0 0 5,-3 0 3,3-1 2,0 1 3,0 0-2,0-2-2,0 2-4,0-2-2,-3 0-3,3 1 0,0 1-1,-3-3-2,3 1-2,-3 0 0,3 0 0,-3-1 0,0 2 0,3-3 1,-3 1 0,3 1 2,-3-2 1,0 1 0,0-1 0,0 1 1,3 0 1,-3-2-2,0 2 1,0-1 0,0 0 0,0 3 2,0-2 3,3-1 0,-3 1 1,0 1-2,0-2 0,0 3-2,3-2-4,-3 1 0,0-2 0,3 3-1,-3-1 2,3 1-2,-3-2 2,3 2-1,-4-1-2,4 1 2,-2-1-1,2 0-1,0 2 2,0-2 3,-3 1 1,3-1-1,0 2 1,0-1-1,0 1 0,0 0-2,-3-3-1,3 3 0,0 0 0,0 0-3,0-1 2,0 1-2,0 0 0,0 0-1,0 0 1,0 0 1,0 1-2,0-1 1,3 0 0,-3 3 1,0-2-1,0 1 3,3-1 1,-3 3 1,0-1 0,2-1-1,-2 3-2,4-2 0,-1 1 0,-3-1-1,3 3 0,-3-3 0,3 2 2,0 0 1,-3 0 1,3-1 0,-3 0-1,3 2 3,0-3-1,-3 2 0,3-2-1,-3 1 0,3 1 0,-3-4-2,3 3 0,-3-2 2,0-1-1,0 1 6,0 0 5,3 0 8,-3-2 5,0 0 1,0 0 1,0 0-5,0 0-5,0 0-7,0-2-5,-3 0-2,3-1-1,0 0-1,-3-1 0,3 1-2,-3-3 1,3 3 0,-3-4-2,3 2 0,-3 0 1,0-2 0,0 2-2,3 0-1,-3 0 1,3 0 1,-3 0 0,3 1 1,-3 1 1,3-1 1,0 1 0,-3 2-2,3-1-2,0 0 0,0 2 0,0 0 0,0 0 0,0 0 1,3 0 1,-3 4 2,0-1 2,3 1 0,-3-1 1,3 2-1,0 0 0,0 2-2,-3 0 0,3-1-1,0 0-1,0 0 3,0 1-1,0 0-1,-3-2 0,3 1 1,0 0-1,-3-1-1,3 0 0,0 0 3,-3-2-1,3 1 1,-3-2-2,0 1 2,0-2-1,3 1 3,-3 0 5,0-2 4,0 0 1,0 0 3,0 0 0,0-2-5,-3 0-6,3-1-3,-3 0-1,3-1-4,-3 1 0,0-2 1,0 0 0,3 0-2,-3-2-1,0 2 1,0 0-1,0-2 1,0 2-1,3 0 1,-3-1 0,0 3 0,3 0 1,-3 0 0,3 1-1,0-2 0,0 3-2,-3 1 2,3-2 0,0 2 0,3 2 1,-3-1 0,0 1 2,3 2-1,-3-1 0,3 0 0,0 0-2,0 1 0,0 1-1,0 0 1,0 1 0,-3-3-1,3 2 1,0 0 0,0-1 2,0-1-1,-3 0-1,3 1 1,-3-1 1,3-2-1,-3 1-1,0 0 2,3 0 2,-3-2 3,0 0 2,0 1 4,0-1 1,0-1-2,-3 1 0,3-2-4,0 0-1,-3-1-2,0 0-2,3-1 0,-3 1-1,0 0-1,0-3 2,0 1-2,0 0-1,0 0 0,0 0 0,-3 0 1,3 2-1,3-3 0,-3 3 1,0-2-1,0 1-1,3 1-1,-3 2 1,-1-3-1,4 2 1,0 1 0,-2-1 1,2 0 0,0 2-1,0-2 2,0 2-1,0 0 0,0 0 0,0 0 1,0 0-1,0 0-1,0 2 1,2 0 0,-2 0 0,4-1-1,-4 1 0,3-1 1,-3 2 2,3-2-1,-3 1-1,3-1 1,-3 1 1,0 0 0,3 0-1,-3-2 0,0 1 0,0 1-1,0-2 1,0 0-1,0 0 0,0 0 1,0 0 0,0 0 0,0-2-3,0 1 0,-3-1 2,3 0-1,-3-1-3,0 1 3,3-2 1,-3 1 0,-1 0 0,2-2 0,-1 2 1,0-3-1,0 3 1,0-2-1,3-1 0,-7 3 0,5-2 1,2 0 1,-3 0-2,-1 0 1,1 2-1,1-1 0,-1 1 0,-1 0 0,1-1-1,3 2 0,-2 1 1,2-3 0,0 4-1,-4-2 0,4 1 1,0-1 0,0 2-1,-3 0 1,3-1 0,0 1-1,0 0-1,0 1 2,3-1 0,-3 2 0,0-1-2,4 1 2,-2 2 0,-2-3-1,3 3 0,1 1 2,-1-2 0,-1 2-1,1-1 0,1 0 1,-1 2-1,3-1 1,-3 0-1,0-1 0,0-1 2,0 2-2,-3-2 0,3 0-1,-1 0 0,-2 0 0,4-2 1,-4 1 0,3-2 1,-3 2 3,0 0-1,0-2-2,0 0 1,0 0 0,0-2-3,-3 0-1,3 0 2,-4 1 0,2-1-1,2-2 0,-3 1 2,0 0 0,3-1-1,-3 1 0,0-2 1,0 2 0,-1-3-1,2 3 0,-1-1 1,3 2 1,-4-2-1,1 2 2,3-1 0,-2 1 1,2 0-1,0 1 0,-3-1-1,3 2-1,0 0-1,-4-1-1,4 1 1,0 1-1,4 1 0,-4-1 0,0 1 1,3 0 1,-3 1-1,2 1 2,-2-1-1,3 0-1,1-1 0,-4 1-1,3 1 0,-3-2-1,2 1 2,-2-2 1,4 2 0,-4-3 0,0 1 0,0-1 2,3 2 1,-3-2-1,0 0 1,-3 0 0,3-2 0,0 1 0,-4-2-1,4 2-2,-2-1-1,2-1 0,-3 1 0,3-1 0,-4-1 0,1 1 0,3 0 2,-2-1-2,2 1-7,-3 1-25,-1 0-42,1 1-57,3-1-71,-2 1-36,-2 1-14,1 0 14</inkml:trace>
          <inkml:trace contextRef="#ctx0" brushRef="#br0" timeOffset="11410.0226">307 2226 29,'0'0'34,"-3"-2"2,3 2 3,-3-2 1,3 2 0,-3-1 0,0 1-4,3-2-1,-3 0-4,0 2-5,0-2-4,0 2-4,0-1-5,0-1-4,0 2 0,0-1-1,-3 1 0,3-2 0,0 2 0,-3-2 0,2 2-1,-1 0 0,2 0 0,0-2-2,-3 2-1,0 0 1,3 0 0,-4 0 0,5 0 0,-5 0 1,4 0 0,1 0-1,-5 0 0,4 0 0,0 0 0,0 0-2,0 0 2,1 0-1,-2 0 0,1-1-2,-3 1 1,3 0 1,0 0 1,0 0-3,0 0-1,0-2 2,0 2-1,0 0 2,0 0-1,0 0 3,0-1 1,0 1 0,0 0 0,0-3 1,0 3-1,3-1 0,-3 1 0,0-2 0,3 2 1,-3-1 0,0 1-1,3-2-1,0 0 0,-3 2 0,0-2-5,3 2 1,-3-1 0,3-1-2,-3 2 1,3-1 0,0-1 0,-3 2-1,3-2 0,-3 0 1,3 2 0,-3-2-1,3 1 0,-4-1 1,4 0 1,-2 2-2,2-1 1,-3-1-1,3 1 1,-3-1-1,-1 0 1,4 0 1,-2 0 0,-1 1-1,-1-1-1,2 1 1,-1-1 0,-1 0-1,1 0 0,1 1 1,-1-1 3,-1 1-3,1-2 0,1 2 2,-2-1-1,1 1 1,0-1-2,0 0 1,0 0 0,3 1 0,-3-1 0,0-2 0,0 3-1,0-1 0,0-1 0,0 1 0,0 0-1,0-1 3,0 2 0,0-1 1,0 0 0,-3 0-1,3 0 0,0 1 0,0-1-2,0 1 0,0-1-1,0 0 2,0 0-1,0 1-1,0-1 0,3 2 0,-3-2 2,3 0-1,-3 2 0,3-1-1,-3 1 0,3-2 0,0 2 0,0-1 0,0 1-1,0 0 1,-3 0 1,3-2-1,0 2 0,0 0 1,0 0 1,0 0-2,0 0 1,0 0-1,0 0 0,0 0 1,3 0-1,-3 0 1,0 0-1,0 0 1,3 0 1,-3 0-2,3 0 0,0 2 0,-3-1 0,3 1-1,0-1 1,0 1 2,0 0 1,0 0-2,0 1 0,0-1-1,0 1-1,0 0 0,0 1-2,0-2 1,3 1 1,-3 0 1,0 1 1,3-1 0,0 0 0,-3 3-1,3-5 1,0 5 1,-3-5-2,4 2 0,-2 1 0,2-1 0,-2 1 0,2-1 0,-1 0 2,3-1-2,-3 2 2,0-2-2,3 1-1,-3-2 1,0 3-2,0-3 1,0 1 1,0 0 0,0 0 0,0 0 0,0-1 1,0 1 1,0-1-1,-3 1-1,3 0-1,-3 0 1,4-1 0,-5 1-1,4-2 1,-3 1 2,3 2-1,-2-2-1,-2-1 1,5 2-1,-4-1 0,-1-1-1,5 2 1,-4-2 0,-1 0 0,5 2 0,-4-2-1,3 0 1,-3 0 0,-1 2 0,2-2-1,-1 1 3,0-1-1,0 2-1,0-1 0,0-1 0,0 0 1,-3 2-1,3-2-1,0 0 2,-3 0-1,3 2 0,0-2 0,-3 0 0,3 0 0,0 2 0,0-2 1,-3 0 0,3 0 0,0 0-2,-3 0 1,3 0 0,0 0 0,-3 0 0,3 0 0,-3 0 1,0-2 0,3 2 0,-3 0-1,0 0 0,0-2 0,0 2 0,0 0 0,0-2 2,0 2-2,0-1 0,-3-1 0,3 2 0,0-1 0,-3 1-2,3-2 2,-3 0 0,0 2 0,0-2 0,3 1 1,-3-1 0,0 1-1,0 1 1,0-3-1,-3 2 1,3-1 0,0 1 1,0 1 0,0-4 0,-3 2 3,3 2-3,0-1 3,-3-1 2,3 1 0,0-1 1,0 0 4,-3 0 2,2 2 0,2-2 1,-5 1 2,4-1-1,1 0 0,-5 1-2,4-1-1,1 2-3,-2-1-1,1-1-2,0 0-2,-3 0 3,3 0 1,1 1 0,-2-1 5,1 1 1,0-1 5,0 0 1,-3 0 2,3 1 2,0-1-2,0 1-1,0-2-3,0 2-5,0-1-1,-3 1-4,3-1-2,0 0-1,0 0-1,0 1-1,0 1-1,0-2 1,0 1 1,0-2-2,3 3 1,-3-1-1,0 1 1,0-2-2,0 2 0,0-2 1,0 2-1,3 0 0,-3 0 1,-1-1-1,2 1 1,-1 0-1,3 0 2,-3-2-1,-1 2 0,2 0 1,-1-2-2,-1 2 0,2 0 1,-1 0-2,3-1 0,-4 1-1,1 0 0,1 0 1,2 0-1,-3-2 1,-1 2 1,1 0 0,1 0 0,-2-1 1,4 1-1,-3 0 0,0 0 1,0-2-2,0 2 5,3 0-2,-3-2 0,0 2 4,3-2 0,-3 0 3,0 2 0,3 0 0,-3-1-2,3-1-2,-3 2-2,0-1-2,0 1-1,0-2-1,3 2 0,-3-2 1,0 2 1,3-2-1,-3 2 0,3-1 1,-3 1-1,0-2 2,0 2-1,3-2-1,-3 2 2,3-2-2,-3 2 0,3-1-2,-3 1 0,3-2 0,-3 1 0,3 1-1,-3-2 1,3 2 0,-3-2 0,3 2 0,-3-2-2,3 1 2,-3-1-1,3 1 2,-3 1-1,3-3 0,-3 2 0,3-1 2,0 2 1,0-3-1,-3 3-2,3-2 2,-3 0 2,3 1-3,0-1 0,0 2 2,0-1 0,0 1-1,-3-3-2,3 3 2,0-1-1,0 1 0,0 0 0,0-2-1,0 2 0,0 0 0,0 0-2,0 0 0,0 0 1,0 0 1,0 0 0,0 0 0,0 0 0,3 0 1,-3 2-2,3-2-1,0 1 1,-3 2 2,3-2-1,0 1 0,0-1 0,0 3 1,0-2 0,0 1-1,0-2 0,3 3 1,-3-1 0,0-1-2,3 2 0,-3-1-1,3 0 2,0 1-1,0-3 0,-3 3 2,3-1 0,0 0 0,0 1 0,4 0 1,-5-3 0,2 2-2,-2 1 1,2-1 1,-1-1-1,-1 2-1,-1-1 0,2-2 0,0 3-2,-3-2 0,3 1 1,-3-2 0,3 2 1,-3-2-1,0 1 0,0-1 1,0 1-1,0 0 1,0 0-1,0-1 0,0 2 0,0-3 1,0 4 2,0-2-2,0 0 0,-3-2 2,3 1-1,0 1 0,-3-1-3,3-1 2,-3 0 2,3 2-1,-3-2 1,3 0-1,-3 2 2,0-2-2,3 0-1,-3 0-2,0 0 1,0 0 0,3-2 0,-3 2 2,0 0-1,0-2 2,0 2 0,0 0-1,0-1 0,-3-1-1,3 1 1,-3-1-1,3 0 0,-3 0 1,3 0 1,-3-1-1,0 2-1,0-1 2,0-2-2,0 1-3,0 2 2,0-3-1,-3 1 1,3-1 0,-3 1 1,3 1 1,-3-2-1,3 1 0,-3 0 2,0-2-1,3 2-1,-4-1-1,2 0 1,2 1-1,-3 0-1,-1-1 1,5 1 1,-5-1 0,2 0 0,2 0 0,-4 1 1,5 0-1,-5 0 0,4 0-1,0 2 1,0-1 0,0-2-1,0 3 1,0-1 0,0-2 0,0 3 1,0-1 0,0-1-2,3 1 1,-3 1 1,3-1-1,-3-2 0,3 3 1,-3-1-1,3 0 0,0 0 0,-3 1 0,3-1 1,0 1-1,0 1 0,-3-2 0,3 0 0,0 0-1,-3 2 1,3-1 0,0-1 0,-3 1 0,3-2 0,0 3 1,0-1 0,0-1-1,-3 1 0,3 1 0,0-2 0,0 2 0,0-2 0,0 2 0,0-2 0,0 2 0,0 0 0,0 0-1,0 0 1,0 0-1,0 0 0,0 0 1,0 0 0,0 0 0,0 0 0,0 0 1,3 2-1,-3 0-1,3 0-1,-3 1 1,3-2-1,0 3 2,-3-1 0,3 1 0,0 1 0,0-2 1,0 1 1,3 1-2,-3 0 0,0-2 0,0 3 0,0-3 0,0 0-1,3 2 2,-6-2-2,3 1 2,0-1-2,1-1 0,-2 2 1,-2-3 0,3 2 0,-3-1 0,4-2 0,-4 2 0,0 0 0,3-2 0,-3 1 0,0-1 1,0 0 1,0 2 0,-3-2-1,3 0 0,0-2 1,-4 2-2,4 0-1,-3-1 0,1-1 1,2 2 0,-4-2-1,4 0 1,-3 1 1,0-1 0,3 1-1,-3-1-1,0-2 2,0 3-1,3-2-2,-3 0 2,0 0-1,0 0 1,3-1 0,-3 1 0,3-1 0,-3-1 0,0 1-1,0-2 0,3 1 2,-3 0-1,3 0 1,-3-1-1,0-1 2,3 0-3,0 0 0,-3 2 1,3-2 0,-3 0 0,3 2 0,0 0 0,-3 0-1,3 0 1,-3 0 0,3 0 0,0 2 0,0-3 0,-3 3 1,3-1-1,0 1 0,-3-1-2,3 3-2,0-2-4,-3 1-13,3 0-21,0 0-28,0 2-24,0-1-23,0-1-15,0 2-7,3 0 6,-3 0 12,3 0 9,-3 0 5,3 2 5,0-2 3,0 1-4,0 1-2</inkml:trace>
        </inkml:traceGroup>
      </inkml:traceGroup>
      <inkml:traceGroup>
        <inkml:annotationXML>
          <emma:emma xmlns:emma="http://www.w3.org/2003/04/emma" version="1.0">
            <emma:interpretation id="{7A179E25-532E-4BB8-9F7D-AAC0F0830028}" emma:medium="tactile" emma:mode="ink">
              <msink:context xmlns:msink="http://schemas.microsoft.com/ink/2010/main" type="line" rotatedBoundingBox="14091,5439 16520,5224 16543,5484 14114,5699"/>
            </emma:interpretation>
          </emma:emma>
        </inkml:annotationXML>
        <inkml:traceGroup>
          <inkml:annotationXML>
            <emma:emma xmlns:emma="http://www.w3.org/2003/04/emma" version="1.0">
              <emma:interpretation id="{362C85F3-B011-4795-AD76-804BD854CC64}" emma:medium="tactile" emma:mode="ink">
                <msink:context xmlns:msink="http://schemas.microsoft.com/ink/2010/main" type="inkWord" rotatedBoundingBox="14218,5545 14508,5438 14557,5570 14267,5677"/>
              </emma:interpretation>
              <emma:one-of disjunction-type="recognition" id="oneOf4">
                <emma:interpretation id="interp20" emma:lang="en-US" emma:confidence="0.5">
                  <emma:literal>in</emma:literal>
                </emma:interpretation>
                <emma:interpretation id="interp21" emma:lang="en-US" emma:confidence="0">
                  <emma:literal>in,</emma:literal>
                </emma:interpretation>
                <emma:interpretation id="interp22" emma:lang="en-US" emma:confidence="0">
                  <emma:literal>it,</emma:literal>
                </emma:interpretation>
                <emma:interpretation id="interp23" emma:lang="en-US" emma:confidence="0">
                  <emma:literal>inn,</emma:literal>
                </emma:interpretation>
                <emma:interpretation id="interp24" emma:lang="en-US" emma:confidence="0">
                  <emma:literal>ion,</emma:literal>
                </emma:interpretation>
              </emma:one-of>
            </emma:emma>
          </inkml:annotationXML>
          <inkml:trace contextRef="#ctx0" brushRef="#br3" timeOffset="121953.1265">-816 3209 43,'-3'0'39,"3"2"-2,0 1-8,3 0-9,-3 2-7,0 1-5,3-2-8,-3 3-7,3 0-10,-3-2-15,3 2-30</inkml:trace>
          <inkml:trace contextRef="#ctx0" brushRef="#br3" timeOffset="122382.8363">-876 3192 3,'2'5'9,"-2"2"-3,0 1-3,0 1-1,4-1-2,-4 2-3,3-1-11</inkml:trace>
          <inkml:trace contextRef="#ctx0" brushRef="#br3" timeOffset="124194.2109">-1000 3155 11,'0'0'41,"0"0"-9,0 3-7,0 2-5,3 0-5,-3 2-3,3-1-6,-3 3-2,3-1-2,0 1-2,0 1-2,0-1-5,0-1-12,0 2-17,0-3-23</inkml:trace>
          <inkml:trace contextRef="#ctx0" brushRef="#br3" timeOffset="123893.7011">-1082 3181 48,'0'2'64,"3"2"-27,-3-3-12,3 4-7,0 0-4,0 1-4,-3 1-5,3-1-2,0 1-2,1 1-3,-2-1-11,1 0-12,4 0-19,-7 0-28</inkml:trace>
          <inkml:trace contextRef="#ctx0" brushRef="#br3" timeOffset="128598.3656">-1187 3228 7,'0'-2'30,"0"2"-10,0 2-9,2-1-2,-2 2-2,4 1-3,-4 3-1,3-2-2,0 1 1,0 1-1,0 0-3,-3-2-7,3 2-18,0 0-26</inkml:trace>
          <inkml:trace contextRef="#ctx0" brushRef="#br3" timeOffset="126032.3776">-1429 3273 19,'-3'5'30,"0"1"-7,0-2-7,0 3-6,3 0-5,-3-2-1,0 2-5,3-1-7,-3 0-11,3-1-11</inkml:trace>
          <inkml:trace contextRef="#ctx0" brushRef="#br3" timeOffset="129252.266">-1115 3243 35,'3'0'63,"-3"1"-30,3 1-13,-3 1-8,3 2-4,-3-1-4,3 3-4,-3-2-3,3 0-7,-3 2-8,3-2-11,-3 0-18</inkml:trace>
          <inkml:trace contextRef="#ctx0" brushRef="#br3" timeOffset="128327.3257">-1197 3229 11,'0'-1'37,"0"-1"-11,0 2-6,0 2-5,3-1-2,-3 2-2,4 1-4,-4 1 0,3 0-5,-1 0 1,-2 2-2,4-2 0,-1 2-1,0 0-1,0-2-5,-3 1-13,3 0-9,0-1-18</inkml:trace>
        </inkml:traceGroup>
        <inkml:traceGroup>
          <inkml:annotationXML>
            <emma:emma xmlns:emma="http://www.w3.org/2003/04/emma" version="1.0">
              <emma:interpretation id="{E189E53D-C7DA-49A4-8B74-FFD8BD486D84}" emma:medium="tactile" emma:mode="ink">
                <msink:context xmlns:msink="http://schemas.microsoft.com/ink/2010/main" type="inkWord" rotatedBoundingBox="14565,5399 15050,5354 15069,5554 14583,5600"/>
              </emma:interpretation>
              <emma:one-of disjunction-type="recognition" id="oneOf5">
                <emma:interpretation id="interp25" emma:lang="en-US" emma:confidence="0.5">
                  <emma:literal>"'kill'!</emma:literal>
                </emma:interpretation>
                <emma:interpretation id="interp26" emma:lang="en-US" emma:confidence="0">
                  <emma:literal>"kill''"</emma:literal>
                </emma:interpretation>
                <emma:interpretation id="interp27" emma:lang="en-US" emma:confidence="0">
                  <emma:literal>"'kill''"</emma:literal>
                </emma:interpretation>
                <emma:interpretation id="interp28" emma:lang="en-US" emma:confidence="0">
                  <emma:literal>"kill'""</emma:literal>
                </emma:interpretation>
                <emma:interpretation id="interp29" emma:lang="en-US" emma:confidence="0">
                  <emma:literal>"'kill'""</emma:literal>
                </emma:interpretation>
              </emma:one-of>
            </emma:emma>
          </inkml:annotationXML>
          <inkml:trace contextRef="#ctx0" brushRef="#br3" timeOffset="141160.3099">-1613 3361 44,'-3'-1'78,"0"1"-23,3 0-13,-3 1-9,3 1-10,0 0-8,-3 0-7,3-1-4,0 3-2,-3-1-3,3-2-1,0 3-1,0-1-5,0-1-10,0 2-8,0-3-8,3 1-8,-3-1-7,0-1-2,3 3 7</inkml:trace>
          <inkml:trace contextRef="#ctx0" brushRef="#br3" timeOffset="140845.6326">-1607 3407 2,'-3'3'11,"3"3"-4,0-1-2,0 0-3,0 2-7,0-2-14</inkml:trace>
          <inkml:trace contextRef="#ctx0" brushRef="#br3" timeOffset="131945.0761">-726 3229 3,'-2'0'43,"-1"1"-10,-1 1-7,-1 3-8,1 1-6,1-1-5,-3 1-2,3 1-4,0 0-4,0 0-5,0 0-9,0-1-14,0 1-17</inkml:trace>
          <inkml:trace contextRef="#ctx0" brushRef="#br3" timeOffset="130118.892">-656 3159 8,'3'4'14,"-3"1"-1,0 0-4,3 0-3,-3 0 0,3 2 0,-3-2-3,3-2-2,0 3-2,-3-1-9,3-2-16</inkml:trace>
          <inkml:trace contextRef="#ctx0" brushRef="#br3" timeOffset="125408.9071">-1266 3236 21,'0'3'32,"3"2"-6,-3 0-5,0 2-4,3 2-6,0-3-3,-3 3-1,3-1-3,-3-1-1,3 1-2,-3-1-6,3 0-15,-3 2-17,3-4-23</inkml:trace>
          <inkml:trace contextRef="#ctx0" brushRef="#br3" timeOffset="130419.6855">-526 3139 4,'0'2'24,"0"-1"-3,3 5-5,-3-3-3,3 1-3,0 0-3,-3 1-2,3 1-1,0 0-3,-3-1-1,3 1 0,0-1-9,0 0-16,0 0-25</inkml:trace>
          <inkml:trace contextRef="#ctx0" brushRef="#br3" timeOffset="131310.244">-550 3260 52,'-4'3'46,"4"2"-8,0-2-10,4 3-8,-4-1-6,0 0-3,0 0-5,3 0-4,-3 0 1,0 0-3,3 0-5,-3-1-8,0 0-10,2 0-18,-2-1-25</inkml:trace>
          <inkml:trace contextRef="#ctx0" brushRef="#br3" timeOffset="128940.8201">-1293 3248 27,'-3'1'29,"3"4"-7,0 1-2,0 1-4,3-3-6,-3 3-2,0 0-4,3 0-1,0 0-3,-3-1-10,3 1-12,0-2-24</inkml:trace>
          <inkml:trace contextRef="#ctx0" brushRef="#br3" timeOffset="131577.9287">-544 3263 6,'0'2'40,"-3"0"-5,0 1-9,3 0-7,-4 1-8,4 1-4,-2 0-4,2 0-2,0 0-4,-3 0-7,3-2-12,0 2-17,0-1-27</inkml:trace>
          <inkml:trace contextRef="#ctx0" brushRef="#br3" timeOffset="141475.2893">-1580 3323 4,'3'-7'5,"0"1"0,0 1-2,3 2-2,0-2-1,0 2-7</inkml:trace>
          <inkml:trace contextRef="#ctx0" brushRef="#br3" timeOffset="133195.4279">-333 3209 49,'0'-2'46,"0"4"-6,3 0-6,-3-1-5,0 2-8,0 1-7,3-1-5,-3 3-4,3-2-2,0 1-3,-3 1-5,3-1-9,0-2-16,0 2-25,0 0-28</inkml:trace>
          <inkml:trace contextRef="#ctx0" brushRef="#br3" timeOffset="130710.0538">-442 3198 1,'3'6'2,"-3"-1"1,3 1-2</inkml:trace>
          <inkml:trace contextRef="#ctx0" brushRef="#br3" timeOffset="129876.6547">-825 3197 5,'0'5'13,"0"0"-3,3 0-3,0 0-3,-3 0-1,3 1-1,0-2-9,-3 1-14</inkml:trace>
        </inkml:traceGroup>
        <inkml:traceGroup>
          <inkml:annotationXML>
            <emma:emma xmlns:emma="http://www.w3.org/2003/04/emma" version="1.0">
              <emma:interpretation id="{996114BC-CEF0-4B75-BDCA-CAF2DD7C66D0}" emma:medium="tactile" emma:mode="ink">
                <msink:context xmlns:msink="http://schemas.microsoft.com/ink/2010/main" type="inkWord" rotatedBoundingBox="15097,5355 15559,5354 15560,5561 15098,5562"/>
              </emma:interpretation>
              <emma:one-of disjunction-type="recognition" id="oneOf6">
                <emma:interpretation id="interp30" emma:lang="en-US" emma:confidence="0.5">
                  <emma:literal>"in</emma:literal>
                </emma:interpretation>
                <emma:interpretation id="interp31" emma:lang="en-US" emma:confidence="0">
                  <emma:literal>"is</emma:literal>
                </emma:interpretation>
                <emma:interpretation id="interp32" emma:lang="en-US" emma:confidence="0">
                  <emma:literal>"i'</emma:literal>
                </emma:interpretation>
                <emma:interpretation id="interp33" emma:lang="en-US" emma:confidence="0">
                  <emma:literal>"i,</emma:literal>
                </emma:interpretation>
                <emma:interpretation id="interp34" emma:lang="en-US" emma:confidence="0">
                  <emma:literal>"i</emma:literal>
                </emma:interpretation>
              </emma:one-of>
            </emma:emma>
          </inkml:annotationXML>
          <inkml:trace contextRef="#ctx0" brushRef="#br3" timeOffset="140602.537">-1544 3370 7,'0'5'15,"-3"0"-4,0 0-4,3 2-2,-3 0-4,3 1-3,0-1-9,-3 0-16</inkml:trace>
          <inkml:trace contextRef="#ctx0" brushRef="#br3" timeOffset="141802.9879">-1459 3312 16,'0'-3'21,"-3"1"-7,3 2-2,0 2 2,0 1 2,0 1 3,3 0-1,-3 2-1,3 1 0,-3 0-4,3 1-4,0-2-3,-3 1-2,3 0 0,0 0-3,0 0-4,0 0-13,0-3-19,0 2-31</inkml:trace>
          <inkml:trace contextRef="#ctx0" brushRef="#br3" timeOffset="142131.3481">-1405 3263 42,'0'-2'30,"0"1"-15,0 1-5,3 1-3,0 5-3,-3-2 0,3 3-2,1 0-1,-2 0-4,4 1-4,-3-1-7,0 2-12,0-1-12</inkml:trace>
          <inkml:trace contextRef="#ctx0" brushRef="#br3" timeOffset="140227.2112">-1332 3299 20,'-3'3'20,"-3"2"-7,2 0-6,-1 2-4,1-2-3,1 2-9,1-1-12</inkml:trace>
          <inkml:trace contextRef="#ctx0" brushRef="#br3" timeOffset="142460.238">-1251 3211 2,'0'-2'38,"0"4"-19,3-1-10,-3 4-4,3 0-4,0 2-7,3 1-10,0 1-13</inkml:trace>
          <inkml:trace contextRef="#ctx0" brushRef="#br3" timeOffset="139911.5192">-1145 3288 70,'-6'4'69,"-3"-1"-32,3 1-17,0 0-8,0 0-6,-1 1-6,5-1-9,-5 0-12,4 2-13,1-3-18,-2 2-27</inkml:trace>
          <inkml:trace contextRef="#ctx0" brushRef="#br3" timeOffset="139473.4538">-807 3320 20,'-6'6'24,"3"-1"-16,0 0-15,0 0-17</inkml:trace>
          <inkml:trace contextRef="#ctx0" brushRef="#br3" timeOffset="139224.8233">-677 3341 16,'-3'5'3</inkml:trace>
          <inkml:trace contextRef="#ctx0" brushRef="#br3" timeOffset="132686.9653">-487 3222 30,'3'4'56,"0"-1"-10,0 4-11,0-2-12,-3 2-6,3 1-5,0 1-5,0-3-2,0 3-5,0-1-6,-3 1-14,3-1-21,0 1-33</inkml:trace>
          <inkml:trace contextRef="#ctx0" brushRef="#br3" timeOffset="132942.6513">-396 3244 25,'0'0'38,"0"2"1,0 1-5,3-1-3,-3 1-5,0 3-6,3-3-7,-3 1-5,3 0-1,-3 2-4,3-3-3,-3 1-3,2-1-8,-2 0-13,4 1-15,-4-1-20,3-1-24</inkml:trace>
        </inkml:traceGroup>
        <inkml:traceGroup>
          <inkml:annotationXML>
            <emma:emma xmlns:emma="http://www.w3.org/2003/04/emma" version="1.0">
              <emma:interpretation id="{47BB3F74-0A66-4DD9-8B27-2ADC26A8A08C}" emma:medium="tactile" emma:mode="ink">
                <msink:context xmlns:msink="http://schemas.microsoft.com/ink/2010/main" type="inkWord" rotatedBoundingBox="15716,5384 16246,5336 16257,5448 15726,5496"/>
              </emma:interpretation>
              <emma:one-of disjunction-type="recognition" id="oneOf7">
                <emma:interpretation id="interp35" emma:lang="en-US" emma:confidence="0.5">
                  <emma:literal>"YNII'</emma:literal>
                </emma:interpretation>
                <emma:interpretation id="interp36" emma:lang="en-US" emma:confidence="0">
                  <emma:literal>"YANII'</emma:literal>
                </emma:interpretation>
                <emma:interpretation id="interp37" emma:lang="en-US" emma:confidence="0">
                  <emma:literal>"YHKII'</emma:literal>
                </emma:interpretation>
                <emma:interpretation id="interp38" emma:lang="en-US" emma:confidence="0">
                  <emma:literal>"YHNII'</emma:literal>
                </emma:interpretation>
                <emma:interpretation id="interp39" emma:lang="en-US" emma:confidence="0">
                  <emma:literal>"YNNII'</emma:literal>
                </emma:interpretation>
              </emma:one-of>
            </emma:emma>
          </inkml:annotationXML>
          <inkml:trace contextRef="#ctx0" brushRef="#br3" timeOffset="133615.7293">-152 3173 21,'0'0'41,"0"2"-10,3-1-3,-3 3-5,3-1-6,0 2-4,0 0-6,-3 0-4,3 1-1,0-1 0,0 0-1,0 0-1,0 0-9,0 0-15,1 2-28,-4-4-26</inkml:trace>
          <inkml:trace contextRef="#ctx0" brushRef="#br3" timeOffset="133866.3989">-37 3175 18,'0'0'31,"3"0"-10,-3 0-2,3 1-4,0-1-3,0 4-3,0-1-3,0 1-3,-3-1-2,3 2-4,3-2-8,-3 3-12,0-1-19</inkml:trace>
          <inkml:trace contextRef="#ctx0" brushRef="#br3" timeOffset="138170.1711">32 3180 29,'0'0'63,"-3"1"-7,0 1-9,3 2-10,-3-1-10,3 0-10,0 2-6,0 2-6,0-1-1,0 0-2,0-1 0,0 2-1,3 0-4,-3 0-9,0-2-18,0 1-25,3 0-33,-3-1-16</inkml:trace>
          <inkml:trace contextRef="#ctx0" brushRef="#br3" timeOffset="136887.4082">81 3215 1,'-4'6'2</inkml:trace>
          <inkml:trace contextRef="#ctx0" brushRef="#br3" timeOffset="137794.0243">102 3151 41,'0'2'45,"-3"1"-5,3 0-7,0 2-9,0 2-5,0-2-7,-3 2-6,3 0-2,0 0-4,0 0-5,0 0-5,0-3-13,0 3-17,0-1-26</inkml:trace>
          <inkml:trace contextRef="#ctx0" brushRef="#br3" timeOffset="134178.4803">99 3146 7,'3'0'41,"-3"0"-5,3 2-4,0-1-1,-3 1-5,3 2-9,0 0-6,0 1-5,0-1-2,0 1-2,0 0-1,0 0 0,0 2-2,3-4-10,-3 2-14,0 1-21,0-1-30</inkml:trace>
          <inkml:trace contextRef="#ctx0" brushRef="#br3" timeOffset="137516.8408">114 3163 13,'0'1'78,"0"3"-26,0 1-17,0-2-9,0 4-6,0-2-6,3 0-7,-3 0-3,3 2-3,-3-1 1,3-2-2,-3 2 0,3 1-7,-3-3-10,3 0-17,0 1-30,-3-2-24</inkml:trace>
          <inkml:trace contextRef="#ctx0" brushRef="#br3" timeOffset="136522.3511">183 3164 33,'-2'-1'39,"-2"-1"-9,1 2-8,0 0-8,0 2-6,3-1-2,-3 3-4,0-1-1,3 2-1,-3 0 0,3 1-3,0 0-8,0-1-9,-3 1-13,3-1-24</inkml:trace>
          <inkml:trace contextRef="#ctx0" brushRef="#br3" timeOffset="136519.2128">253 3164 17,'0'0'44,"-4"2"-11,4 0-8,-2 1-5,2 2-7,-3 0-4,3 1-3,0 0-3,-3-1 0,3 2-1,0 0-3,-3-2-7,3 2-11,-3-2-16,3 2-29</inkml:trace>
          <inkml:trace contextRef="#ctx0" brushRef="#br3" timeOffset="136126.783">319 3149 60,'-6'2'44,"3"2"-12,-3 0-6,3 3-6,0-2-7,0 2-5,0 2-4,3-3-3,-3 1-5,0 0-5,3 0-12,-3 0-19,3-2-26</inkml:trace>
          <inkml:trace contextRef="#ctx0" brushRef="#br3" timeOffset="134565.1163">362 3122 33,'2'3'24,"-2"1"-4,3 1-5,-3 0-5,3 0-4,1 0-1,-4 1-3,2-2-7,1 1-11,-3 2-15,4-2-25</inkml:trace>
          <inkml:trace contextRef="#ctx0" brushRef="#br3" timeOffset="138522.8203">-131 3222 21,'0'6'27,"-3"-2"-20,3 1-20,-3 1-17</inkml:trace>
        </inkml:traceGroup>
        <inkml:traceGroup>
          <inkml:annotationXML>
            <emma:emma xmlns:emma="http://www.w3.org/2003/04/emma" version="1.0">
              <emma:interpretation id="{9AC63B07-CE12-4B21-A8DB-28071FE2599F}" emma:medium="tactile" emma:mode="ink">
                <msink:context xmlns:msink="http://schemas.microsoft.com/ink/2010/main" type="inkWord" rotatedBoundingBox="15982,5413 16353,5320 16369,5384 15999,5478"/>
              </emma:interpretation>
              <emma:one-of disjunction-type="recognition" id="oneOf8">
                <emma:interpretation id="interp40" emma:lang="en-US" emma:confidence="0.5">
                  <emma:literal>..</emma:literal>
                </emma:interpretation>
                <emma:interpretation id="interp41" emma:lang="en-US" emma:confidence="0">
                  <emma:literal>*</emma:literal>
                </emma:interpretation>
                <emma:interpretation id="interp42" emma:lang="en-US" emma:confidence="0">
                  <emma:literal>.</emma:literal>
                </emma:interpretation>
                <emma:interpretation id="interp43" emma:lang="en-US" emma:confidence="0">
                  <emma:literal>...</emma:literal>
                </emma:interpretation>
                <emma:interpretation id="interp44" emma:lang="en-US" emma:confidence="0">
                  <emma:literal>-n,</emma:literal>
                </emma:interpretation>
              </emma:one-of>
            </emma:emma>
          </inkml:annotationXML>
          <inkml:trace contextRef="#ctx0" brushRef="#br3" timeOffset="135388.7709">594 3139 6,'3'3'9,"0"1"-3,0-1 0,0 1-7,0-1-11</inkml:trace>
          <inkml:trace contextRef="#ctx0" brushRef="#br0" timeOffset="153086.572">440 3171 10,'-9'2'164,"-3"1"12,0 1-40,0-3-40,-4 3-22,1-1-11,0 1-5,0-3-5,0 3-8,-3-1-3,0 1 7,0-1 6,0 1 7,-1-3 8,2 2 3,1-1 0,4 0-7,0 0-7,3-2-12,3 1-12,0-1-8,3 0-9,3-1-7,6 1-5,0-4-6,3 1 0,4-2-1,1 0-3,5-2-2,2 0-1,0-2 0,3 1 0,0 1 3,0-1-1,1 1 4,-2-2 0,-1 5 2,-1-3-1,-6 1 1,0 1 2,-3 2 1,0 0 4,-6 1 4,-3-2 6,0 4 8,-6 0 8,-3 0 11,0 4 10,-6-2 15,0 1 11,-3 0 10,-3 2 6,-3 1 2,-1-1 0,1 0 4,-3 2 9,-3-2 17,3 1 16,-1-1 4,4 2 2,0-2-12,6-1-26,0-1-35,3 1-28,3-3-18,3 1-15,3 0-9,3-2-3,3 0-4,3-2 0,3 0-3,3-1-1,3-2-1,4 1 1,-2-2 0,2 0 2,2 1 0,0 1 0,-3-2 1,0 3-5,0-2 3,-6 2-3,0 1 1,0-2 1,-5 3-1,-1 1 3,-6 0 0,0 0 3,-4 1 2,-1 3-3,-4-1 1,-3 0 2,-1 4 0,-2-1-2,0-2-2,-3 3 0,-3-2 2,3 2 2,-3 0 1,3 0 6,-3-2 1,5 0 5,-2 0-2,6-1-1,0-1 0,3 0-3,0-1-4,6 0-4,0-1 0,3-1-4,3-1 0,3-1-2,3-2-1,0 1 1,3-2 0,3 2-1,-3-3 0,4 1 1,-2 0 1,2 0-3,-1 2 2,0-1-1,-3 1-2,-3 1 3,0-1 0,0 1 3,-3 0-2,0 2 3,-3 0-1,-3 0 0,3 0 0,-3 0-1,-3 0 3,3 2 1,-3-2-1,0 2 0,0 0-2,0-1 2,0-1-3,0 2 0,0-2 2,0 2-1,0-1 0,3-1-4,-3 0-24,3 0-43,0 0-67,0 0-81,3 0-81,-3 0-70,3 0-44,0 0-26,3 0-7,-3 0 46,3-1 60,-3-1 63</inkml:trace>
        </inkml:traceGroup>
        <inkml:traceGroup>
          <inkml:annotationXML>
            <emma:emma xmlns:emma="http://www.w3.org/2003/04/emma" version="1.0">
              <emma:interpretation id="{E29C0E1D-E4EE-411A-A18E-C9AA18CDBC28}" emma:medium="tactile" emma:mode="ink">
                <msink:context xmlns:msink="http://schemas.microsoft.com/ink/2010/main" type="inkWord" rotatedBoundingBox="14092,5454 16520,5226 16543,5473 14115,5700"/>
              </emma:interpretation>
              <emma:one-of disjunction-type="recognition" id="oneOf9">
                <emma:interpretation id="interp45" emma:lang="en-US" emma:confidence="0.5">
                  <emma:literal>reduce....</emma:literal>
                </emma:interpretation>
                <emma:interpretation id="interp46" emma:lang="en-US" emma:confidence="0">
                  <emma:literal>reduce..."</emma:literal>
                </emma:interpretation>
                <emma:interpretation id="interp47" emma:lang="en-US" emma:confidence="0">
                  <emma:literal>reduce...."</emma:literal>
                </emma:interpretation>
                <emma:interpretation id="interp48" emma:lang="en-US" emma:confidence="0">
                  <emma:literal>red.'s"</emma:literal>
                </emma:interpretation>
                <emma:interpretation id="interp49" emma:lang="en-US" emma:confidence="0">
                  <emma:literal>*Tioga-as.-as</emma:literal>
                </emma:interpretation>
              </emma:one-of>
            </emma:emma>
          </inkml:annotationXML>
          <inkml:trace contextRef="#ctx0" brushRef="#br3" timeOffset="136122.5289">455 3125 42,'0'2'51,"-3"0"-9,3 1-9,0 1-12,0 1-7,0 0-4,0 0-4,0 0-4,0 0-2,0 0-7,0 0-11,0 0-22,0 0-32</inkml:trace>
          <inkml:trace contextRef="#ctx0" brushRef="#br3" timeOffset="135755.1683">525 3112 73,'-3'2'141,"-4"1"-47,5-1-36,2 3-21,-4-2-13,1 1-9,3 1-6,0 0-5,0 0-4,0 0 0,0-1 0,3 0-5,-3 1-8,0 1-13,4-3-18,-4 0-22,2 1-36,-2-1-18</inkml:trace>
          <inkml:trace contextRef="#ctx0" brushRef="#br0" timeOffset="161688.0407">14 3243 40,'-3'-4'152,"0"1"-21,3 1-23,-3-2-11,3 2-5,0-2-5,3 1-8,0-3-9,0 3-10,6-2-12,-3 2-9,7-3-10,-1 1-10,2 0-6,2 0-6,2-2-1,0 2-5,0 0 0,3-2 0,1 3-2,-5-2 1,4 1 0,1 0 0,-1 0 0,-3 0 0,0 1 0,0 1 0,0 0 0,-3-1 0,0 3 2,-3-1 0,0-2 0,-2 4-2,-1-1 1,-3 1 0,0 0-1,-3 0 0,0 1 1,-3 1 0,0 2 0,-3-1 1,0 0 0,-3 2 0,0 1 1,-3-1 3,3 1 2,-3 1 0,0 0 5,-1 0 3,1 0 3,0-1 2,3 1 0,0-2 1,0 0-2,0 0-6,3-1-1,0-1-3,3 1 1,0-2-2,3-1 2,0-1 0,3 0-2,0-1-2,3-1-4,1 0-1,-1-1 1,3-3-1,2 3-2,-1-2 0,2 0 1,0 0 0,0-2-1,0 2-1,0 0 0,0-2 2,0 2 0,-3 0 1,0-2-2,1 4 3,-4-2 4,-3 1 3,0 1 7,-3-1 3,0 3 3,-3-1 3,0 0 0,-3 2-2,0 0-2,-3 0-1,0 0 2,0 2 1,-4 0 1,4-1 2,-2 3 2,-1-1 3,-1 1 1,1 1 2,0-2 0,3 2-1,-3-1-4,6-1-5,-3 1-4,0-1-3,6 0-5,-3-1-2,3-1 0,3 1-2,0 0-1,3-2-1,0-2-2,0 2-4,3-2 1,3-1-2,0 1 0,1-1 0,-1 0-1,2-2 1,-2 1-1,1 1 0,2-2-1,-3 0 0,-3 1 1,3 1 1,-3-1 0,0 1 2,-3 0 1,0-1-2,-3 2 1,0-1 1,0 1-2,-3 1-1,0 1 0,0-2-1,-3 0 1,0 2-1,0 0-1,-3 0 0,0 0 3,-3 2 0,3 0 1,-3-1 3,0 1 6,0 1 5,0 1 5,-3-1 5,3 1 0,2-1 0,-1-1-3,2 1-4,3 1-4,-4-1-5,5-1-3,-2 0 0,4-1-1,0-1 0,4 0-1,-2 0 0,5 0 0,-2 0-1,2-1-3,2-1-1,-3-2 0,3 3 0,0-3 0,0 1-3,0 1 2,-3-1 1,0 1 0,0 0 1,-3 1-1,3-1 3,-6 0-1,3 0-1,-3 2-1,-3-1 0,0 1 1,-3 0-1,0 0 0,-3 1 0,0 1-1,-3 0 0,0 0 0,-4 1 0,2-1 1,-2 1 0,-1 0 0,-5 1 0,1-1 0,-3 1 1,-3-1-1,0 2 0,-3-1 2,-4-1 0,4 2 0,-3 0 1,-4-2-1,7 3 3,-3-3-1,3 2 0,0-2 0,6 3-2,-1-3-1,1-1 0,6 1-1,3-1-1,3-1 0,0 1 1,6 0-3,0-2-1,3-2-1,0 0 3,6 1-2,0-3-2,3 1-3,0 0-4,3-1-5,0 1-9,0-2-5,3 0 1,-3 1-1,3 1 2,-3-2 6,1 2 6,-1-1 7,-4 1 4,-1 1 3,1-2 0,-5 3 1,0 1 1,0-2-2,-5 2 1,-1 0-1,-1 2 3,-5-1 1,0 1 0,0 2-1,-3-1 1,-3 1 1,0 0-1,0 1 0,-3 1-1,0-1 3,-4 1 4,1 0-2,3-1 4,0 0 3,0 0 4,3-2-2,3 1-1,0-1 3,3-1-2,3-1-6,-1 1 0,7 0-4,0-2-1,6-2-4,3 0-1,3-1 3,6-2-5,4 0-5,2 0-3,6-2-1,0-2-1,3 3-2,3-1 2,4 0 6,-4 1 2,3-1 4,-3 0-1,0 0 0,-2 2 2,-4 0 1,-3 0 0,-2 1 1,-8 1 2,-2 1 0,-3 0-1,-2 2 1,-7 0-1,-4 2-1,-4 2 0,-8-1 1,-2 0-1,-3 4-1,-3 0 1,-3 0 1,-3 1-2,-3 1-1,-4 1 3,4 0 6,-3 0 6,3 0 6,2 1 6,4-3 3,3 1 0,3-1-7,3-1-6,3-2-5,3 0-4,5-2-3,4 1-1,3-2 0,3-2 1,6-2-2,4 0-1,2-1 0,3-2-3,3 0-3,6-2-3,0-1-3,0 1-1,4-2-1,2 1 1,-3-1 2,-3 2 4,1 0 4,-5 1 0,-1 1 1,-7-1 0,-3 3 0,-3 1-2,-6 1 2,-3 1-1,-6 0 0,-3 1 1,-6 3 0,0-1 1,-6 2-1,-4 0 2,1 0-1,-6 2 1,0 2 1,0-2 1,-4 1 3,4 1-1,-3-1 2,6 0 0,-3 1 2,6-1 1,0-1 1,5 0 1,4-2-1,3-1 0,3-1-5,3-1-2,6 0-1,3-2-2,3 0 0,6-2-3,3-2 0,3-1 2,3-1-3,4 0 2,-1-1 0,3 1 0,0-3 0,-3 2 0,3 1-1,-2 1 0,-4-2 3,-3 2 0,-3 0 2,-3 1-1,-6 1-1,-3-1-2,-6 3-1,-3 1 1,-3 0-2,-6 0 1,-6 3 1,0 0 3,-4 1 1,-5-1-1,0 3 2,0 0 4,-3-1-2,-3 2-1,2 0-1,-2 0-2,0-1 0,3-1-1,3 2 1,2-1 2,4-2-1,3 0 2,3-1 1,6-1-1,2 0-2,8-4-1,2 0-1,2 1-3,5-5-6,5 2-6,0-3-5,6-2-6,0 2-1,0-3 1,3 0 3,0 1 6,1-1 5,-1 0 5,-3 2 3,-3-3 1,0 5 2,-3-1 1,-3 0 0,-3 2 0,-3 2-2,-3-1 1,-3 2-2,0 2 2,-6 0-2,-3 2 0,0 0 3,-6 1 0,0 3 0,-3-2-2,-1 3 1,-2 0 0,-3 0-1,3 1 2,0 1-1,0-1 1,3 1 0,0-1 0,2 0 0,4-1 0,3 0-2,3-2 2,3-1 0,3-1 0,3-1 0,3-2 0,0 0 1,6-2-1,3 0-3,0-3-2,3 0-2,4 0 0,-1-2-1,3 1-2,3-3 4,-3 3 0,3-3 1,0 0 3,-3 3 0,1-1 2,-4 2 0,-3 0 1,-3 1 2,-3 1-1,0 1-2,-6 0 1,-3 2-1,-3 0 1,0 2-1,-6 1 0,-3 3 0,-3-1 0,-3 1-1,-3 3 0,-4 1 1,-2 1 0,0 2 0,-3-1 0,-3 1 2,3 1 2,-1 0 2,4-1 3,3-1 4,3-2 1,3 1-1,3-3 0,3-2-3,5 1-2,4-3-2,6-1-2,4-3-1,5 0-2,6-3-1,6-2-1,3-2-2,6 0-1,1-3 0,4 0 1,2 0 1,2-2 1,-2 2 1,-2 0 1,-1-1-1,-1 3 0,-3-1-1,-5 2 0,-1 1-2,-6 1 2,-6-1 1,0 3 0,-6 2 0,-3-1 0,-6 2 0,-3 2 0,-3-1 1,-6 4 2,-3-1 0,0 3 0,-6-1 0,0 1-1,0 0 0,-4 1 3,-2 1 1,0-1 2,3 1 6,-3-1 7,2-1 1,1-1 3,6 0-1,0-1 1,6-2-4,0 0-4,3 0-4,6-2-2,3-1-4,3 0-3,3-4-4,6 1-1,3-2-1,3 0-2,3-2 1,0-1-2,7 0 4,-4-1-2,3 1 0,-3-1 1,0 2-1,-3 0 1,-2 0 0,-5 2 0,2 1 1,-7 0-2,0 1-2,-9 1 0,0 0 0,-3 2 1,-6 2 0,-3 1 1,-3 1 3,-4 0 3,-2 2-3,-3 2 0,0-1 2,-6 2-1,3 1 0,-4-2-1,1 2 1,3-1 1,3-1 0,3-1 0,0 0 2,5 0-2,7-2 1,1-2-1,4 0 0,4 1-1,7-2 1,2-2 0,5-2-1,5-2 0,2 1-2,6-2-2,3 0 0,3-2-1,1 0 1,2-1-1,0 0 3,3-1-1,1 1 2,-4 1 1,3-2 0,-3 2 0,0-1 0,-2 1 0,-4 0-1,-3 3 0,-6-2 1,1 1 0,-8 2-1,-2 1 0,-5 1 0,-1-1 0,-3 2 0,-6 0-1,-1 2 0,-1-1 1,-4 2 0,0 1 0,-1-1 0,-2 3-1,0-2 0,0 0 0,0 1-1,3-2 2,0 1-3,0-1 3,3 0-1,3-1 1,0 0 0,0 0 1,3-2 2,3 1-2,3-1 1,3-1 0,0-1-2,3 0-1,3 0 0,3-1 1,0 0 0,4-1-1,-4-1 1,3 2 0,0-1-2,0 0 0,-3 0 0,0 1 0,-3-1 1,-2 1-2,-5 1 1,1 1 1,1-1 0,-7 0 1,0 2 0,-3 0 0,0 0 1,-3 2 0,-3 0 2,-3-1-1,-1 1 1,1-1 0,-3 1-2,-2 2 0,-2-1-2,-2 1 0,-3-2 0,-3 2 1,-1-1 0,-1 3 0,-2-3 0,-2 2-1,-3-2 1,3 3-2,-1-3 2,1 1 1,0 0 1,6 0 0,0-1-1,3 1 1,-1-2 0,7-1-1,0 1-2,7-2-4,-2 0-9,4 0-7,3-2-7,0-1-5,6-1-4,0-1 2,0 0 1,3 0 6,3-2 2,-3 0 1,7 1-1,-8-1 2,4 0 0,1 2 2,-4-2 3,-3 2 2,3-2 4,-6 4 0,0-2-2,-3 1 0,-3 1-5,0 0-1,-4-1 1,1 2 2,-6 2 5,0 0 0,0 0 6,-3 0 2,-3 2 3,0 0 0,0 0 0,-4 1 3,4-1-1,-3 1 2,0 0-2,3 1 1,0-2-1,0 1 0,5-1 0,2 0 2,-2-1 0,7-1-2,0 0 0,3 0-1,3 0 0,3-1-2,0-3 1,3 2 1,0-1 0,3-1 1,3 1 0,1 0 0,2-2 0,-3 1-1,3 1 0,0-2 0,0 1 0,-3 1-1,0-1 1,0 3 1,0-3 0,-6 3 0,3-1 1,-3 1-1,-3 1-3,0-2 0,0 2 1,-3 0-1,-3 0-1,0 2 2,-3-1 1,0 1 1,-3-1 0,-1 3 0,1-3-1,-2 3-2,-2-1 3,1 1 0,0-1 0,3 0-1,-3 3 1,3-5 1,3 3-1,0-3 2,3 1-1,0 1 0,0-3 0,3 2-1,3-2 0,0 0-1,3-2 0,3 2 2,0-1-1,3-3 0,0 1 0,6 0-1,-3-3 0,3 1-1,0 0 0,3 0 2,-2 0 0,-2 0-1,2 0 1,-4 2 0,0-1 0,-3 1 0,0 1 1,-3-1 0,-3 1-2,0 2 1,0 0 0,-6 0 0,0 0 0,-3 2 0,0 1 1,-6-1 0,3 3 0,-6-2 0,3 3-1,-4 0-1,-1 1-1,1 0 1,-2-1 0,0 3-2,3-1 2,0 1 1,0-1 0,0 1 0,3-1 0,0-1 0,2 0-1,1-2 0,6 0 1,-3 0-1,6-1 0,0-1-2,4-1-4,1-2-2,4 0-3,1-2-3,2 1-1,0-3 0,6 1 0,0-3 0,0 1-1,0 0 1,0 0 0,0 0 0,0 0 3,-2 0 3,-4 0 2,0 1 2,-6 1 4,0 0 0,-3 1 0,0 0 1,-6 1 1,-3 1 0,-3 0-3,-3 1 2,-4 1 0,-2 2-2,1-1 1,-5 2 0,1 0 3,-3 1-1,0 1 1,0 0 1,-3 0 2,2 2-1,1-2 4,0-1 5,3 3 5,3-3 5,0 0 2,3-1 0,3-1-4,2 0-5,1-1-5,6 1-5,3-4-2,3 0-3,6-2 0,3 0 4,4-1-1,1-2 1,8-2-2,2 0-2,3-1 0,3-1-2,1 1-1,5-2 1,-3 1 0,0 1 1,1 0 0,-4 1-1,0 0 0,-6 0 2,-3 0-1,-2 2 1,-4 2 2,-6-1 0,0 3 0,-6-1-1,-3 2 1,-6 2-1,-3-1-1,-3 3 0,-3 1 2,-7 0 1,1 2-1,-6-1 0,-3 3-2,0 1 3,-4 0-3,-2 0-4,3 1 3,-3 1 1,-3-2 0,6 2 1,-1-2 3,1 0 1,6-2-1,3 1-2,3-2-1,3-2 0,3 0-1,6-1-1,3-1 1,6-2 0,3-1 1,6-1-1,6-2 3,3-3-1,6 1-1,3-4 1,7 1-1,2-2-1,6-2-4,1 0 2,-1-1 1,3 1-2,-3-2 3,1 1 0,-1-1 0,-6 2 0,-3 0 1,-3 0 0,-5 2-1,-7 0 0,-3 3 1,-6 0-1,-6 3-1,-3 0 1,-9 1-1,-3 3 0,-3 0 3,-9 3 0,-3 1 0,-4 0 0,-2 1 0,-6 4-1,-6-1-3,0 1 1,-7 3 3,1-2-1,0 2 5,-1 0 7,1 0 10,3 0 7,2-1 5,1 2 5,6-3-4,3-2-7,5 0-10,4-1-7,3 0-7,6-2-4,3-1-2,6-3-1,3 1 1,3-2 1,6-2-1,3-1 1,3-2-2,3-1 2,3 0 2,3-3-1,0 1 0,7-1-1,-4 1 2,0-2-3,4 1-3,-5 1 0,2 1 0,-4-2-3,-3 4 2,-3-1-2,-3 1 1,-3 1 0,-6 1 2,-3 1 0,-3 1 0,-3 1 1,-6 0 1,0 1 0,-6 1 1,-3 1 1,0 2 0,-3 1 1,-4-2 0,1 5-1,0-2-2,-4 3 1,1-1 0,0 1 0,0-2-1,3 2 1,0 0 1,-1-1-1,5 0 0,4-3 1,1-1-1,6 1 1,3-2 0,3 0 2,3-2-1,3-2-1,6-2 0,0 0 0,6-1-1,3-3-1,1 2 0,5-5-1,0 1 0,3-3-3,0 1-1,0 0 2,0 0 1,0 2 0,-2-3 3,-4 4 1,-3 1 0,0-1 0,-6 1 0,-3 2-1,-3 0-2,0 3 1,-9-3 1,0 4 1,-3 0-2,-3 2 1,-3 1 1,-6 1-2,2-1 2,-2 4 0,-3 0 0,-3-1 1,3 3-1,-6 0-1,3-3 0,-1 3 0,1-1 1,0 1-1,6-3 2,0 3 0,3-4 0,2 0-1,4 0 2,3-1 1,6-3-1,0 1 3,3-2-2,3-2 1,7 1-4,1-3 0,4-1 0,1 0-4,2-2 1,3 0 1,3-1 1,0-1 1,-3-1-2,3 2 1,-3-1 0,1 2 1,-4-1-1,-3 1 2,-3 2 1,-3 0 1,-3 2-1,-3-1-1,-6 3 2,0 1-3,-6 0-1,0 0 0,-6 3 1,-3 1 0,-3 0 0,-4 1-1,-2 2 1,0 0 0,0 2 0,-3 1 0,-1-2 0,5 2 0,-5 1 0,1 0 4,3-1 0,0-1 3,6 2 3,-1-3 0,4-2 1,3 1-4,3 0-2,0-2-2,6-2-2,3 1 0,3-2 1,3-2 1,0 0-2,6-2 1,3-2-1,4 1-1,1-2-1,1-2 1,7 0-1,2-1 0,0-1 0,0 1 0,4-2 0,-1 1 0,0-1 0,-3 0 2,-3 2 0,0-1 1,-3 1-2,-3 1 1,-2 2 0,-4 0-1,-3 1 0,-6 1-1,0 1 1,-6 2-1,-4 2-1,-5 0-1,-2 3 2,-5 0-1,-5 3 0,0 1 0,-6 1 1,3 0 1,-4 0-3,-2 2 1,3 2 0,-3 0 2,0-3 0,2 3 0,1 0 2,3-1 0,0-1 2,3 0-4,2-2 1,5 0-1,4-3-1,1-1 1,3 0-1,0-1 3,6-2-2,3-1 2,3-2-1,0 0 0,7-2 0,-1-1-1,6-2 0,0-2 0,3 0 0,3-1 0,3-2-2,6-3-1,-2 2 1,5-3 0,-3-1 0,3 2 0,-3-1 1,0 0 1,-2 1 0,-4 0 0,-6 2 0,0 1 0,-3-1 0,-6 5-2,-3-1-1,-3 0-1,-9 4-2,0 1 0,-6 0 2,-6 4 1,0 1 1,-6 2-1,-4 2 1,1 0 0,-3 3 0,-3 0 2,0 1 2,3 0 0,-3 3 1,-1-2 1,4 2-1,0-1 0,2-1-2,4-2 0,6 1-1,0-3 0,3 1 1,6-3-1,0-1-1,3-2 2,6 1 4,0-2-3,6-2 0,3-2 0,3-2-1,0 1-1,6-4-2,3 0-1,0-1 2,7-2 0,-1 0 1,3-2-1,3 0 0,-3-2 0,7 1 1,-7-1-1,0 2 0,0 1 1,-2-1 1,-7 1 1,-3 1-1,-3 3 0,-3-1-1,-3 3 0,-6 1-1,-3 1-1,-6 1 0,-3 2 1,-6 4 1,-3-1 0,0 2 0,-3 2-1,-4 0-1,-2 2-1,0 1 1,0 0 2,-4 2 0,4-1 4,-3 2-1,0 0 2,0-1-2,-1 1-1,5-1 2,1 0-2,1-1 2,3-1 0,3-2 1,3-1 1,6-2-2,0 0-1,3-1 0,6-3-1,0 1 0,6-2 2,0-2-1,3-1-2,6-3 0,0 2 0,3-5-3,3 1 1,3-1-1,1-3 1,2 0 1,0 0 0,0 1 1,0-3-3,-3 4 1,-3-2 1,-2 3 0,-4 1 2,-3 1 0,-3 1 0,-6 0-1,0 3-3,-9 1 1,0 2-5,-3 0 2,-6 4 1,-3-1 2,-1 2 2,-5 2-1,0 1 5,0 1-3,-3-1 0,-3 2-2,2 0 1,1 3 0,-3-3-3,3 2 0,3-2 2,2 0 0,1 0-1,3-2 0,0-1 1,6 0 1,3-2-2,0 1 1,3-3 1,6-1-1,0-1 1,3 1-1,3-4 2,3 1 0,0-3-1,3 1-1,3-3 0,3 0 0,0-1-1,1-1-1,2-2 0,3-1 3,0-1 0,0 0 0,-3 1 0,4-3 1,-7 2-1,3 2 1,-6-1 5,0 3 12,-3 0 14,-3 1 6,-3 0 6,-3 2-1,-3 2-3,0-1-14,-6 3-12,0 1-7,-3 0-1,-3 3-4,-3 1 1,0-1-1,-3 4 1,0 0-1,-3-1-1,-1 3-1,1-1-1,0 2 1,0-1-1,0 1-1,0 0-1,2-2 2,1 1-1,3 0 0,3-2 1,0-3 1,6 2 1,0-3-2,3 1 1,3-3 0,6 1 0,0-2 0,3-2 0,3-2 3,3 0-1,0-2-2,3 2-1,4-5 1,2 2-1,0-2-2,3-1-1,0 0 2,3 0-1,-2 0 2,2-1 0,-3 2 0,-3 0 1,-3 2 0,1 0 0,-7 1 0,0 1 0,-3 1 0,-6 2-1,0 1 2,-3-1-2,-6 4-3,0-1 1,-3 3 0,-6-1 1,0 3-2,-1 0 3,-4 1 3,1 1-1,-2-1 0,0 1 0,0 1 1,0-1-2,0 1 0,3-2 0,0 0-1,3 0 0,2-3-2,1 2 1,3-3-2,0 2 0,3-3 0,3 1-1,0-1 4,3-2 0,3 0-1,0 0 1,3-2 0,3-1 0,4 0 0,-1-1-2,3-1 1,3-2 1,3 2 1,0-4 0,4 3 0,-2-2 0,5-1 3,-1-2-3,0 3-1,0-2 0,0 2-2,1-2 0,-4 1 0,0 0-1,0 3 1,-3-3 1,0 3 1,-3-1-1,1 1 1,-4 2 0,-3-2 1,3 1-1,-6 0 2,0 2 0,0-1-1,-3 1 0,0-1 1,1 3 2,-4-3-1,0 3 0,0-1 0,-3 0 1,-1 2-2,2-1-1,-4 1 1,3-2-1,-3 2 1,0-2-2,0 0-1,-3 2-1,-1-1 0,2-1 0,-1 2-1,-3-2 0,0 2 0,-3-1 2,0 1-1,-3 1-2,-1-1 0,-2 2-2,0 1-3,-3 1-3,-3-1 0,0 1 1,-3 1 0,0 2 3,-4-2 1,1 1 5,3 1-3,0 2 1,0-2 1,3 0 1,2-3 0,4 1-1,3 1 1,0-3-2,6 0 1,0-1-2,3 0 0,6-2 4,0 0 1,6-2 1,3-1 2,3-1 2,6-1-1,1 0-4,-1 0 0,3-2-2,0 0 0,0 1-1,0-1 1,0 0 0,-3 0 1,1 0 1,-7 2 0,0 0 0,-3 2 1,-3-1-1,-3 3 0,-3-1 0,-6 2 0,0 0 0,-3 2 0,-6 1-1,0 1 0,-3-1 0,-4 4-3,-2-2 1,0 2 1,-3 1 1,-3 1 1,3 1 1,-3-1 0,-1 0-1,4 0 0,3 1 0,0-1 0,3-3 1,3 1-1,0-1 1,6-2 0,0 0-1,6-1 1,0-1 0,3-2 1,3 0-1,3-2 2,0 1 1,9-3 1,0-2-3,3 0 0,0-1 1,4 1-1,1-3-4,2 1-2,-4 1 2,0 0-1,0 1 1,-3-1 2,-6 1 1,3 2 2,-6-2-1,0 3-1,-6 1 1,1 0-1,-4 1-1,-7 1-1,2 1 1,-8 1 0,-2 0 0,0 1 0,-3 3 1,0-2 0,-3 2 0,-3 1-2,2-1 0,-1 1 1,1 0 0,1-1 0,3 1 2,0 0 5,3-2 1,0 0 0,6-1 2,0-1 0,2 0-2,2-1-1,5-2 0,0 0 0,5 0 0,2-3 3,2 0-3,3-3 0,6 1-3,0-1 0,0-1-3,3 0-2,3 0-1,0-2 1,-2 2-1,2-1-1,-3 1 0,0 1 2,-6-1 1,3 2 1,-6 0 5,0 0 2,-2 1 5,-5 1 1,2-1-1,-5 3 0,-2-1-1,-2 2-3,-5 0-4,2 3-1,-7-1-1,-1 1-2,-2 3-1,0-3-2,0 2 1,3 2 1,-3-2-2,0 0 0,6 0-1,0 0 1,2 1-1,5-2 0,2 0 3,0-1 0,9 1 0,0-3 1,3 1 0,6-2-1,0 0 0,3-2-1,3 1 0,1-1-2,1-2-1,2 1 3,2-1 1,-3 2 1,3-4 0,-3 3 2,3-2 2,-2 2-2,-1-3-1,0 3-2,0-1 4,-6-1-3,1 2 1,-4 1 0,-3 1 2,-3-3 2,0 2 1,-6 2 1,-3 0-1,-3 0 1,-3 0-4,-3 2-1,-3 0-3,-3 0 1,-3 1-1,0 0-1,-4 1 1,-2 1 0,0-2 0,0 3-1,0-2 1,0 2 1,0-1 0,0-2 0,3 2 0,-1-2 0,7 3 0,-3-5-2,6 3 0,3-3 0,0-1 0,3 2 0,0-2 0,3 0 0,3 0 0,3-2 0,0 2-1,3-1 1,3-3-2,0 3-2,1-1-15,2-2-19,-3 3-29,3-1-33,0 0-34,0 0-35,-3 1-29,3 0-23,-3 1-24,0 0-23,0 0 3,-3 1 23</inkml:trace>
        </inkml:traceGroup>
      </inkml:traceGroup>
      <inkml:traceGroup>
        <inkml:annotationXML>
          <emma:emma xmlns:emma="http://www.w3.org/2003/04/emma" version="1.0">
            <emma:interpretation id="{45C43517-A580-44CA-8631-62AC91D0EBD7}" emma:medium="tactile" emma:mode="ink">
              <msink:context xmlns:msink="http://schemas.microsoft.com/ink/2010/main" type="line" rotatedBoundingBox="14781,5778 15394,5796 15391,5912 14778,5895"/>
            </emma:interpretation>
          </emma:emma>
        </inkml:annotationXML>
        <inkml:traceGroup>
          <inkml:annotationXML>
            <emma:emma xmlns:emma="http://www.w3.org/2003/04/emma" version="1.0">
              <emma:interpretation id="{CF91F489-7710-4E1D-A1FF-EE546A384B76}" emma:medium="tactile" emma:mode="ink">
                <msink:context xmlns:msink="http://schemas.microsoft.com/ink/2010/main" type="inkWord" rotatedBoundingBox="14781,5778 15394,5796 15391,5912 14778,5895"/>
              </emma:interpretation>
              <emma:one-of disjunction-type="recognition" id="oneOf10">
                <emma:interpretation id="interp50" emma:lang="en-US" emma:confidence="0.5">
                  <emma:literal>...las.</emma:literal>
                </emma:interpretation>
                <emma:interpretation id="interp51" emma:lang="en-US" emma:confidence="0">
                  <emma:literal>...s.</emma:literal>
                </emma:interpretation>
                <emma:interpretation id="interp52" emma:lang="en-US" emma:confidence="0">
                  <emma:literal>...los.</emma:literal>
                </emma:interpretation>
                <emma:interpretation id="interp53" emma:lang="en-US" emma:confidence="0">
                  <emma:literal>....</emma:literal>
                </emma:interpretation>
                <emma:interpretation id="interp54" emma:lang="en-US" emma:confidence="0">
                  <emma:literal>...l.</emma:literal>
                </emma:interpretation>
              </emma:one-of>
            </emma:emma>
          </inkml:annotationXML>
          <inkml:trace contextRef="#ctx0" brushRef="#br1" timeOffset="-29045.4231">-550 3597 7,'0'2'40,"0"-2"-1,0 2-1,3-2-4,-3 0-3,0 1-3,0-1-6,0 0-6,0 0-5,3 2-4,-3-2-3,0 0-3,0 2-3,2-2 1,-2 0-1,0 2 2,4-2 0,-4 1 1,3-1 1,-3 2 0,3-1 0,0-1 1,-3 0-2,3 0-1,0 2-1,-3-2-1,3 0 1,0 2 1,-3-2 0,3 0 1,-3 0 2,3 2 0,-3-2 1,0 0-1,0 0-1,0 0 0,0 0 2,-3 2 4,3-2 6,-3 0 6,0 0 7,-3 1 4,0-1 4,3 0 2,-4 0-2,-1 2-3,2-2-1,-1 0-3,-2 1-2,1-1 0,-1 0 0,2 0-3,-2 0-1,0 2-1,0 0-4,0-2-1,0 1-1,0-1 0,0 2-2,3 0 0,-3-2 0,3 2-5,0 0-1,3-2 0,-3 1-5,3-1 0,0 0-2,3 2 1,-3-2-1,3 0 1,0 0 0,0 0 0,3 0 1,0 0-2,0 0 0,0-2-1,3 2-1,0 0 0,0-1 0,0 1 2,0-2 0,0 2 0,0-2-1,0 2 2,0-2 0,0 2-1,0-2-1,0 2 1,-3 0 0,0-1 0,3 1 1,-3 0 0,-3 0 1,3 0-2,-3 0 1,3 0-1,-3 0 0,-3 0 0,3 0 0,-3 0 1,-3 0 0,3 1 1,-3-1-1,0 2 0,0-2 1,-3 2 0,0 0 1,0 0 1,0-1 3,3-1 2,-3 2 3,0-2 1,0 1 1,3-1-1,-1 0-1,2 2-4,1-2-2,1 0-3,-2 0-1,5 0-1,-4 0-1,4 0 0,4 0 1,-1-2-1,-1 2 0,1 0 1,4-1 0,-1-1-1,0 2 0,0-1-1,0-1 1,3 2-1,-3-2 0,-3 2 0,3-2-2,0 2 2,0-2 1,-3 2 0,0-1 0,0 1 1,-3 0 1,3 0-2,-3 0-1,0 0 0,-3 0 1,0 0-1,0 0 1,0 0-1,0 0 1,-3 1 0,3-1 0,-3 2-2,0-2-1,3 2-6,-3-2-12,3 2-16,-3-2-23,3 2-29,0-2-33,3 1-30,-3-1-25,0 0-2</inkml:trace>
          <inkml:trace contextRef="#ctx0" brushRef="#br0" timeOffset="-21087.824">-478 3697 52,'0'-1'60,"-3"-1"-1,3 0 1,0 2-2,0-1-2,-3-1-3,3 0-7,0 0-6,-3 2-6,3-1-8,-3-1-5,0 0-4,0 2-2,0-1-2,0 1 0,0-2-4,-3 2-1,0 0-2,0 0-1,-3 0-4,3 0 0,-3 0 2,2 0-1,-2 2-2,0-2 0,1 0 0,-1 1 0,2-1 0,-2 0 0,0 0 0,0 2 1,0-2 2,3 2-1,0-2 1,-3 1-1,3-1-1,0 0 0,3 0 0,0 2-1,0-2-1,0 0-1,3 0 3,-3 0-1,6 0 0,-3 0 1,3-2-1,3 2 1,0-1-2,0 1-2,3-4 0,0 4 2,0-3-1,3 1 1,-3 1 0,3-1 0,0-2 1,-3 3 0,0-1 0,1 1 0,-1-1 0,-4 0 0,2 0-1,-1 1 1,-3-1 0,0 2 0,0 0 2,-3 0 1,0 0-1,-3 0 0,0 0 0,-3 0 0,0 2-2,-3-1 0,2-1 1,-2 2-1,-3-2 1,3 2 2,0-2 0,0 0 1,0 2 1,0-2 3,0 0 2,3 0 0,-3 0 3,3 0 1,3 0 0,0 0-1,0 0-2,0 0-1,3 0-3,0-2 0,0 2-3,3-2 0,0 0-1,0 1 0,3-1-3,0 1 0,3-3 0,-3 2 0,3 1 0,-3-3-2,3 2 1,0 1 0,0-1 1,-2 1-2,2-1 1,-4 0 1,2 2 2,-1-2 0,-3 0 1,2 2-1,-1 0 0,-4-1-1,3 1-1,-3 0 1,0 0-2,-3 0-1,-1 0 2,2 1 0,-4-1 1,-3 2-1,2 0 2,-2 0-1,0 0 0,0-1 0,0 1 1,0-1 1,-3 1-1,3 0 3,0 0-2,0-2 1,3 1-1,-3 1-2,3-2-1,0 1 1,3-1 1,0 0-1,0 3 2,3-3 1,0 0 1,3-3-2,0 3 1,3-1-2,0-1 0,3 1-2,0-1 1,3 0 0,-3-1-2,3 1 0,0-1 1,0 1 0,1-2 0,-1 3-1,-3-1 1,0 0 0,-1 1 1,-1-1-1,-4 1-1,3 1 0,-6-2 1,3 2-1,-6 0-2,0 0 2,0 0 0,-3 2 0,-3-1 0,0 1 1,-1-1 0,-1 1 2,-1 1-2,-1-1 1,-2 0-1,3 0 0,-3 1 1,3-1-1,0 1 1,0-1 0,-3 0 0,6 1 0,-3-2-1,2 2 0,5-2 0,-2 1 0,1-2 0,3 1 0,1-1 1,-2 0-1,4 0 0,4 0 0,-2 0 0,5-1 0,2-1 1,-1 1-1,1-2 0,4 0 0,-1 2-1,3-1-1,-3-2 2,3 3-1,-3-2 0,0 1 1,0 0-1,0-2 0,-2 3-1,2-1 2,-7 0 1,1 2 1,1-1-1,-4-1 0,-1 2 0,-2 0-1,-2-1 0,-1 1-2,-1 1 2,-1-1 0,-4 2 1,-1-1 0,1-1-1,-3 2 0,3 0 0,-3-1 0,0 1 0,3 0 0,-3 0 0,3 1 1,3-3-1,-3 2 0,3-1 0,3-1 0,0 0-1,0 2 1,0-2 0,6 0 0,-3-2 1,6 2 0,-3-1-1,3 1-1,3-2 0,-3 1 1,3-1-1,0-2 0,3 2 2,-3 1-1,3-3 0,0 3 1,-3-1-1,3 1 0,-2-1 0,-1 0 1,-4 0-2,4 0 0,-5 2-2,2-1 1,-4 1 1,2-2 1,-4 2 0,0 0 1,0 2 1,-4-2-1,2 1 1,-4-1-1,0 2-1,-1 0 0,2-2 0,-4 2 0,2 0 0,-2-1 0,0 2 0,3-3 0,-3 4 0,3-3-1,0 1 1,0-2 0,3 2 1,0 0 0,0-2 1,0 2-1,3-1-1,0-1 0,3 0 0,-3 2-1,6-2 0,0 0 1,0 0 1,0-2-1,3 2-1,0 0 0,0-1 0,0-1 0,0 2 0,-2-2 0,2 2 1,0-2 0,-3 2 0,0-2 0,0 2 0,0-1 0,-3-1 0,0 2 0,0-2 0,0 2 0,-3-1 0,0 1-1,0-2 1,-3 2 0,3 0 0,-3 0 0,-3 0 0,3 0 1,-3 0-1,-1 0-2,2 2 2,-2-1 0,2-1-1,1 0 0,-5 2 1,6 0 0,-2-2 0,1 1 0,1-1 0,1 0 1,-2 2 1,4-2-2,-3 0 0,6 0-1,-3 0 0,4 0 0,-2 0-1,5 0 2,-2 0 0,2-2 2,-2 2-2,4-1 0,-2 1 0,-2-2 0,5 2 0,-4-2 0,0 2 0,-3 0 1,3 0-1,-3 0 1,0-1-1,-3 1 0,3 0 0,-3 0-1,0 0 2,0 1-1,-3-1 0,0 0 0,0 2 0,-3-2 1,0 2 0,0-1-2,0 1 1,-3-2 1,3 2-1,-3 0 0,2 0 0,-2-1 1,4-1-1,-2 2 0,1-1 0,0-1 0,3 2-1,-3-2-1,6 2 2,-3-2 1,3 0 0,0 0-1,3 0 1,-3-2 0,6 2-2,-3-2-1,3 2 1,0-1 1,1-1 0,-2 1-2,2-1 2,-2 2 0,-1-2-1,1 2-1,-1-2 0,-4 2 3,3 0 0,-3 0 0,0 0 1,0 0-2,-3 0 1,-1 0 0,-1 0 0,-2 2 1,1-2-2,-2 2 0,-1-2 0,-1 2 0,1-1 0,0-1-1,-3 2 0,3-2 2,-3 1-1,3-1 1,-3 2 0,3-2-1,-3 2 0,0 0-1,-3-1 1,3 1 0,-1-1 0,1 2 1,0-2 0,3-1 0,0 2 1,0-2-2,0 1 0,3-1 0,0 2 2,3-2-2,0 0-2,0 0 1,3 0 0,0 0 1,0 0-1,3-2 1,0 1 0,3-1 1,0 1 0,0-2-2,3 2 0,0-2 1,-3 1-1,3 0 0,0-1 1,-3 1 0,3 1 0,-3-1 0,1 0 0,-2 0 0,-2 0-1,4 2 1,-7-1-2,2-1 2,-2 2 0,-2-2 1,2 2 1,-7 0-2,4 0 2,-6 0-2,4 0 0,-8 0 0,4 2 0,-6 0 1,3-1-1,-3 1 0,0 0 0,3 0 0,-3 0 1,3-1 2,0 1-2,-1-1 0,5-1 2,-1 2-3,2-2 0,1 2-1,0-2 1,3 0-2,0 0 1,0 0 1,3 0-2,0-2 0,3 2 0,0-2 1,3 2-1,0-1 0,0-1 1,0 1 0,6-1 2,-2-2 0,-1 2 0,0 1-1,3-3 1,-3 3 0,0-1-1,0 1 0,-3-1 1,0 0 0,0 0-1,-3 0 1,0 2-1,0-1 0,0 1-1,-3-2 1,-3 2-2,0 0 1,0 0 1,-3 2 1,0-2 0,-3 1-1,3-1 1,-6 2-1,3 0 0,0-2 1,-3 2 1,3 0-1,-1-2-1,-2 1 1,3-1 0,3 2-1,-3-1-2,3-1 2,0 0 0,3 0-1,0 0 0,0 0-1,0 0 2,0 0 0,3 0 0,0 0 0,0 0 1,3-1 1,-3 1-1,3-2-1,0 2 0,0-1-1,0 1-1,0-2 1,0 2 1,3-2-1,-3 2 1,-3-2 0,3 2 2,-3 0 0,3-2 1,-3 2-2,0 0 0,0 0 0,0 0-2,-3 0 0,0 0-1,0 0 0,0 0 0,-3 0 1,3 2 1,-3-2 0,0 0 0,3 0 0,-3 0 1,0 0 1,0 0-2,3 0 0,0 0 3,-3-2-2,3 2-1,0 0 0,0 0-1,3 0 0,-3-1-1,0 1 1,0 0-1,3-2 1,-3 2 2,0 0-1,3 0 0,-3-1 0,3 1 0,0 0 0,-3 0 0,-1-2-1,4 2 1,-2 0 0,-1 0 0,3 0 1,-3 0-2,-1 0 0,2 0-1,-1 0 2,-1 0 0,2 0 0,-1 0 0,-1-2 1,1 2-1,1 0 0,-1 0 0,-1-2 0,1 2 1,1 0 0,-2 0 0,1-1 0,0 1 0,0 0 1,0 0-2,0-2-1,3 2 2,-3 0 0,3 0-1,0-2-1,-3 2 0,3 0 1,0 0-1,0 0 0,0 0 1,0 0 0,0 0 0,0 0-1,-3 0 1,3 0 0,0 0 0,0 0 0,0 0 1,3 0 1,-3 0 0,0 0-2,3 0 0,-3 0 0,3 0 0,-3 2-2,3-2-1,0 0 3,0 2 0,0-2-1,0 1-1,1-1 2,-2 2 0,5 0-1,-4 0 1,2-1 2,-1 1 0,-1-1-2,3 1 0,-3 0 0,3-2 0,0 2-1,-4 0 0,5-1 1,-1-1 2,0 2-2,0-2 0,0 0 0,0 1-1,0-1 1,-3 0-1,3 0 0,-3 0 1,0 0 1,0 0 0,0 0-1,0 0 0,0 0 1,-3 0 0,3-1-1,-3 1 0,0 0 0,0-2 1,0 2 0,0 0-1,0 0 0,-3-1 2,0 1 0,3 0-1,-3 0-1,-3-2 1,3 2-1,0 0-2,0 0 0,-3 0-1,0 0 1,3 0 0,-3 0 2,0 0 1,0 0 0,0 2 0,0-2 1,0 0-2,0 0-1,2 1 0,-1-1 0,1 0 0,2 0-1,-1 0 1,-1 0 1,1 0-2,3 0 1,-2 0-1,2 0 2,0 0-1,-3 0 0,3 0 1,0 0 1,0 0 0,0 0-1,0 0 0,3 0 0,-3 0 1,2 0 0,1 0-1,1 0 2,-1 0-1,-1 0 0,5 0-1,-5 0-1,2 2 0,2-2 0,-4 0 1,5 1 0,-4-1 0,3 0 1,0 0 0,-3 0 0,3 0-2,0 0 0,-3 0 0,0 0 0,3 0 2,-3 0 1,0 0 0,-3 0-2,3 0 1,-3 0 0,0 0-1,0 0 0,0-1 0,-3 1 0,3 0 0,-3 0 0,-3 0 0,3-2-1,0 2-1,-3 0 2,0 0 1,3 0 0,-3-1-2,0 1 1,0 0 2,3 0-2,-3-2 0,0 2 0,2 0 2,2 0-1,-5-2-1,5 2-1,-1 0 0,3 0 1,-4-2-1,1 2 1,3 0 0,0-2 2,-2 2-2,2 0 2,0 0-2,0 0-1,0 0 1,0 0 0,0 0 1,0 0-3,0 0 1,0 0 0,0 0 0,0 0 1,0 0 1,0 0-1,0 0 0,2 0 2,-2 0-2,3 2 1,1-2-1,-4 0 1,3 2 1,-1-2-2,-2 0-1,4 0 0,-1 2 0,-3-2-1,0 0 0,2 0 2,-2 2 0,0-2-1,0 1-1,0-1 1,0 2 1,-2-2 0,2 1 2,-3-1-1,3 2 1,-4-2-1,2 0 0,-1 2-1,-1-2 0,1 0 1,1 0-1,-1 1 3,3-1-2,-4 0-1,1 0 0,1 0 0,2 0 0,-4 0 1,4 0 1,0 0 2,0 0-1,-3 0 0,3 0-2,3 0-1,-3 0 0,4 0 0,-2 0 0,-2 0 0,7 0 1,-4 0 2,2 0-1,-1 0-1,1 0-1,2 0 0,-1 0 2,0 0-3,0 0 0,0 0 1,0 0 2,3 0-1,0-1-1,-3 1 0,3 0 2,0 0 0,0-2-1,0 2-1,3 0 1,-3-2 0,0 2-1,3 0 0,-3-1 1,1-1 1,2 2 0,-3 0 2,0 0-2,0-1-1,0 1 0,-3-2-2,3 2-1,-3 0-2,0 0 2,0-2 2,0 2-1,-3 0 1,3 0 1,-3 0 0,0 0-1,0 0 0,0 0 0,0-2 1,0 2-1,0 0 0,-3-2 1,3 2 0,0 0-1,1 0 0,-2 0 1,1-1-1,1 1 0,-2 0 1,1-2 0,1 2-1,1-1 0,-2 1 0,1-2 0,-1 2-1,-1-2 1,5 0-1,-4 2-1,3-1 2,0-1 0,-3 2 1,3-2-1,0 0 1,0 1-1,0 1 0,0-2-1,0 1 0,0 1 0,0 0-1,-3-2 2,3 0 1,-3 2 0,0 0-1,0 0 2,-3-2 3,3 2 0,-3 0 2,0 0 2,0 0 0,-3 0-1,3 0-3,-3 0-1,3 0-3,-3 0-1,0 0 1,0 0 0,0 0-1,3 0 3,-3 0-2,0 0-1,0 0 0,0 0 0,3 2 0,-3-2-3,3 0 1,-3 0 0,3 0 0,0 0 0,0 0 0,0 0 1,0 0 1,0 0 1,0 0 0,3 0 1,-3 0 0,3 0-1,0 0 2,0-2-1,0 2-1,0 0 0,3 0 0,-3-1 0,0 1-2,3 0 1,-3 0 0,0-2 1,0 2-1,0 0 0,0 0 1,0-1 0,0 1-1,0-2 0,-3 2-2,3 0 1,-3 0 0,4-2 1,-4 2 0,2 0 0,-2 0 1,0 0 1,0 0 1,3 0-3,-3 0 1,0 0 2,0 0 1,0 0-2,-3 0 0,3 0 1,0 0 0,-2 0 0,2 2-2,-4-2 0,4 0 0,0 0-1,-3 2 0,3-2 0,0 0-1,0 0 0,0 0 1,0 0 0,0 1 0,0-1 0,0 0 1,3 0-1,-3 2 0,4-2 0,-4 0 1,2 0-1,-2 1 0,3-1 0,1 0 0,-4 0 1,3 2 0,-3-2-1,2 0 2,-2 0-1,0 0 0,3 0 1,-3 0-2,0 0 1,0 2-1,0-2 0,0 0 0,0 0 0,0 0 1,0 0 0,0 0 0,0 0-1,0 0 1,-3 2 1,3-2 0,0 0 0,-2 0-2,2 0 2,0 0-1,-3 0 1,3 0-2,0 0-1,-4 1 0,4-1 1,0 0 0,-3 0 1,3 2-1,0-2 1,-2 0 1,2 0-2,0 1-1,0-1 0,0 2 0,-4-2-1,4 2 0,0 0 0,0-1-5,0-1-11,0 2-18,0 0-27,-3 0-36,3-1-54,0 1-37,0-1-12,0 1 7</inkml:trace>
        </inkml:traceGroup>
      </inkml:traceGroup>
    </inkml:traceGroup>
  </inkml:traceGroup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0.8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10298D3-786B-484A-BCFC-AD90D78760C1}" emma:medium="tactile" emma:mode="ink">
          <msink:context xmlns:msink="http://schemas.microsoft.com/ink/2010/main" type="inkDrawing"/>
        </emma:interpretation>
      </emma:emma>
    </inkml:annotationXML>
    <inkml:trace contextRef="#ctx0" brushRef="#br0">4 119 33,'0'1'51,"-2"-1"-5,2 0-8,0 0-4,0 0-5,-2 0-5,2 0-4,0 0-5,0 0-3,0 0-2,0 0-3,0 0-1,0-1-1,0 1-1,2-2-1,-2 2-1,2-2 0,-2 2-2,2-2-2,-1 0 1,3 0 0,-2 0 0,1-1 1,2 0 0,-1 0 0,1-1 0,0 1-2,2-2 1,0 0 0,2 0 1,-2 1-1,3-2 0,-1 0 2,1 1 2,1-1-1,-1 0-2,2 1 2,-1-1-2,3 3-2,-2-3-3,0 1-3,2 0-11,-2 0-21,0 0-38,-1 1-22</inkml:trace>
  </inkml:traceGroup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0.8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9A475E4-57E7-4582-9D00-C6034FC85F6F}" emma:medium="tactile" emma:mode="ink">
          <msink:context xmlns:msink="http://schemas.microsoft.com/ink/2010/main" type="inkDrawing"/>
        </emma:interpretation>
      </emma:emma>
    </inkml:annotationXML>
    <inkml:trace contextRef="#ctx0" brushRef="#br0">0 69 37,'0'0'75,"0"0"-4,0 0-6,0 0-11,2 0-12,-1 0-11,1 0-11,0-1-5,1 0-6,2 0-3,1 0-2,1-1 1,0 0-4,1 0-1,1-1 2,1 1 0,-1-1-2,2-1 0,1 1 0,0-1 0,-2 0-1,4 0 0,-2-1-2,0 0-7,1 1-15,-1-1-25,0 0-35,-1 1-28,-1 0-13</inkml:trace>
  </inkml:traceGroup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2.7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B84AA5F-2AB4-4A68-B7C2-FF13048840BD}" emma:medium="tactile" emma:mode="ink">
          <msink:context xmlns:msink="http://schemas.microsoft.com/ink/2010/main" type="inkDrawing"/>
        </emma:interpretation>
      </emma:emma>
    </inkml:annotationXML>
    <inkml:trace contextRef="#ctx0" brushRef="#br0">0 68 29,'0'0'54,"0"0"1,0 0-4,0 0-5,2-1-6,-2 1-7,1 0-9,1-1-7,0 0-4,0 0-1,1 1-4,2-2-5,-1 2 0,1-2-2,0 0-1,2 0-2,0 1 0,0-2 2,2 1 1,-2 0 0,1 0-1,3-1 0,-3 1 0,3-1-1,-1 0 0,3 0-1,-1 0 1,0 0 0,-2 1 0,2-2 1,1 2-1,-3-1 0,1 0-4,-3 0-5,1 1-13,-2 0-19,0 0-25,-2 0-31,-1 1-15</inkml:trace>
  </inkml:traceGroup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2.8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4CB80D9-A40C-4383-A1CE-E35A634B5A71}" emma:medium="tactile" emma:mode="ink">
          <msink:context xmlns:msink="http://schemas.microsoft.com/ink/2010/main" type="inkDrawing"/>
        </emma:interpretation>
      </emma:emma>
    </inkml:annotationXML>
    <inkml:trace contextRef="#ctx0" brushRef="#br0">0 51 11,'12'-3'14,"0"1"5,0-1 0,1-1-1,-1 1 0,0 0-4,0 0-3,-1 0-6,1 0 0,-2 0-4,0 1 0,-1 0 1,2-2-1,-3 3 0,1-2 0,-2 1 0,0 0-4,0 0-16,0 0-23,-2 1-26</inkml:trace>
  </inkml:traceGroup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3.0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DFE9424-C231-4474-B3BC-03002E949651}" emma:medium="tactile" emma:mode="ink">
          <msink:context xmlns:msink="http://schemas.microsoft.com/ink/2010/main" type="inkDrawing"/>
        </emma:interpretation>
      </emma:emma>
    </inkml:annotationXML>
    <inkml:trace contextRef="#ctx0" brushRef="#br0">2 21 62,'0'1'85,"-2"-1"-26,2 0-14,0 0-13,0 0-6,2 0 1,0 0 0,0 0-1,-1-1 0,1 1-2,1-1-3,-1 1-5,2-1-3,-1 0-5,1 0-1,1 1-4,-2-1 0,3 0-2,-1 0-1,0 0 0,0 0 1,0 0-1,1 0 0,-1 0 1,2 0-2,-2 0 0,0 0 0,0 0 1,2 0-2,-1 0-6,-1 1-12,0-2-19,-1 2-21,1-2-28,-2 2-31,1 0-13</inkml:trace>
  </inkml:traceGroup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3.5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DAB615C-23A8-4990-93FC-87B509B1355E}" emma:medium="tactile" emma:mode="ink">
          <msink:context xmlns:msink="http://schemas.microsoft.com/ink/2010/main" type="inkDrawing"/>
        </emma:interpretation>
      </emma:emma>
    </inkml:annotationXML>
    <inkml:trace contextRef="#ctx0" brushRef="#br0">0 30 45,'0'0'51,"-2"0"-9,4 0-11,-2-1-7,1 1-8,1-1-4,0 0-5,2 1-1,-1-1-2,0 0-3,3 0 0,-1 0 0,2 0-1,0 0 0,0 0 1,0 0 0,1 0 0,1 0 0,0 0-1,1-1 0,1 1-1,-1 0 1,2 0-1,-2-1-1,3 1 2,-1 0-3,0-1-4,0 1-13,0 0-19,2 0-27,-2-1-21</inkml:trace>
  </inkml:traceGroup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5.5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BD6D16C-5BF1-43F1-9E5F-0E4954C79A2C}" emma:medium="tactile" emma:mode="ink">
          <msink:context xmlns:msink="http://schemas.microsoft.com/ink/2010/main" type="inkDrawing"/>
        </emma:interpretation>
      </emma:emma>
    </inkml:annotationXML>
    <inkml:trace contextRef="#ctx0" brushRef="#br0">0 75 47,'7'-5'78,"0"1"-4,0 0-7,0-1-7,0 1-9,0-1-10,1 1-11,-1 1-9,0 0-4,0-1-6,0 1-2,-2 0-3,2 0-3,-1 0-1,-1 0-1,2 1 0,-2-1-2,0 1-10,0 0-21,2-2-37,-2 2-43,1 0-22,-1 0-11</inkml:trace>
  </inkml:traceGroup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5.6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B0C2F95-D1D0-42F1-979D-697A217B39A0}" emma:medium="tactile" emma:mode="ink">
          <msink:context xmlns:msink="http://schemas.microsoft.com/ink/2010/main" type="inkDrawing"/>
        </emma:interpretation>
      </emma:emma>
    </inkml:annotationXML>
    <inkml:trace contextRef="#ctx0" brushRef="#br0">0 110 12,'5'-4'39,"2"0"4,-2 1 1,4-3-5,-2 1-6,3-1-5,-1 0-7,1 0-7,1 0-6,-1 0-2,1 0-2,-1 0-2,1-1-2,-1 1-2,2-1-1,-3 1-6,1 1-11,-1-1-19,0 1-21,-1 1-29</inkml:trace>
  </inkml:traceGroup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6.3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78001D5-E161-405D-88A4-96BC833C9C3D}" emma:medium="tactile" emma:mode="ink">
          <msink:context xmlns:msink="http://schemas.microsoft.com/ink/2010/main" type="inkDrawing"/>
        </emma:interpretation>
      </emma:emma>
    </inkml:annotationXML>
    <inkml:trace contextRef="#ctx0" brushRef="#br0">0 120 10,'5'-4'25,"0"-1"-4,0 0-3,3 0-5,-2 0-2,1 0-3,2-1-1,0 2-2,-1-1-3,1 0 0,0-1 0,1 1 0,-1 0-1,-1-1 0,1 2-1,2-1 0,-3-1 1,1 1-1,-2 0-2,2 0-1,-1 0-4,-1 0-6,2 1-13,-4-1-12</inkml:trace>
  </inkml:traceGroup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6.3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2B5A7F1-4103-4FB6-BFF3-C0A3820256D1}" emma:medium="tactile" emma:mode="ink">
          <msink:context xmlns:msink="http://schemas.microsoft.com/ink/2010/main" type="inkDrawing"/>
        </emma:interpretation>
      </emma:emma>
    </inkml:annotationXML>
    <inkml:trace contextRef="#ctx0" brushRef="#br0">0 127 31,'4'-1'32,"0"-1"0,-1 0-1,2 1-3,0-3-1,1 2-3,1-1-4,-1-1-2,3 0-6,0-1-2,0 0-3,1-1-5,0 0 1,1 0-3,-1 0 0,2 0-1,-1-1-1,1 1 2,-1 1-2,1-1 2,-2 0 0,2 2-1,-1 0-1,-1-1 0,0 1 1,-1 1-3,0-1-4,0 1-13,-1 1-21,-1-1-35,0 1-17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7:06.968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451E3DC-11C3-45F5-B090-4CCA633CFAE5}" emma:medium="tactile" emma:mode="ink">
          <msink:context xmlns:msink="http://schemas.microsoft.com/ink/2010/main" type="writingRegion" rotatedBoundingBox="16535,1714 16822,1714 16822,2011 16535,2011"/>
        </emma:interpretation>
      </emma:emma>
    </inkml:annotationXML>
    <inkml:traceGroup>
      <inkml:annotationXML>
        <emma:emma xmlns:emma="http://www.w3.org/2003/04/emma" version="1.0">
          <emma:interpretation id="{B3FD7C29-9AF6-41DC-B88F-21ABC9D99BF4}" emma:medium="tactile" emma:mode="ink">
            <msink:context xmlns:msink="http://schemas.microsoft.com/ink/2010/main" type="paragraph" rotatedBoundingBox="16535,1714 16822,1714 16822,2011 16535,2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B92CA1-FED6-4699-83FC-AD8E90B393A5}" emma:medium="tactile" emma:mode="ink">
              <msink:context xmlns:msink="http://schemas.microsoft.com/ink/2010/main" type="line" rotatedBoundingBox="16535,1714 16822,1714 16822,2011 16535,2011"/>
            </emma:interpretation>
          </emma:emma>
        </inkml:annotationXML>
        <inkml:traceGroup>
          <inkml:annotationXML>
            <emma:emma xmlns:emma="http://www.w3.org/2003/04/emma" version="1.0">
              <emma:interpretation id="{53860529-E5E2-4F3A-8448-F123B6148997}" emma:medium="tactile" emma:mode="ink">
                <msink:context xmlns:msink="http://schemas.microsoft.com/ink/2010/main" type="inkWord" rotatedBoundingBox="16535,1714 16822,1714 16822,2011 16535,2011"/>
              </emma:interpretation>
              <emma:one-of disjunction-type="recognition" id="oneOf0">
                <emma:interpretation id="interp0" emma:lang="en-US" emma:confidence="0.5">
                  <emma:literal>?</emma:literal>
                </emma:interpretation>
                <emma:interpretation id="interp1" emma:lang="en-US" emma:confidence="0">
                  <emma:literal>7</emma:literal>
                </emma:interpretation>
                <emma:interpretation id="interp2" emma:lang="en-US" emma:confidence="0">
                  <emma:literal>¥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z</emma:literal>
                </emma:interpretation>
              </emma:one-of>
            </emma:emma>
          </inkml:annotationXML>
          <inkml:trace contextRef="#ctx0" brushRef="#br0">2187 364 7,'-4'0'84,"4"-3"-21,-3 1-15,6 0-12,1 2-10,-2-1-5,8 2-5,-5-1-2,8 2-3,-1 1-3,0-1-2,-3 3-3,3-1-4,0 3-5,0-3-24,0 3-40,-3 0-29,-3 0-14</inkml:trace>
          <inkml:trace contextRef="#ctx0" brushRef="#br0" timeOffset="-857.4088">2192 150 2,'4'-3'19,"1"-1"-1,-2 1 1,4 0 0,-1-1 2,3 1 0,-3 0 0,3 1 1,0-2-2,-3 1 1,6 0-2,-3 1 0,3 0-6,-3 1-1,3-1-3,0 2 0,0 0-5,1 0-3,-1 2 1,0-1 0,0 1-2,0 1-1,0 1 1,-3 1-1,0 0 0,-3 2-1,3-2 0,-3 2 0,-3-2-1,3 1 2,-3 1-8,0 2-19,-3-2-26,3-1-31,0 1-16</inkml:trace>
          <inkml:trace contextRef="#ctx0" brushRef="#br0" timeOffset="-445.8982">2313 196 1,'0'0'23,"0"0"-4,0 0 0,3 2-3,3-2 1,0 1 0,0 3-3,3-1 0,0 1-5,0-1 1,1 0-4,2 1-3,-3 1 0,3 0-4,-3-2-1,3 4 0,-3-2 0,-3 2-1,3 0 0,-3 0 3,0-1-10,-3 3-23,0-1-31</inkml:trace>
        </inkml:traceGroup>
      </inkml:traceGroup>
    </inkml:traceGroup>
  </inkml:traceGroup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7.1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C92AE4E-980F-469D-A599-5C340055E1F7}" emma:medium="tactile" emma:mode="ink">
          <msink:context xmlns:msink="http://schemas.microsoft.com/ink/2010/main" type="inkDrawing"/>
        </emma:interpretation>
      </emma:emma>
    </inkml:annotationXML>
    <inkml:trace contextRef="#ctx0" brushRef="#br0">0 53 4,'5'0'41,"0"-2"-3,0 0-5,3 2-7,-2-2-7,1 1-4,2-1-4,0 0-4,0 0-3,-1 0 0,3 0 0,-3 0 0,1-1 0,1 1-1,-1 0 1,0-1-2,1 0-1,-1 1-1,0 0 0,-1 0-2,-1-2 0,2 2-1,-2 0-4,0-1-11,0 2-19,0 0-27,-2-1-22</inkml:trace>
  </inkml:traceGroup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9.2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9C6804C-80FE-48F4-982C-74AC4D973F22}" emma:medium="tactile" emma:mode="ink">
          <msink:context xmlns:msink="http://schemas.microsoft.com/ink/2010/main" type="inkDrawing"/>
        </emma:interpretation>
      </emma:emma>
    </inkml:annotationXML>
    <inkml:trace contextRef="#ctx0" brushRef="#br0">0 44 26,'3'-1'31,"2"0"-2,2 0-3,0 0-2,0-1-3,2 1-2,-1-1-5,3 0-1,-2 0 0,1 0-5,-1 0-1,1 1-1,-1-3-2,1 2-2,-1 0 0,1 0-1,-1-1 1,0 1-1,0 0-2,-3 0-3,3 0-13,-2 0-20,0 1-29,-2-1-23</inkml:trace>
  </inkml:traceGroup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9.2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AED110B-2F54-42D4-BBB6-EB3E58AB64FB}" emma:medium="tactile" emma:mode="ink">
          <msink:context xmlns:msink="http://schemas.microsoft.com/ink/2010/main" type="inkDrawing"/>
        </emma:interpretation>
      </emma:emma>
    </inkml:annotationXML>
    <inkml:trace contextRef="#ctx0" brushRef="#br0">0 53 14,'14'-3'19,"0"-1"6,2 0 5,-3 1 5,1-1 4,0 1 2,0-1-1,0 2-5,0-2-6,0 1-6,-2 1-9,2-2-6,-2 2-2,0 1-2,0-1-3,-1 1-1,-1-1-6,-1 1-11,0 0-19,-2 0-25,0 0-31,-2 0-19</inkml:trace>
  </inkml:traceGroup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9.3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F8F8209-6FEF-4541-BA1E-E4DEC76AB961}" emma:medium="tactile" emma:mode="ink">
          <msink:context xmlns:msink="http://schemas.microsoft.com/ink/2010/main" type="inkDrawing"/>
        </emma:interpretation>
      </emma:emma>
    </inkml:annotationXML>
    <inkml:trace contextRef="#ctx0" brushRef="#br0">0 51 77,'0'0'71,"1"-1"-16,1 1-16,0 0-13,1-1-8,-1 0-5,3 0-5,-1 0-2,1 0-4,2 1-1,-2-3-1,2 2 0,2-1 0,-1 1 0,1-1 1,0 0-1,1 0-1,1 0 1,-1 0 0,1 0-1,-1 0 0,2 0-2,-1 0 2,-1 0 0,0 0 0,1 0 1,-1 0 0,-1 0 0,1 0 0,1 1 0,-3-1 0,3 1-7,-2 0-16,-2 0-18,1 0-24,-3 0-28</inkml:trace>
  </inkml:traceGroup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0.2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92B89EE-9F76-4B25-8EE7-45CB3761C63F}" emma:medium="tactile" emma:mode="ink">
          <msink:context xmlns:msink="http://schemas.microsoft.com/ink/2010/main" type="inkDrawing"/>
        </emma:interpretation>
      </emma:emma>
    </inkml:annotationXML>
    <inkml:trace contextRef="#ctx0" brushRef="#br0">0 32 51,'0'0'91,"0"0"-22,0 0-16,1 0-16,1 0-9,0-1-3,0 1-1,-1 0-1,3 0 1,-1-1-2,1 1-2,-1 0-2,3-1-3,-2 0-2,2 1-2,-1-1-3,2 0-1,0 1-2,0-1-2,0 0 1,2 1-2,-2-2-1,1 2-1,1-2 1,-2 0 0,2 2-1,-2-2 0,1 0 1,-1 1 0,0-1-1,0 1 1,-2-1-1,1 1-1,-1 0-2,0 0-7,-3 0-14,1 0-22,1 0-30,-3 1-36,-1-1-22,2 0-6</inkml:trace>
  </inkml:traceGroup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2.6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751A8E4-18E9-4E09-BF79-09D6BC6474CE}" emma:medium="tactile" emma:mode="ink">
          <msink:context xmlns:msink="http://schemas.microsoft.com/ink/2010/main" type="inkDrawing"/>
        </emma:interpretation>
      </emma:emma>
    </inkml:annotationXML>
    <inkml:trace contextRef="#ctx0" brushRef="#br0">0 86 9,'4'-2'12,"-1"0"0,3-1 2,-1-1 1,2 1 0,0-1 1,0 1-1,3-1-2,-1 0-1,1 0-2,2-1-2,1 1-1,-1 0-2,2-1-1,0 0-3,0 0-1,1 0 0,-3 0-1,2 1-4,-2-1-8,1 1-18,-3 1-24</inkml:trace>
  </inkml:traceGroup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2.6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D2449A3-3D7A-478B-8C29-CE19EC86E274}" emma:medium="tactile" emma:mode="ink">
          <msink:context xmlns:msink="http://schemas.microsoft.com/ink/2010/main" type="inkDrawing"/>
        </emma:interpretation>
      </emma:emma>
    </inkml:annotationXML>
    <inkml:trace contextRef="#ctx0" brushRef="#br0">0 100 23,'12'-3'27,"0"-1"-1,2 1-3,0-1-1,-2 0 0,2-1-1,-2 1 0,2-1 3,0 1 2,-2 0 3,0 0 3,2 0 1,-2 0 0,1 0-3,-1 0-6,0 0-6,0 0-4,0 1-6,-1-1-3,1 1-4,-2-1 0,1 2 0,-3-1-1,1 1-2,-2 0-5,2 0-9,-4 0-17,0 1-26,0 0-30,-1 0-28,-1-1-10</inkml:trace>
  </inkml:traceGroup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2.6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5175925-E497-404E-AF7D-08F2611FA6D0}" emma:medium="tactile" emma:mode="ink">
          <msink:context xmlns:msink="http://schemas.microsoft.com/ink/2010/main" type="inkDrawing"/>
        </emma:interpretation>
      </emma:emma>
    </inkml:annotationXML>
    <inkml:trace contextRef="#ctx0" brushRef="#br0">0 80 17,'9'-2'30,"1"-2"2,1 2-1,-1-1-3,0-1 2,2 0-2,1 1 0,-1-1-2,0 1-3,0-1-5,2 0-4,-2 1-2,2-1-4,-2 2-4,2-2-1,-2 1 1,-1 0-3,1-1 1,-2 1-1,1 0-1,-3 0 0,3 1-4,-4-1-10,0 1-21,0 0-28,0 1-29,-2 0-19</inkml:trace>
  </inkml:traceGroup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3.2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33C4711-087A-46FB-A1A3-CEA39F677C60}" emma:medium="tactile" emma:mode="ink">
          <msink:context xmlns:msink="http://schemas.microsoft.com/ink/2010/main" type="inkDrawing"/>
        </emma:interpretation>
      </emma:emma>
    </inkml:annotationXML>
    <inkml:trace contextRef="#ctx0" brushRef="#br0">0 57 13,'7'-3'18,"2"0"-1,-1 0-1,-1 0 0,2 1-2,0-2-1,-1 2-4,1-2-2,0 2-4,1-1 1,-1 0-4,0 0 2,-1 0-1,1 1 0,0-1-1,-1 1 0,1 0 0,-2 0-1,2 0 1,-2 0-2,-2 1 1,0 0 0,0 0-3,0 1-10,-1-2-21,-1 2-28</inkml:trace>
  </inkml:traceGroup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4.1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A1B08CC-34E8-46F3-AD89-304625E66354}" emma:medium="tactile" emma:mode="ink">
          <msink:context xmlns:msink="http://schemas.microsoft.com/ink/2010/main" type="inkDrawing"/>
        </emma:interpretation>
      </emma:emma>
    </inkml:annotationXML>
    <inkml:trace contextRef="#ctx0" brushRef="#br0">0 9 11,'11'0'34,"-2"-2"-1,1 2-1,0-1-6,-1 0-2,2-1-6,-1 2-5,-1-1-4,-1 1-4,1-1-2,-1 0-2,1 1-1,0-1 0,0 1-1,1 0-11,-3 0-23,2 0-35,-1 0-16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18.313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413057F-D1D1-4625-8966-30DFF6AB4936}" emma:medium="tactile" emma:mode="ink">
          <msink:context xmlns:msink="http://schemas.microsoft.com/ink/2010/main" type="writingRegion" rotatedBoundingBox="2917,165 3304,307 3162,694 2776,552"/>
        </emma:interpretation>
      </emma:emma>
    </inkml:annotationXML>
    <inkml:traceGroup>
      <inkml:annotationXML>
        <emma:emma xmlns:emma="http://www.w3.org/2003/04/emma" version="1.0">
          <emma:interpretation id="{68B211A0-4797-4CBA-99FC-9E72E5DF1D59}" emma:medium="tactile" emma:mode="ink">
            <msink:context xmlns:msink="http://schemas.microsoft.com/ink/2010/main" type="paragraph" rotatedBoundingBox="2917,165 3304,307 3162,694 2776,5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FD0D45-E30C-4AED-BEAD-AF66D9553E94}" emma:medium="tactile" emma:mode="ink">
              <msink:context xmlns:msink="http://schemas.microsoft.com/ink/2010/main" type="line" rotatedBoundingBox="2917,165 3304,307 3162,694 2776,552"/>
            </emma:interpretation>
          </emma:emma>
        </inkml:annotationXML>
        <inkml:traceGroup>
          <inkml:annotationXML>
            <emma:emma xmlns:emma="http://www.w3.org/2003/04/emma" version="1.0">
              <emma:interpretation id="{16F7F373-04CA-4E06-843A-FFFE9B1286F9}" emma:medium="tactile" emma:mode="ink">
                <msink:context xmlns:msink="http://schemas.microsoft.com/ink/2010/main" type="inkWord" rotatedBoundingBox="2917,165 3304,307 3162,694 2776,552"/>
              </emma:interpretation>
              <emma:one-of disjunction-type="recognition" id="oneOf0">
                <emma:interpretation id="interp0" emma:lang="en-US" emma:confidence="0.5">
                  <emma:literal>is</emma:literal>
                </emma:interpretation>
                <emma:interpretation id="interp1" emma:lang="en-US" emma:confidence="0">
                  <emma:literal>as</emma:literal>
                </emma:interpretation>
                <emma:interpretation id="interp2" emma:lang="en-US" emma:confidence="0">
                  <emma:literal>s</emma:literal>
                </emma:interpretation>
                <emma:interpretation id="interp3" emma:lang="en-US" emma:confidence="0">
                  <emma:literal>As</emma:literal>
                </emma:interpretation>
                <emma:interpretation id="interp4" emma:lang="en-US" emma:confidence="0">
                  <emma:literal>G</emma:literal>
                </emma:interpretation>
              </emma:one-of>
            </emma:emma>
          </inkml:annotationXML>
          <inkml:trace contextRef="#ctx0" brushRef="#br0">42 32 28,'0'0'50,"0"0"-3,0 0-8,0 0-3,0 0-4,0 0-5,0 0-1,0 0-3,0 5-2,0-5-2,0 0-2,0 0 2,-9 3-4,9-3 1,0 5 0,0-5-2,0 5-2,0 0-3,-8-5-1,8 4-3,0 1-1,-8 0-1,8 0-1,0-1 0,-9 0 1,9 0 1,0-4 1,0 5 1,0 1 2,0-2 2,-8-4 2,8 4-2,0-4 1,0 0-2,0 5 0,0-5-2,0 0 0,0 0 1,8 0 1,-8 0 2,9 0 4,7 0 0,-7-5 0,6 5-1,-7-4-1,9 4 0,7-4-4,-7-2 1,-1 1 4,8 1 2,-7-4 2,7 3 4,-8 0 5,1 0 3,7-4 1,-8 4-1,1 0-1,-10 2-3,10-2-4,-9 1-5,0-1-4,1 5-5,-2-4-3,1 4 0,-8-6-3,9 6-2,-9 0 1,0 0 3,0 0-2,8-4-1,-8 4-3,0 0-8,-8 0-20,8 0-19,0-5-21,-9 5-23,9 0-22,-8 0-16,1-4-12,7 4-14,-9 0 3</inkml:trace>
          <inkml:trace contextRef="#ctx0" brushRef="#br0" timeOffset="898.5961">74 64 15,'0'0'38,"0"0"0,0 5 0,0-5-2,0 0-4,0 0-4,0 0-1,0 0-6,0 0 0,0 0-4,0 0 2,0 0 0,0 0-4,0 5 1,0-5-2,0 0-2,0 0-2,0 0 0,0 4-2,0-4-1,0 0 2,0 4 2,0 0 1,0 1-2,0 1 4,0 2-2,8 1-3,-8-4 0,0 4-3,0 0 1,8 5-2,-8-5-3,0 1 2,0 2-3,0-3-1,0 1 0,0-1 0,9 1 1,-9-5-1,0-2 1,0 6 4,0-4 1,0-5 2,7 6 3,-7-6 2,0 4 4,0-4 1,0 0-1,8 0-2,-8-4-2,9 4-3,-9-6-1,8 1-2,-8 1-3,8-4 0,-1 3-1,2 0-1,-1-4-2,0-1 0,1 5 0,-1 2-2,-1-3 2,2-2 0,-1 4-1,8-2-1,-7 2 0,-2-1 1,1 1 0,1-1 1,-1 5-1,0-3 2,1 3-1,-1 0 0,-1 0 0,1 0-1,1 0 1,-1 0-1,0 3 2,-8 2-1,9-5 1,-2 4 0,1 1 0,-8-1-1,9 6 0,-9-5 0,8-2 0,-8 6 1,0-4-1,8 0 2,-8 4 0,0-4 1,0 0 1,0 0 0,0 3 0,0-4 2,0 1 1,0 5 0,-8-6 0,8 1 1,-8 4 4,8-4-1,-9-1 0,1 5 0,1-3-1,-2-3 0,1 6-2,0-4 1,-1-1-1,1 2-1,1-2 0,-1 1 0,-1-1 0,1-4 0,0 5 0,-1-2 2,1 2 2,1-5-2,-2 0 1,1 5 0,0-5-1,0 5-3,8-5 0,-9 0-2,2 0-2,7 0-1,-8 0 0,-1 0-2,9 0-2,-8-5-6,0 5-9,-1 0-16,9-5-18,-7 5-17,-1 0-19,0 0-24,8 0-25,-9 0-21,1 0-3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3:24.314"/>
    </inkml:context>
    <inkml:brush xml:id="br0">
      <inkml:brushProperty name="width" value="0.01764" units="cm"/>
      <inkml:brushProperty name="height" value="0.01764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F74288D-1483-4BC3-A205-2D163AB9883E}" emma:medium="tactile" emma:mode="ink">
          <msink:context xmlns:msink="http://schemas.microsoft.com/ink/2010/main" type="writingRegion" rotatedBoundingBox="17213,3046 17492,4952 17259,4986 16980,3080"/>
        </emma:interpretation>
      </emma:emma>
    </inkml:annotationXML>
    <inkml:traceGroup>
      <inkml:annotationXML>
        <emma:emma xmlns:emma="http://www.w3.org/2003/04/emma" version="1.0">
          <emma:interpretation id="{D9FC9439-AACE-472A-803A-2BBE61FEEDD9}" emma:medium="tactile" emma:mode="ink">
            <msink:context xmlns:msink="http://schemas.microsoft.com/ink/2010/main" type="paragraph" rotatedBoundingBox="17213,3046 17492,4952 17259,4986 16980,3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9D8060-9287-486F-B0FC-59EA2BC8D723}" emma:medium="tactile" emma:mode="ink">
              <msink:context xmlns:msink="http://schemas.microsoft.com/ink/2010/main" type="line" rotatedBoundingBox="17213,3046 17492,4952 17259,4986 16980,3080"/>
            </emma:interpretation>
          </emma:emma>
        </inkml:annotationXML>
        <inkml:traceGroup>
          <inkml:annotationXML>
            <emma:emma xmlns:emma="http://www.w3.org/2003/04/emma" version="1.0">
              <emma:interpretation id="{F355B9BB-99F5-49D9-A576-1AA5216BBAB7}" emma:medium="tactile" emma:mode="ink">
                <msink:context xmlns:msink="http://schemas.microsoft.com/ink/2010/main" type="inkWord" rotatedBoundingBox="17159,3054 17233,3557 17054,3583 16980,3080"/>
              </emma:interpretation>
              <emma:one-of disjunction-type="recognition" id="oneOf0">
                <emma:interpretation id="interp0" emma:lang="en-US" emma:confidence="0.5">
                  <emma:literal>=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7</emma:literal>
                </emma:interpretation>
                <emma:interpretation id="interp4" emma:lang="en-US" emma:confidence="0">
                  <emma:literal>-</emma:literal>
                </emma:interpretation>
              </emma:one-of>
            </emma:emma>
          </inkml:annotationXML>
          <inkml:trace contextRef="#ctx0" brushRef="#br0">61 0 49,'-6'2'175,"3"0"5,3 1-58,-3 1-53,3-1-33,0 4-15,0-1-10,3 1-4,-3 3 1,0 1 4,3 1 4,-3 1 4,3 1 4,-3 1 3,3 2 0,-3 2-7,0-1-4,0 3-5,-3-3-5,3 3-4,-3-1-2,0 1 0,-3-3-1,0 1 0,3 0-5,-3-2-13,0-2-22,0 0-30,0-3-40,2 0-49,-1-2-22,1-2 1</inkml:trace>
          <inkml:trace contextRef="#ctx0" brushRef="#br0" timeOffset="343.5453">155 267 126,'3'1'188,"-1"3"5,-2 1-80,4 0-53,-4 4-26,3 1-13,-3 2-10,0-1-5,-3 3-3,3 1 0,-4 1-2,2 1-4,-1-2-12,-1 4-22,1-3-30,1 1-45,-1 0-39,3 1-20,-7-3 0</inkml:trace>
        </inkml:traceGroup>
        <inkml:traceGroup>
          <inkml:annotationXML>
            <emma:emma xmlns:emma="http://www.w3.org/2003/04/emma" version="1.0">
              <emma:interpretation id="{D2A7A102-B32D-4E28-823C-4B476CC1D64E}" emma:medium="tactile" emma:mode="ink">
                <msink:context xmlns:msink="http://schemas.microsoft.com/ink/2010/main" type="inkWord" rotatedBoundingBox="17413,4408 17423,4477 17386,4482 17375,4413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\</emma:literal>
                </emma:interpretation>
                <emma:interpretation id="interp8" emma:lang="en-US" emma:confidence="0">
                  <emma:literal>`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3648.5319">375 1345 14,'-3'5'20,"0"0"-1,0 2 0,0-1-1,0 3-5,0-1-5,0 1-3,0 0-6,0-1-16,3 1-18</inkml:trace>
        </inkml:traceGroup>
        <inkml:traceGroup>
          <inkml:annotationXML>
            <emma:emma xmlns:emma="http://www.w3.org/2003/04/emma" version="1.0">
              <emma:interpretation id="{A3AA8BB1-8D01-4F9F-8D34-02C44B5F3E74}" emma:medium="tactile" emma:mode="ink">
                <msink:context xmlns:msink="http://schemas.microsoft.com/ink/2010/main" type="inkWord" rotatedBoundingBox="17361,4746 17393,4966 17339,4974 17307,4754"/>
              </emma:interpretation>
              <emma:one-of disjunction-type="recognition" id="oneOf2">
                <emma:interpretation id="interp10" emma:lang="en-US" emma:confidence="0.5">
                  <emma:literal>.</emma:literal>
                </emma:interpretation>
                <emma:interpretation id="interp11" emma:lang="en-US" emma:confidence="0">
                  <emma:literal>*</emma:literal>
                </emma:interpretation>
                <emma:interpretation id="interp12" emma:lang="en-US" emma:confidence="0">
                  <emma:literal>&amp;</emma:literal>
                </emma:interpretation>
                <emma:interpretation id="interp13" emma:lang="en-US" emma:confidence="0">
                  <emma:literal>#</emma:literal>
                </emma:interpretation>
                <emma:interpretation id="interp14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1894.0726">294 1694 22,'-4'-1'113,"4"1"-38,0-2-28,0 0-14,-3 2 0,3 0 2,0 0 3,3 2 4,-3 0 2,0 1-4,0 1-6,4 0-6,-4 2-4,0-1-7,0 1-3,0 1-3,0 2-4,0-1-3,0 1-2,2-1-1,-2 1-1,0-1-7,0-1-14,0 1-21,3-2-27,-3 0-36,0 0-35,3-3-15</inkml:trace>
          <inkml:trace contextRef="#ctx0" brushRef="#br0" timeOffset="1602.0445">333 1806 22,'0'-3'27,"-3"0"-1,3-1-2,0 2 1,0-2-4,0 0-1,0 1 0,0-1-1,0 1 5,0-2 3,0 1 5,0 1 4,0-1 1,0 0 1,0 2-5,0-2-3,0 1-2,0 0-2,0 1-2,0-2-3,0 3 1,0-1-2,0 1-3,0-1-4,0 0 1,0 0 0,-3 1 0,3 1-1,0-2 1,0 2-1,0 0-1,0 0-2,0 2 0,0 1 3,-3-1 1,3 3 0,0 0 0,-4 0-2,4 2-3,0-1-4,-2 3-2,2-1-2,-3 1-1,3-2 0,0 1-1,0-1-1,-4 2-5,4-4-13,0 2-20,0-3-26,0 0-29,0-2-38,0-1-32,0-1-4</inkml:trace>
          <inkml:trace contextRef="#ctx0" brushRef="#br0" timeOffset="2571.9325">308 1767 147,'0'0'163,"0"0"-50,0 0-41,0 0-27,0 4-11,0-1-6,0 0 0,0 4-1,0 0-2,0 0-5,0 3-4,0-1-6,3 1-3,-3 2-4,0-2 0,4 0-8,-4 0-17,3 0-22,-3-1-35,2-1-44,2-1-36,-1-2-11</inkml:trace>
          <inkml:trace contextRef="#ctx0" brushRef="#br0" timeOffset="2234.4444">296 1718 96,'-2'3'76,"2"1"-26,0 1-11,0 0-3,-4 0 0,4 2 1,0 0-2,0-1-6,0 3-7,0-1-5,0 1-6,0-1-4,0-1-3,0 2-2,0-2-3,0-1-12,0 1-15,4-2-22,-4 0-33,0-1-35,0-1-14</inkml:trace>
        </inkml:traceGroup>
      </inkml:traceGroup>
    </inkml:traceGroup>
  </inkml:traceGroup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5.2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2114A51-30D8-466D-8E20-2CEB3D14BD34}" emma:medium="tactile" emma:mode="ink">
          <msink:context xmlns:msink="http://schemas.microsoft.com/ink/2010/main" type="inkDrawing"/>
        </emma:interpretation>
      </emma:emma>
    </inkml:annotationXML>
    <inkml:trace contextRef="#ctx0" brushRef="#br0">0-1 1,'10'0'19,"-1"0"15,1 1 6,1-1 3,1 0 1,-2 0-1,1 0-7,-3 1-18,3 0-18,-2-1-21,-2 0-27,-1 0-33,1 0-19</inkml:trace>
  </inkml:traceGroup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5.7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E8CC616-399B-4109-9174-0CD3B9487CB4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7,'9'2'35,"1"-2"-2,1 1-5,-1 0-5,1-1-3,-1 0-1,-1 0-3,1 0-5,1 0-3,-3 1-3,3-1-2,-3 2-1,1-2 0,0 0 1,-1 0-1,-1 1 2,2-1-1,-2 1-3,2-1 0,-2 2-1,0-2 1,-2 0-3,2 0-2,0 2-3,0-2-5,0 0-17,0 1-25,0 0-25</inkml:trace>
  </inkml:traceGroup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6.4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EAEF543-DD21-4ECC-B42C-73FDCA10CFA2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13,'2'0'34,"1"1"0,1-1 4,-1 0 2,0 1 4,1-1 1,1 2 1,-1-2-3,1 0-3,-2 2-6,3-2-5,-1 1-7,-2 0-4,2 0-6,-1 0-4,1 0-3,-1 0 0,1 0-3,-2 1-1,1-1-1,-1 0-3,1 1-10,-3-1-17,3 0-26,-2 0-35,-1 1-32,1-2-11</inkml:trace>
  </inkml:traceGroup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7.2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A180B40-0008-4768-B3FF-C49D06FD0FF7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2,'8'1'25,"0"-1"-2,1 0-2,-1 0-4,3 1-7,-1-1-3,1 1-7,-1 0-26,1-1-32</inkml:trace>
  </inkml:traceGroup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7.2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EA9FAE3-1632-4AA3-887E-62F576DF50BE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13,'2'0'25,"3"0"-8,0 1-7,2-1-6,1 0-12,1 1-20</inkml:trace>
  </inkml:traceGroup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0.4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2106979-1274-427E-8E66-198113F4FBC6}" emma:medium="tactile" emma:mode="ink">
          <msink:context xmlns:msink="http://schemas.microsoft.com/ink/2010/main" type="inkDrawing"/>
        </emma:interpretation>
      </emma:emma>
    </inkml:annotationXML>
    <inkml:trace contextRef="#ctx0" brushRef="#br0">0 52 14,'2'0'40,"2"-2"-2,-1 2 2,1-2-3,1 2-3,-2-2 0,3 1-2,1 0 0,-2 0-2,2-1 1,1 0 1,-1 1 1,2-1 1,1 0 0,-1 0-1,3 0-1,-1 0-3,1-1-4,0 1-5,0-1-6,0 0-4,0 1-5,1-1-2,-1 1-2,-2 0-1,-1 0-1,0 1-4,-2-1-12,-2 0-21,0 2-27,0-1-33,-1 1-37,-3-1-18,1 1 0</inkml:trace>
  </inkml:traceGroup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1.3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2246AA7-037A-4A23-9507-1CD990FA112F}" emma:medium="tactile" emma:mode="ink">
          <msink:context xmlns:msink="http://schemas.microsoft.com/ink/2010/main" type="inkDrawing"/>
        </emma:interpretation>
      </emma:emma>
    </inkml:annotationXML>
    <inkml:trace contextRef="#ctx0" brushRef="#br0">0 28 26,'7'-1'37,"-2"0"-2,2-1-5,2 0-2,0 1-5,-1-1-6,3 0-4,-1-1-5,1 2-1,-1-2-5,2 2 1,-2-2-5,1 1-22,-1 0-36,-1 0-25</inkml:trace>
  </inkml:traceGroup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2.2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1C36E69-3BAD-4FB7-8265-5B27D0EA1EC7}" emma:medium="tactile" emma:mode="ink">
          <msink:context xmlns:msink="http://schemas.microsoft.com/ink/2010/main" type="inkDrawing"/>
        </emma:interpretation>
      </emma:emma>
    </inkml:annotationXML>
    <inkml:trace contextRef="#ctx0" brushRef="#br0">0 32 12,'1'0'46,"1"-1"0,0 0-6,-1 0-3,3 0-5,-2 0-5,3 0-4,-2 0-5,3-1-1,1 1-4,-2-1-2,3 0-3,0 1-1,2-1-1,-1 0-4,3 0 0,0 2 0,0-3-2,2 1 0,-2 2 0,2-2 1,0 0-1,0 2 0,-2 0-8,-2 0-26,1-2-32,-1 2-31,-3 0-17</inkml:trace>
  </inkml:traceGroup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2.7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777A4A0-83DD-4480-BBAB-830D671784F2}" emma:medium="tactile" emma:mode="ink">
          <msink:context xmlns:msink="http://schemas.microsoft.com/ink/2010/main" type="inkDrawing"/>
        </emma:interpretation>
      </emma:emma>
    </inkml:annotationXML>
    <inkml:trace contextRef="#ctx0" brushRef="#br0">0 6 57,'14'0'55,"1"0"-1,-1-2-3,2 2-1,-2-2-1,1 2-1,-1 0-3,2 0-5,-2-1-2,1 1-5,-1-1-7,0 1-5,0 0-6,0 0-2,-2 0-4,0 0-2,2 1-2,-3-1-3,1 1 0,-2-1 0,-1 0-3,0 2-6,-1-2-12,-1 2-16,0-2-28,-3 2-34,1-2-36,-2 0-15</inkml:trace>
  </inkml:traceGroup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3.4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9E4D4A6-6C47-457A-889A-98AE2928895E}" emma:medium="tactile" emma:mode="ink">
          <msink:context xmlns:msink="http://schemas.microsoft.com/ink/2010/main" type="inkDrawing"/>
        </emma:interpretation>
      </emma:emma>
    </inkml:annotationXML>
    <inkml:trace contextRef="#ctx0" brushRef="#br0">0 2 34,'11'0'33,"-2"-2"-2,1 2-3,0 0-5,1 0-2,-1 0-2,1 0-5,-1 2-2,-1-2-3,1 0-2,1 0-3,-3 2-1,1-2-1,-2 1 0,2 0-2,-2 2-10,0-3-14,-2 2-28,2-1-29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3:17.203"/>
    </inkml:context>
    <inkml:brush xml:id="br0">
      <inkml:brushProperty name="width" value="0.01764" units="cm"/>
      <inkml:brushProperty name="height" value="0.01764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D03CB93-F6C7-4109-9A8A-7A5F77967BEF}" emma:medium="tactile" emma:mode="ink">
          <msink:context xmlns:msink="http://schemas.microsoft.com/ink/2010/main" type="writingRegion" rotatedBoundingBox="14788,1628 14373,2480 14008,2302 14424,1450"/>
        </emma:interpretation>
      </emma:emma>
    </inkml:annotationXML>
    <inkml:traceGroup>
      <inkml:annotationXML>
        <emma:emma xmlns:emma="http://www.w3.org/2003/04/emma" version="1.0">
          <emma:interpretation id="{A87BCC55-8464-47F9-8146-A90B2B209383}" emma:medium="tactile" emma:mode="ink">
            <msink:context xmlns:msink="http://schemas.microsoft.com/ink/2010/main" type="paragraph" rotatedBoundingBox="14788,1628 14373,2480 14008,2302 14424,14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64AA34-A84A-44BF-A08D-A89E7E5F7D27}" emma:medium="tactile" emma:mode="ink">
              <msink:context xmlns:msink="http://schemas.microsoft.com/ink/2010/main" type="line" rotatedBoundingBox="14788,1628 14373,2480 14008,2302 14424,1450"/>
            </emma:interpretation>
          </emma:emma>
        </inkml:annotationXML>
        <inkml:traceGroup>
          <inkml:annotationXML>
            <emma:emma xmlns:emma="http://www.w3.org/2003/04/emma" version="1.0">
              <emma:interpretation id="{4F396684-6445-4E8B-A64E-79E78C8B3EB8}" emma:medium="tactile" emma:mode="ink">
                <msink:context xmlns:msink="http://schemas.microsoft.com/ink/2010/main" type="inkWord" rotatedBoundingBox="14788,1628 14373,2480 14008,2302 14424,1450"/>
              </emma:interpretation>
              <emma:one-of disjunction-type="recognition" id="oneOf0">
                <emma:interpretation id="interp0" emma:lang="en-US" emma:confidence="0.5">
                  <emma:literal>#IE</emma:literal>
                </emma:interpretation>
                <emma:interpretation id="interp1" emma:lang="en-US" emma:confidence="0">
                  <emma:literal>#IIE</emma:literal>
                </emma:interpretation>
                <emma:interpretation id="interp2" emma:lang="en-US" emma:confidence="0">
                  <emma:literal>#E</emma:literal>
                </emma:interpretation>
                <emma:interpretation id="interp3" emma:lang="en-US" emma:confidence="0">
                  <emma:literal>#TIE</emma:literal>
                </emma:interpretation>
                <emma:interpretation id="interp4" emma:lang="en-US" emma:confidence="0">
                  <emma:literal>#FIE</emma:literal>
                </emma:interpretation>
              </emma:one-of>
            </emma:emma>
          </inkml:annotationXML>
          <inkml:trace contextRef="#ctx0" brushRef="#br0">22 334 52,'-6'3'119,"3"-1"-38,-3-2-21,3 0-8,-1 0-2,4-4-2,0 3-2,4-5-1,-1 2-3,-1-3-4,5-2-1,-1 1-2,0-3-2,3 0 1,3-3-1,0 1-3,3-1-4,0-1-4,3-1-6,0-1-5,3 1-6,0 0-3,1-1 2,-1 2-3,0 0-1,0 1-2,0-1 1,-2 3-3,-5-2-2,2 4-3,-1 0-16,-3 0-25,0 3-31,-3 0-36,-3 2-42,0 2-26,-3 0 1</inkml:trace>
          <inkml:trace contextRef="#ctx0" brushRef="#br0" timeOffset="290.717">106 291 66,'0'-2'133,"0"-1"-49,3-2-24,0-2-10,3-1 1,0-2 3,3-2 0,3 0-4,0-2-7,0 1-9,4-4-7,-1 2-10,3-1-5,0 1-5,0-2-3,3 3-1,-2 1-2,2-1-1,-3 3-1,-3 0-1,3 3-14,-3-1-22,-3 4-34,0 0-41,-3 1-39,0 1-21,0 2 4</inkml:trace>
          <inkml:trace contextRef="#ctx0" brushRef="#br0" timeOffset="-345.4149">103 381 44,'0'0'131,"-3"-1"-45,3-1-26,0-3-10,0 0-4,3-2 1,0-2 1,0-1-1,3-2-3,1-1-4,1-3-8,1 1-6,4-3-5,-1 1-1,0-2 1,3-1 0,-3 3 2,3-2 0,0 2-1,-3 1-6,3 1-5,-3 2-4,0 1-3,-2 0-3,1 2-2,-1 2-7,-1-1-20,0 2-34,-3 2-40,0 0-52,0 2-31,0 1-9</inkml:trace>
          <inkml:trace contextRef="#ctx0" brushRef="#br0" timeOffset="-655.4145">52 530 92,'0'-6'81,"0"-3"-18,0 1-10,3-4-2,0-2-2,3 1 0,0-2-3,0-1 0,3-1-2,0 0-3,0 0-2,3-1-1,0 1-2,4 0-4,-2-2-2,2 2-4,2 0-5,-3 2-4,3-2-6,0 1-4,0 1-4,-3 0 0,4 0-3,-5 3-2,2-2-2,-1 4-14,-3 0-24,0 0-34,-3 3-44,-3 0-46,0 2-21,-3 0 0</inkml:trace>
          <inkml:trace contextRef="#ctx0" brushRef="#br0" timeOffset="-3877.2518">-63 216 67,'-6'2'145,"3"0"-30,3-4-49,-3 0-26,6-2-16,0-2-6,0-1-4,3-3-3,3 0 0,0-3-4,3-1 0,1-1-3,-1-2-1,2-2-3,2 1 0,-1 0-3,-3 0-11,3 2-20,-3 3-28,0 1-35,0 0-28,-6 2-15</inkml:trace>
          <inkml:trace contextRef="#ctx0" brushRef="#br0" timeOffset="-3344.8625">-66 166 114,'-3'0'103,"-3"0"-47,6-2-22,0-3-16,3 2-7,0-4-4,3 0-2,3-2 0,3 1-3,3-2 1,0-1 0,1 1-2,2 0-1,0 0-2,3 1-13,-3 1-25,-3-1-29,0 3-29,0-1-16</inkml:trace>
          <inkml:trace contextRef="#ctx0" brushRef="#br0" timeOffset="-3609.5242">-72 189 96,'-6'2'138,"3"0"-54,0-4-37,3-1-20,3-1-10,0-3-6,3 1-3,3-5 0,-3 1-2,6-1-2,0-1-2,4-2-2,-2 1 1,2-1-2,-1 1-8,0 0-20,0 1-24,-3 2-35,0 0-28,0 3-15</inkml:trace>
          <inkml:trace contextRef="#ctx0" brushRef="#br0" timeOffset="-995.4292">-21 605 138,'-3'2'151,"0"0"-55,0-4-44,3 2-23,0-5-10,3 1-3,-3-4-1,6 0 1,-2-3 2,5-2-1,-1-3-3,1-2-4,4-1-3,-1-3-3,6-2-1,-3-1-1,3-1 5,0 1 3,3 1 5,-2 0 0,-2 2 2,2 2-2,-4 1-3,0 1-5,0 1-5,0 1 0,-3 3-1,0-1-10,0 4-20,-3 0-27,1 1-40,-1 4-45,-1-1-23,-2 2-3</inkml:trace>
          <inkml:trace contextRef="#ctx0" brushRef="#br0" timeOffset="-4935.7628">-48 393 62,'-6'2'84,"0"1"-21,3-3-13,0-3-7,0-1-2,3-3-7,0-1-10,3 0-5,0-6-2,0 1-3,3-4-4,0-2-4,3-1-2,0-3 0,0 0-3,4 0-2,-1 0 1,0 3 0,0-1-1,0 2-1,0 2-1,-3 2-11,0 4-20,0 0-23,-3 3-35,3 1-27,-3 2-14</inkml:trace>
          <inkml:trace contextRef="#ctx0" brushRef="#br0" timeOffset="-4139.8617">-151 368 115,'-5'3'92,"1"-1"-37,-1-2-21,5 0-9,0-4-5,0-1-2,2-3-2,5-1 0,2-3-1,0-3-3,0 0-3,6-5-2,-3-1-1,3-1-5,3 0-1,-6-2 0,6 1 0,-6 0-1,3 3-5,-3 1-10,-3 4-24,0 0-29,1 3-36,-1 0-19</inkml:trace>
          <inkml:trace contextRef="#ctx0" brushRef="#br1" timeOffset="-10343.5258">34 582 12,'-6'1'20,"3"1"0,0-4 3,-1 1 4,4-1 10,-2-2 6,2-1-1,2-1 0,-2-1-4,4-2-4,-1-1-6,2 0-6,2-2-5,-1 0-5,3-3-4,0-1-1,3-2-5,3-1-2,0-1 1,4-2 0,-2-2-1,1 2-1,4-2 0,-1 0-4,-3 2-12,0 2-15,-3 1-20,0 2-32,-3 2-27,0 2-12</inkml:trace>
          <inkml:trace contextRef="#ctx0" brushRef="#br0" timeOffset="-5481.818">-99 665 112,'-3'6'114,"-3"0"-25,3-3-16,0-2-13,0-1-8,3-1-8,0-2-11,0-4-7,0 0-6,3-3-5,0-4-2,0-1-5,0-5-2,3-2-3,0-6 0,0 0-3,3-3-1,0-3 1,3 0 1,-3 0 0,3-2-1,0 3 0,0 0 0,0 3-2,1 2-1,-1 1-2,0 4-11,0 2-19,0 2-30,-3 4-33,0 2-40,0 2-19</inkml:trace>
          <inkml:trace contextRef="#ctx0" brushRef="#br0" timeOffset="-5205.226">-72 542 26,'-6'6'99,"3"-3"-29,0-3-18,0 0-9,0-3-7,3-3-2,0-2-2,0-2-6,3-2-4,0-4-6,0 0-3,3-7-4,0 2-2,3-7-2,3 1-2,-3 0-1,3-3-1,3 2 0,1 0-1,-4 2-1,2 2-3,-1 2-3,-1 2-16,0 3-23,-3 3-33,0 2-35,0 2-18</inkml:trace>
          <inkml:trace contextRef="#ctx0" brushRef="#br0" timeOffset="-4414.4111">-135 381 111,'-7'2'99,"5"-2"-32,-5-2-16,7 1-10,-3-5-4,3 1-3,3-3-9,1-2-6,1-2-4,2-2-3,2-1-3,0-4-3,3 0-2,3-1-2,-3 1-2,3-1-1,0 0-2,0 3 2,-3 0-1,1 1-5,-5 5-14,1 0-19,0 3-24,-2 1-27,-2 4-32,-1 0-11</inkml:trace>
          <inkml:trace contextRef="#ctx0" brushRef="#br0" timeOffset="-1342.1455">-132 666 63,'-3'0'88,"0"-1"-15,3-1-7,-4-1 1,4-1 1,0-1 3,0-4-4,0 1-4,4-2-9,-4-2-10,3-3-8,0-2-8,3-2-8,0-3-7,0 0-5,0-3-1,3-3 0,3 0-3,0-1-2,3 0 0,0 2-1,0 0 0,0 1-3,0 4-1,1 2 2,-2 1-3,-1 2-1,2 3-18,-6 3-25,3 0-34,-3 3-45,3 1-39,-3 2-20,0 0 8</inkml:trace>
          <inkml:trace contextRef="#ctx0" brushRef="#br0" timeOffset="-4683.1907">-117 357 42,'-3'-1'123,"0"-3"-50,0-1-28,3-1-15,0-3-7,0-1-2,3 0-2,0-4-5,3 1-5,0-3-2,3-1-5,0 2-2,3-2 0,0 0-1,0 2 0,0 1-4,0 0-6,1 3-18,-4 1-25,-1 1-31,1 2-24</inkml:trace>
          <inkml:trace contextRef="#ctx0" brushRef="#br0" timeOffset="-3078.8957">-102 213 1,'0'-1'59,"0"-1"-29,3-2-15,3 1-8,0-4-7,0 2-13,3-2-13,0-1-20</inkml:trace>
          <inkml:trace contextRef="#ctx0" brushRef="#br1" timeOffset="-10717.5107">-36 845 18,'0'-2'63,"-3"-1"-19,3-1-6,0-1 1,0 0 2,3-2 5,0 0-1,0-3-5,0 0-4,3-1-6,0-2-6,1-1-8,1 1-5,5-4-4,-4-2-2,6-1-2,0-2-2,0-3-1,3-3-7,0 0-10,1-3-9,-2 0-9,4 1-9,-2-1-13,-1 2-10,0 2-11,-3 2-21</inkml:trace>
          <inkml:trace contextRef="#ctx0" brushRef="#br0" timeOffset="-5789.807">-123 711 15,'-3'3'126,"3"-2"-36,-3-1-20,0 0-7,3-1-7,0-1-1,-3-1-1,3-2-8,0-1-8,3-2-11,-3-1-2,3-2-5,0-3-5,3-3 0,-3-3-2,6-2-2,-3-2-5,3-3-2,0 1-4,0-1-3,3 2 0,-3-1 2,0 4-6,0 0-14,3 4-22,-5-1-31,2 3-39,-1 3-39,-1 1-17</inkml:trace>
          <inkml:trace contextRef="#ctx0" brushRef="#br0" timeOffset="-1723.4538">-163 690 57,'-2'-3'132,"-1"-3"-49,3 0-29,-4-1-14,4-3-7,0 0 0,-3-2-3,3-2-3,3-1-4,-3-2-3,4-2-6,-1-1-1,-1-2-4,1-2-4,1 0-3,1 2 0,-1-1-2,-1 2-1,3 1-1,-3-1 1,3 4 0,-3 2-2,3 1-4,-3 3-15,3-1-22,-3 3-28,3 2-37,0 1-26,-3 1-10</inkml:trace>
          <inkml:trace contextRef="#ctx0" brushRef="#br1" timeOffset="-11103.7497">-39 829 7,'3'-3'21,"-3"-3"3,3 2 0,0-2 2,0 2 0,0-4 0,0 2-5,1-1-1,-2-1-4,5-1-4,-4-1-4,2 0-1,2-1 3,-1 0 2,-1-3 1,5-1 3,-1-1 0,0 0-2,3-1-3,0-2-5,0 0-3,0-1-2,0 1-1,4-1-6,-5 3-13,1-2-16,3 4-23,-2 0-34,-4 3-17</inkml:trace>
          <inkml:trace contextRef="#ctx0" brushRef="#br0" timeOffset="-6445.2326">-90 812 18,'3'-8'65,"-3"-1"-21,3-1-11,-3-2-7,3 2-2,-3-3-1,3 0-1,0 0-3,-3 0 1,3-1-2,0-2 2,-3 1 0,3 0 1,0 0-2,-3 0-5,3-1-2,0 1-4,0 0-5,3-1 0,-3 3-2,3-1 0,0-1-1,0 3-12,4-1-25,-1 1-46,-4 0-29,5 1-15</inkml:trace>
          <inkml:trace contextRef="#ctx0" brushRef="#br0" timeOffset="-2413.349">-211 761 16,'0'2'58,"3"-2"8,-3 0 2,0 0-5,3 0-6,-3 0-11,0-2-10,3-1-10,-3 1-5,0-1-3,3-2-4,-3 0-1,3-1 1,0 2 1,0-5-1,-3 0 1,3 1-1,0-2 0,-3 0-6,3-4 0,-3 1 0,0-1 1,0-1 0,0-1 3,0-1-1,0 1-1,0-1-1,-3 1-3,3-1-2,0 2-1,0 0-2,3 1-1,-3 0 0,0 1 0,0 1-1,4 2-8,-4 1-16,2 1-20,-2 1-30,3 2-32,-3 2-37,4-1-13</inkml:trace>
          <inkml:trace contextRef="#ctx0" brushRef="#br0" timeOffset="-2053.5845">-120 750 84,'0'1'79,"-3"1"-23,3-2-14,-3 0-5,3-2 0,-3 1 1,3-3-1,-3-1-3,0 1-2,0-2-4,3-1-3,-4-2-3,2-1-1,-1-1-1,-1-2 4,1-2 2,1-2-4,-2-1-2,1-3-3,1 1-4,-1-1-5,3 1-4,0 0-1,-4 3 0,4 0-3,0 3 2,0 1-3,0 2 1,4 1-12,-4 2-18,0 1-24,3 0-31,-1 2-38,1 2-33,1 1-8</inkml:trace>
          <inkml:trace contextRef="#ctx0" brushRef="#br0" timeOffset="-6093.7016">-75 736 74,'-3'0'73,"0"-2"-17,0 1-5,0-1 2,0-1-3,0-3 1,0 1-4,3 0-5,-3 0-6,3-2-7,0 1-3,-3-1-5,3-2-2,0 1-4,0-1-4,0-1-2,0 0-4,3 0-2,-3 0-3,3-2-1,0 0 1,0 0-1,0-2 1,3 2-11,-3-1-18,6 1-29,-6-2-41,3 3-39,0 0-22,0 1-2</inkml:trace>
          <inkml:trace contextRef="#ctx0" brushRef="#br0" timeOffset="-3076.1641">-274 551 7,'-9'18'8,"0"1"-1,-1-2 0,5 0-1,-2-3 0,2-1-2,1-1-1,1-2-2,1-1-8,2-2-10</inkml:trace>
        </inkml:traceGroup>
      </inkml:traceGroup>
    </inkml:traceGroup>
  </inkml:traceGroup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4.2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1FEE484-6295-4AD2-BABA-DD1B1C54A046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21,'9'0'40,"0"1"1,-1 0-2,3 0-3,-2 0-4,1-1-2,0 1-3,-1 0-7,2 1-6,-3-1-4,3 1-3,-3-1-3,1 1-3,0 0 1,-1 0 0,-1 0-2,0 0-5,2-1-19,-2 1-30,-2 0-35,2 1-20</inkml:trace>
  </inkml:traceGroup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4.3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82DF89D-C0C2-40EC-B0A0-32ED08C70E10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11,'10'1'35,"-1"1"-5,1-2-5,-1 1-6,2 0-2,-3 1-6,1-2-4,0 1-1,0 1-4,-3-1 0,1 0-1,2 1-1,-4-1 0,2 1-5,-2 0-9,2 0-18,-1 0-28</inkml:trace>
  </inkml:traceGroup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4.5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AAF555F-01D8-4511-8EF3-AE582E8134E2}" emma:medium="tactile" emma:mode="ink">
          <msink:context xmlns:msink="http://schemas.microsoft.com/ink/2010/main" type="inkDrawing"/>
        </emma:interpretation>
      </emma:emma>
    </inkml:annotationXML>
    <inkml:trace contextRef="#ctx0" brushRef="#br0">0 0 33,'5'1'47,"2"0"-4,-2 0-7,0 0-8,1 0-7,-1 1-6,0-1-4,-1 0-4,1 1-3,-2-1-1,3 0 1,-3 0 0,0 1-3,1 0 1,0-1-2,-1 0-2,1 0-18,-3 1-28,3 0-31,-1-2-18</inkml:trace>
  </inkml:traceGroup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6.6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A103E78-F827-4449-96B4-BBC62A0306C4}" emma:medium="tactile" emma:mode="ink">
          <msink:context xmlns:msink="http://schemas.microsoft.com/ink/2010/main" type="inkDrawing"/>
        </emma:interpretation>
      </emma:emma>
    </inkml:annotationXML>
    <inkml:trace contextRef="#ctx0" brushRef="#br0">0 43 28,'5'-4'49,"0"1"-4,1-1-4,-1 0-5,2 2-5,-2-2-7,2 1-5,-2 0-5,2 0-5,0 1-4,-2-1-2,2 1-1,0 0-5,-2 1-12,2-1-19,-1 1-28,-1 1-29</inkml:trace>
  </inkml:traceGroup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6.6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56046DA-A511-4428-9DA5-124F19EE7FEA}" emma:medium="tactile" emma:mode="ink">
          <msink:context xmlns:msink="http://schemas.microsoft.com/ink/2010/main" type="inkDrawing"/>
        </emma:interpretation>
      </emma:emma>
    </inkml:annotationXML>
    <inkml:trace contextRef="#ctx0" brushRef="#br0">0 47 32,'5'-3'28,"0"0"-4,2 1 1,0-1 1,0 0 0,0 0-2,2 0-2,-1 0-1,3 0-3,-1 1-5,2-1-3,-1 0-3,1 1-1,0 0-3,0 0-3,1 2 1,-3-2-1,2 1-6,-2 0-11,1 0-23,-1-1-27,-1 2-26</inkml:trace>
  </inkml:traceGroup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6.6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E7E478D-71BF-48DB-ACB6-D9301F28ACC9}" emma:medium="tactile" emma:mode="ink">
          <msink:context xmlns:msink="http://schemas.microsoft.com/ink/2010/main" type="inkDrawing"/>
        </emma:interpretation>
      </emma:emma>
    </inkml:annotationXML>
    <inkml:trace contextRef="#ctx0" brushRef="#br0">0 39 11,'5'-2'16,"4"-2"-2,-2 2-5,2-1 0,-1-1-2,1 2-3,1-1 0,1 0-2,-3 1-1,3-1-2,-3 1 0,3 0 1,-3 0 0,1 1 1,0-1-1,-2 1 0,2 1-11,-3-1-15</inkml:trace>
  </inkml:traceGroup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7.4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F9EDF2B-492E-4BBD-8771-3E2E45090497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3,'12'0'11,"-1"0"-4,1 1-4,-2-1 0,1 0-9</inkml:trace>
  </inkml:traceGroup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7.6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6A9576C-1F0C-442E-A458-35EEB88A381E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13,'14'1'28,"-2"0"-4,0-1-4,0 1-3,1 0-4,-1 0-4,-2-1-3,2 2-3,-3-1 0,1 0-1,-3 0-3,2 1-13,-2-2-25,0 2-26</inkml:trace>
  </inkml:traceGroup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8.3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001CCC3-C6CE-476F-9D19-110FBD978464}" emma:medium="tactile" emma:mode="ink">
          <msink:context xmlns:msink="http://schemas.microsoft.com/ink/2010/main" type="inkDrawing"/>
        </emma:interpretation>
      </emma:emma>
    </inkml:annotationXML>
    <inkml:trace contextRef="#ctx0" brushRef="#br0">0 0 35,'9'1'48,"2"0"-2,-3 0-3,3 0-4,-1 0-1,1 0-5,-1 0-2,0 0-4,3 0 0,-3 0 1,0 0-1,3 1-1,-3-1-5,2 1-2,0 0-5,0 0-5,-1 0-5,1 0-2,-1 0-2,-1 0-2,0 0-9,-1 0-15,0 1-22,-2-1-29,1 0-36,-2 0-20</inkml:trace>
  </inkml:traceGroup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8.4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9C5BC98-5DC2-4FE7-BC62-3AF259A5A956}" emma:medium="tactile" emma:mode="ink">
          <msink:context xmlns:msink="http://schemas.microsoft.com/ink/2010/main" type="inkDrawing"/>
        </emma:interpretation>
      </emma:emma>
    </inkml:annotationXML>
    <inkml:trace contextRef="#ctx0" brushRef="#br0">0-1 42,'5'0'46,"1"0"0,-1 0-1,0 2-4,2-2-2,0 0-2,0 2-2,0-2-4,1 1-5,-1 0-2,2 0-5,0 0-5,-2 1-2,1-1-4,1 0-1,-2 1-3,2 0-1,-1-1-1,-1 1 0,2 0 1,0 0 1,1 0 3,-1 0 0,1 0 0,-1 1 1,0-1-2,1 0-4,-3 2-2,2-2 2,-3 0-8,0 0-13,-1 1-19,0-1-22,-1 0-24,-3 0-35,3 0-15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3:19.236"/>
    </inkml:context>
    <inkml:brush xml:id="br0">
      <inkml:brushProperty name="width" value="0.01764" units="cm"/>
      <inkml:brushProperty name="height" value="0.01764" units="cm"/>
      <inkml:brushProperty name="color" value="#FFFFFF"/>
      <inkml:brushProperty name="fitToCurve" value="1"/>
    </inkml:brush>
    <inkml:brush xml:id="br1">
      <inkml:brushProperty name="width" value="0.00882" units="cm"/>
      <inkml:brushProperty name="height" value="0.00882" units="cm"/>
      <inkml:brushProperty name="color" value="#FFFFFF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F17759D-5ECE-4959-A323-657B3CC54114}" emma:medium="tactile" emma:mode="ink">
          <msink:context xmlns:msink="http://schemas.microsoft.com/ink/2010/main" type="writingRegion" rotatedBoundingBox="14615,2011 17242,1939 17269,2903 14641,2976"/>
        </emma:interpretation>
      </emma:emma>
    </inkml:annotationXML>
    <inkml:traceGroup>
      <inkml:annotationXML>
        <emma:emma xmlns:emma="http://www.w3.org/2003/04/emma" version="1.0">
          <emma:interpretation id="{7ED95810-EAD1-4516-8646-2D9BABF08A2A}" emma:medium="tactile" emma:mode="ink">
            <msink:context xmlns:msink="http://schemas.microsoft.com/ink/2010/main" type="paragraph" rotatedBoundingBox="14622,1991 16415,1985 16417,2443 14624,2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621342-B6A8-4285-98B4-9A04BB591E36}" emma:medium="tactile" emma:mode="ink">
              <msink:context xmlns:msink="http://schemas.microsoft.com/ink/2010/main" type="line" rotatedBoundingBox="14622,1991 16415,1985 16417,2443 14624,2449"/>
            </emma:interpretation>
          </emma:emma>
        </inkml:annotationXML>
        <inkml:traceGroup>
          <inkml:annotationXML>
            <emma:emma xmlns:emma="http://www.w3.org/2003/04/emma" version="1.0">
              <emma:interpretation id="{6F57E537-DC69-4176-AB49-C6364F19F298}" emma:medium="tactile" emma:mode="ink">
                <msink:context xmlns:msink="http://schemas.microsoft.com/ink/2010/main" type="inkWord" rotatedBoundingBox="14622,1991 16415,1985 16417,2443 14624,2449"/>
              </emma:interpretation>
              <emma:one-of disjunction-type="recognition" id="oneOf0">
                <emma:interpretation id="interp0" emma:lang="en-US" emma:confidence="0.5">
                  <emma:literal>At</emma:literal>
                </emma:interpretation>
                <emma:interpretation id="interp1" emma:lang="en-US" emma:confidence="0">
                  <emma:literal>react</emma:literal>
                </emma:interpretation>
                <emma:interpretation id="interp2" emma:lang="en-US" emma:confidence="0">
                  <emma:literal>resat</emma:literal>
                </emma:interpretation>
                <emma:interpretation id="interp3" emma:lang="en-US" emma:confidence="0">
                  <emma:literal>repat</emma:literal>
                </emma:interpretation>
                <emma:interpretation id="interp4" emma:lang="en-US" emma:confidence="0">
                  <emma:literal>recast</emma:literal>
                </emma:interpretation>
              </emma:one-of>
            </emma:emma>
          </inkml:annotationXML>
          <inkml:trace contextRef="#ctx0" brushRef="#br0">1435 737 27,'-4'0'128,"4"-1"-40,-2-1-25,-1 2-13,3-1-11,0-1-4,0 2-2,3-2 1,-3 1-1,2-1 0,5-2 5,-1 3-2,0-1-1,3-2-7,6 1-3,-3-2-6,6 2-6,3-3-3,0 2-3,1-2-2,1 1-3,2 0-1,-4 0-2,0 0 0,0 2-2,-3-1 1,-3 1-3,-2 0-9,-5 1-5,1 0-8,-2 2-12,-4-2-19,0 2-15,-6 2-12,3-2-13,-6 2-7,0 0-6,-4-1 6</inkml:trace>
          <inkml:trace contextRef="#ctx0" brushRef="#br0" timeOffset="1061.522">1305 709 83,'-12'3'133,"3"0"-55,0 1-36,5-2-20,-1-1-10,5 1-4,0-2 2,0-2 3,5 1 4,-1-1 5,5-2 4,0 0 2,3-3-3,3 1-4,0-2-2,6-1-4,0-1-1,7 0 0,-4-2 3,6 1 1,0 0-1,3-1-2,-3 4-3,4-2-4,-4 1-4,0 1-3,-3 3-2,-3-1-1,-3 2-2,1 2-6,-4 0-11,-3 0-15,-3 2-22,-3 2-28,0 0-40,-3 0-20,0 1-4</inkml:trace>
          <inkml:trace contextRef="#ctx0" brushRef="#br0" timeOffset="2387.786">1317 746 66,'-9'4'48,"3"-3"-18,0 2-6,0-1 1,3 0 7,0 0 9,0-2 8,3 1 8,0-1 4,0 2 2,3-2-2,-3-2-2,6 2-3,-3-1-4,3-1-1,0 0-5,3-1-1,0 0-4,3-1-3,0-1-6,6 0-7,0 0-6,4-2-6,-1 0-5,3-1-2,3-1-4,3 1-2,0-3 2,1 3-2,-1-2-1,-3 0-1,0-1-1,-3 3 0,0-1-3,-6 1-4,1 1-14,-4 2-17,-4 0-25,2 0-26,-7 2-28,0 1-26,0 0-22,-3 0-7,-3 2 12</inkml:trace>
          <inkml:trace contextRef="#ctx0" brushRef="#br0" timeOffset="747.7633">1522 707 17,'-15'4'54,"0"-1"3,3 0 4,-3 1 2,3-1 2,0 1 0,0-1-5,0-1-2,3 1-10,-3 0-8,2-1-9,4 2-6,-3-3-6,3 1-6,0 0-2,3-1-2,0 1-1,0-2-1,3 0-1,0 0 0,3 0-1,0 0-2,3-3 0,0 1-1,6 0 0,0-1-2,1-1 0,1-1 0,2 2-1,-1 0-1,3-3 2,0 3-2,-3-1 0,0 1 1,0 0-1,-3-1 1,-3 3-1,0-1 1,-2 0-2,-5 2 2,-2-2-2,-2 2 0,-5 2 0,-2-2 0,0 2 1,-3 0-2,0-1 3,-3 1 0,0 0 1,-3 1 0,0 0 0,0-1 0,2 2 0,-2-1 0,3 1 1,0-1 0,0-1 1,3 1-2,3-2 0,0 1 1,0 0-2,6 0 1,-3 0-1,3-1 2,3-1 0,0 2 0,3-2 1,0 2-1,0-2 1,3 0-1,0 0 1,3 0-2,3-2 1,0 0-1,3 1 1,3-1-1,0-2-1,3-1 1,4 2-1,-1-2 1,0 0-3,0-1 2,0 2 1,-3-3-1,-3 1 3,-2 2-1,-4 0 1,0 1-1,-6-3 0,0 5-1,-3-2-2,-3 1 0,0 0 0,-6 0 0,0 2 0,-3 2 0,-3 0 0,0 0 0,-3 1 1,2 0-2,-4 1 2,1 1 0,1 0 1,0 0 1,0 0 0,0 0 1,0 0 0,3 0-2,0 1 0,0-1 0,2-1 0,4 0 0,1 0 0,-2-1 0,4-1 0,3-1 1,0 1-1,3-2 1,4 0 0,2-2 0,0 1 0,3-3 1,3 1-2,3-3 0,3 0 0,0-1-2,3-2 1,0-1-1,1 0 0,2 0 2,-3-2 0,0-1-4,0-1-9,-3 0-9,-2 3-9,-2-3-10,-1 2-13,-4 2-14,0 1-19,-6 2-23,0 1-18,-3 1-4</inkml:trace>
          <inkml:trace contextRef="#ctx0" brushRef="#br0" timeOffset="2017.5621">1374 733 4,'-12'4'117,"-3"-2"-39,6 2-21,-3-2-5,6-1-3,0 1 2,0 0-2,3-2-5,3 0-9,0-2-7,3 0-4,0 1-2,6-3 2,-3-1 2,6 0 2,0-2 0,6 0 4,-3-1-1,7-3 1,-1 1 1,3-1-1,0 0-4,3 0-3,0 0-5,-3 1-3,4 0-3,-5 0-6,2 1-2,-4 2 0,-3-1-3,0 3-1,-3-2-3,-3 2 0,1 1-3,-5 1-8,1 0-16,-2 1-22,-1-1-22,-3 1-24,0 2-26,-1-2-28,2 2-20,-4 0 2</inkml:trace>
          <inkml:trace contextRef="#ctx0" brushRef="#br0" timeOffset="1399.9829">1344 785 15,'-6'0'121,"0"0"-41,6-1-36,-3-2-19,6 2-10,0-2-4,0-3 0,6 3 0,-3-2 1,6-2 1,0 1 0,7-1-4,-2 0-1,5-1-2,-1-1-3,6-1-2,0 1-1,0-1 0,4 1-2,-4-1 0,0 2 2,-3 1 0,0-1 1,-6 2 0,0 2-1,-3-2-2,-3 3-12,1-1-13,-4 3-19,-3-1-29,-4 1-28,2 1-15</inkml:trace>
          <inkml:trace contextRef="#ctx0" brushRef="#br0" timeOffset="1693.6339">1398 763 83,'-12'1'70,"3"3"-20,0-2-3,3-1 0,0 1 2,3-2 0,0 2-4,3-2-10,0-2-10,3 0-7,0 1-5,3-2-2,3-1 0,0-1 0,3-2-1,4 1 0,2-3-4,3 1-2,0-5-3,6 3 1,0-1-2,3-2-1,-2 2 1,-1 1 0,0-2-1,-3 3-10,0 1-15,-6 1-23,0 0-25,-3 2-28,-6 2-32,1 1-9</inkml:trace>
          <inkml:trace contextRef="#ctx0" brushRef="#br0" timeOffset="2671.9988">1450 836 81,'-3'1'138,"0"2"-45,3-3-42,0 0-23,3-3-13,6 0-4,0 0-1,3-1-3,6 0 2,3-3 0,3 0 3,4 0 1,2 0 0,3-1 1,0 1-1,3-2-2,1 2 0,2 1 0,-3-1-4,0 2-1,-3 0-4,1 1 0,-7 1-12,0 2-16,0-1-24,-6 0-30,-2 2-29,-5 0-27,-2 0-5</inkml:trace>
          <inkml:trace contextRef="#ctx0" brushRef="#br0" timeOffset="-1158.3179">269 728 84,'0'-4'133,"3"1"-53,0-3-30,3 2-11,0-3 4,3 0 4,3-2 2,4-2 0,2-1 1,3-2-2,3-1-6,3 0 2,3-4-3,1 2 0,5-2 1,3 2-4,0-2-9,3 1-9,4 1-7,-4 0-4,4 2-6,-1-1-2,-3 3-1,-3 1-1,0 2-1,-5 1-9,-4 3-18,-3 0-31,-3 1-37,-6 3-49,0 1-41,-5 1-16,-5 0 7</inkml:trace>
          <inkml:trace contextRef="#ctx0" brushRef="#br0" timeOffset="-358.7242">710 785 119,'0'2'154,"0"-2"-49,0-2-39,0 2-20,3-1-11,0-2-1,3 0-2,0 0 1,3-2 0,0-2-6,3 0-4,6-1-4,1-3-9,5 0-4,0-3-6,3-1 1,3-2-2,4-2-2,-1 0 2,6 1-2,-3-1 2,3 2-1,1 0-8,-1 2-19,-3 1-30,0 2-34,-6 2-47,1 0-26,-7 3-5</inkml:trace>
        </inkml:traceGroup>
      </inkml:traceGroup>
    </inkml:traceGroup>
    <inkml:traceGroup>
      <inkml:annotationXML>
        <emma:emma xmlns:emma="http://www.w3.org/2003/04/emma" version="1.0">
          <emma:interpretation id="{0AD9FC7E-50A5-4916-9A51-29F04C0344F1}" emma:medium="tactile" emma:mode="ink">
            <msink:context xmlns:msink="http://schemas.microsoft.com/ink/2010/main" type="paragraph" rotatedBoundingBox="14768,2527 17257,2459 17269,2903 14780,2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CE11C8-DCEE-42DC-B983-68941370A309}" emma:medium="tactile" emma:mode="ink">
              <msink:context xmlns:msink="http://schemas.microsoft.com/ink/2010/main" type="line" rotatedBoundingBox="14768,2527 17257,2459 17269,2903 14780,2972"/>
            </emma:interpretation>
          </emma:emma>
        </inkml:annotationXML>
        <inkml:traceGroup>
          <inkml:annotationXML>
            <emma:emma xmlns:emma="http://www.w3.org/2003/04/emma" version="1.0">
              <emma:interpretation id="{512E05BE-61A4-472A-906B-70AC5891E60C}" emma:medium="tactile" emma:mode="ink">
                <msink:context xmlns:msink="http://schemas.microsoft.com/ink/2010/main" type="inkWord" rotatedBoundingBox="14768,2527 15313,2512 15325,2955 14780,2970"/>
              </emma:interpretation>
              <emma:one-of disjunction-type="recognition" id="oneOf1">
                <emma:interpretation id="interp5" emma:lang="en-US" emma:confidence="0.5">
                  <emma:literal>tors</emma:literal>
                </emma:interpretation>
                <emma:interpretation id="interp6" emma:lang="en-US" emma:confidence="0">
                  <emma:literal>tsars</emma:literal>
                </emma:interpretation>
                <emma:interpretation id="interp7" emma:lang="en-US" emma:confidence="0">
                  <emma:literal>trees</emma:literal>
                </emma:interpretation>
                <emma:interpretation id="interp8" emma:lang="en-US" emma:confidence="0">
                  <emma:literal>totes</emma:literal>
                </emma:interpretation>
                <emma:interpretation id="interp9" emma:lang="en-US" emma:confidence="0">
                  <emma:literal>toles</emma:literal>
                </emma:interpretation>
              </emma:one-of>
            </emma:emma>
          </inkml:annotationXML>
          <inkml:trace contextRef="#ctx0" brushRef="#br1" timeOffset="147555.4703">614 916 15,'21'42'150,"3"-4"-6,0-3-80,6-4-59,0-4-47,3-3-41,1-4-23,-1-3-8</inkml:trace>
          <inkml:trace contextRef="#ctx0" brushRef="#br2" timeOffset="370594.234">668 1358 217,'7'0'264,"2"-2"10,-2 0-38,0 0-110,-1 0-59,-2 0-30,2 2-11,-2-1 6,-1 1 12,0-2 9,0 0 7,4-2 4,-4 2-3,4-2-9,0-1-14,2 1-9,-2-3-8,6 1 0,-3-1-7,3 1-6,1-1-2,-1-2-5,0 1 0,4 1-2,-4 0 1,0-1-1,-3 0 1,0 1 1,0 2-1,0-1 1,-4 1-1,1-1 0,-4 2-1,1 0-1,-4 1 0,0-1-1,-4 2 0,1 0-1,-7 0 0,3 2 0,-6 0-1,0 0 1,0 2 0,-7-2 1,3 2-1,-2 2 2,-5-2 1,1 1 1,0 1-2,-3-2 0,-1 2 2,4-2 0,0 1 0,0-1 1,3 0 3,4 0 0,2-1-3,1 2 1,6-3-1,4 0 2,3 0-3,0-3-2,10 2 2,0-5-1,3 1 1,7-1-3,-3-3 0,2 0 1,1-1-2,0-1 1,0 0-3,-4 2 3,-2-2-1,-1 1 2,-3 1 1,-4 2-1,-2-1 1,-1 3 0,-6-1 0,-1 2-1,-6 2 0,1 0 1,-5 2 0,1 4 1,-3-2 0,-4 2 1,3 1-1,-3 1 0,1 0-1,-1-1 1,0 1 0,-3-1-1,3 1 1,0 2 1,4-5 0,-1 2 1,4-1-1,3 0 0,0-2-1,3 1 1,4-1 0,0 0-1,3-2 1,3 0 0,0 0-1,4 0 1,0-2 2,3 0-2,-1 0 0,1 1 1,4-3 0,-4 2 0,-1-2-2,1 1 2,0-1-1,0 1 0,-3-1 1,-1-2-2,4 2-1,-6 1 0,-1-1 1,0 0 0,1 1 0,-4 1 1,-4-2-2,1 2 1,0 2 2,-7-2-1,3 4 2,-3-2 0,0 2 1,-3 2 0,3-2-2,0 1 3,-3 1-3,3-2 3,0 1 0,0 1-3,4 0-1,-1-2-1,4 0 2,-1 0-1,1-2 0,3 2 2,3-2 1,1-2-2,2 0-2,4-2 1,3 0 1,1 0-2,-1-1 1,3-2 2,4-1-2,-3-1 0,3 1-1,-1-1 1,1 2-1,0-2-1,-3 1 0,-4 0 0,0 3-2,-3-1 2,0 3-2,-3-1 0,-7 0 0,3 0 2,-6 4-2,-4-1-1,0-1 3,-6 2-1,3 0-1,-6 2 1,-1-1-1,-3-1 2,0 4-1,-3-2 1,0 0 1,3 2 0,-3-2 1,0 2 0,7-3 0,-1 1 1,1 2-1,6-4 0,0 1-2,3-1-1,4 0 0,3 0-1,3-1-6,0-1-4,7 0-6,0-1-5,7-3-6,-1 0-6,1 0-5,3 1-3,-1-3-2,1 1 2,0 0 3,0 0 6,-4-2 7,-2 2 8,-1 2 6,-3-1 4,-4 1 1,1-1 0,-4 2 0,-3 1-2,-3-3 0,0 4-1,-1-2 2,-2 3 1,-4-1 1,0 0 1,0 0 0,0 2 2,-3 0-1,0 0 2,3-2 3,-3 2-2,3 0 2,0 0 1,0 0-3,3 0-3,4 0-3,-4 0-3,4 0-3,3 0-7,0 0-3,3 0-4,4 0-2,3 0-3,0 0-3,0 0 1,3-2 0,0 2 6,4 0 3,-1 0 5,-3 0 6,4 0 4,-1 0 5,-2 2 1,2-2 2,-6 0 0,3 2 1,-3-2 1,0 0 1,-3 0 0,-1 2 1,-2 0-1,-4-2 1,3 2-2,-6 1 2,-1 1-3,-2 0 3,-1 0 0,1-1 1,-4 5-1,-4-3 1,4 3 3,-3-1 0,0 0 2,-3 1 2,2 1 2,4-2 0,-3 1 4,0 2-1,3-3 0,0 2 0,0-2 0,4 1-4,-1 0-3,4-1 0,-1-2-3,1 1 1,3-1-1,3 1 2,1 0-2,2-3 1,4-1-1,3 2-1,1-4-1,2 0-2,1 0 1,3-4-1,-1 2-2,1 1 2,0-3 1,0 0 0,0 0 0,-4 1 0,1-3 1,-4 4 0,0-1 0,-3 1 0,-3 0 2,-1 0 1,-2 0 0,-4 2 2,0 2 1,-4-2-1,-2 2-1,-1 2 0,-3-3 2,0 3-2,-3 2 2,3-1 2,-3 1 2,0-1 2,3 1 0,-3 0 1,3-1-4,3 1-2,-3-1-1,7 1-2,-4 0-3,7-3 0,0 1 0,0 1 0,7-3-1,-1 0 0,4 0 0,4-2-1,2 0 1,4-2-1,0 0 0,3 0 0,-3-1 0,3-1 0,0 1-4,-3 1 1,-4-2-3,1 2-2,-4 0-3,0 2-2,-3 0 1,-3 0 0,-4 0 0,0 2 3,-3 0 4,-6 0 2,2 2 2,-2-3 3,-4 3-1,-3-1 0,0 1 0,-1 0-1,1 1 0,0-1 0,0 0 2,-1 0-2,5-1 1,-1-1 1,3 0-1,0 0 2,1 2-3,6-4 2,0 2 1,0-2-1,6 0 2,1 0-3,3-2 1,0 0-2,3 0-2,4-2 1,-4 2-1,0-1 0,4-1 0,-4 2 2,-3 0 2,0-2-2,-4 4 0,1-2 0,-1 1 0,-6 1-2,0 0 1,-3 0 2,-4 0 0,1 1 3,-7 1 2,-1-2 3,-2 2 2,-1 0 1,1 0 3,-4-2 3,4 2 4,-4-2 5,6 0 1,-2-2 4,3 2 2,3-2-2,0 0-4,3 0-5,4-1-4,0-1-8,3 0-6,0 1-2,3-1-3,4-1-1,-4-1-1,7 2 1,-4 0 0,1-1 0,3 1 1,-3 1-1,-1 1 1,1-2 0,-4 2 0,4 0 0,-7 0-3,0 2 3,0-2-2,-4 2 1,1-1 0,-4 1-1,-2 0 2,2-2-2,-3 2 1,3 0 0,-3 0-1,4 0 2,-1 0-2,1-2 3,2 2 0,1 0 1,0-2-2,-1 0-1,4 0-1,4-2-4,-4 0 0,3 1-1,4-1-1,-4 1-4,0-1-5,1 2-6,2-1-7,-3-2-8,1 4-4,-4-1 3,3 0 2,-3 0 7,3-2 7,-3 3 9,-3-3 5,3 2 0,-3 1-1,-1-2-5,1 2-12,0 1-14,0 0-20,3 0-18,-4 0-20,4 0-27,0 0-27,0 1-6</inkml:trace>
        </inkml:traceGroup>
        <inkml:traceGroup>
          <inkml:annotationXML>
            <emma:emma xmlns:emma="http://www.w3.org/2003/04/emma" version="1.0">
              <emma:interpretation id="{FA14A7A3-2919-4640-8991-1D2B5DCD737C}" emma:medium="tactile" emma:mode="ink">
                <msink:context xmlns:msink="http://schemas.microsoft.com/ink/2010/main" type="inkWord" rotatedBoundingBox="16181,2537 17258,2507 17269,2903 16192,2933"/>
              </emma:interpretation>
              <emma:one-of disjunction-type="recognition" id="oneOf2">
                <emma:interpretation id="interp10" emma:lang="en-US" emma:confidence="0.5">
                  <emma:literal>a</emma:literal>
                </emma:interpretation>
                <emma:interpretation id="interp11" emma:lang="en-US" emma:confidence="0">
                  <emma:literal>F</emma:literal>
                </emma:interpretation>
                <emma:interpretation id="interp12" emma:lang="en-US" emma:confidence="0">
                  <emma:literal>K</emma:literal>
                </emma:interpretation>
                <emma:interpretation id="interp13" emma:lang="en-US" emma:confidence="0">
                  <emma:literal>#</emma:literal>
                </emma:interpretation>
                <emma:interpretation id="interp1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3113.7199">1839 931 74,'-3'0'77,"0"0"-37,3 0-18,-3 2-10,3-2-3,0 2 2,-3-1 3,3-1 1,0 2 4,0 0 3,3-1 4,-3 1 1,3 0 2,3 0 4,-3-2 2,3 1 1,0 0-3,3-1-2,0 3-4,3-2-3,1-1-4,-1 2-4,3 0-3,0-1-4,0 1-1,3 0-2,-3 1-2,3-2-3,0 4 1,-2-2-1,2 0-2,-3 0-1,0-1 2,-3 2-1,0-3-1,0 1-2,-3 0-11,0-1-15,-3 1-17,0 0-22,-3-2-26,0 1-32,0 1-15,-3-2 0</inkml:trace>
          <inkml:trace contextRef="#ctx0" brushRef="#br0" timeOffset="3396.2438">1993 1031 43,'-3'0'170,"3"2"4,0-2-58,0 0-52,0 0-29,3 0-17,3-2-11,-3 1-1,6 1-2,0-2-3,3 1 1,0-3-1,6 2 2,1-1-3,2-1-1,0 1-1,3 0 1,3-2-1,0 1 1,1-1-1,-1 0-8,0 2-19,-6-1-28,0 1-31,-3-1-41,-2 3-22,-4-1-5</inkml:trace>
          <inkml:trace contextRef="#ctx0" brushRef="#br0" timeOffset="3735.0785">2099 1045 96,'-9'1'143,"0"1"-46,2-2-34,2 0-18,2 0-8,-1 0-1,2 0-1,2 0-4,-3 0-4,6 0 0,-3-2-4,6 1-4,0 0-4,0-1-2,6 0-1,0-1-5,3-1-2,0 1-1,6 0-1,0-3-1,4 3-1,-1-1-1,3 1-1,-3 0-1,3 1 0,-3-1 1,-2 1-1,2 0-9,-6 2-16,0-2-24,-3 2-28,-3 2-31,0-2-32,-3 0-16,-6 2 5</inkml:trace>
          <inkml:trace contextRef="#ctx0" brushRef="#br0" timeOffset="4030.4127">2171 1035 82,'-9'3'138,"0"-1"-46,0 0-40,3 1-25,0-2-7,3 1 0,0 2 5,0-3 8,3 1 6,0 0 7,3 0 3,0-2-2,3 0-7,0 0-8,6 0-6,0 0-7,3-4-7,4 4-3,2-3-5,0 1-1,0-2-1,0 3-2,3-2-1,-3-1-1,3 3 0,-3-1-13,1 0-24,-4 0-31,-3 1-41,0 1-45,-3-2-22,-3 2-1</inkml:trace>
          <inkml:trace contextRef="#ctx0" brushRef="#br0" timeOffset="4380.3165">2234 1055 80,'-11'0'146,"-4"0"-36,6 2-43,-1-2-20,1 2-11,6-2-4,0 0-1,3 0-1,3 0-6,3 0-5,3-2-4,3 0-2,4 2-5,2-2-4,3-1 0,3 1-2,0 0-2,3 0 0,3-2 0,-2 2 2,2 1 0,-3-3 0,3 2 2,-2 1-1,-4 1-1,0 0-6,-3 0-10,0 0-9,-6 1-17,0-1-20,-3 2-23,0-2-28,-3 2-25,1-2-7</inkml:trace>
          <inkml:trace contextRef="#ctx0" brushRef="#br0" timeOffset="4736.8217">2494 1059 91,'-3'3'175,"-3"-2"6,3 3-76,0-1-50,3 1-26,0-1-13,3 1-9,3-1 0,0 0 6,3 1 5,3-1 4,4 1 7,-2-1 9,8 2 2,2-1-5,0 1-2,3-1-5,1 3-8,2 0-7,-3 2-7,0-2-3,-3 1-4,0 2-1,-3-1-1,-2 1-2,-4 0-2,0 0-8,-6 0-15,0 0-17,0 3-16,-6-3-22,3 0-21,-3 0-20,-3 0-27,3 0-7,-3-1 7</inkml:trace>
        </inkml:traceGroup>
      </inkml:traceGroup>
    </inkml:traceGroup>
  </inkml:traceGroup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8.9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2869A6C-D13A-49F3-BEA7-DAB22E0DB223}" emma:medium="tactile" emma:mode="ink">
          <msink:context xmlns:msink="http://schemas.microsoft.com/ink/2010/main" type="inkDrawing"/>
        </emma:interpretation>
      </emma:emma>
    </inkml:annotationXML>
    <inkml:trace contextRef="#ctx0" brushRef="#br0">0 0 29,'7'2'37,"0"1"-7,0-1-6,0 0-4,-2 0-5,2 1-1,-2 0-5,2 0-2,-1-1-3,-1 1 0,0 0-3,0 0-2,0 0-5,-1-1-15,1 0-20,-2 1-19</inkml:trace>
  </inkml:traceGroup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9.6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20431C5-3E1D-40A1-9320-949320BE8F92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2,'2'2'43,"2"0"-6,-1 0-5,-1 0-4,1 0-5,1 1-5,-1-1-4,-1 1-3,2-1-2,-1 0-3,1 0-1,-1 2-2,2-1-2,-1-1 1,-1 0-1,1 0 1,1 1-1,-2 0-1,3-1-4,-3 1-10,1-1-19,-1 1-27,2-1-25</inkml:trace>
  </inkml:traceGroup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0.4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7471DC8-FA16-43A0-B00A-C676A0F90588}" emma:medium="tactile" emma:mode="ink">
          <msink:context xmlns:msink="http://schemas.microsoft.com/ink/2010/main" type="inkDrawing"/>
        </emma:interpretation>
      </emma:emma>
    </inkml:annotationXML>
    <inkml:trace contextRef="#ctx0" brushRef="#br0">0-1 16,'5'0'19,"3"0"-6,1 0-2,1 2-2,1-2-3,1 0-1,2 2-3,0-2-3,0 1-16,0 0-32</inkml:trace>
  </inkml:traceGroup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1.3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DEB3B9F-F771-4442-9EE7-BCF77937BCEB}" emma:medium="tactile" emma:mode="ink">
          <msink:context xmlns:msink="http://schemas.microsoft.com/ink/2010/main" type="inkDrawing"/>
        </emma:interpretation>
      </emma:emma>
    </inkml:annotationXML>
    <inkml:trace contextRef="#ctx0" brushRef="#br0">0 31 22,'2'0'47,"0"0"-2,-1-1-1,3 1-5,-3 0 0,5-1-3,-3 1-5,2-2-3,1 0-4,-1 2-3,4-2-5,-3 0-5,3 1-3,1-1-3,3 0-2,-1-1-2,0 1 0,2 0 1,0 0-1,0 0 1,0 1 0,1 0 0,-3 0 1,2 0-2,-2 0-9,-1 1-19,-1 0-23,-1 0-28,0 0-32,-2 0-16</inkml:trace>
  </inkml:traceGroup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2.2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B44DABD-3363-4279-8ED5-F9C72545AC2D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21,'14'2'25,"0"-2"-5,0 2-5,-1-2-2,0 2-2,1-1-4,-2 0-2,0 0-1,-2 1-5,1-2-14,-3 2-20,1-2-29</inkml:trace>
  </inkml:traceGroup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3.0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9A42552-C94A-4A8C-82FF-729D3220F824}" emma:medium="tactile" emma:mode="ink">
          <msink:context xmlns:msink="http://schemas.microsoft.com/ink/2010/main" type="inkDrawing"/>
        </emma:interpretation>
      </emma:emma>
    </inkml:annotationXML>
    <inkml:trace contextRef="#ctx0" brushRef="#br0">0 0 35,'12'1'34,"0"-1"-5,1 0-3,2 1-6,1-1-2,-1 2-3,3-2-2,-1 2-1,1-1-3,-1 0-2,0 1-2,-1 0-1,0 0 0,-3 0 1,3-1-3,-2 1 2,-2 0-1,0 0 2,0 0-4,-1 0-3,-1 0-9,-1 0-17,1 0-26,-1 0-29</inkml:trace>
  </inkml:traceGroup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3.0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BEFA670-8908-4BC8-A694-1E120BAF3969}" emma:medium="tactile" emma:mode="ink">
          <msink:context xmlns:msink="http://schemas.microsoft.com/ink/2010/main" type="inkDrawing"/>
        </emma:interpretation>
      </emma:emma>
    </inkml:annotationXML>
    <inkml:trace contextRef="#ctx0" brushRef="#br0">0 0 15,'5'0'38,"0"0"2,2 2 0,-2-2-3,4 0-1,-2 0 1,2 2 0,1-2-2,0 2-5,1 0-2,-1-1-3,1 1-8,1 0-8,-2 0-2,1 0-3,-1 0-2,1 0-3,-1 0 0,1 0 0,-3 0-1,1 0 1,-1 0-1,0 0 2,-1 0-3,-1 1-8,0-1-8,-1 0-17,0 0-19,0 0-25,-1-2-26,-3 2-11</inkml:trace>
  </inkml:traceGroup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3.8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979BB67-B87A-4F5F-A267-E9F79359E640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7,'5'2'50,"2"-2"2,-2 2 0,4-2 1,-2 1-1,0 1 2,1-2-3,-1 2-2,2 0-5,0-1-4,1 0-6,-3 1-3,3 0-3,-1 0-2,0 0-3,0 0-4,-1 0 0,1 1-6,-1-1-3,1 1-4,0 0-3,0 0 0,-1 0-2,-1-1 0,2 1-3,-2 1-8,-2-2-14,0 0-17,1 1-23,-3-1-22,0 0-23,-1 0-27,0-1-7</inkml:trace>
  </inkml:traceGroup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3.9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175CAB0-69FB-4CA2-8272-2F840798A5D0}" emma:medium="tactile" emma:mode="ink">
          <msink:context xmlns:msink="http://schemas.microsoft.com/ink/2010/main" type="inkDrawing"/>
        </emma:interpretation>
      </emma:emma>
    </inkml:annotationXML>
    <inkml:trace contextRef="#ctx0" brushRef="#br0">0 0 22,'2'0'48,"0"2"-2,1-1-5,1 0 1,-1-1 0,2 3 0,-1-3 4,1 2-1,1 0 1,-3 0-2,4 0-3,-4 1-1,3-1-6,-1 0-4,0 0-4,2 1-6,-2 0-4,0-1-4,1 1-2,1 0-3,-2 0-2,2 0-2,-2 0 1,0-1-1,0 0-1,1 0 1,-3 1-2,1-1-3,-1 0-9,0 0-8,-1 0-11,2-1-12,-3 1-14,1 0-17,0-1-21,0 1-20,-1-1-18,-1 0-3</inkml:trace>
  </inkml:traceGroup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4.6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CC693E5-84C1-4C34-A0DF-8CAB6F2AC0EF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28,'6'4'68,"1"-3"1,0 2-3,0 0-7,0 0-10,-1 1-21,0-1-15,1 0-5,0 0-4,-2 1-2,0-1 2,-2 1-3,3 0 0,-3-1-1,-1 1 1,1-1 0,-1 0-1,0 1-1,1-1-3,-1 0-10,0 0-20,-1 0-29,1 0-36,0-1-18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05.08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F006A5E-A909-408C-BBA7-D81416710AE1}" emma:medium="tactile" emma:mode="ink">
          <msink:context xmlns:msink="http://schemas.microsoft.com/ink/2010/main" type="writingRegion" rotatedBoundingBox="14711,6708 14353,8396 14168,8357 14525,6668"/>
        </emma:interpretation>
      </emma:emma>
    </inkml:annotationXML>
    <inkml:traceGroup>
      <inkml:annotationXML>
        <emma:emma xmlns:emma="http://www.w3.org/2003/04/emma" version="1.0">
          <emma:interpretation id="{3F426D22-E78A-45A3-8C76-72C5EF5FC497}" emma:medium="tactile" emma:mode="ink">
            <msink:context xmlns:msink="http://schemas.microsoft.com/ink/2010/main" type="paragraph" rotatedBoundingBox="14711,6708 14353,8396 14168,8357 14525,6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8E5DC7-3F89-4CA4-AD8F-290703A86854}" emma:medium="tactile" emma:mode="ink">
              <msink:context xmlns:msink="http://schemas.microsoft.com/ink/2010/main" type="line" rotatedBoundingBox="14711,6708 14353,8396 14168,8357 14525,6668"/>
            </emma:interpretation>
          </emma:emma>
        </inkml:annotationXML>
        <inkml:traceGroup>
          <inkml:annotationXML>
            <emma:emma xmlns:emma="http://www.w3.org/2003/04/emma" version="1.0">
              <emma:interpretation id="{C9648AF0-9D2A-4A3B-BEEA-087104542A30}" emma:medium="tactile" emma:mode="ink">
                <msink:context xmlns:msink="http://schemas.microsoft.com/ink/2010/main" type="inkWord" rotatedBoundingBox="14168,8357 14525,6668 14711,6708 14353,8396"/>
              </emma:interpretation>
              <emma:one-of disjunction-type="recognition" id="oneOf0">
                <emma:interpretation id="interp0" emma:lang="en-US" emma:confidence="0.5">
                  <emma:literal>En-I</emma:literal>
                </emma:interpretation>
                <emma:interpretation id="interp1" emma:lang="en-US" emma:confidence="0">
                  <emma:literal>IE</emma:literal>
                </emma:interpretation>
                <emma:interpretation id="interp2" emma:lang="en-US" emma:confidence="0">
                  <emma:literal>Ear-I</emma:literal>
                </emma:interpretation>
                <emma:interpretation id="interp3" emma:lang="en-US" emma:confidence="0">
                  <emma:literal>Et-I</emma:literal>
                </emma:interpretation>
                <emma:interpretation id="interp4" emma:lang="en-US" emma:confidence="0">
                  <emma:literal>Eh-I</emma:literal>
                </emma:interpretation>
              </emma:one-of>
            </emma:emma>
          </inkml:annotationXML>
          <inkml:trace contextRef="#ctx0" brushRef="#br0">0 0 7,'4'0'10,"-4"2"-1,0-2-1,0 4 3,0-2 3,0 4 2,0-1 0,3 0-2,-3 3 1,0 1-2,0 1-3,0-1-3,0 2-2,0 0 0,0 3-3,-3-2 0,3 1 1,0 0-1,0 0 0,0 2 2,0-2 1,0 0-4,0 0-7,0-2-9,0 0-11,0-1-10,0-1-15</inkml:trace>
          <inkml:trace contextRef="#ctx0" brushRef="#br0" timeOffset="-707.5364">-26 17 25,'0'0'36,"0"0"-2,3-2-3,-3 2-4,0 0-6,0 0-4,0 0-4,0 0-5,4 0-2,-4 0-1,0 2-2,0 0 0,0 2-1,0 0-2,0-1 1,0 5 0,0-3 0,0 3 0,0-1-1,0 3 1,0-2 1,0 2-2,0 1 0,0 0-13,0 0-13,0-1-15,0-1-15,0 0-19</inkml:trace>
          <inkml:trace contextRef="#ctx0" brushRef="#br0" timeOffset="410.2379">0 90 7,'0'6'14,"0"-1"-7,0 2 0,0 0-3,-3 5 1,3-3-1,0 2-3,-3 2 2,3-1 0,0 0 1,-4 3 0,4-2 2,-3 2-5,3 0-8,-3-2-8,3 0-12</inkml:trace>
          <inkml:trace contextRef="#ctx0" brushRef="#br0" timeOffset="896.1148">-6 172 16,'0'1'30,"0"3"-4,3 1-1,-3 1-3,0 1-3,0 1-2,0 1-1,0 2-1,0 1-3,0-1-3,-3-1-2,3 4-3,0-1-1,-4 0-2,4 2 1,-3-2 0,3-1 1,-3 2-4,3-3-10,-3 2-10,3-2-17,-4 0-15,1-2-20</inkml:trace>
          <inkml:trace contextRef="#ctx0" brushRef="#br0" timeOffset="901.0357">20 286 61,'0'-3'56,"4"1"-10,-4 0-8,0 2-8,0 0-8,0 2-6,0 0-3,0 1-1,0 3 0,0 0 1,-4-1 5,4 3 2,-3-1 2,3 2-1,-3 0-1,-1 3-2,4-3-8,-3 2-3,0 0-1,-1 1-2,1-2-1,0 4-2,-1-3-1,1 0 0,0 2-2,0-2-1,-1-2-7,1 3-10,0-3-15,-1-2-18,1 3-21,3-3-30,-3-2-13</inkml:trace>
          <inkml:trace contextRef="#ctx0" brushRef="#br0" timeOffset="1299.9169">-13 396 40,'0'-2'58,"0"1"-16,0 1-14,0 0-7,0 1-2,0 1-4,0 2-2,-3-1-2,3 1 1,-3 1-1,3 4-2,-4-2 1,1 2 3,0-2 2,3 3 0,-4-1 0,1 2-2,0-2-1,-1 3-1,1-2-4,0 0-1,-1 1-2,1-2 0,0 2-2,0-1-2,-1-1 2,1 2-2,0-2 0,-1-1 0,-2 1 1,2-1 1,1-1-1,0 0 0,0 1-1,-1-2-1,1 1-7,0-2-11,-1 1-12,1-2-16,0 1-15,-1-1-15,1-2-16</inkml:trace>
          <inkml:trace contextRef="#ctx0" brushRef="#br0" timeOffset="1762.3961">-86 602 16,'-3'8'16,"0"-1"-3,0 0 0,-4 3-1,4-2-1,-1 0 3,-2 0 0,2 1-1,-2 0-2,2-1 0,-2 1-2,-1-1-4,4-1-2,-4 1-1,1 1 2,2-2-7,-2-2-14,3 3-18,-4-2-30</inkml:trace>
          <inkml:trace contextRef="#ctx0" brushRef="#br0" timeOffset="21324.4598">-168 729 14,'0'0'27,"0"0"2,0 0-1,0 0 0,0 0 1,0 0-2,0 0-7,0 0-4,0 0-1,0 0-6,0 0-3,0 0-2,0 0-2,0 0-1,0 0-3,0 1 2,0-1-1,0 0 1,0 2 0,0 0 1,0-2 0,0 2 0,0 1 1,0 0 0,0-2 0,-3 3 1,3 0-2,0 2 0,0-1 1,-4 0-3,4 1 1,0 1 0,-3 3 3,3-3 0,0 2-1,-3 3 0,3-3-5,-4 2-10,4 0-20,0 0-33,0 1-26</inkml:trace>
          <inkml:trace contextRef="#ctx0" brushRef="#br0" timeOffset="22437.0055">-201 978 7,'0'-2'89,"0"2"-27,0-2-18,3 2-15,-3 0-8,0 2-8,0 0-4,0 1 0,0-1-2,0 4 0,0-1 1,0 1 2,0 0 2,0 2-1,-3 0 1,3 1 2,-4-1-1,4 1-4,-3 2-2,3-2 1,-3 3 0,0-3-4,3 2-1,-4 2 0,4-2 0,-3 2 1,0 0-2,-1 0 1,4 2 1,-6-2 2,2 2 1,1-2 0,0 2 0,-4-3 0,4 2-1,-4-1-2,1 0-1,-1 0-1,4 0 0,-4-3 1,1 2-1,2-3 0,-2 0 0,2 1-3,1-3-3,0 1-10,-1-1-14,1-1-19,3-1-25,-3 1-38,-1-3-17</inkml:trace>
          <inkml:trace contextRef="#ctx0" brushRef="#br0" timeOffset="22017.0531">-175 992 1,'-3'11'9,"3"0"-2,-3 0-2,3 3-2,-4-3-2,4 0-4,-3 0-11</inkml:trace>
          <inkml:trace contextRef="#ctx0" brushRef="#br0" timeOffset="22921.2411">-238 1221 7,'0'3'37,"0"1"0,-3 0-4,3 2 0,0-1-1,-3 0-3,-1 3-4,4-1-3,-3 1-2,0-1-4,0 2-3,-1-1-3,1 1-2,0 1-4,-1-2-1,1 2-1,0 1 1,-4-2-2,4 3 1,-4-3 1,4 4 0,-4-2-1,4 0 0,-4 0 1,4 0-3,-4 3 1,4-3-1,0 2 1,-4-4-1,4 2 0,0 0 1,-1 0-1,1-1 0,0-1-2,-1 2-3,1-2-6,3-1-15,-3 1-15,0-1-24,-1-3-30</inkml:trace>
          <inkml:trace contextRef="#ctx0" brushRef="#br0" timeOffset="27065.4083">-198 1514 30,'3'-2'39,"-3"0"-6,0-2-3,0 1-5,0-1-3,4 0-4,-4 1-3,0-2-3,3 1-4,0-2-2,-3 0-1,0 3-3,4-5-2,-1 3-1,-3-1-3,3 1 1,1-3 0,-1 2 0,-3-1 2,3 0-1,0 1 1,1 0 0,-1-1-2,0 1-4,1 1-11,-1-1-12,0 3-21,1-1-27</inkml:trace>
          <inkml:trace contextRef="#ctx0" brushRef="#br0" timeOffset="23396.3778">-300 1438 19,'0'0'57,"0"0"-15,0 2-8,0-1-7,-4 3-3,4 0-4,0 0-1,-3 0 1,3 1 2,-3 1 1,3-1 1,-4 0 0,1 4-1,0-2-2,-1 0-4,1 2-4,0 1-2,0-1-3,-1-2-1,1 3-5,-4-1 1,4 0-1,0 1-2,-1-2 1,1 1 0,0-1 0,-4 0-1,4-1-1,0 1 0,3-1-2,-4-1-8,1-1-8,0 1-10,3-1-14,-4-1-16,1 2-22,3-2-25</inkml:trace>
          <inkml:trace contextRef="#ctx0" brushRef="#br0" timeOffset="26527.286">-257 1629 52,'0'-1'53,"0"-2"-10,0 2-3,3-1-6,-3-2-4,0 2-2,3-2-2,-3 1-3,0-1-2,0-2 0,3 1-3,-3 2-4,4-6-4,-4 4-1,3-1-2,-3 1-4,3-2-2,-3-1-1,4 1 1,-4-1-2,3-1 0,0 2-1,1-1-1,-4 1-7,3-1-11,0 1-11,1 1-14,-1-1-21,0 3-34,0-1-13</inkml:trace>
          <inkml:trace contextRef="#ctx0" brushRef="#br0" timeOffset="26160.8823">-370 1685 4,'4'0'53,"-4"0"0,3-2-3,-3 2-4,0 0-2,0-2-5,0 2-4,3 0-3,-3 0-4,0-2-2,0 2-2,0 0-2,0 0-2,0 0 0,3-1-2,-3 1-1,0 0-3,0 0 0,4-2-2,-4 2-1,0 0-1,3-2-3,-3 0 0,3 2-3,1-2-2,-1 0-1,0 0 0,1 1 0,-1-2 0,0 2-1,0-3 3,4 2-1,-4-2 0,1 1-2,2-1 0,-2-1 0,2 1 0,-2 0-1,2-2 1,-3 3 1,4-1-1,-4-2 0,4 3-1,-4-1 2,1 0-3,-1 1-10,0 1-25,0 0-40,1-1-47,-1 0-24,0 1-12</inkml:trace>
        </inkml:traceGroup>
      </inkml:traceGroup>
    </inkml:traceGroup>
  </inkml:traceGroup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4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ADD16D5-F033-4517-865B-C293E1485F05}" emma:medium="tactile" emma:mode="ink">
          <msink:context xmlns:msink="http://schemas.microsoft.com/ink/2010/main" type="inkDrawing"/>
        </emma:interpretation>
      </emma:emma>
    </inkml:annotationXML>
    <inkml:trace contextRef="#ctx0" brushRef="#br0">0 0 29,'2'3'39,"0"0"-3,0 1-7,-1-1-6,1-1-3,-2 2-5,2-1-4,-1 0-4,1 0-3,0 0-8,0 0-19,-1-1-30,1 1-25</inkml:trace>
  </inkml:traceGroup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0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EC62E73-320E-44CE-A14B-71AFAA4EAB1A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14,'13'0'13,"-3"0"-6,0 0-10,-1 0-22</inkml:trace>
  </inkml:traceGroup>
</inkml:ink>
</file>

<file path=ppt/ink/ink1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0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9A24F6F-54A2-402D-84FA-708BED16AB55}" emma:medium="tactile" emma:mode="ink">
          <msink:context xmlns:msink="http://schemas.microsoft.com/ink/2010/main" type="inkDrawing"/>
        </emma:interpretation>
      </emma:emma>
    </inkml:annotationXML>
    <inkml:trace contextRef="#ctx0" brushRef="#br0">0 4 35,'2'0'49,"1"0"-2,1-1-1,-1 1-2,1-1-3,-1 1-2,2-1-6,1 1-5,-1-1-5,2 1-5,-2 0-4,2 0-4,0 0-5,2 0-1,-2 0-1,1 0-2,-1 1-4,2 0-7,0-1-13,-1 1-22,1 0-28,-2 0-35,0 0-15</inkml:trace>
  </inkml:traceGroup>
</inkml:ink>
</file>

<file path=ppt/ink/ink1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1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688D040-E374-4197-ADAA-0C333FAD233F}" emma:medium="tactile" emma:mode="ink">
          <msink:context xmlns:msink="http://schemas.microsoft.com/ink/2010/main" type="inkDrawing"/>
        </emma:interpretation>
      </emma:emma>
    </inkml:annotationXML>
    <inkml:trace contextRef="#ctx0" brushRef="#br0">0 0 30,'15'0'37,"1"1"-1,-2-1-2,2 0-3,-2 0-5,-2 1-6,0-1-4,0 1-6,-2-1-4,1 1-5,-3 0-9,1 0-14,-2 0-22,0 0-30,-2-1-18</inkml:trace>
  </inkml:traceGroup>
</inkml:ink>
</file>

<file path=ppt/ink/ink1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6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32E74F3-95B1-4A3B-86ED-C2062C3539B9}" emma:medium="tactile" emma:mode="ink">
          <msink:context xmlns:msink="http://schemas.microsoft.com/ink/2010/main" type="inkDrawing"/>
        </emma:interpretation>
      </emma:emma>
    </inkml:annotationXML>
    <inkml:trace contextRef="#ctx0" brushRef="#br0">4 3 71,'-2'-1'74,"0"0"-7,2 1-11,0 0-9,2-1-6,0 1-5,1 0-3,1 1-3,1-1-2,0 1-2,2 0-2,2 0-2,0 1 0,1 0-2,1 0-2,1 0-3,0 1-2,0-1-3,2 3-2,-2-3-2,2 1 0,-2 1 0,0 0-2,2-1-1,-2 1-1,1-1 0,-1 1-1,-2-1-1,2 1-1,-1-2-2,-1 2-6,-1 0-11,-1-2-15,1 1-21,-2 0-26,0-1-30,0 1-28,0-1-8</inkml:trace>
  </inkml:traceGroup>
</inkml:ink>
</file>

<file path=ppt/ink/ink1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8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C918F6C-D746-4B79-B213-41A650A00EB2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5,'5'1'49,"0"0"-3,0 0-1,2 1-1,0-1-2,2 2-4,0-1-5,-1 0-5,3 0-4,-1 2-6,2-2-2,-1 1-4,1 0-3,0 0-1,-1 0-3,1 0-1,-2 0-3,0 0-1,1-1 1,-1 1 1,-1-1-1,0 2 1,-1-2-1,-1 0-1,0 0-5,0 1-9,-1-1-9,-1 0-13,0 0-12,-2 0-15,1 0-14,-2-1-15</inkml:trace>
  </inkml:traceGroup>
</inkml:ink>
</file>

<file path=ppt/ink/ink1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8.3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0B7676A-09C0-465D-ADBC-14412C1459FC}" emma:medium="tactile" emma:mode="ink">
          <msink:context xmlns:msink="http://schemas.microsoft.com/ink/2010/main" type="inkDrawing"/>
        </emma:interpretation>
      </emma:emma>
    </inkml:annotationXML>
    <inkml:trace contextRef="#ctx0" brushRef="#br0">0 2 23,'0'-1'84,"2"0"-2,0 1-3,-1 0-4,3 0-5,0 0 0,-1 0-3,2 1-2,0 1-7,2-2-5,0 2-7,2 2-7,-2-2-9,2 0-4,-1 0-5,1 2-2,0-1-3,-1 0-4,1 0-2,0 0-4,-1 0 0,1 0-4,0 1 0,-1-1 1,-1 0-1,2 0 0,-2 0-1,0-1-2,-2 1-8,2 0-12,-2-1-21,2 1-22,-1 0-28,-3 0-31,2-1-32,-1 1-22,-1-2 3</inkml:trace>
  </inkml:traceGroup>
</inkml:ink>
</file>

<file path=ppt/ink/ink1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9.0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37A83FB-BEC0-4CDC-AA7D-41408C34E75F}" emma:medium="tactile" emma:mode="ink">
          <msink:context xmlns:msink="http://schemas.microsoft.com/ink/2010/main" type="inkDrawing"/>
        </emma:interpretation>
      </emma:emma>
    </inkml:annotationXML>
    <inkml:trace contextRef="#ctx0" brushRef="#br0">0 0 52,'4'1'60,"-1"0"0,2 0-4,-1 0-6,1 1-2,0-1-6,0 1-4,-1 0-3,1 1 0,0-1 0,1 0 1,-3 0-2,2 0-6,-1 1-5,1-1-4,-2 1-3,1-1-4,-1 0-3,3 2-1,-3-2-2,0 1-1,3-1-4,-3 1 2,2 1-2,-1-1-1,1 0-3,-2 0-4,1 0-7,0 0-16,-1-1-16,0 2-20,3-1-25,-5-1-29,3 0-23,-1 0-1</inkml:trace>
  </inkml:traceGroup>
</inkml:ink>
</file>

<file path=ppt/ink/ink1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9.0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EE18946-4FB4-4379-84A5-96F39D03D11D}" emma:medium="tactile" emma:mode="ink">
          <msink:context xmlns:msink="http://schemas.microsoft.com/ink/2010/main" type="inkDrawing"/>
        </emma:interpretation>
      </emma:emma>
    </inkml:annotationXML>
    <inkml:trace contextRef="#ctx0" brushRef="#br0">0 0 16,'1'3'27,"3"-1"-1,-2 2-4,1-1-1,-1 0-4,0 1-2,1 0-3,-1 0-3,-1 0-2,1 0-2,0 0-1,1 0-2,-1 0 1,0 0-1,0-1-1,1 1-1,-1 0-1,0-1-7,-1 1-11,1-1-15,0 1-15,0-1-20</inkml:trace>
  </inkml:traceGroup>
</inkml:ink>
</file>

<file path=ppt/ink/ink1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9.2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E72DA41-BDED-49C1-A65B-B53C7E9BE551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5,'2'1'9,"-1"2"-2,3-1-3,-3 1-2,3 0-1,-1 0-4,-1 0-3,2 0-6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1:10.34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1799010-1A61-4D00-9118-3B48337742CA}" emma:medium="tactile" emma:mode="ink">
          <msink:context xmlns:msink="http://schemas.microsoft.com/ink/2010/main" type="writingRegion" rotatedBoundingBox="16935,7778 20110,7670 20126,8127 16951,8235">
            <msink:destinationLink direction="with" ref="{9C6BD136-25C5-4399-B9FE-438DA6523624}"/>
          </msink:context>
        </emma:interpretation>
      </emma:emma>
    </inkml:annotationXML>
    <inkml:traceGroup>
      <inkml:annotationXML>
        <emma:emma xmlns:emma="http://www.w3.org/2003/04/emma" version="1.0">
          <emma:interpretation id="{5C198BD0-B77D-473A-B04C-23332427FBE6}" emma:medium="tactile" emma:mode="ink">
            <msink:context xmlns:msink="http://schemas.microsoft.com/ink/2010/main" type="paragraph" rotatedBoundingBox="16935,7778 20110,7670 20126,8127 16951,8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EFD8DC-C286-4074-A4C3-8CF8613D3561}" emma:medium="tactile" emma:mode="ink">
              <msink:context xmlns:msink="http://schemas.microsoft.com/ink/2010/main" type="line" rotatedBoundingBox="16935,7778 20110,7670 20126,8127 16951,8235"/>
            </emma:interpretation>
          </emma:emma>
        </inkml:annotationXML>
        <inkml:traceGroup>
          <inkml:annotationXML>
            <emma:emma xmlns:emma="http://www.w3.org/2003/04/emma" version="1.0">
              <emma:interpretation id="{3E24CFC8-B8D0-4C15-9140-71352C2B7D23}" emma:medium="tactile" emma:mode="ink">
                <msink:context xmlns:msink="http://schemas.microsoft.com/ink/2010/main" type="inkWord" rotatedBoundingBox="16935,7778 17379,7762 17385,7934 16941,7949"/>
              </emma:interpretation>
              <emma:one-of disjunction-type="recognition" id="oneOf0">
                <emma:interpretation id="interp0" emma:lang="en-US" emma:confidence="0.5">
                  <emma:literal>k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K</emma:literal>
                </emma:interpretation>
                <emma:interpretation id="interp3" emma:lang="en-US" emma:confidence="0">
                  <emma:literal>=</emma:literal>
                </emma:interpretation>
                <emma:interpretation id="interp4" emma:lang="en-US" emma:confidence="0">
                  <emma:literal>Z</emma:literal>
                </emma:interpretation>
              </emma:one-of>
            </emma:emma>
          </inkml:annotationXML>
          <inkml:trace contextRef="#ctx0" brushRef="#br0">465 1064 49,'0'1'58,"4"2"-3,-1-2-4,-3 1-5,3 2-4,4 0-5,-4 1-6,0-1-5,1 2-1,2-1-2,-2 1-4,2-1-1,-2 1-1,2 0-3,1 1-3,-1-2-4,1 1-1,0-1-2,-1 1-4,1 0 0,-1-1 0,4-1 0,-3 1-6,0-1-6,-1 0-14,4 0-19,-3-2-21,-1 0-26,1-1-31,-1 1-8</inkml:trace>
          <inkml:trace contextRef="#ctx0" brushRef="#br0" timeOffset="468.0986">525 1133 63,'0'1'60,"3"1"-6,0 0-2,1 2-3,-1-2 1,4 2 0,-4-1 1,3-1 1,-2 2-3,2 0-4,1-1-4,0 1-4,-1-1-5,4 1-7,-3 0-5,-1 0-1,4 1-5,0-1 0,0 0-3,0-2-1,3 2-1,-3-1-3,0-1-1,3 1-3,-3-1 0,3 0-1,0 0-2,-3 0-5,4-2-15,-5 2-23,1-2-28,0 2-36,0-2-48,-3 0-19,3 2 1</inkml:trace>
          <inkml:trace contextRef="#ctx0" brushRef="#br0" timeOffset="1018.2916">762 1203 1,'4'0'28,"2"0"1,-2 2 0,2-2 0,1 2 0,-1-2-3,1 2-1,0-1-5,3-1-5,0 2-4,-1-2-4,-2 2-2,6-2-2,-3 2-4,0 0-6,0-2-14,0 0-22,0 0-30,-4 2-19</inkml:trace>
        </inkml:traceGroup>
        <inkml:traceGroup>
          <inkml:annotationXML>
            <emma:emma xmlns:emma="http://www.w3.org/2003/04/emma" version="1.0">
              <emma:interpretation id="{3691392F-EE97-46B9-886A-E7F3A6233AF6}" emma:medium="tactile" emma:mode="ink">
                <msink:context xmlns:msink="http://schemas.microsoft.com/ink/2010/main" type="inkWord" rotatedBoundingBox="17374,7910 18022,7889 18024,7924 17375,7946">
                  <msink:destinationLink direction="with" ref="{7DB713D4-4868-46A1-BAFA-E016FBD64E24}"/>
                </msink:context>
              </emma:interpretation>
              <emma:one-of disjunction-type="recognition" id="oneOf1">
                <emma:interpretation id="interp5" emma:lang="en-US" emma:confidence="0.5">
                  <emma:literal>E</emma:literal>
                </emma:interpretation>
                <emma:interpretation id="interp6" emma:lang="en-US" emma:confidence="0">
                  <emma:literal>F</emma:literal>
                </emma:interpretation>
                <emma:interpretation id="interp7" emma:lang="en-US" emma:confidence="0">
                  <emma:literal>=</emma:literal>
                </emma:interpretation>
                <emma:interpretation id="interp8" emma:lang="en-US" emma:confidence="0">
                  <emma:literal>-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510.8201">904 1212 17,'4'4'46,"-1"-2"1,4 0-1,-4 0 1,4 0-4,-1-1 0,1 1-4,3-2-5,-4 2-5,4-2-7,-3 0-2,3 0-7,0 0-3,-1-2-4,5 2-3,-4-2-1,3 2 0,-3-1-2,0-1-1,3 0 1,-3 2-4,0-2-10,0 0-17,3 2-20,-7-2-23,4 2-35,0-2-16</inkml:trace>
          <inkml:trace contextRef="#ctx0" brushRef="#br0" timeOffset="2015.0229">1122 1218 8,'7'-2'46,"0"2"-4,-1-2-4,4 2 1,-3-2-4,3 2 0,-1-2 2,1 2-1,0-1-3,0-1-5,3 2-6,-3-2-5,3 0-6,1 2-5,-1-1-4,0 1-2,0-3-4,0 3-13,-3 0-17,4-1-19,-1 1-21,-3 0-27,0 0-17</inkml:trace>
          <inkml:trace contextRef="#ctx0" brushRef="#br0" timeOffset="2511.4614">1317 1196 28,'3'0'51,"-3"0"1,0 0-2,4 0-5,-1 2-4,0-2-3,1 0-5,-1 0-4,4 0 0,-4 0-3,3 0 0,1 0-3,0 0 3,-1-2 3,1 2 0,3-2 1,-4 2-2,4-2-4,0 0-5,0 0-6,0 1-3,0 1-5,0-2-4,3 0-5,-3 0-13,3 2-23,-3-2-24,3 2-30,-3-2-36,3 2-22,1-2-1</inkml:trace>
        </inkml:traceGroup>
        <inkml:traceGroup>
          <inkml:annotationXML>
            <emma:emma xmlns:emma="http://www.w3.org/2003/04/emma" version="1.0">
              <emma:interpretation id="{685F7820-9832-4301-8C45-0B4D8CCEFD5A}" emma:medium="tactile" emma:mode="ink">
                <msink:context xmlns:msink="http://schemas.microsoft.com/ink/2010/main" type="inkWord" rotatedBoundingBox="18096,7821 18878,7795 18880,7858 18099,7885">
                  <msink:destinationLink direction="with" ref="{72F3997D-E99F-4B91-8B95-33B132430136}"/>
                  <msink:destinationLink direction="with" ref="{621E3F86-AF9C-48B9-8CCD-BAF1FACE5324}"/>
                  <msink:destinationLink direction="with" ref="{7DB713D4-4868-46A1-BAFA-E016FBD64E24}"/>
                </msink:context>
              </emma:interpretation>
              <emma:one-of disjunction-type="recognition" id="oneOf2">
                <emma:interpretation id="interp10" emma:lang="en-US" emma:confidence="0.5">
                  <emma:literal>E</emma:literal>
                </emma:interpretation>
                <emma:interpretation id="interp11" emma:lang="en-US" emma:confidence="0">
                  <emma:literal>=</emma:literal>
                </emma:interpretation>
                <emma:interpretation id="interp12" emma:lang="en-US" emma:confidence="0">
                  <emma:literal>F</emma:literal>
                </emma:interpretation>
                <emma:interpretation id="interp13" emma:lang="en-US" emma:confidence="0">
                  <emma:literal>k</emma:literal>
                </emma:interpretation>
                <emma:interpretation id="interp1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2517.2812">1654 1168 3,'10'-4'25,"0"2"3,3 1 0,-3-3-1,0 0-4,3 0-3,0 0-7,-3 1-5,4 1-2,-1-2-5,0 1-8,-3-1-12,3 2-20,0 1-29</inkml:trace>
          <inkml:trace contextRef="#ctx0" brushRef="#br0" timeOffset="3142.442">1753 1151 15,'4'0'40,"-4"-2"-1,0 1-2,0-2-4,3 3-3,-3-1-4,3 1-4,-3-2-4,4 2-1,-1-2 0,0 2 0,4-2 3,-1 0 3,1 0 2,0 1 1,-1 1-2,4-2 1,0 0 1,3 0 0,-3 1 0,3-3 0,-3 2-1,3 0-1,1 0-6,-1 0-5,0 0-3,0 0-6,1 0-1,2 1-2,-3-1 0,1 0-1,-1 0 0,0-1-2,0 3-4,-3-3-10,3 2-16,-3 1-21,-3 0-29,3-2-36,-4 2-26,1 0-4</inkml:trace>
          <inkml:trace contextRef="#ctx0" brushRef="#br0" timeOffset="3720.547">1628 1171 2,'10'-1'70,"-4"-3"0,4 2-1,3-1 0,-3 1-2,3-2-2,1 2-6,-1-2-5,3 0-7,-2 3-4,2-3-5,4 2-4,-3-2-5,2 3-2,-2-3-2,3 2-4,0-2-4,-1 1-3,1 1-1,-3 0-6,3-2-2,-1 2-3,-2 0-3,3 1-1,0-1 0,-4 0 0,1 0 0,-1 0-1,1 1 1,-1-2 0,1 3-5,-4-1-13,0-1-20,0 2-29,-3-2-36,4 2-48,-8 0-22,4-2-3</inkml:trace>
          <inkml:trace contextRef="#ctx0" brushRef="#br0" timeOffset="4111.1171">2094 1092 61,'0'2'80,"0"-2"-9,0 0-7,3 0-5,0 0-6,1 0-7,-1 0-7,4 0-8,-1 0-3,4 0-1,0 0-3,-3-2 0,6 2-2,-3 0-2,0 0-3,3-2-4,0 2-4,-3 0-3,3 0-2,0 0-2,1 0-2,-1 0-1,0 0-2,-3 0 0,3 0-2,-3 0-1,3 2-4,-3-2-4,0 2-5,0-2-7,0 1-13,-3-1-13,2 3-16,-2-2-22,0-1-25,3 2-17</inkml:trace>
        </inkml:traceGroup>
        <inkml:traceGroup>
          <inkml:annotationXML>
            <emma:emma xmlns:emma="http://www.w3.org/2003/04/emma" version="1.0">
              <emma:interpretation id="{BB134E05-149D-48F1-8F9F-B2E74A6E8DDF}" emma:medium="tactile" emma:mode="ink">
                <msink:context xmlns:msink="http://schemas.microsoft.com/ink/2010/main" type="inkWord" rotatedBoundingBox="17809,7861 19399,7808 19411,8151 17820,8205">
                  <msink:destinationLink direction="with" ref="{72F3997D-E99F-4B91-8B95-33B132430136}"/>
                  <msink:destinationLink direction="with" ref="{621E3F86-AF9C-48B9-8CCD-BAF1FACE5324}"/>
                  <msink:destinationLink direction="with" ref="{7DB713D4-4868-46A1-BAFA-E016FBD64E24}"/>
                </msink:context>
              </emma:interpretation>
              <emma:one-of disjunction-type="recognition" id="oneOf3">
                <emma:interpretation id="interp15" emma:lang="en-US" emma:confidence="0.5">
                  <emma:literal>For</emma:literal>
                </emma:interpretation>
                <emma:interpretation id="interp16" emma:lang="en-US" emma:confidence="0">
                  <emma:literal>T.</emma:literal>
                </emma:interpretation>
                <emma:interpretation id="interp17" emma:lang="en-US" emma:confidence="0">
                  <emma:literal>F.</emma:literal>
                </emma:interpretation>
                <emma:interpretation id="interp18" emma:lang="en-US" emma:confidence="0">
                  <emma:literal>t.</emma:literal>
                </emma:interpretation>
                <emma:interpretation id="interp19" emma:lang="en-US" emma:confidence="0">
                  <emma:literal>J.</emma:literal>
                </emma:interpretation>
              </emma:one-of>
            </emma:emma>
          </inkml:annotationXML>
          <inkml:trace contextRef="#ctx0" brushRef="#br0" timeOffset="4608.0336">2398 1112 49,'13'0'58,"-3"0"-1,3 0-4,0 0-2,0 0-6,4 0-8,-4 2-9,0-2-7,4 0-3,-4 0-6,4 0-3,-4 0-3,0 0-2,3 0-2,-2 0-2,-1 0 0,0 2-3,0-2-10,0 0-15,-3 2-26,4-2-27,-5 0-31,1 2-13</inkml:trace>
          <inkml:trace contextRef="#ctx0" brushRef="#br0" timeOffset="5018.8455">2536 1131 17,'4'0'60,"-1"-2"-1,4 2-1,-1-2-4,4 2 0,-3-1-3,3 1-2,3-3 0,-3 2 1,3-1 0,-3 2-2,3-2-1,0 0-1,0 0-5,1 0-8,-1 2-4,0-2-7,0 0-5,0 1-5,1-1-5,2 2-1,-3-2-3,1 2-2,-1-2-2,0 2 0,0 0-1,0 0-8,1-2-11,-1 2-19,-3 0-25,3 0-28,-3 2-35,0-2-35,0 0-9,-4 0 8</inkml:trace>
          <inkml:trace contextRef="#ctx0" brushRef="#br1" timeOffset="69245.7756">2669 1447 62,'21'-7'108,"7"-5"9,-14 0 2,7 0-3,-8 4-7,-5-3-12,-1 3-15,-7 0-16,-7 0-14,-1 0-13,-13 5-12,0-1-5,-13 4-6,-1 0-3,-14 4-1,1-4 2,-7 7 7,-8-3 3,8 0 11,-15 0 8,7 4 8,0-4 6,8 0 5,-1 0 1,7-4-2,1 3-2,14-3-6,5 0-9,9 0-12,6-3-8,14-5-9,6 4-7,9-4-4,6-4-2,6 5-2,9-5 0,4 0-6,2 0-5,7 1-6,-1-1-5,-6 0-8,0 5-2,0-2 3,-14 2 0,-1-1 3,-12 4 7,-9 4 6,-6-4 2,-6 4 4,-15 4 1,-7 0 3,-14 0 0,0 0 2,-6 0 2,-1 4 4,-7-4 2,-6 3 6,6-3 8,1 4 8,-1-4 10,7 0 6,1 0 6,13-4 3,-7 0 2,15 4-2,6-4-8,7-4-6,0 4-7,14-4-10,7 0-11,0-4-6,7 0-5,7 1-1,6-5-4,8 4 1,-7-4-3,6 4-6,2-3-4,-9 3-6,8-4-3,-15 4 0,8 0 0,-14-3 5,1 7 4,-9 0 3,-6 0 4,-14 0 1,1 0 2,-8 4 2,-7 4 3,-7 0 1,-7 0 0,1 0 1,-1 4 1,-6-1-1,6-2 0,-7 2-1,1-3 2,6 4 0,0-4 1,7 0 1,7 0 1,7-1-1,8 2-1,5-5 0,8 3 0,8-3-2,5 0-1,8 0 0,7-3-1,7 3-1,0-5 1,6 2 0,1-1 0,0 0 0,0 0 2,0-4-1,-1 4-2,0 0 0,-5-4-1,-9 1 1,1 3-3,-7 0 2,-7 0 2,-1 0-3,-6 0 1,-14 4 1,1 0 0,-1 0-2,-7 0 1,-7 0 3,0 0-1,-7 4 0,7 0 2,0 0 1,1-4 0,6 4 0,-7 0 0,7-4 0,7 4 1,1-4-1,6 0 2,0 3-3,6-3 0,8 0 0,7 0-1,0-3 0,6 3 0,2 0-3,-2-4-15,8 4-27,0-4-32,-8 4-36,9 0-33,-9-4-30,1 4-17,-1 0-10,-12 4-8,-2-4-4,1 0 11,-14 4 21</inkml:trace>
        </inkml:traceGroup>
        <inkml:traceGroup>
          <inkml:annotationXML>
            <emma:emma xmlns:emma="http://www.w3.org/2003/04/emma" version="1.0">
              <emma:interpretation id="{5ECCA158-01F1-43EC-BB8E-8BAEF79C9D5E}" emma:medium="tactile" emma:mode="ink">
                <msink:context xmlns:msink="http://schemas.microsoft.com/ink/2010/main" type="inkWord" rotatedBoundingBox="19355,7783 20113,7758 20115,7804 19357,7830">
                  <msink:destinationLink direction="with" ref="{72F3997D-E99F-4B91-8B95-33B132430136}"/>
                  <msink:destinationLink direction="with" ref="{621E3F86-AF9C-48B9-8CCD-BAF1FACE5324}"/>
                </msink:context>
              </emma:interpretation>
              <emma:one-of disjunction-type="recognition" id="oneOf4">
                <emma:interpretation id="interp20" emma:lang="en-US" emma:confidence="0.5">
                  <emma:literal>=</emma:literal>
                </emma:interpretation>
                <emma:interpretation id="interp21" emma:lang="en-US" emma:confidence="0">
                  <emma:literal>-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+</emma:literal>
                </emma:interpretation>
                <emma:interpretation id="interp2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5526.3384">2886 1116 37,'10'-2'57,"0"0"-3,0 0-2,3 0-5,0 1-4,1-1-7,-1 0-8,0 0-5,0 0-8,0 1-5,1-2-3,2 2 0,-3-1-3,1 2-1,-1-2-1,0 2-1,0 0-1,-3-2-1,3 2-3,-3 0-4,0 2-10,0-2-15,-3 0-24,2 2-33,-2-2-23</inkml:trace>
          <inkml:trace contextRef="#ctx0" brushRef="#br0" timeOffset="5937.516">3131 1081 21,'6'-2'57,"4"2"3,0-2 1,0 0 3,3 2 1,0-2 0,0 0-2,1 0-6,2 1-9,1-3-6,-1 4-9,1-4-11,-1 2-10,1 2-5,-1-1-2,1-2-4,-1 3-2,1 0-1,-4-1-6,4 1-13,-4 1-18,-3-1-22,3 0-30,-3 3-40,0-3-17,0 1-3</inkml:trace>
          <inkml:trace contextRef="#ctx0" brushRef="#br0" timeOffset="6437.919">3233 1083 5,'0'0'26,"3"0"-5,1 0 0,-1 0 2,3 0 3,4-2 5,-3 2 4,3 0 8,0-2 5,3 2 4,0-2 2,4 0 2,-1 0-2,-3 0-2,4 0-1,3 1-5,-4-2-6,1 2-9,-1-1-6,4 0-7,-3 0-6,-1 1-5,-2 1-5,2-3 0,1 3-2,-1 0 0,-3 0-8,1 0-18,2 0-27,-6 3-38,3-3-51,-3 1-29,-3-1-7</inkml:trace>
        </inkml:traceGroup>
      </inkml:traceGroup>
    </inkml:traceGroup>
  </inkml:traceGroup>
</inkml:ink>
</file>

<file path=ppt/ink/ink1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0.2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FA5E6BA-3F7C-4A13-A4DD-A55D53CA973C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21,'4'0'26,"1"0"0,0 0 3,-1 1 2,1-1-1,2 0 1,-2 2-4,2-2-3,0 0-1,2 1-4,-1 0-2,3 0-3,-1 0-3,2 1-3,2-1-3,0 2-3,0-1 2,2 0-1,-1 1 1,-1 0-4,2 0-12,-2 0-22,0 0-31,0 0-34,-1 0-16</inkml:trace>
  </inkml:traceGroup>
</inkml:ink>
</file>

<file path=ppt/ink/ink1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1.1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810159A-9861-47EF-81CF-D4014CB39783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2,'8'1'66,"-1"0"-2,4 0-6,-3 1-5,3 1-8,-1-2-6,1 2-8,1-1-5,-2 0-5,2 1-3,2 0-1,0 0-3,0 1-4,0 0-1,0-1-2,0 2-1,0-1-2,0 0-4,-2-1 2,0 1-2,0 1-5,-1-2-12,-3 1-14,1-1-20,-2 0-24,0 0-30,-2-1-19</inkml:trace>
  </inkml:traceGroup>
</inkml:ink>
</file>

<file path=ppt/ink/ink1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1.1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0196137-63C2-475A-89BB-F292FF814CA9}" emma:medium="tactile" emma:mode="ink">
          <msink:context xmlns:msink="http://schemas.microsoft.com/ink/2010/main" type="inkDrawing"/>
        </emma:interpretation>
      </emma:emma>
    </inkml:annotationXML>
    <inkml:trace contextRef="#ctx0" brushRef="#br0">0 0 17,'9'4'51,"0"0"-6,1 1-7,-1-1-9,-1 0-6,1 1-6,0-1-5,-1 1-2,-1 0-3,0-1-2,0 1 0,-1 0-1,0-1-3,0 0-5,-3 0-8,2 2-15,-1-3-26,-1 1-30</inkml:trace>
  </inkml:traceGroup>
</inkml:ink>
</file>

<file path=ppt/ink/ink1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1.9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92858A9-AACE-4AE0-83C9-8BD963F5BEC9}" emma:medium="tactile" emma:mode="ink">
          <msink:context xmlns:msink="http://schemas.microsoft.com/ink/2010/main" type="inkDrawing"/>
        </emma:interpretation>
      </emma:emma>
    </inkml:annotationXML>
    <inkml:trace contextRef="#ctx0" brushRef="#br0">0 0 34,'5'3'49,"0"1"-4,0 0-5,1 0-5,1 0-8,-2 1-7,0 0-6,2-1-5,-2 2-2,0-1-3,2 1-2,-1 0 0,-1-2-1,-2 2 0,2-1-5,-1 1-10,-1-2-21,1 1-28,-1-1-28</inkml:trace>
  </inkml:traceGroup>
</inkml:ink>
</file>

<file path=ppt/ink/ink1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1.9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02FE97-9274-4F12-834A-C1D5C5E60C8D}" emma:medium="tactile" emma:mode="ink">
          <msink:context xmlns:msink="http://schemas.microsoft.com/ink/2010/main" type="inkDrawing"/>
        </emma:interpretation>
      </emma:emma>
    </inkml:annotationXML>
    <inkml:trace contextRef="#ctx0" brushRef="#br0">0 0 40,'2'3'44,"1"1"-2,-1 0-3,1 0-3,1-1-6,-1 1-5,1 0-6,-1 1-3,1-1-5,-1 0-3,1 0-3,1 0-1,-2 1-2,1-1-1,-1 0-1,1 0-4,-2-1-6,1 0-15,0 1-17,-1-1-22,0 0-29</inkml:trace>
  </inkml:traceGroup>
</inkml:ink>
</file>

<file path=ppt/ink/ink1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2.7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4DB2D9A-D3A8-49F7-90D3-57AAA299E48C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6,'4'4'8,"-3"0"-3,3 0 0,-1-1-1,-1 1 0,0 0 0,0 0 0,0-1-2,-1 1-2,-1-1-3,0 0-10</inkml:trace>
  </inkml:traceGroup>
</inkml:ink>
</file>

<file path=ppt/ink/ink1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2.7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5A26321-9FFB-4E0A-9720-0B79AEBE1978}" emma:medium="tactile" emma:mode="ink">
          <msink:context xmlns:msink="http://schemas.microsoft.com/ink/2010/main" type="inkDrawing"/>
        </emma:interpretation>
      </emma:emma>
    </inkml:annotationXML>
    <inkml:trace contextRef="#ctx0" brushRef="#br0">0 0 31,'2'2'48,"-2"1"-7,2 0-5,-1 0-3,1 0-5,0 0-5,0 0-4,-1 1-5,1-1-2,0 1-4,2-1-1,-3 2-1,1-1-2,1 0-1,-1 0 0,2 0 1,-1 0-2,-1 0-1,1-1 0,1 0-1,-1 1-3,1-1-10,1 0-15,-2 1-15,1-1-21,1 0-30</inkml:trace>
  </inkml:traceGroup>
</inkml:ink>
</file>

<file path=ppt/ink/ink1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3.5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3D8DD43-0671-42BD-B099-476A5957C40F}" emma:medium="tactile" emma:mode="ink">
          <msink:context xmlns:msink="http://schemas.microsoft.com/ink/2010/main" type="inkDrawing"/>
        </emma:interpretation>
      </emma:emma>
    </inkml:annotationXML>
    <inkml:trace contextRef="#ctx0" brushRef="#br0">0-1 3,'2'0'25,"0"0"1,0 0-1,1 0 2,1 1 1,1-1-1,-2 0 5,4 1-2,-1 0-1,0 1-1,3-1 0,0 1-3,0-1-5,1 1-3,0 0-2,3 2-3,-3-2-2,2 1-3,0 0-1,-1 0-2,1 1-1,-2-1 0,1 1-3,-2 0-3,-1-1-6,1 0-14,-2 1-16,0 0-18,-2-2-21,0 1-28</inkml:trace>
  </inkml:traceGroup>
</inkml:ink>
</file>

<file path=ppt/ink/ink1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4.2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25B4D7E-EF3D-4882-9B6F-52A89FBB4293}" emma:medium="tactile" emma:mode="ink">
          <msink:context xmlns:msink="http://schemas.microsoft.com/ink/2010/main" type="inkDrawing"/>
        </emma:interpretation>
      </emma:emma>
    </inkml:annotationXML>
    <inkml:trace contextRef="#ctx0" brushRef="#br0">0 0 40,'5'3'42,"-1"0"-1,1-1-2,0 2-4,2 0-3,0 1-5,0-1-4,-2 0-6,2 1-4,0 0-2,0 0-3,-2 1-1,2-1-1,-1 1-3,0-1 1,0 0-2,-1 1 1,0 0-2,0 0-1,-1-1 0,1 0-3,-2 1-4,1-1-8,1 0-9,-3 0-18,1-1-21,1 0-27,-1 0-14</inkml:trace>
  </inkml:traceGroup>
</inkml:ink>
</file>

<file path=ppt/ink/ink1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4.3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9449D46-C974-4DBE-97E1-D44502F84261}" emma:medium="tactile" emma:mode="ink">
          <msink:context xmlns:msink="http://schemas.microsoft.com/ink/2010/main" type="inkDrawing"/>
        </emma:interpretation>
      </emma:emma>
    </inkml:annotationXML>
    <inkml:trace contextRef="#ctx0" brushRef="#br0">0 0 40,'4'5'40,"-3"-1"-3,3 1-5,-1 0-4,1 0-3,-1 0-5,-1-1-4,1 2-6,1-2-2,-1 1-2,-1 0-3,2 0-1,-1 0 1,-1 0 0,1 0 0,-1-1-1,2 1 0,-3-1-2,3 0 0,-3 1-2,1-1-5,0 0-8,0-1-10,-1 1-9,1-1-14,0-1-15,-2 1-20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1:46.1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8F53663-85A8-441E-947E-AF2B04FDB0D9}" emma:medium="tactile" emma:mode="ink">
          <msink:context xmlns:msink="http://schemas.microsoft.com/ink/2010/main" type="inkDrawing" rotatedBoundingBox="18185,7679 20480,7647 20490,8430 18196,8461" shapeName="Other"/>
        </emma:interpretation>
      </emma:emma>
    </inkml:annotationXML>
    <inkml:trace contextRef="#ctx0" brushRef="#br0">1964 770 69,'7'-23'236,"-14"-5"26,0-3 4,-7 0-63,-7 3-22,-6 1-12,-8-5-12,0 5-2,-7 0-6,-14 3-10,1 1-10,-8 4-5,-6-1-2,-14 8-4,-1 0-5,-6 5-10,-1 3-13,1 4-12,-7 4-19,6 3-19,15 1-12,0 0-8,7 4-7,12-1-6,15 1-1,8-4 2,20 0-2,7 3 0,22-6-1,12-2 1,22-3-3,20-3-3,7-5-1,21-4-2,2-4-1,11-3 1,9-1 1,-1-7 1,0-4 2,0 3 2,-7-7 2,1 4-4,-22-4 1,0 7-2,-21-3 0,-13 7 0,-21-3 0,-14 8 0,-14-1-2,-21 8 0,-21 1 0,-6 7-4,-15 4 3,-21 4 2,1 4 1,-22 3-1,-6 9 2,-7-1 3,0 9 5,-14 3 11,-1 0 21,8 5 20,7-5 16,7 4 8,14-4-2,14-4-6,13-3-19,14-1-19,14-3-14,22-5-9,13-3-2,21 0-7,13-8-3,22 0-1,20-8-3,8 0 0,13-8-4,7 0-1,7-7 4,1-1 1,6-3 3,0 0 4,-7-1 0,-7-3 0,-6 3 0,-15-3-4,-6 3-2,-22 5-2,-13 3 0,-15 0 1,-12 1-2,-15 3 0,-21 8 0,-14 1 2,-7 3-3,-20 0-3,-8 7 5,-7 5-1,-6 3-2,-14 1 3,-1 4 1,-5 7 0,-2 0 0,-7 1 0,9 3 4,6 0-3,6 1-1,15-1 2,13-4-1,15-3 1,12-1 0,23 1 2,5-9 1,29 1-1,15-4-1,12-5-3,15-2 2,20-10-2,7 1-1,15-7 3,5-5 0,8-3 0,1-5-1,-1-3 3,0-1 0,-6-3-4,-8 0 2,-21 0 1,-6 3-2,-8 1 1,-20 0-1,-22-1 2,-6 5-4,-13 3-1,-23 4 1,-12 1-1,-8 7 0,-14 4-3,-6 4 1,-15 0 1,-6 12 2,-8 0-2,1 3 1,-14 5 2,6 4 3,-6-1-3,7 4 1,6 1 0,8-1 0,6-4 2,22 1-3,6-5 1,21-3 0,21-4 1,8 0 1,19-9-1,15-3-2,13-3 0,8-2-3,13-6 3,8-5 4,-1 0-1,14-7 3,1 0 1,-1-1 1,-7-3-4,7 0-5,-13-1 3,-8 5-1,-13-5-2,-14 5 2,-7-1 1,-15 5 1,-20-1-4,-7 5 1,-21 3-2,-7 4-2,-14 4 0,-13 4 1,-8 4-2,-6 4 2,-1 0 1,-13 3 2,0 9-1,-8-4 1,8 7 2,-8-4-1,8 5-2,6-4-1,8 3 0,14-7 1,6 3-1,14-7 1,14 0 2,14-4-1,14-1-1,14-3-1,14-4 1,7-4-2,13-3-2,8-1 6,7-4 2,6 0 3,7-3 3,0-1-1,8-4 2,-8 5-5,8-5 0,-8 1-4,0-5-1,-13 9 1,-7-5-1,-15 1 0,-13 3-1,-7 1 1,-15 3-2,-13 0-2,-6 4 2,-22 4-1,0 1 1,-13 3-2,-8 3 2,-7 1 0,-7 4-2,1 0 2,-1 0 0,1 0 1,-8 3 0,15 1 2,-8-1-1,8 1 1,6-4 0,14 4 0,1-5-1,5-2 0,16 2 0,6-7 0,14 4 0,0-4-3,14 0 2,6-4 2,8 4 1,7-7 0,7-1 2,6 0 2,0-4-2,8 4 0,0-3 0,0-1-2,-8 0-2,0 5-3,-13-5 3,0 4-2,-14 0-2,-8 4 3,-13 0 0,-7 1 0,-20 3-1,-1 0 0,-21 0 1,0 7-1,-13-3 0,-14 4 0,-1 4 0,-7-1 3,-6 1 0,-7 4-2,-7-1 1,-1 1 3,-6 0-1,7-5-3,-1 5-2,1-4 3,6-1-2,15-3-3,7 0 3,6 0 1,14 0 0,15-5 1,13-3 0,7 5 2,14-10-2,21 2 0,6-1 1,15-4 1,7-4 1,14 0-1,6 0 3,1 1-2,6-5-1,0 4-2,-7-3-3,1-1 3,-7 1-1,0 3 1,-22 4 0,1-4 2,-14 1 1,-7 3-1,-14 0-2,-7 4 0,-15-4 0,-12 8 0,-8-3-1,-6 3 0,-8 0-1,-14 0 0,-6 3-1,-7-3-2,-2 5 0,-4-2 2,4 1 1,-4 0-1,4 0 2,9 0 2,7 0 3,6 0-2,7 0 1,15-4 2,7 0 1,6 3-3,21-3-1,6-3-1,15 3 0,7-4-1,14 0-1,13 0 0,8 0 1,6-4-3,1 4 1,6 1 2,1-2-2,-1-2 1,-6 2 0,-1 2 0,-14-1 0,2 0-1,-16 4 2,-6-4-1,-14 4 0,-7-4 2,-7 4 0,-22 4 0,2-4 0,-16 4 0,-11 0 1,-2 0-2,-15-1 1,2 2 0,-14 2-1,-1 1-1,1-4-1,-1 4 0,1 0-1,6 3 1,8-3-1,-2-4 2,9 4 0,7 0 1,6-4 2,14 3-1,0-2 0,14-2 0,1 1 3,12 0-2,9 0-1,4 0 0,10-4 2,5 0 0,8 0-2,0-4-3,13 4 2,-6-4-1,-1 4 0,2 0-3,-9-4 1,1 4 3,-7 0-2,-7 0 2,-7 0-2,0 0 6,-15 0-4,-6 0 0,-6 0-1,-9 0 1,-6 4 1,-13 0-3,-1-4 2,-7 4-2,-7 0 3,1 0-3,-7 0 1,-8-1-1,8 2-2,-8-2 4,0 1 2,0 0 1,8 0-3,0-4 5,-2 4 2,16-4-5,0 0 1,5 0-1,9 0 2,6 0-1,7 0-4,0 0 4,14 0-3,7-4-2,7 0-3,7 0-1,7 0 5,6 1-5,1-2 3,7 2-1,7-1 0,-7 0-2,6-4-2,7 4-1,-6 0 0,-7 4 1,6-4 0,-12 1 0,-2 3-4,-7 0-1,-6-5-1,-6 5 4,-15 0 2,0 0 0,-8 5 3,-5-5 1,-8 0 0,0 3 1,-7-3 1,1 0 0,-9 0 2,9 0 2,-1 0 0,-7 0 0,7 0-2,7 0 1,0 0 1,0 0-1,8 0-1,6-3 0,0 3-6,0 0-47,7-5-89,7 5-99,7 0-95,-7 0-78,14 0-63,0 5-34,0-5 37,0 3 74,6-3 80</inkml:trace>
  </inkml:traceGroup>
</inkml:ink>
</file>

<file path=ppt/ink/ink1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5.0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BF5BD07-9CDA-4592-B5BF-8B632577AFC0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9,'2'3'55,"2"1"-9,-1-1-13,1 1-7,-1 0-9,-1 0-7,1 0-3,-1-1-2,2 2 0,-3-1 0,1 1 1,0 0 2,0-1 3,-1 0 1,1 1 0,-2-1 1,2 0-1,-1 0-1,-1 0-3,4 0 0,-2 0-1,-1 0-1,1 0-2,0 0-4,0 0 0,0-1 0,-1 0-2,1 1-5,-2-2-5,2 0-9,-1 1-7,-1-1-14,2 0-13,-2 0-14,0 0-19</inkml:trace>
  </inkml:traceGroup>
</inkml:ink>
</file>

<file path=ppt/ink/ink1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5.1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4F399C0-6DE3-4F09-A234-55867B7FDBE2}" emma:medium="tactile" emma:mode="ink">
          <msink:context xmlns:msink="http://schemas.microsoft.com/ink/2010/main" type="inkDrawing"/>
        </emma:interpretation>
      </emma:emma>
    </inkml:annotationXML>
    <inkml:trace contextRef="#ctx0" brushRef="#br0">0 0 25,'0'2'43,"2"0"-6,-2 0-1,0 2-2,2-2-4,-2 1-2,2 0-5,-2 1-4,1 0-3,-1 0-6,0 1-3,2-1 0,0 1 1,-2-1 4,1 1 1,-1 0 5,0 0 2,2 0 0,-2 1-2,2-1-3,0 0-4,-2-1-3,1 1-1,1 1-3,0-2 1,0 1-1,-1-1 1,3 1-2,-3-2-3,1 1-3,0 0-10,0-2-16,0 1-24,-1-1-30,1 0-31,-2 0-15</inkml:trace>
  </inkml:traceGroup>
</inkml:ink>
</file>

<file path=ppt/ink/ink1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5.9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4F45206-7CB6-4250-9861-994938546035}" emma:medium="tactile" emma:mode="ink">
          <msink:context xmlns:msink="http://schemas.microsoft.com/ink/2010/main" type="inkDrawing"/>
        </emma:interpretation>
      </emma:emma>
    </inkml:annotationXML>
    <inkml:trace contextRef="#ctx0" brushRef="#br0">0 0 17,'0'1'57,"2"-1"-3,-2 1 1,2 1-2,1-2-6,-1 2-6,1-1-4,3 1-6,-3 0-6,2 0-4,1 1-1,-1-1 2,2 1 0,-2 1 1,2-1 3,0 1 1,2 0-2,-2 0-3,0 1-5,1-1-1,-1 0-3,0 1-6,2 0-1,-2 0-2,0 0 1,0 0-4,0 0 0,-2 0-1,2 0-2,-2 0-2,-2-1-5,3 0-4,-3 1-11,1-2-14,-1 1-12,-1-1-17,-1 1-20,1-2-20,0 1-21,0-1-4</inkml:trace>
  </inkml:traceGroup>
</inkml:ink>
</file>

<file path=ppt/ink/ink1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6.6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9013A1E-7076-4597-BF20-1A1D112F97C7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14,'4'3'59,"-1"0"-4,-1 1-4,2 0-5,-1 1-6,0 0-8,3-1-8,-3 0-6,-1 1-4,1 0-3,1 1-2,-2-1-1,1 0-2,-1 1-1,-1 0 0,1-1-3,-2 1 0,2 0 0,0 0-1,-2 0-3,2-1-8,-2 1-14,1-1-22,-1 1-22,2-2-29,-2 0-18</inkml:trace>
  </inkml:traceGroup>
</inkml:ink>
</file>

<file path=ppt/ink/ink1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6.9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F2DF8E3-0564-4C0E-BDAF-791A056E65F5}" emma:medium="tactile" emma:mode="ink">
          <msink:context xmlns:msink="http://schemas.microsoft.com/ink/2010/main" type="inkDrawing"/>
        </emma:interpretation>
      </emma:emma>
    </inkml:annotationXML>
    <inkml:trace contextRef="#ctx0" brushRef="#br0">0 0 52,'2'4'51,"0"-1"-1,0 1-4,-1 1-2,1 1-3,0-3-3,-1 2-3,3 0-2,-2 0-2,-1 0 0,1 1-1,0-2-4,0 3-4,-1-3-6,1 2-2,0 0-4,-1 0-3,3 0-3,-2-1-1,-1 2 0,3-1-3,-2 0 1,0 0-1,-1 0 2,3 0-1,-3-1 1,1 0-1,0-1 0,0 1-1,-1-1 0,1 0 1,0 1-1,0-1 3,-2-1-3,1 1 1,-1-1 1,2 1 1,0-2-3,-2 1-2,1 0 0,-1 0-5,2 0-10,-2-1-10,0 0-12,0 0-17,0 0-20,0-1-20,0 0-25,0-1-6</inkml:trace>
  </inkml:traceGroup>
</inkml:ink>
</file>

<file path=ppt/ink/ink1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7.4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3032716-6EE2-46BF-BC59-CE11E113CD31}" emma:medium="tactile" emma:mode="ink">
          <msink:context xmlns:msink="http://schemas.microsoft.com/ink/2010/main" type="inkDrawing"/>
        </emma:interpretation>
      </emma:emma>
    </inkml:annotationXML>
    <inkml:trace contextRef="#ctx0" brushRef="#br0">0 0 54,'0'0'78,"2"2"0,-2 0-1,0 1-3,0-1-4,0 2-4,0-1-9,1 1-4,-1 0-4,0 0-3,0 0 0,0 0-2,0 0 0,0 1 0,0 0-2,0 0-3,0 0-4,0 0-3,0 1-2,0-1-3,0 1-1,0-2-3,2 2-3,-2-1-1,0 1-3,0-1-3,0 0-3,2 0 0,-2-1-2,0 1-2,0-1 1,2 0-2,-2 1-1,0-1-2,0 0 0,0 0 1,0 0-3,0 0 1,1 0 0,-1-1-1,0 1 1,0 1 0,0-1 0,0 0 1,0 1-1,0-1-1,0 0 0,0 0 0,0 0 1,0 0 0,0 0 0,0-1 1,0 0-1,0 1 0,0 0-1,0-1 0,0 0 0,0 1 0,0-1 0,0 0 0,0-1-1,-1 2 1,1-2-1,0 0 0,0 1 1,0-1-1,0 0-1,0 0-2,-2 1-3,2-2-6,0 1-8,0 0-7,0 0-6,0-1-8,0 1-6,2-1-4,-2 1-2,0-1-7,0 0-5,0 1-9,0-1-6,0 1-11,0-1-9,0 0-10,0 1-12,0 0-11</inkml:trace>
  </inkml:traceGroup>
</inkml:ink>
</file>

<file path=ppt/ink/ink1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9.4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4D88B14-6A38-4D47-B1B1-02477B06BD8D}" emma:medium="tactile" emma:mode="ink">
          <msink:context xmlns:msink="http://schemas.microsoft.com/ink/2010/main" type="inkDrawing"/>
        </emma:interpretation>
      </emma:emma>
    </inkml:annotationXML>
    <inkml:trace contextRef="#ctx0" brushRef="#br0">6 0 24,'-2'5'26,"2"0"0,-2 0-2,2-1-2,0 2-3,0 0-3,0 0-4,0 0-3,0 0-3,0 0-2,0 0-2,0-2-1,0 2-8,0 0-18,0-1-28,2-1-24</inkml:trace>
  </inkml:traceGroup>
</inkml:ink>
</file>

<file path=ppt/ink/ink1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0.1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4E79D61-B0C4-4C8A-9482-0F49B11DF6D9}" emma:medium="tactile" emma:mode="ink">
          <msink:context xmlns:msink="http://schemas.microsoft.com/ink/2010/main" type="inkDrawing"/>
        </emma:interpretation>
      </emma:emma>
    </inkml:annotationXML>
    <inkml:trace contextRef="#ctx0" brushRef="#br0">4 0 40,'0'5'68,"0"-1"-5,0 0-8,2 1-8,-2 0-8,0 1-10,0 0-10,0-1-6,0 1-3,-2-1-5,2 1-1,0-1-3,0 0 0,0 0-1,0 0 0,-2-2 0,2 1 2,0-1-1,0-1-3,0 0-5,-2 0-7,2 0-12,0-2-20,0 0-18,0 0-19,0 0-19</inkml:trace>
  </inkml:traceGroup>
</inkml:ink>
</file>

<file path=ppt/ink/ink1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0.1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106929B-813E-418F-8D01-58534CD44C81}" emma:medium="tactile" emma:mode="ink">
          <msink:context xmlns:msink="http://schemas.microsoft.com/ink/2010/main" type="inkDrawing"/>
        </emma:interpretation>
      </emma:emma>
    </inkml:annotationXML>
    <inkml:trace contextRef="#ctx0" brushRef="#br0">-1 0 28,'0'4'56,"0"1"2,0 0-4,0 0-3,1 2-9,-1-1-8,0 1-7,1 0-9,-1 0-7,2-1-4,-2 1-4,1 0-4,-1 0-12,0-1-13,0-1-20,1 1-21,-1-2-27,0 0-18</inkml:trace>
  </inkml:traceGroup>
</inkml:ink>
</file>

<file path=ppt/ink/ink1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0.8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1D9CB73-6A77-47D2-9995-86C933A638C3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18,'1'2'50,"1"1"-3,0-1-2,-1 2-2,3 0-4,-4 1-2,3 0-3,-1 0-3,0 3 0,-2-1-1,2 2-1,0 0-4,-1 2-2,1-2-3,0 3-4,-2-1-2,1 1-3,-1-1-2,0 1-2,0 0-5,0 0 1,0-2-2,0 1 0,0 0-2,0-1-9,0-1-18,0 0-27,2-1-32,-2-1-39,2 0-18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6:30.592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FC41207-D40A-4417-A426-A6F957927AF5}" emma:medium="tactile" emma:mode="ink">
          <msink:context xmlns:msink="http://schemas.microsoft.com/ink/2010/main" type="writingRegion" rotatedBoundingBox="15654,3560 17202,3698 17156,4220 15608,4081"/>
        </emma:interpretation>
      </emma:emma>
    </inkml:annotationXML>
    <inkml:traceGroup>
      <inkml:annotationXML>
        <emma:emma xmlns:emma="http://www.w3.org/2003/04/emma" version="1.0">
          <emma:interpretation id="{30A4CF19-C6E0-4C6E-B98C-48A47F384D51}" emma:medium="tactile" emma:mode="ink">
            <msink:context xmlns:msink="http://schemas.microsoft.com/ink/2010/main" type="paragraph" rotatedBoundingBox="15654,3560 17202,3698 17156,4220 15608,40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CFB86E-9BAC-4879-A8AC-DB3CD4CFAB40}" emma:medium="tactile" emma:mode="ink">
              <msink:context xmlns:msink="http://schemas.microsoft.com/ink/2010/main" type="line" rotatedBoundingBox="15654,3560 17202,3698 17156,4220 15608,4081"/>
            </emma:interpretation>
          </emma:emma>
        </inkml:annotationXML>
        <inkml:traceGroup>
          <inkml:annotationXML>
            <emma:emma xmlns:emma="http://www.w3.org/2003/04/emma" version="1.0">
              <emma:interpretation id="{4D0D0563-390E-4907-AD9C-46E9FB355B16}" emma:medium="tactile" emma:mode="ink">
                <msink:context xmlns:msink="http://schemas.microsoft.com/ink/2010/main" type="inkWord" rotatedBoundingBox="15654,3560 17202,3698 17156,4220 15608,4081"/>
              </emma:interpretation>
              <emma:one-of disjunction-type="recognition" id="oneOf0">
                <emma:interpretation id="interp0" emma:lang="en-US" emma:confidence="0.5">
                  <emma:literal>*$Eaoq:aEiE.oE</emma:literal>
                </emma:interpretation>
                <emma:interpretation id="interp1" emma:lang="en-US" emma:confidence="0">
                  <emma:literal>*$Eaoq:aEiE.tE</emma:literal>
                </emma:interpretation>
                <emma:interpretation id="interp2" emma:lang="en-US" emma:confidence="0">
                  <emma:literal>*$Eaoq:aEgE</emma:literal>
                </emma:interpretation>
                <emma:interpretation id="interp3" emma:lang="en-US" emma:confidence="0">
                  <emma:literal>*$EEao:eaaE.oE</emma:literal>
                </emma:interpretation>
                <emma:interpretation id="interp4" emma:lang="en-US" emma:confidence="0">
                  <emma:literal>*$Eaoq:aEiE.rE</emma:literal>
                </emma:interpretation>
              </emma:one-of>
            </emma:emma>
          </inkml:annotationXML>
          <inkml:trace contextRef="#ctx0" brushRef="#br0">-889 775 125,'-6'0'137,"3"-1"-8,0 1-14,0-2-13,0-2-16,3 3-12,0-2-15,3-1-11,0 1-8,0-1-6,3-1-6,0 0-6,0 0-4,3 0-4,0 0-2,3-2-5,-3 2-2,7-2-1,-4 0 0,0 0-2,3 0 2,0 2 0,0-2 0,-3 1-1,3 1 0,1-1-1,-5 1-2,5 0 1,-4 2 0,0-1-1,0 3 0,-3-1-2,3 2-16,-3 0-27,0 2-33,0-1-39,-3 1-52,0 2-38,0-3-6,-3 2 17</inkml:trace>
          <inkml:trace contextRef="#ctx0" brushRef="#br0" timeOffset="993.112">-952 757 38,'-3'0'99,"0"-4"-10,3 2-10,3-1-12,-3 0-11,3-1-9,3-1-8,0 0-7,0 0-5,3-2-5,0 1 0,0 0-1,3-1-1,0-1-1,4-1-2,-4 2 1,2-1-2,5-1-3,-4 2-1,0-1-2,0 1-2,3 1-4,-3-1-1,-3 1-3,4 2-8,-4 0-20,0 1-29,0-1-38,-3 2-50,0 1-26,-3 1-6</inkml:trace>
          <inkml:trace contextRef="#ctx0" brushRef="#br0" timeOffset="517.9">-928 774 83,'-6'-2'109,"0"-2"-11,3 0-12,0 0-10,3-1-9,0 0-5,0-2-9,3 2-4,0-2-4,0 2-4,0-3-7,3 0-5,0 2-4,3-1-5,0 0-5,0 0-5,0-1-3,3 1-1,3 0-2,-2-2-2,2 3 1,0-1-1,0 0 0,0 0-1,0 0-1,0 3 2,0-2-2,-3 3 3,1-1-3,-1 3-1,-3-1-9,3 2-22,-6 2-27,0-1-35,0 1-45,0 2-40,-3-1-13,0 1 8</inkml:trace>
          <inkml:trace contextRef="#ctx0" brushRef="#br0" timeOffset="-22498.2333">-1004 825 61,'10'-7'77,"-4"2"-5,2-4-10,5 3-9,-4-3-5,6 1-5,0-3-7,0 2-2,0-1-1,0 0-1,3 0-4,1 1-1,-2 1-2,-1-1-6,2 1-5,0 1-4,-3 0-2,3 2-4,-3 0-3,-2 2 0,1-1-1,-4 4-3,2 0-15,-3 0-22,0 2-31,0 1-51,-3-1-30,0 3-12</inkml:trace>
          <inkml:trace contextRef="#ctx0" brushRef="#br0" timeOffset="-24117.4978">-955 743 40,'3'-5'71,"3"-2"-3,0 2-8,3-2-10,0 1-10,0-2-11,0 2-7,3 0-5,0 0-5,1 1-3,-1-2-3,2 3-1,-2-1-1,1 2-6,2-1-16,-3 1-30,0 1-46,-3 0-25,0 1-12</inkml:trace>
          <inkml:trace contextRef="#ctx0" brushRef="#br0" timeOffset="-21816.7154">-955 748 51,'6'-7'66,"-3"0"-6,3 1-7,0-1-10,3 0-8,-3-2-9,6 3-8,-3-3-4,3 2-1,0-1 0,3 1 0,1 0 2,-2 0-1,2 1-1,-4-1-2,3 1-4,0 2-1,-3-2-3,3 1-3,-6 2-1,3 1-10,-2-1-20,-1 1-28,-4 2-44,2 0-22,-5 2-12</inkml:trace>
          <inkml:trace contextRef="#ctx0" brushRef="#br0" timeOffset="-24113.0028">-946 798 53,'0'-4'82,"3"-1"0,-3 0-4,6-2-5,-3 0-9,3 1-12,-3-3-13,6 1-13,-3 1-9,3-3-8,0 1-4,0 1-2,0-3-1,3 2 0,-3-1-3,3 3-6,-2-1-19,-1 1-31,0 2-51,0 0-29,-3 0-15</inkml:trace>
          <inkml:trace contextRef="#ctx0" brushRef="#br0" timeOffset="-20662.391">-934 719 9,'9'-6'47,"3"-2"0,0 2-2,0-1-3,-3 2-6,4-2-6,-1 2-9,0 0-5,0 0-6,-3 1-3,0 1-7,0 1-17,0 0-33,0 0-37,-3 2-18</inkml:trace>
          <inkml:trace contextRef="#ctx0" brushRef="#br0" timeOffset="-22881.9642">-940 828 53,'0'-5'80,"0"0"-4,3 0-5,0-2-5,3-1-10,0-1-10,0 1-10,3-3-9,0-1-7,3 1-5,0-2-3,0 1-4,0-1-2,4 1-2,-4 0 1,3 0-1,0 0-3,0 2 0,0 0 0,-3 1-1,3 2-7,-3 0-15,0 4-23,-3-2-33,3 3-43,-2 2-23,-4 0-6</inkml:trace>
          <inkml:trace contextRef="#ctx0" brushRef="#br0" timeOffset="-24946.5351">-895 730 27,'0'-4'64,"0"-1"-1,3 0-6,3 2-7,-3-3-9,3 1-9,4 0-9,-2 1-8,5-1-2,-1 0-6,0 0 0,3 0 0,0 0-3,0 2-1,0-3-3,3 3 0,-3-1 0,1 1-8,-2 2-15,2-1-23,-4 0-35,3 2-28,-6 0-16</inkml:trace>
          <inkml:trace contextRef="#ctx0" brushRef="#br0" timeOffset="-23778.75">-867 784 36,'2'-3'86,"4"-4"-8,3 0-9,-2 0-9,2 0-11,0-1-8,3-1-8,0 1-6,0-1-7,0 0-4,0 1-5,0 1-1,0 0-4,0 2-6,1 0-11,-1 0-23,-3 2-29,0-1-49,0 3-24,-3-1-10</inkml:trace>
          <inkml:trace contextRef="#ctx0" brushRef="#br0" timeOffset="-22916.2014">-867 761 50,'2'-4'74,"4"-2"-7,0 2-6,1-3-9,2 0-12,3 0-6,0 0-12,0 1-7,0-3-5,0 2-3,0 0-3,0 0-4,-3 0-1,3 2 1,-3 0-1,1 2-6,-4-1-16,-1 1-34,2 1-41,-4 0-24</inkml:trace>
          <inkml:trace contextRef="#ctx0" brushRef="#br0" timeOffset="-24529.9194">-846 724 30,'5'-8'38,"2"1"-7,-2-2-2,2 2 0,2-1 3,0 1 1,0 0 4,3 1-2,-3-1-1,6 1-6,-3 2-5,0-2-3,0 1-8,4 2-4,-4 0-3,0 1-2,-3 2-3,0 0-1,0 0-11,0 2-18,-3 1-31,-3 0-38,0 1-20</inkml:trace>
          <inkml:trace contextRef="#ctx0" brushRef="#br0" timeOffset="-25349.3825">-841 768 45,'4'-4'78,"-1"-3"-2,0 0-6,3 0-10,-3 0-8,3 1-9,3-3-9,-3 2-7,3 0-2,3-1-4,0 1-1,0 0-3,0 0-2,7-1-1,-5 1-2,2 2-4,-1-1-1,3 2-2,-3-2-2,-3 5-3,3-3-10,-3 4-20,-3-2-29,4 4-46,-5-2-34,-2 2-17</inkml:trace>
          <inkml:trace contextRef="#ctx0" brushRef="#br0" timeOffset="-25691.5833">-825 784 34,'0'-6'78,"3"2"1,-3-2-1,6-1-4,-3 1-9,3-2-11,0 1-15,3 0-13,0-2-10,0 3-6,3-2-4,0 2-4,1-1 0,-1 0-1,0 2 1,2 0-6,-1 1-13,-1 1-23,0 0-33,0-1-45,0 3-23,-3 1-9</inkml:trace>
          <inkml:trace contextRef="#ctx0" brushRef="#br0" timeOffset="-25697.8911">-801 786 9,'-3'-2'104,"-3"0"-8,6-2-5,-3 1-10,3 0-3,3-2-6,0-1-10,3 0-10,0 1-12,0-2-10,3 0-10,0 1-6,0-2-3,3 2-4,1-3-3,-1 2-3,0 0-1,-1 1 0,5-1 0,-4 2 0,3 0 0,0 0-2,-3 1-16,0-1-24,0 3-29,0 0-37,0 1-45,-2 1-19,-5 0 2</inkml:trace>
          <inkml:trace contextRef="#ctx0" brushRef="#br0" timeOffset="-26851.0883">-801 798 116,'-3'-4'124,"0"1"-12,0-2-11,3 0-14,0-2-9,3 0-9,3 0-12,0 0-13,0 1-11,3-3-9,0 2-9,3 0-6,0 1-3,0-2-2,0 2-2,4 1-1,-1-1-1,0 1 0,0 0 1,3 2-2,-6 1-6,6-1-19,-6 1-25,4 2-33,-4 0-44,0 0-42,0 0-16,-3 2 5</inkml:trace>
          <inkml:trace contextRef="#ctx0" brushRef="#br0" timeOffset="-23329.7955">-801 767 82,'0'-3'95,"0"-1"-5,0-1-8,3 0-10,0 0-8,0 0-11,0-1-14,3 2-10,-3-2-9,6 1-5,-3-1-4,3 0-3,3 1-2,0 0-2,0 0-1,1 0-2,-1 1 0,3-1 0,-3 2-2,3 1-13,-3-1-25,0 1-40,-3 2-50,3 0-26,-6 0-13</inkml:trace>
          <inkml:trace contextRef="#ctx0" brushRef="#br0" timeOffset="-26438.5721">-771 761 24,'0'-4'83,"3"0"5,0-1 0,0 0 0,3 0-4,0-2-9,0 2-14,1-2-11,1 1-10,1 0-7,0-1-6,3 2-7,-3-2-5,4 2-3,-1 0-4,0-2-3,0 4-1,3-2-4,-3 1-13,0 3-28,0-3-38,0 4-54,1-2-35,-4 2-18,0 0 4</inkml:trace>
          <inkml:trace contextRef="#ctx0" brushRef="#br0" timeOffset="-26106.3262">-762 799 102,'0'-5'102,"3"0"-3,0 0-7,3-2-9,0 0-13,1 1-12,-2-1-13,4-2-9,1 1-6,-1 1-8,0-2-6,3 3-5,0-2-1,0 2-5,3-1-2,-3 2-1,3 0-1,0 1-1,-3-1-10,0 2-16,4 1-24,-4 0-32,-3 1-43,0-1-36,0 2-11</inkml:trace>
          <inkml:trace contextRef="#ctx0" brushRef="#br0" timeOffset="-27185.9259">-744 817 56,'0'-4'118,"0"-1"-9,3 0-6,1 0-13,-2-1-11,1 1-16,4 0-15,-5-2-14,8 0-14,-4 3-10,2-3-3,1 1-2,4 0-3,-4-1-1,3 2 0,0 0 2,0-1-3,3 2-7,-3 0-10,0 0-19,0 1-23,-3 1-30,1 1-38,-1-1-27,0 2-7</inkml:trace>
          <inkml:trace contextRef="#ctx0" brushRef="#br0" timeOffset="-27190.9144">-723 786 92,'-2'-4'96,"2"3"-4,0-5 0,2 3-2,1-1-3,4 0-6,-1-2-10,2 1-7,1 2-8,4-2-5,-1 0-7,0-1-6,3 2-5,0 0-7,3-1-5,1 0-6,-2 2-5,2-3-5,-1 3-1,3-1-1,-3 3-3,-3-3-1,0 4-16,-3-2-25,0 2-32,1 2-42,-5 0-59,-1 0-33,-5 1-6,2 0 18</inkml:trace>
          <inkml:trace contextRef="#ctx0" brushRef="#br0" timeOffset="-28081.6598">-690 760 83,'0'-3'99,"-2"-3"-7,2 3-8,0-2-11,2 0-13,-2 0-13,4 0-14,-1-2-11,3 0-10,-3 0-5,3 0-1,3 0-2,0 1-4,0-1 0,3 2 0,0-2 0,0 2-1,3 0-1,1 1 2,-2 1-2,2 0-1,-4 1-10,0 0-15,0 2-19,0 0-25,-6 2-36,3 0-28,-3 1-9</inkml:trace>
          <inkml:trace contextRef="#ctx0" brushRef="#br0" timeOffset="-27588.8103">-695 777 2,'3'-5'87,"3"1"-3,0 0-5,3-2-8,-3 1-9,6 2-12,-3-2-9,3 0-9,0 1-6,0-1-5,3 2-4,0-1-2,1 1-4,2 1-1,-3-1-4,0 1-2,0 1-1,0 1-1,-3 0-1,0 0-1,0 1-6,-3 1-19,0 1-28,-2 0-45,-2 1-36,-1-2-20</inkml:trace>
          <inkml:trace contextRef="#ctx0" brushRef="#br0" timeOffset="-28090.3481">-659 755 1,'-3'-4'108,"3"1"-5,0 0-10,0-1-10,0 1-12,0-1-12,3 0-13,0 0-15,3-1-12,0 2-8,0-2-4,0 1-2,3-1-5,0 1 2,0 1-1,0-1 0,3-1 0,0 2 0,0 0 0,4-1-1,-4 2 0,0-1 0,0 1 0,0 1-8,-3-1-17,0 0-22,0 2-34,0 0-45,-3 0-26,0 2-5</inkml:trace>
          <inkml:trace contextRef="#ctx0" brushRef="#br0" timeOffset="-28573.0465">-668 792 38,'0'-3'79,"3"0"-7,-3-1-9,3-1-7,3 0-8,0 0-11,0-1-9,0 2-8,3-2-7,0 2-6,0-2-4,3 3 1,1-2-3,-1 0-1,0 1 1,0 1 0,3 0 1,0-1-2,-3 3-1,0-3 1,3 2 0,-3 2-2,0 0 0,-3 0-10,4 2-19,-8-1-37,4 3-38,-2-2-21</inkml:trace>
          <inkml:trace contextRef="#ctx0" brushRef="#br0" timeOffset="-2379.3611">-1396 1009 28,'-6'0'165,"0"0"-20,0-2-14,-1 0-12,4-1-18,3 0-12,-2-3-13,2 1-12,0-1-11,0-1-10,2 0-10,-2-2-9,3-1-10,1 0-3,1 0-5,-1-2-3,2 0-2,0-2-1,0 0-7,0-1-14,0 2-24,0-3-28,3 3-34,-3 1-43,3 0-45,0 2-11,-3-1 9</inkml:trace>
          <inkml:trace contextRef="#ctx0" brushRef="#br0" timeOffset="-4313.7732">-1421 988 35,'4'-6'78,"-1"-1"-15,-1 0-14,5-2-12,-4 1-11,3 1-9,-3-3-7,3 2-6,0-1-1,0-1-3,0-1-2,3 1-16,-3 0-30,3 0-36,-3-2-21</inkml:trace>
          <inkml:trace contextRef="#ctx0" brushRef="#br0" timeOffset="-3175.0507">-1378 1005 136,'-3'0'138,"-3"-2"-10,3 1-7,0-2-10,0-1-10,3-1-8,-3 0-10,3-2-14,-3 0-11,3-1-11,-3 1-11,3-3-10,0 1-8,-3-1-4,3 0-5,0-2-5,0 1-1,0-2-1,3 1-2,-3-1-7,3 1-19,0-2-22,0 4-30,0-2-33,3 2-39,-3 1-52,3 1-11,0-1 7</inkml:trace>
          <inkml:trace contextRef="#ctx0" brushRef="#br0" timeOffset="-2820.829">-1396 1012 65,'0'-5'93,"0"-2"-7,0 0-10,0 0-11,0 1-11,3-4-13,-3 1-12,0-1-8,3 0-6,-3-1-5,0 0-4,3-1-2,-3-1-2,3 0-2,0 1 0,-3 2-1,3-2-1,0 3-3,0-1-14,0 2-16,3 1-25,-3 2-40,3 0-29,0 0-15</inkml:trace>
          <inkml:trace contextRef="#ctx0" brushRef="#br0" timeOffset="-3613.4545">-1339 954 21,'-3'0'137,"-3"0"-8,6 0-8,-3-1-11,0-3-12,3 1-7,0 0-12,0-3-11,0 2-9,3-2-9,-3-1-11,3 0-8,-3-1-7,3-1-5,0 1-8,-3-3-4,3 3-2,0-4-5,0 2-12,0-2-17,0 0-23,0 0-30,3 0-33,-3 0-42,4 0-34,-5 2-8,4 0 9</inkml:trace>
          <inkml:trace contextRef="#ctx0" brushRef="#br0" timeOffset="-2029.5148">-1315 919 8,'-6'0'161,"3"-2"-18,-3 1-8,3-3-15,0-1-12,0-1-13,3 1-15,0-1-13,0-3-18,0 1-11,0-3-12,3 1-11,0-2-6,0-1-5,3-1-2,-3 0-1,3-1 0,1 1-1,1 1-2,-2 1-10,1 1-24,2-1-31,-1 3-37,1 0-52,1 2-43,-4-2-12,3 4 12</inkml:trace>
          <inkml:trace contextRef="#ctx0" brushRef="#br0" timeOffset="-3954.2527">-1296 929 144,'-4'1'136,"1"-1"-13,-2 0-11,1 0-11,1-1-12,0 1-11,0-2-10,3-1-7,-3-1-7,0 1-5,3-1-7,-3-1-5,3 0-4,0-2-6,0 1-5,0-1-5,3-2-4,-3 1-4,3-1-2,-3 1-4,3-3-1,0 1-4,0-1-14,0 0-24,3-1-25,-3 2-32,4 0-38,-5 1-51,5 1-28,-5 1 1,5 2 14</inkml:trace>
          <inkml:trace contextRef="#ctx0" brushRef="#br0" timeOffset="-12684.675">-1318 922 53,'-3'0'87,"0"-2"-10,3-1-8,-3-1-9,3-1-3,3 2-5,-3-3-5,3 0-4,0-3-7,-3 2-5,3-1-5,0-1-3,1 1-5,1-2-4,-2 0-5,3-1-3,1 3-2,-2-4-3,4 2-1,-2 0 0,2-1 0,3 2 0,-3-1 0,3 2 1,0-1-1,0 1 0,0 1 1,0 1-2,-3 0-4,3 1-8,-2 2-15,2-1-18,-3 2-25,0 2-32,-4 0-37,5 0-13,-4 2 2</inkml:trace>
          <inkml:trace contextRef="#ctx0" brushRef="#br0" timeOffset="-1603.4379">-1308 871 21,'-4'-4'74,"4"-1"-5,4-1-6,-4-1-10,2 0-8,1-3-10,0 1-10,3-1-11,1-2-3,-2-2-5,2 2-1,2-2-2,0 3-2,3-1-1,-3 0-7,3 0-13,0 2-27,0-1-45,0 3-23,0-1-12</inkml:trace>
          <inkml:trace contextRef="#ctx0" brushRef="#br0" timeOffset="-13905.7275">-1294 867 17,'-2'-3'99,"-2"-1"-1,1 0-4,0-2-6,1 0-7,2-1-9,-4-2-9,4 1-12,0-2-12,0 1-7,0-1-9,4-3-4,-4 2-8,2-1-4,1 0-3,4 0-3,-2 0-2,1 2 1,1 0-1,1-1-1,-1 1 2,2 3-2,0-1 1,3 1-5,-3 0-10,3 2-13,0-2-19,-3 4-22,3 0-24,0-1-32,-2 2-25,2 1-3</inkml:trace>
          <inkml:trace contextRef="#ctx0" brushRef="#br0" timeOffset="-13135.2829">-1306 844 35,'-2'-6'55,"2"0"-6,0-1-9,0-1-9,2-3-6,1 1-7,0 0-5,1-2-3,1-1-4,1 2-2,4-1-2,-5 0 0,4 2-1,1-2 0,2 1 1,-3 3-2,3-1-1,-3 1-5,3 3-15,-3 0-26,0 1-34,0 1-20</inkml:trace>
          <inkml:trace contextRef="#ctx0" brushRef="#br0" timeOffset="-14267.0549">-1296 893 69,'-4'0'89,"1"-2"0,0-1-4,1 1-7,2-3-6,0 0-9,2 0-8,-2-2-11,3-1-8,0-1-5,1-1-7,-2 0-8,1 0-4,1-3-3,1 0-4,2-1-2,-2 2 0,2-2-1,-1 1-1,3 1 0,0 0-1,0 2-3,0-1-9,0 1-21,3 2-26,-3 1-31,3 0-40,-3 0-31,4 4-10</inkml:trace>
          <inkml:trace contextRef="#ctx0" brushRef="#br0" timeOffset="-14686.192">-1294 856 49,'-2'-4'82,"2"-1"-7,0 0-8,2-2-11,-2 0-8,3-1-8,1-1-9,-2 1-5,5-3-5,-4 0-5,2 0-4,-1 1-4,1 0-2,2 0-3,-1 1 0,0 0-2,0 1-1,0 1-4,3 2-15,-3 0-22,3 1-28,0-1-36,0 2-26,0 1-12</inkml:trace>
          <inkml:trace contextRef="#ctx0" brushRef="#br0" timeOffset="-13486.4225">-1291 900 37,'4'-6'67,"-2"0"-7,1-1-7,1-1-11,1-1-8,-2-1-10,4 0-6,-1-2-7,0 0-3,0 2-2,3-4-2,-3 2-2,3 0-1,0 1-1,0 1 0,0 0-1,0 2-1,3-1-4,-3 3-11,0 1-22,-2 1-29,1 0-31,-1 1-15</inkml:trace>
          <inkml:trace contextRef="#ctx0" brushRef="#br0" timeOffset="-15005.7492">-1257 835 55,'-4'0'92,"2"-2"-7,-5 1-10,7-1-12,-3 0-12,3-1-11,0-2-9,0 2-5,0-3-4,3-1-4,-3 1-3,7-3-4,-5 1-2,5-1-4,-1-2-4,0 1 1,0 0-1,0 2-1,3-1 0,0 1-1,-3-1-1,3 2-12,0 0-18,0 2-18,0 0-27,0 2-34,-3-1-26,4 1-6</inkml:trace>
          <inkml:trace contextRef="#ctx0" brushRef="#br0" timeOffset="-15806.7042">-1248 856 45,'-3'-2'80,"0"-2"-9,3 3-10,0-4-9,0 1-4,0-1-9,0-2-9,3 2-8,0-1-6,0-3-4,0 0-2,0 2-3,0-3-1,0 2-3,0-1-1,3-1 0,-3 2-2,3-3-1,0 3 0,0-2 1,3 1-1,0 0-4,0 2 1,0-1-3,1 1-7,2 0-6,-3 2-6,3 0-11,0 0-16,0 0-25,0 2-27,0-1-11</inkml:trace>
          <inkml:trace contextRef="#ctx0" brushRef="#br0" timeOffset="-15036.4006">-1245 828 68,'-3'-3'60,"3"-2"-6,0 0-3,0 0-4,0-2-4,3 0-3,0-2-7,0-1-2,0 1-4,3-1-4,-3 0-3,6 0-5,-3 0-2,0 0-6,3 1-3,0 0-2,0-1-1,3 3 2,-2-1-2,2 1-1,0 2-1,-3-2-3,3 3-14,0 0-19,-3 0-23,3 2-34,-3 1-31,0 1-13</inkml:trace>
          <inkml:trace contextRef="#ctx0" brushRef="#br0" timeOffset="-15462.3655">-1236 827 3,'0'-6'81,"0"0"-4,0-1-6,3-2-10,0 1-8,0-1-7,3-1-11,0-1-7,0 0-3,0 1-5,0-2-6,0 0-3,3 1-1,0 1-2,0 0-4,0 1 1,1 1-2,-1-1 0,0 2-3,3 3-5,-3-2-16,0 1-23,3 2-35,-3 1-40,0-1-21,0 1-8</inkml:trace>
          <inkml:trace contextRef="#ctx0" brushRef="#br0" timeOffset="-17491.0526">-1233 828 15,'0'-3'59,"0"-2"-11,0 0-10,3 0-9,0-2-8,0-2-4,3 1-6,0-1-3,0-1 0,3 0-1,0 0 2,0-1 2,3 1 2,0 0 2,0-1 3,0 1 2,4 0 0,-1 1-2,0 1-2,0-1-3,0 1-3,0 1-2,-3 0-4,3 2-4,-3 2-13,1-1-21,-5 3-34,2 1-39,-1 0-18</inkml:trace>
          <inkml:trace contextRef="#ctx0" brushRef="#br0" timeOffset="-1599.291">-1221 873 36,'0'0'65,"3"-4"-12,0 1-6,0-3-7,3 2-4,3-2-6,-3-2-10,3-1-4,0 1-7,0-4-3,3 0-3,0 0-2,1-2 1,2 0-2,-3 0 0,3 0 3,-3 0 0,3 0-2,-3 2-9,3 1-20,-6 0-34,3 3-34,-3-1-19</inkml:trace>
          <inkml:trace contextRef="#ctx0" brushRef="#br0" timeOffset="-16725.9504">-1206 755 27,'3'-7'27,"-3"-1"-4,6 1-1,-3-2-2,3 3-4,0-3-3,0 0-2,3 1-3,1-1-3,2 2 0,0-1 0,-1 1-3,5-2 1,-4 3-2,3-1 0,0 0-1,0 0-1,0 2 2,-3 0-1,4 0 0,-4 3-14,-3-1-32,0 1-27</inkml:trace>
          <inkml:trace contextRef="#ctx0" brushRef="#br0" timeOffset="-17142.6004">-1206 827 55,'-3'0'78,"3"-2"-8,-3-2-5,3 1-7,3 0-8,-3-2-9,3-1-8,0 0-7,0-1-7,3-2-6,-3 2-5,3-1-2,0-2-3,0 1-3,0 1-1,4-2 1,-1 1 1,-4 1-2,5-1 0,1 0 1,-1 1 1,2-1-3,0 2 0,0 1 1,0-1 0,0 0-6,-3 2-11,3 0-18,-3 1-25,3 1-34,-3 1-31,-2 1-9</inkml:trace>
          <inkml:trace contextRef="#ctx0" brushRef="#br0" timeOffset="-16248.1246">-1200 765 2,'9'-8'13,"3"-2"3,0 1 2,0-1 0,0 0 4,4 1 1,-1 0-2,0-1-3,0 2-4,0-1-1,0 2-5,0 0-3,-3 0-4,0 4-10,-3-2-17,3 3-33,-5 1-22</inkml:trace>
          <inkml:trace contextRef="#ctx0" brushRef="#br0" timeOffset="-17907.8894">-1173 833 14,'0'-3'63,"0"-2"-5,3 0-11,0-2-7,0 0-11,0 0-9,3-1-7,1-1-6,-2-1-4,5-1-3,-4 1 2,6 0-1,-3-1-1,0 0 1,3 1 1,0 0-2,-3-1 0,3 3-2,0 1-5,-3-1-11,0 2-26,3-1-37,-3 3-18</inkml:trace>
          <inkml:trace contextRef="#ctx0" brushRef="#br0" timeOffset="-1162.1985">-1155 859 44,'-2'0'101,"-5"-2"-10,4 1-9,3-1-9,-3 0-7,3 0-5,0 1-1,0-3-2,3 1-2,-3-2-2,3 0-2,0 0-3,1-1-6,-2 0-6,1-1-7,4-2-7,-2 1-7,2-1-4,2-1-6,0-2-2,0 0-1,3 2-3,-3-2 0,6-1 0,-3 0 0,0 3 0,3-2-2,-2 2 0,-1 0 1,2 1 1,-2 1-1,-2 1 1,2 0-7,-3 2-13,0 0-23,-3 2-24,3 1-31,-3 0-44,0 0-41,0 2-8,-3 0 7</inkml:trace>
          <inkml:trace contextRef="#ctx0" brushRef="#br0" timeOffset="-18264.5548">-1164 813 43,'0'-5'78,"3"-2"-2,1 0-5,1 0-8,2 1-9,-2-3-10,4 1-8,0-1-4,3 1-5,1-3-2,2 3-2,0-2-3,0 1-2,-3 0-4,3-1-2,0 3-5,1-1-3,-4 1-2,0 2-7,-3 0-17,0-1-32,0 3-45,0 0-38,-3-1-20,-3 3-7</inkml:trace>
          <inkml:trace contextRef="#ctx0" brushRef="#br0" timeOffset="-19468.8134">-1157 844 78,'0'-2'77,"0"-2"-7,2 1-8,5 0-4,-4-2-6,6-2-8,-4 0-11,4 0-7,3-1-5,-2-3-3,2 2-4,0-1 0,0-1-3,3 1-1,-3-1 0,3 1-1,-3 0-2,4-1-1,-4 3-2,3-1-2,-3 3-1,0-1-1,0 2 0,0 0 0,-3 1-2,3 2-8,-3 1-17,-3 1-22,3 0-36,-2 1-43,-2 1-22,2 0-3</inkml:trace>
          <inkml:trace contextRef="#ctx0" brushRef="#br0" timeOffset="-772.1305">-1124 852 107,'-7'2'103,"5"-2"-13,2-2-12,0 0-13,0 1-6,2-3-8,2-1-4,1 0-2,2 0-2,-2-4-2,5 3 0,-1-3 1,0-1-3,3-2-1,0 0-3,0 0-1,3-1-5,-2-3-4,1 3-3,2-3-1,-1 1-2,0 1-2,0-1-2,0 1 1,-3 1-3,3-1-3,-3 2-3,0 2-3,0 1 0,0 1-4,-2-1-10,-1 4-22,0 0-35,-3 1-39,3 3-56,-3-1-48,-3 0-17,3 2 9</inkml:trace>
          <inkml:trace contextRef="#ctx0" brushRef="#br0" timeOffset="-18715.646">-1124 859 23,'0'-3'63,"2"-1"-3,5 1-5,-4-2-6,3-2-9,3 2-7,-3-2-9,0 0-6,3-1-4,0 1-3,3-2-1,-3 1-1,3-1 3,-3 0 2,3 2 4,0-1-1,1 2-1,-5-1 0,5 1-4,-1 0-4,-3 0-4,3 3-1,-3 0-8,3 0-17,-3 0-29,0 2-42,0 1-32,-3 1-17</inkml:trace>
          <inkml:trace contextRef="#ctx0" brushRef="#br0" timeOffset="-18270.2189">-1097 781 10,'9'-11'27,"0"1"6,3 0 2,0 0 2,-3 0-4,3-1-5,0 2-8,0 1-6,-3-1-4,4 3-4,-5 1-7,2-2-26,-1 3-40,0-1-24</inkml:trace>
          <inkml:trace contextRef="#ctx0" brushRef="#br0" timeOffset="-19900.2">-1082 808 18,'-3'-2'112,"0"-1"-10,3-1-8,0-1-8,0 0-8,0 0-8,3-1-11,0 0-8,0-1-10,3-1-10,0-1-6,0 1-4,3-1-4,0 0-1,3 0 1,-3 0-1,3 0 1,1 1-2,-1-1-2,0 1-3,0 1-3,0 0-2,-3 2-3,3 0-2,-3 1-5,0 1-15,-3 1-24,3 0-31,-3 1-41,0 2-52,-3-1-23,0 2 1</inkml:trace>
          <inkml:trace contextRef="#ctx0" brushRef="#br0" timeOffset="-20325.1108">-1082 781 12,'3'-6'45,"0"1"-5,3 0-10,-3 0-5,3-2-5,3 2-4,-3 0-5,3-2-2,0 2-2,1-2-2,2 2-2,0-1-2,-3 0 2,3 1-1,0 0-1,-3 0 1,3 0 1,0 1-3,-3 1-7,0-1-22,0 3-38,0-1-23</inkml:trace>
          <inkml:trace contextRef="#ctx0" brushRef="#br0" timeOffset="-19032.2756">-1073 817 47,'6'-7'80,"-3"1"-4,3-2-7,0-1-10,3 0-6,0-1-7,0-1-3,3 1-3,0-3-5,1 0-2,-1 1-4,3 2-3,-3-2-5,3 1-5,0 1-3,-3 0-5,3 3-1,-3-1-1,1 1-11,-1 2-19,-3 1-29,0 1-41,-1-1-47,2 3-24,-4 1-5</inkml:trace>
          <inkml:trace contextRef="#ctx0" brushRef="#br0" timeOffset="-21074.2202">-1016 768 1,'0'-4'66,"3"0"-4,0-1-6,1 0-5,1 0-7,2-2-2,2 2-5,-4-2-4,5 0-7,-1 2-5,3-2-6,-3 0-7,3 2-2,-3-2-4,3 2-1,-3 0-1,3 2-4,-3-2-17,1 1-26,-2 1-41,1 1-29,0-1-16</inkml:trace>
          <inkml:trace contextRef="#ctx0" brushRef="#br0" timeOffset="-388.2436">-1006 786 91,'-4'0'126,"1"0"-22,3-2-19,0 0-16,0-2-18,3 1-10,3 0-9,1-2-7,-2-2-4,5 2-1,-1-2-3,0 0-1,3-1 1,0 1 3,3-1 1,0-1 1,-3 2 2,3-2 0,1 3-2,-2-1-2,2 2-3,-1-2-4,0 2-2,-3 1-4,0 1-3,0 1 0,0 0-3,0 2-4,-2 2-19,-2 0-29,1 1-40,-2-1-56,-1 2-37,-1 1-16,-2 0 7</inkml:trace>
          <inkml:trace contextRef="#ctx0" brushRef="#br0" timeOffset="1346.9037">-919 670 35,'-3'-4'97,"3"1"-9,0-1-13,0-1-11,3 2-12,0 0-11,0-3-9,0 3-6,3-1-6,0 0-3,0 0 1,3 1-1,-3-3 1,6 3-2,-2-2-2,2 0-3,-3 0-1,3 0-3,0 0-7,0 1-21,0-1-36,-3 2-61,3-1-30,-3 1-19</inkml:trace>
          <inkml:trace contextRef="#ctx0" brushRef="#br0" timeOffset="-21408.012">-994 777 42,'2'-5'73,"2"-2"-6,2 0-7,-4 0-8,8-1-5,-4 1-3,0-1-2,3-1-2,0 3-1,0-3 0,3 2-1,-3 0-1,3 0-3,0 0-1,0 1-1,0-1-4,4 2-4,-4-2-3,0 2-5,0 0-4,0 1-5,0 1-2,0 1-3,-3 1-3,0-1-16,0 4-23,-3-2-31,0 3-41,0-2-47,-2 3-23,-2-1 1</inkml:trace>
          <inkml:trace contextRef="#ctx0" brushRef="#br0" timeOffset="-22152.5724">-985 798 70,'-3'-4'90,"3"-1"-7,3 0-7,-3-2-5,3 2-9,-1-3-10,5 1-10,-1-2-9,3 1-10,0-2-9,0 1-3,0-2-4,3 1-4,0 0 1,0 2-2,0-1-1,0 1-1,0-1 2,1 2-1,-1-1-2,0 2-1,-3 0-9,3 2-18,-3-1-22,0 2-28,0 0-32,0 1-31,-3 0-8</inkml:trace>
          <inkml:trace contextRef="#ctx0" brushRef="#br0" timeOffset="-12230.4767">-1333 992 17,'-3'-2'87,"3"-2"-9,-3 1-5,6 0-9,-3-2-10,0-2-10,3 2-11,0-2-5,-3-2-8,3 1-3,3-1-6,-3 1-2,0-2-2,4-1-3,-5 1-2,4 0-5,0-2-11,-3 2-19,3-2-24,1 2-40,-2 0-30,2 1-13</inkml:trace>
          <inkml:trace contextRef="#ctx0" brushRef="#br0" timeOffset="-10231.5687">-1330 1012 9,'3'-7'47,"0"2"-9,0-3-7,0 1-8,0-2-4,0 1-6,1-2-2,1-1-2,-2 1-1,3-1 0,1-3-1,2 2 1,-4-4-1,5 3 1,-1-1-1,0 1 0,0 1-1,3 0-3,0 0 0,0 2-2,0 1-9,0 1-32,-3 1-36,3 0-20</inkml:trace>
          <inkml:trace contextRef="#ctx0" brushRef="#br0" timeOffset="-10647.9167">-1318 1014 42,'0'-2'45,"-3"-1"-4,3 1 0,3-2 2,-3 0-3,0-2-5,3 1-3,0 0-6,-3-2-6,4 1-7,1-1-1,-2 0-4,3-2-4,1 3-3,2-2 0,-4-1-1,5 1-1,-1-1 1,0 1 0,3 0 0,0 0-1,-3-1 0,3 2 1,0-1 0,0 1-5,-3 2-15,3-2-31,-2 2-41,-1 2-22</inkml:trace>
          <inkml:trace contextRef="#ctx0" brushRef="#br0" timeOffset="-12234.2437">-1312 937 48,'0'-3'64,"4"-1"-7,-4 1-4,2-2-9,1 0-9,0 0-7,3 0-8,-3-2-7,3 0-6,1 0-5,1-2-1,-1 3-2,2-1 1,0 0 0,0 0-1,3 1-4,-3 0-17,3 1-39,-3 0-35,0 2-18</inkml:trace>
          <inkml:trace contextRef="#ctx0" brushRef="#br0" timeOffset="-11018.1809">-1294 1031 66,'0'-5'69,"3"2"-8,-3-2-7,0-3-8,4 1-6,-2 1-9,1-1-7,1-1-8,-1-3-4,2 1-4,-1 0-3,5 0-3,-3-2-2,0 2 1,3-2 0,0 1-2,-3 1 0,3 1 1,0-1-1,0 3-5,0-1-13,-3 3-23,3-2-37,-3 4-30,1-2-17</inkml:trace>
          <inkml:trace contextRef="#ctx0" brushRef="#br0" timeOffset="-11795.1536">-1287 976 32,'2'-6'54,"1"-1"-5,4-2-10,-2 1-9,2-4-6,2 2-7,-3-1-6,3-1-6,0 1-2,0-2-1,0 3-8,0 0-20,3 0-43,-3 1-22</inkml:trace>
          <inkml:trace contextRef="#ctx0" brushRef="#br0" timeOffset="-9882.3707">-1230 941 63,'9'-7'60,"0"-1"-1,3-1-4,0 0-2,0 0-2,0-2-3,4-1-6,-1 0-5,0 0-7,0-2-7,0 3-6,0-3-6,0 2-3,-3 0-4,3 1-4,-6 1-12,3 3-19,-3-1-33,0 2-48,1 0-27,-4 1-11</inkml:trace>
          <inkml:trace contextRef="#ctx0" brushRef="#br0" timeOffset="-9441.3858">-1148 864 12,'0'-4'67,"3"1"-7,-1 0-7,5-1-4,-4-1-3,3 0-4,3 0-7,-3-2-2,6 0-3,-3 1-5,3-3-6,0 1-6,3-1-1,0 1-5,-3-3-5,3 2-1,1 1 0,-4 2-4,3-1-17,-6 1-29,3 2-45,-3-2-30,0 3-16</inkml:trace>
          <inkml:trace contextRef="#ctx0" brushRef="#br0" timeOffset="-8206.354">-865 804 26,'10'-5'39,"-1"2"-3,3-2-2,-3 0-3,3 0-5,0-1-5,0 1-7,0 2-3,0-3-4,-3 3-15,3 0-35,0-1-34,-3 1-18</inkml:trace>
          <inkml:trace contextRef="#ctx0" brushRef="#br0" timeOffset="-8202.7582">-801 799 77,'3'-1'82,"0"-3"-10,3 1-8,0-1-8,0 1-8,3-3-9,-3 2-7,6-2-5,-3 2-6,3-2-5,1 1-3,-1 0-2,0 0-5,0 0-2,0 0 0,0 0-4,0-1-13,0 3-27,-3 2-43,0-3-40,0 3-22,-3-2-8</inkml:trace>
          <inkml:trace contextRef="#ctx0" brushRef="#br0" timeOffset="-7748.7386">-723 789 7,'3'-2'34,"4"2"-6,-1-1-6,-1-1-2,5 0-2,-1 1 0,-3-2-3,6 2-1,-3-1 0,0 1-1,3-1-6,-3 2-2,3-2-5,-3 2-25,0 0-39,-3 0-22</inkml:trace>
          <inkml:trace contextRef="#ctx0" brushRef="#br0" timeOffset="-9089.0597">-1001 810 4,'13'-6'35,"-1"0"-4,0-1-4,0 2-7,3 0-5,-3-2-2,0 1-4,-3 3-7,3-1-11,-3 0-36,0 2-25</inkml:trace>
          <inkml:trace contextRef="#ctx0" brushRef="#br0" timeOffset="-8662.1375">-1001 837 38,'0'0'77,"7"-2"-6,-5-1-5,5 1-6,-2-1-7,2-3-9,2 2-9,0-2-8,3 1-6,0-2-3,0-1-5,3 1-3,0-2-3,-3-1-1,3 2 0,1-1-2,-1 1 1,0-1 0,-3 2-4,3 1-14,-3 1-25,0-1-38,-3 1-45,0 2-22,-3 1-9</inkml:trace>
          <inkml:trace contextRef="#ctx0" brushRef="#br1" timeOffset="-70941.461">-1300 782 14,'0'-1'14,"4"-2"1,-4 0 1,2 2-1,-2-3-2,3 2-2,3-1-3,-3-1-2,4 1-3,-2 0-1,4-1-2,-2 0 0,2 0 1,0 1 0,0-3 0,3 3-1,-3 0 2,0-3-4,0 3-7,0 0-14,-3 0-20</inkml:trace>
          <inkml:trace contextRef="#ctx0" brushRef="#br2" timeOffset="-81568.7687">-916 736 217,'0'-5'261,"-3"2"24,-3-1-74,3 1-36,0 0-30,-3-1-32,0 0-20,0 3-11,-3-1-5,3 0-3,-3 1 7,-3 1 6,3-2 3,-3 2 3,0 0-1,-1 0-5,-2 2-13,3-2-14,0 1-12,-3 1-9,3 0-13,-1 2-7,1-3-5,1 3-2,1-3-4,1 2-7,0 1 1,3-2-1,3 1-1,0-1 0,3-1 1,0 1 1,6 0 1,0 0-1,3-1-1,3-1-1,1 0 0,4 0-1,-1 0 1,2-1-2,3 1 1,-3-2 1,1 2-1,-5-2 1,5 0-1,-7 2-1,0 0-1,0 0 0,-6 0-1,3 0-2,-6 0-1,0 2 4,-3 2 1,-3-1 0,-3 1 1,-3 0 3,0 2-1,-3 1-1,-1-3-1,-1 3 1,-2 0 2,-2 0-1,3 0-1,-3-2 0,3 2 0,0-2-1,3 0-1,0 0 0,3-1 1,2-1 1,2 0-1,-2-1 0,7 0 1,3-1 0,1-1 1,1 0-1,4 0 1,3-1-1,4-1-5,-1-1-4,3-1-6,0-1-5,0 0-4,1 0-2,-5 0 1,2 0 3,-1 1 5,-3-1 6,-3 2 5,-3-1 0,0 3 1,-3-1 1,-3 0 0,-3 2-1,0 0 2,-3 0 1,-3 2 0,0 0 3,-3 1 0,-3 0-1,3-1 1,-4 2 0,1 1-1,0-2 0,0 1 0,3 1-1,-3-2-1,6 0 0,-3 1 0,3-1-3,3-1 4,0 0 0,3-1 1,3-1 1,0 0 0,3 0 2,-1-1 0,5-1-2,2 0-1,0-1 1,0-2 0,0 2-1,0-3-2,0 1 1,0-2 1,-3 2-1,0 0-1,-3-2 2,0 2 2,-3 0 0,0-2-2,-3 3-1,0 0 1,-3 0 1,-3 1-3,3 1-1,-3 2 1,-3 0 2,3 0-1,0 2-3,-1-1 2,-2 3 1,3-1 0,0 3-1,1-2 0,1 0 2,-2 1 0,3 0 0,0 0-1,-3 0 3,6-1 0,-3-1-2,3 2 0,0-3 0,0 2-1,0-3-2,3 1 2,-3 0-2,3-2 2,3 0 0,-3-2 0,3 0 1,3 1 0,-3-3 0,3 1 0,0-2 0,0-1 0,0 1 0,-3 0 0,3 0 0,-2 0 0,-2 0 0,-2-1 1,3 3 0,-3 0-1,-3 1-2,3 0 1,-2 2-1,-5 2-2,4 0 2,-3 1 1,0 3 1,0-2 0,0 3-1,0 2 0,-3-1 0,3-1 1,0 4-1,0-3 1,0 1 0,3-1 2,0-1-2,0 0-1,-3 0 0,6-3 1,-3 2-2,3-1 0,0-2 2,3-1 0,-3-1 0,6 1 1,-3-2 0,3-2 0,0 1-1,0-2 0,3-1 0,0-1-1,0-2-1,3 0 0,-3 1 1,0-3 1,-3 1-2,4-1 0,-8 1 0,5-1 4,-4 2-3,-1 0-1,2 1 0,-4 0-2,0 3 3,0 1-6,-4 0 3,2 2 1,-1 2 0,-1 2 0,-1-1 0,2 2 1,-4 2 0,1-2 1,0 2 0,3 0 1,0 0-1,0-1-2,0 1 3,0-2 1,0 0-1,3-1 0,0-1 0,0 1 0,3-3-2,0 1-1,0-2 1,3 0 1,0-2 1,3 1 1,1-3-1,-1-1 1,0 2-2,3-2-2,-3-2 0,3 2 1,-3-2-1,0 0 1,-3 0 0,0 2 1,0 0 0,-3 0-2,0 2-1,-3-1-2,0 2 1,-3 2 0,-3 0-1,0 2 1,0-1 2,-3 3-1,0 0 2,0 1-2,-1 0 3,2 2 0,-1-2 0,0 2-1,0-2 0,2 2 2,2-2-2,-5 0 2,7-2 0,0 1-2,0-1-1,3 0-2,0-1 1,0-2 1,6 2-1,-3-4 1,3 2 0,3-2 0,0-1-4,1 0-3,1-1-2,1-1-5,1 0-3,2-2-3,-3 1 2,0-1 0,-3 0 1,0 0 5,0-2 4,-3 4 3,-3-2 0,1 2 2,-2 0 1,-4 1 0,2 1-1,-7 2 1,4-1 2,-6 2-1,3 0 1,-3 2-1,0 1 2,0-2-1,-3 3 1,3 1 1,0 0 1,-1 1 0,5-3-1,-2 2 0,2 0-2,1-1 1,2 1 0,-1-2-1,6 1 1,-3-3 1,6 1 1,-3 0 0,6-2 1,0 0-1,3 0 0,0-2-1,3-1-2,0 1-1,3-2-3,-2-1 2,1 2-1,2-2 1,-1 0 1,-3 0 1,3-1 0,0 1 1,0 0 2,-3 0 0,0 2 0,4-3-1,-4 3 1,-3 0 1,3 1-1,-3-1 1,-3 1-1,0 2 2,3-2 0,-6 2 0,3 0-2,-3 0 1,0 0 2,0 0 0,0 2-3,-3 0 0,4-2 0,-5 1 0,5 1-1,-5 0 0,1 0 1,-3 1 1,4-2-1,-1 1 0,-3 2 0,0-3 0,2 1 1,-2 2 1,-2-3 1,2 1-1,0-1 0,0-1-1,-3 0-1,-1 0 0,4 0 0,-3 0 0,1 0 1,-1-1 1,-3-1-1,3 1 0,-4-2 0,1 2 4,-2-2-4,1-1 0,-2 2 0,0 1 1,0-2 0,-3 1-2,3 0-1,-3 2 1,0 0 0,-1 0 1,1 0-1,0 2 0,0 0 0,3 1 0,-3 0 0,0 1-1,3-1 1,0 2 0,0-2 1,0 3-1,3-2 1,0 2-1,3-3 0,0 2 0,3 1 0,0-1 1,3-2 1,-3 1 1,6-1 0,-3-1-2,3 1 1,3-3-1,0 2 1,0-2-2,0 0 0,3-2 0,0 1-1,0-1 0,4-2 1,-4 1 0,3-1 0,-3-1 1,0 0 0,0-2 1,0 2 0,-3 0 0,0 0-1,-3-2 2,-3 3 0,0 0 0,1 0-1,-4 1 0,-4 0-1,1 1-1,-3 0 0,0 2 1,-3 0-1,0 0-1,0 2-1,-3 0 2,0 1-1,0 0-1,0 1 1,-3 0 0,2 0 2,1 1-1,-3 0 0,3 2-1,3-2 1,-3 0-1,3 1-1,3-3 0,0 2 0,0-1 1,3-1 0,3-1 1,0 0 0,3-1 1,0 1 0,3-1 1,0-1 0,0-1-1,3 1-2,3-2 0,-3-1-1,0 1-1,3-1 1,-3-3 0,1 1 1,-1 2 1,0-2 1,-1 0 0,-1 0 0,-4-1 1,0 3 0,0-2-1,-3 2-2,0-1 1,0 1 0,-6 3-1,3-2-1,-4 2-1,2 2 2,-4-2-1,-1 3 2,1 1 0,0-1 1,-3 2-1,3-2 0,-3 4 0,3-2-2,0 0-1,0 2 3,3-2-1,-3 1 0,6-1 1,-3-2 0,3 2 0,3-1-1,-3-1 0,6-1-1,0-1-1,0 1 2,3-2 0,0 0 1,0 0-1,3-2 1,0 1 0,0-3-2,0 1-1,0-2 2,0 0 1,-3 0 1,3-1-1,-3 0 0,0-1 2,-3 0 0,1 0 0,-1-2-2,-3 2 1,0 3 1,-3-3 0,-1 0 1,1 2-3,-3 1 0,0 1 2,0 2-2,-3-1-2,3 2 1,-3 2 1,0-1-1,0 2-1,0 4 3,0-1 1,0 0-2,3 2-2,-3 1 1,0-1 1,3 1-2,0 0 2,0-1 0,3 1 0,0-2 1,3 0-1,0-2 0,3-2-2,0 0 2,3 1-1,0-2-1,3-2 1,0 0 1,0-4-2,3 2 0,0-1-1,0-2 1,0-2 1,0 1-3,0-3 3,0 0 0,1-1 0,-4-1 1,-1 1-1,-1 0 1,-1-1 0,-3 0 1,0 3 2,-3-2 0,0 2-1,0 2 2,-3 1-3,-3-1 0,0 5-1,0 1-1,-4 0-2,5 3 1,-4 1 2,-1 1-1,1 1 1,0 3 0,0 0 0,0 1 0,0 0 1,0 0 1,3 0-1,0-1 0,3 1 1,-3-1-3,3-2 0,0 0 0,3 0-1,0-4 0,0 2 1,3-2-1,0-1 1,3 0 1,0-2 0,0 0-1,3-2 0,0 0 0,0-1-4,0-2 0,0 2 1,3-4 2,-2 1-2,-1 0 2,-4 0 2,5 1 0,-4 0-2,-3 1-1,0 1 2,0 2-1,0 1-1,-6 0 1,3 1 0,-3 1 0,0 2 0,-4 1 1,2 0 1,-2 0-2,2 0-1,-2 2 1,1 0 1,0-2 0,-3 2-1,3-1 2,3 1 0,-3-2 0,3 0-1,0 1-1,3-2 2,0 0-1,0-2-3,3 1-1,0-1-3,3 0-10,0-2-16,4-2-13,-2 0-8,5-1-4,-4-1 0,6 1 11,-3-4 15,3 2 12,-3-2 12,3 0 4,-3 1 5,0-1 0,0 0-1,-3 0 1,1 0 0,-1 0 1,-4 2-1,2 0 0,-5 0 2,2 2-2,-1 1 1,-3-2-1,-3 4-1,-1-1 1,2 2 0,-5-1-1,2 4-1,-4-2 1,-1 1 3,-2 2-2,3-1 2,-3 1 1,0 0-1,0 2 0,0-2-2,0 0 0,3 0 0,0 0-2,2 0 2,2-1-4,-2-1 3,5-1 1,2-1 0,0 1 0,0 0 2,2-2 1,5 0-1,-2 0-1,5-2 0,2 0-1,-3-1 0,6 0-1,-3-1 0,0 1-1,3-2 2,0 0 0,-2 0-1,1-1 1,-2 1-1,1 0 0,-1 2-1,-3-2 0,0 1 2,-3 0 0,-3 3 0,0-2 1,0 3 1,-6-2 1,3 2-2,-6 0-2,3 2 1,-6-1-1,0 1 0,0 2-2,0-1 2,-3 0 1,2 1 0,-1 1 1,-1-2-2,2 1 1,-2 1 0,3-2 0,0 1-1,3-1-1,0-1 0,3 1 0,0-1 0,0 0-1,3-2 2,3 0 0,0 0 1,0 0 0,6-2 1,-3 0 1,3 0-3,3-1-1,0 0 0,1-1-2,-1-1 0,0 0 0,0 0 1,0 0 1,0 0 2,-3 0 1,0-1-1,-3 1 0,0 2-1,0 0 2,-3-1-1,-3 1 0,0 3 2,0-2-1,-6 2 0,3 0-1,-3 2 0,-3-1 0,3 2 0,-3 1 0,-3-1-1,3 3 1,0-2 0,-4 2-1,5-1 0,-1 0 1,0-1 0,2 1-1,2-2-1,1 1 1,1-1 1,0-1 0,3 0 0,3-1 1,-3 1 2,7-2-1,-2 0-1,2 0-1,-2-2 0,4 2-3,0-1-1,1-1 2,2 0-2,-3-1 2,3-1-1,0 1 2,-3-1 1,3 1 0,-3-1 0,0 1 1,-3 0 0,0 1-1,0-1 0,0 0 2,-3 2-1,-3-1 0,0 2 1,0-1 0,-3 1 0,1 1-2,-5-1 2,1 2-3,0 2 1,0-3 0,-3 3 1,0-1 0,0 2-2,0-1 1,0-1 0,0 2 1,3-1-2,-3 1-1,3-2 2,2 0 1,2 1-1,-1-1 0,-1-1 0,4 1 1,0-1-1,4 0 0,-1-1 2,-1 1 0,5-2-1,-1 2 1,0-2 1,3-2-2,0 2-1,3-2-1,-3-1 0,3 1-2,0-1 2,0 0-1,0-1 1,0 1 1,4-2-1,-4 0 2,0 1-1,0 1 0,-3-1-1,-3 1 1,0-1 2,0 3-1,-3-3 0,0 3 1,-6 1 2,3 0-2,-3 0-2,-3 0 0,-3 1 1,3 1-1,-3 1 0,0 1-2,0-1 2,-3 1 0,0-1-1,3 1 1,-3 1-1,-1 0 1,4-2 0,0 2-1,0-1 0,3-1 1,0 0-1,0 1 0,3-1 0,0-1 2,0 0-2,3-1 1,0 1 0,0-2 0,3 2 1,0-2-1,3-2 2,-3 2 0,3-2-2,3 1 0,0-1-1,0-1-1,0 1 0,1-2 0,2 1 1,0 0 1,0-1-1,-3 1 1,0-1 0,3 3 0,-6-2 0,3 1-1,-3 0 2,-3 0 1,0 1 0,0 1-1,-3-2 2,0 2 0,0 0-1,-3 0 0,-3 2-1,3-2 0,-6 1-1,3 1 0,-3 0-1,3 1 0,-3-1 1,0-1 0,-1 3 0,1-2 0,4 1-1,-5-1 0,4-1 1,0 1 0,0 0 0,0-1 0,3 1 0,0-2 0,0 2-1,0-2 0,0 0 1,3 2-1,0-2 1,-3 0 0,3 0-1,0 0 0,0 0 0,3 0 0,-3 0-1,0 0 2,3-2 0,0 2 0,-3-2 1,3 2-1,0-2 0,-3 1 0,3 1 0,0-2-1,-3 2 1,3-2 0,-3 1 1,3 1 0,-3 0 0,0-2 1,0 2-1,0 0 0,0 0-1,0 0 1,-3 2-1,0-2 0,0 1 0,0 1-1,-3 0-2,0 1 1,3-1 0,-3 0 2,0 1 0,0-1 0,0-1 2,0 1-1,3 2-1,-3-3 1,0 1 0,3-1-1,0 1-1,0 0 1,0 0 0,0-2-1,3 0-2,-4 1 3,4 1 0,0-2-1,0 0 0,4 0 1,-4 0 1,3 0-1,3 0-1,-3 0 1,3-2 2,0 2-2,0-1 0,3-1 0,0 0 1,0 0-1,0 1-1,0-1 0,3-1 1,-3 1 0,3 0 0,1-1 1,-1 0 0,-3 1 1,3-2 0,-3 3-1,0-1-1,0-1 1,0 1-1,0 0 0,-3 1-1,3-1 1,-3 0 0,0 0 0,0 1 0,0 1 1,0-2 0,1 2-1,-2 0 0,2-1 0,-2 1 0,-1 0-1,1 0 0,-1 0 0,2 0 2,-3 0 0,0 0-1,0 0 0,0 0 2,0 0 0,0 0-2,-3 0-1,3 0 1,-3 1 0,0-1-1,-3 0 1,3 2 2,-3-2 1,0 1-2,-3 1 0,3 0-1,-6 0 1,3-1-1,-4 1-1,1 0 1,-3-1 0,0 1 0,-3 0-1,3-1 0,0 3 0,-3-2 1,3 1-1,-3-1-1,3 1 2,-1-1 0,1 1 1,3-1-2,0 1 0,3-1 0,0 0 0,0-1-1,3 1 0,3 0 1,-3 0 1,3-1 2,3 1 1,0-1-2,0-1 0,3 0 0,0 0 0,1 0-1,1-1-2,-2 1 1,4-2 0,-1 1 1,3 1 0,-3-2 0,0 0 0,3 0 1,0 1-1,-3-1 1,3-2 0,0 3 0,0-1 0,0-1-2,0 1 0,-3-1 1,3 1 0,-5 0 0,2 1 0,-6-1 2,3 0 0,0 2-2,-6-2 1,3 2 1,-3 0 1,0 0-3,0 0 0,-3 0 1,-3 0-1,3 2 2,-3 0-1,0 0 1,-4-1 0,1 1 0,4 0 0,-5-1-2,1 3-1,3-2 0,-3-1-1,3 2 1,0-1-2,3 0 1,0 0 1,0-1 0,3 1-1,0-2-1,0 2 2,3-2 1,0 0 0,0 0 2,3 0 0,0 0 0,3 0-3,-3 0 0,3-2 0,1 2-1,-1-2 1,0 1 0,0 1 0,0-2 0,0 0 0,0 2-1,0-2 1,0 1 0,-3 1 0,0-2 1,0 1-1,0 1 0,-3 0 2,0 0 0,-3 0-1,0 0-1,0 0 1,-3 1 0,0-1 0,0 2 0,-3-1-1,3 1 0,-3 0 1,0 0-1,-3 1 0,3-1 1,0 0 1,0-1 1,3 2-1,-3-3-1,3 4 0,0-2-1,0-1-2,3-1 2,-3 2-1,6 0 2,-3 0 1,3-1-1,0-1 1,0 2-1,3-1-2,-3 1 1,3-2-1,0 3 1,0-2 1,0-1 0,0 0 1,0 1-1,0 1 0,0-2-1,0 2 1,0-2-1,0 2 1,1-1 1,-2-1 0,4 2-1,-6 0 1,6-1 0,-5 2-1,1-3 0,2 1 0,-2 1 0,2-1 0,-1 1 1,-3 0 0,3 0-1,0-1 1,0 1-1,0 2 1,-3-3-2,3 1 0,-3 1 1,3-1 0,-3 0 0,0-1 0,0 1 1,0-1-1,0 1 1,-3 0-1,3 0 2,-3-1-1,3-1-1,-3 2 1,0-2 0,0 0-1,3 0 0,-3 2 0,0-2 0,0 0 1,0 0-1,0 0 1,0 0-1,0 0 0,0-2 2,0 2-2,0 0 0,0 0 1,-3-2 1,3 1-2,-3 1-2,3-2 1,-3 2 0,0-2 0,0 0-1,0 1 2,0-1 0,-3 1 0,3-1 0,-3 0 0,0 0-1,0-1 0,0 2 0,0-2-1,0 0 3,-3 2 1,2-1 0,-1 0-2,-1-1 2,2 1-1,-2 1-2,4-3-1,-4 2 0,2 0 1,1 1 0,0-1 0,0 0 1,0 0 0,3 1 1,-3 1 1,3 0-1,0-1 0,0 1-2,0 0 1,0 0 0,0 0-2,0 0 1,3 1 0,-3-1 1,3 0 0,-3 1-1,3-1 1,0 2 1,0-2-1,-3 2 0,3-2 0,0 2 0,0-1 0,0-1-1,3 2-1,-3 0 1,3-1 1,-3 2 0,3-2 0,0 1-2,0 1 2,0-1 1,3 1-1,-3-1 0,0 2 0,3-3 2,0 2-1,-3-1-1,3 0 1,0 1-1,-3-1 0,3-1 0,-2 1 0,1 0-1,-1 0 0,1 1 0,-2-3 0,1 3 0,1-1 1,-1 0 1,-1-1 0,-1 1 1,2 0-2,-1 0 0,2-2 0,-5 1 0,4 1 0,-1-2 0,0 2 2,0-2-2,0 1 0,0-1 0,-3 0 2,3 2-1,0-2-1,-3 0 3,3 0-1,-3 0 1,3 0-1,-3 0-1,3 0 1,-3 0-3,0-2 1,0 2-2,0-1 1,0 1-1,0-2 0,0 2 2,0-2-1,-3 1 1,3-1 0,-3 2-1,3-2 1,-3 0-1,0 1 1,0-1 1,0 0-1,0 1 0,0-1 1,0 2-1,0-2 0,-1 1-1,4-1 0,-2 2 0,-1-2 1,0 2-1,3-2 1,-4 2-1,4 0 0,0-1 0,0 1 0,-2 0 0,2 0 0,0 0-1,0 0 0,0 0 2,0 1 0,0-1 0,2 2 0,-2 0 0,0 0 1,4-1-1,-4 1 0,3 0-1,-3-1 1,3 1 0,-1 0 0,2-1-1,-1 1 1,0 0 0,-3 0 1,3-1-1,0-1 1,0 2 0,0 0-1,-3-1 0,3-1 1,-3 2-1,3-2 0,-3 2 0,3-2 1,-3 0 0,0 0-1,0 2 2,0-2 0,0 0 1,0 0-1,0 0-2,0-2 0,0 2-1,-3-2 0,3 0 0,-3-1 1,0 1 1,3-1 0,-3-1 0,-3 1 1,3 0 1,0-2-3,-4 1 0,5-1 1,-4 0-1,2 0-1,2 1 0,-5 0 1,4-2-1,1 3-1,-2-2 1,1 1 1,0 1 0,1 1 0,2-1-2,-4 3 1,4-1 0,-3 1-1,3 0 1,0 1 1,0-1 0,0 3 0,3-1-1,-3 1 1,4 1 0,-4 1-1,2-2-1,-2 3 2,3-3 1,0 2-1,-3 0-1,4 0 1,-2-2 1,1 1 0,1 1 0,-1-2 0,-3 1 0,2-3-1,2 3 0,-4-2 0,0-1 1,3 1-1,-3 0 0,0-2 1,0 0 1,0 0-2,0 0 0,0 0 0,-3-2 0,3 0-1,-4-1 0,4 1 1,-2-3 0,-1 2 0,-1-2 0,-1-1 0,1 2 1,1-2 0,0-1-1,1 3-1,-5-3 1,5 1 0,-2 1 0,1 2 0,3-2 1,-3 1-1,0 2 0,3-1 0,0 2-1,-3 1-1,3-2-1,0 2 1,0 2 1,0-1 1,3 1-2,-3-1 2,0 4 0,3-3 0,-3 2 0,3 1 0,-3-2 1,3 3-1,1-3 0,-4 2-2,2 1 2,1-2 0,1 0 0,-2 1-1,1-2 2,0 1-1,-3-1 0,4 0 0,-2 1 0,1-3 0,-3 1 0,4 0 0,-1 0 2,-3-1 0,2-1-1,-2 2 0,0-2 0,4 0-1,-4 2 0,0-2 0,3 0 0,-3 0 1,0 0 0,0 0-1,0 0 0,0 0-2,3 0 2,-3 0-2,0 0 0,0 0 1,2 0-1,-2 0 2,0 0-1,0 0-1,4 0 2,-4 0 0,0 0 0,3 1 2,-3 1-3,0-2 1,3 2-1,-3 0 1,0-1 0,3 1-2,-3-1 2,3 1 1,-3 0-1,0 0 0,3-1 1,-3 1 1,0 0-2,3 0 1,-3-1-1,0 1-1,3-1 0,-3 1 1,0-2 0,3 2 0,-3 0-1,0-2 1,3 1 0,-3 1 0,0-2 0,3 2 1,-3-2 1,3 2-2,-3-2 0,3 2 1,-3-2 0,3 1-1,-3-1-1,3 0 1,-3 0 1,3 0-1,-3 0 0,3 0 1,-3 0-1,0 0 0,3 0-2,-3 0 1,0 0-1,0 0 1,0 0-1,3 0 0,-3 0 2,0 0 0,0 0 0,0 1 0,3-1 1,-3 0-1,0 3 1,0-3 0,0 0 0,0 0-1,0 2 1,0-2 0,0 0 0,0 0-1,0 0 0,0 0 0,0 0 0,0 0 0,0 0 0,0-2 0,0 2 0,0 0 0,0-3 0,0 3 0,-3-1 0,3 0 0,0-1 0,-3 2-1,3-2 1,0 0 0,-3-1 0,0 3 0,3-4 2,-3 2 0,3 1-1,-3-2-2,0 1 1,0-2 0,0 3-2,0-3 2,3 1 0,-3 0 0,0-1 0,0-1 0,-3 2 1,3-1 0,0-1-1,0 0 0,0 0-1,-3 0 1,3 0-1,-4 0 0,2-1 1,1 0 2,-5 1 0,3-2-2,-3 0 0,0-2 1,-3 1-1,0 1-1,0-3 0,0 1 1,-6 1 1,3-1 0,-1 1-1,-1 1 0,-2 0-1,4 2 0,-3 0 0,3 0 0,0 1 0,3 1 1,0 0 0,3-1 0,0 2 0,-1 1-1,5-1 1,-2 0 0,1 2 1,3-1-1,-2 1 0,1 0-2,1 0 2,0 0-1,0 0-1,0 0 0,0 0 2,0 0 0,0 1 0,0-1 1,-3 0-2,3 2-13,0-2-14,-3 0-14,3 2-14,-3-2-12,3 0-8,-3 1 3,3-1 6,0 2-2,-3-2-4,3 2-9,0-2-17,0 2-20,0-2-32,0 1-8,0-1 5</inkml:trace>
          <inkml:trace contextRef="#ctx0" brushRef="#br1" timeOffset="-70523.4157">-1131 697 21,'9'-4'21,"1"1"-4,-1 1-3,0 1-3,0-1-5,0 2-10,-3 0-16,0 0-20</inkml:trace>
          <inkml:trace contextRef="#ctx0" brushRef="#br1" timeOffset="-70145.9074">-1022 687 1,'9'-2'16,"0"2"-4,1-2-1,-4 1-4,2 1-2,-1 0-5,-1 0-10,0 1-16</inkml:trace>
          <inkml:trace contextRef="#ctx0" brushRef="#br1" timeOffset="-69756.0888">-922 670 16,'9'-2'19,"0"2"0,-3 0-6,3 0-3,0 0-3,-3 2-1,3-2-6,1 1-16,-5-1-20</inkml:trace>
          <inkml:trace contextRef="#ctx0" brushRef="#br0" timeOffset="-29020.5473">-653 777 84,'0'-3'91,"3"-1"-7,0-1-9,3 1-8,0 1-9,0-2-12,3 2-12,0 0-11,3-3-6,-3 3-6,7-1-1,-4 1-1,3 0-2,0-1 1,3 1 0,-3 0-1,0 1-2,0 2-4,0-2-2,0 4-12,-2-2-25,-1 2-36,-3 1-50,0-2-26,0 3-11</inkml:trace>
          <inkml:trace contextRef="#ctx0" brushRef="#br0" timeOffset="-29359.1897">-586 787 31,'2'-3'56,"1"0"-2,4-1-1,-2 1-8,4-1-7,1 1-7,-1-3-1,3 3-1,3-2-1,0 2 2,3-2 0,-3 0 0,3 1-1,0-1-4,-2 2-5,2-1-5,-3 1-2,-3 1-7,0 1-8,0 1-18,-3 1-26,0-1-40,0 2-40,-3-1-21,1 3-8</inkml:trace>
          <inkml:trace contextRef="#ctx0" brushRef="#br0" timeOffset="-29766.0584">-569 796 62,'0'-4'62,"4"3"-4,-1-3-5,-1 1-3,5 0-8,2-3-8,-4 3-8,8-1-5,-4 0-2,3-2-1,3 3 2,-3-2 3,3 2 3,0-3 2,3 3 0,-2-1 0,-1 0-3,3 0-5,-3 0-5,0 3-3,0-1-5,-3 1-4,0 1-4,-3 1-10,0-1-20,1 2-26,-5 1-35,2 1-46,-5-1-19,2 0-3</inkml:trace>
          <inkml:trace contextRef="#ctx0" brushRef="#br0" timeOffset="6929.8383">-541 757 46,'0'0'55,"0"0"-2,0 0-2,0 1-4,0-1-6,0 0-4,-3 2-3,3-2 1,0 1-1,0-1-1,0 3 0,-3-3-3,3 1-6,0 1-7,-3-1-6,3 1-4,0 0-5,-3 0-1,3-1-1,0-1 1,-3 2 0,3-2-1,0 1 2,0-1 4,0 3 5,0-3 6,0 0 3,0 0 3,0-3-1,0 3-1,3-1-5,0-1-4,0 1-3,3-1-3,0-2-1,0 1-3,3-1 0,0 1-2,3 0 0,0-2 0,0 2-4,3-3-10,-3 1-24,3 0-33,-3 2-50,0-3-36,4 2-18,-7 0 2</inkml:trace>
          <inkml:trace contextRef="#ctx0" brushRef="#br0" timeOffset="7314.5369">-514 801 97,'-3'2'144,"-3"-2"-6,3 0-7,-3 0-10,6-2-10,-3 2-11,3-2-15,0 1-12,0-1-12,3-2-9,0 1-5,3 0-7,-3-2-3,6 1-8,0-1-7,0 1-6,0 0-6,3-2-3,0 3-5,0-2 1,3 2-5,-3-1-18,0 2-30,4-1-40,-4 1-47,0 0-56,0 1-44,-3-1-8,0 2 18</inkml:trace>
          <inkml:trace contextRef="#ctx0" brushRef="#br0" timeOffset="-30164.5934">-532 808 11,'0'-4'63,"3"3"-7,0-3-7,0 1-5,0-1-8,3 1-4,0 0-8,3-1-6,0 0-5,0 1-2,3 0-4,0-1 0,0 1 0,3 2 0,1-3 0,-1 1 2,0-1 0,0 2-1,3-1-1,-3 2-1,0 1-3,-3-2-1,1 4-2,-1-2-7,-3 1-15,0 1-24,-1 1-42,-1 1-29,-4-3-12</inkml:trace>
          <inkml:trace contextRef="#ctx0" brushRef="#br0" timeOffset="8889.0896">-520 721 35,'3'-2'61,"0"1"-2,3-1-2,0-1-6,0 3-6,3-4-3,3 2-3,0 0-2,3 1-3,3-1-3,-2 0 0,2 1-6,0-1-4,3 0-3,-3 0-6,0 2-4,0 0-5,-3 0-1,3 0-6,-6 2-18,4 2-29,-4-3-37,-3 3-42,0-1-19,0 3-8</inkml:trace>
          <inkml:trace contextRef="#ctx0" brushRef="#br0" timeOffset="7734.9814">-517 844 23,'-3'0'110,"3"-2"-12,-3 0-11,3 0-12,3 1-9,-3-1-9,6-1-9,-3-1-7,6-1-6,0 2-5,0-2-7,3 1-2,0-1-6,0 2-2,3-2-6,0 1 0,1-1-3,-1 2-1,0-1-2,0-1 1,0 2-2,-3 1-8,0-2-22,1 3-33,-4-1-49,-1 2-42,1 0-21,-2 0-5</inkml:trace>
          <inkml:trace contextRef="#ctx0" brushRef="#br0" timeOffset="-6084.6449">-511 828 63,'0'-1'74,"0"-1"-16,0 0-13,3 0-7,3 1-3,3-2 1,0 1-3,3-2-3,3 1-3,-3-1-1,3 3-3,4-3-3,-4 1-3,3-1-2,-3 3-4,0-3-4,3 3-3,-3-1 0,0 0 0,1 1-1,-2-2-4,-2 2-18,1 1-31,-1-2-54,0 2-32,-3-1-15</inkml:trace>
          <inkml:trace contextRef="#ctx0" brushRef="#br0" timeOffset="8099.0358">-508 842 47,'-3'-2'84,"3"0"-8,0-1-7,3 1-4,0-1-7,0 0-5,3-1-9,0-1-12,3 2-9,3-2-8,0-1-5,0 1-4,3 0-1,1 0-1,-1 0 1,3-1 0,0 2-2,0-2 0,-3-1-1,3 3-1,0-2-1,-3 3 1,1 0 0,-1-1 0,0 3-2,-3-1-3,-3 2-20,3 0-30,-3 0-45,-3 2-36,0-1-17</inkml:trace>
          <inkml:trace contextRef="#ctx0" brushRef="#br0" timeOffset="-30485.4893">-481 804 6,'0'-1'70,"3"-1"-6,0-1-8,3 1-7,0 0-10,0 0-7,3-1-8,0 1-5,4-1-1,-1 1-3,3-2 0,-3 3-2,6-2 1,-3 1 0,0-2-1,0 4-2,4-1-3,-5-1-2,2 2-3,-4 0-7,0 2-12,0-1-21,-3-1-34,0 4-38,-3-2-22</inkml:trace>
          <inkml:trace contextRef="#ctx0" brushRef="#br0" timeOffset="8541.9489">-460 798 148,'-3'-2'130,"0"-2"-15,0 1-11,3 0-14,3-1-15,0 0-15,3 1-11,0 0-11,3-1-11,0 0-6,1 0-4,2 1-4,3-1-4,0 1-1,-3 0 1,6-1 1,-3 1 0,3-3 2,-3 3 1,4 2 0,-1-3-3,-3 2-1,0 0-3,0 1-1,0 1-5,-3 0-9,-3 0-23,3 1-25,-3 3-29,1-2-41,-5 0-50,2 1-19,-2-2 6</inkml:trace>
          <inkml:trace contextRef="#ctx0" brushRef="#br0" timeOffset="10468.9433">-414 850 75,'0'-1'72,"0"-1"-4,3 0-3,3 1-2,-3-1-2,3-2-7,0 3-8,3-1-9,0-1-4,0 1-5,3 0-1,-3 1-4,3-3-2,3 1-1,0 1-2,1-1-2,2-1-1,-3-1-1,3 2 0,3-1-3,-3-1-1,0 2-2,0-1-2,0 1-1,1 1-2,-4 1 0,0-2-5,0 3-13,-3 3-21,-3-3-26,3 3-36,-6-1-44,3 1-29,-3 0-4</inkml:trace>
          <inkml:trace contextRef="#ctx0" brushRef="#br0" timeOffset="-5562.9774">-336 864 29,'6'-4'62,"-3"3"-1,6-1-10,-3 1-8,1-3-6,2 2-7,-1 1-5,1-1-3,4-1-2,-5 3-2,2-4-3,2 4-3,0-2-3,-3 1-2,3 1 0,-3 0-6,0-2 0,3 2-1,-6 0-9,3 0-20,0 2-35,-2-2-39,2 0-20</inkml:trace>
          <inkml:trace contextRef="#ctx0" brushRef="#br0" timeOffset="10105.4638">-327 838 56,'0'-1'57,"3"-1"0,0-1-2,0 1 0,3 0-6,-3-1-5,6-1-4,-3 3-4,4-2-4,-1 1-6,0 0-4,3-1-3,-3 1-3,6 0 0,-3-1 0,0 1 1,3 0 0,0 1-2,0 1-2,-3-2-3,4 2-3,-4 2-3,0-2 0,0 1-3,0 1-1,-3 1-3,-3-1-13,0 2-25,0 1-37,0-2-50,-3 0-27,0 3-12</inkml:trace>
          <inkml:trace contextRef="#ctx0" brushRef="#br0" timeOffset="-6079.1151">-318 857 75,'-3'2'112,"3"-2"-18,0 0-11,0-2-14,3 2-10,0-1-6,0-1-10,4 2-10,-5-2-7,7 0-5,-3 1-3,3-3-5,-2 3-4,2-1 0,0-2-4,3 3 0,-3-3-3,3 3-1,0-3 0,0 3-1,-3-1 0,3 0-6,0 0-12,-2 1-21,-1-1-26,-1 2-34,-1 0-46,-1 0-18,-1 0 2</inkml:trace>
          <inkml:trace contextRef="#ctx0" brushRef="#br0" timeOffset="9315.666">-305 869 44,'-4'-2'140,"4"2"-36,0-1-23,0 1-16,0-2-5,4-2-3,-2 3-4,5-2-5,-5 1-6,4-2-7,0 1-3,4 0-3,-4 1-2,2-2-1,2 1-4,-1 0-3,3 1-4,0-1-4,0 1-4,0 0-3,0 0 1,0 1 0,1-1-2,-1 1 0,-3 1-2,3 1 0,-3-1 1,0 2-8,-3-1-15,0 1-25,0 2-31,0-1-41,0-1-52,-3 1-24,0 0 3</inkml:trace>
          <inkml:trace contextRef="#ctx0" brushRef="#br0" timeOffset="-5553.4069">-279 856 44,'-5'-2'135,"1"0"-32,1 0-21,3 1-13,0-3-12,3 3-8,1-1-7,-2 0-7,5 0-5,-2 2-4,2-1-3,-2 1-1,5 0-2,-4 0-1,3 1-4,3-1 1,-3 2-2,3 0-1,-3 0 0,3-2-1,0 1-2,1 1-3,-4 0-1,3-1 0,0 3-4,-3-2-2,3 1-17,-3-2-26,0 3-38,0-2-52,0 1-40,-3 1-19,0-1 4</inkml:trace>
          <inkml:trace contextRef="#ctx0" brushRef="#br0" timeOffset="9677.047">-270 883 52,'-2'-2'161,"-5"-2"-23,4 3-29,1-2-21,2 1-15,-4 0-12,8-1-8,-4 1-6,2 0-7,5 0-8,-2 1-5,2-2-5,-2 1-4,5 0-2,-1-1-1,0 1 0,3-1 1,0 1 3,0-2 5,3 3 2,-3-3 3,3 1-1,-3 1-2,4 1-4,-4-1-8,3-2-4,-3 4-5,0-1-3,-3 1-14,3 1-21,-3-1-32,0 2-39,0 0-49,1-2-54,-5 2-19,2-1 6</inkml:trace>
          <inkml:trace contextRef="#ctx0" brushRef="#br1" timeOffset="-68516.2505">-862 670 21,'3'-2'31,"3"2"-3,1 0-2,-2-2-3,5 2-3,-1 0 0,0 0-3,0 0-1,3 0-1,-3 0 0,3 0-3,0 2-4,3-2-3,-3 2-3,0-1-2,1 1-1,-1 0 0,0 1-2,0-1 3,0 0 2,0 1-4,-3-1-7,0 1-10,0 0-14,0-1-29,0 0-26</inkml:trace>
          <inkml:trace contextRef="#ctx0" brushRef="#br1" timeOffset="-68141.1927">-723 687 21,'7'1'21,"2"-1"-5,-1 2-4,1 0-1,1 1-3,2-1 0,0 0 0,0 1-1,0-1-2,0 1-1,0 0 0,0 0-3,0 0 0,-2 0 1,2 0-1,-3 3-3,0-3-10,0 0-11,-3 3-18</inkml:trace>
          <inkml:trace contextRef="#ctx0" brushRef="#br1" timeOffset="-67773.6111">-569 709 17,'4'1'33,"1"2"-1,-1-3-3,2 3-3,3-1-2,-3-1-3,3 2-2,0-1-3,0 2-4,3-1-3,0 0-2,0-1-2,0 2-2,0-1-2,1 1 1,-1-1-2,0-2-1,0 3 1,0-1-4,-3 0-9,3 0-16,-3 0-21,-3-2-29</inkml:trace>
          <inkml:trace contextRef="#ctx0" brushRef="#br1" timeOffset="-68965.8947">-729 659 12,'4'0'36,"-2"-1"-3,-2 1-4,7 0-4,-4 0-6,-1 0-3,5 0-6,-2 0-3,2 1-3,-1-1 1,0 2-5,0 0 0,0 0 1,3-2 1,-3 1-1,3 1-2,-3 0 2,0-1-1,3 1-4,-3 0-14,0-1-26,3 1-28</inkml:trace>
          <inkml:trace contextRef="#ctx0" brushRef="#br0" timeOffset="-30908.2675">-484 820 64,'6'-3'72,"0"1"-5,0-2-11,3 1-11,0-1-10,0 3-8,4-3-8,-5 1-5,5-1-1,-1 1-5,3 0-1,-3 1-3,3-1-1,0 0-3,-3 0 0,3 2 1,0-3 0,0 2-1,1 1 1,-4-1 0,3 2 0,-3 0-7,-3 0-14,0 2-27,0-1-39,0-1-29,-6 2-15</inkml:trace>
          <inkml:trace contextRef="#ctx0" brushRef="#br0" timeOffset="-30490.4715">-481 815 29,'0'-4'89,"3"3"-5,-3-3-12,3 2-8,3 1-10,-3-3-13,6 3-12,-3-1-8,6 0-7,-3-1 0,7 1-2,-4 0 0,3-1 0,3 1 1,-3 1 1,3-2-1,0 2-4,0-1-2,-2 1-1,2 1-1,-3 0-5,-3 0-5,0 1-15,0-1-22,-3 2-32,0 2-49,-3-3-23,-3 1-9</inkml:trace>
          <inkml:trace contextRef="#ctx0" brushRef="#br0" timeOffset="-31232.7052">-426 817 41,'5'-4'58,"-2"2"-1,4 1-5,-1-3-9,0 2-11,3 1-7,3-1-6,-3-1-6,3 1-3,3 0-1,-3 0 0,3 1-3,-3-1 0,3 0-1,1 2-1,-4-1-6,0 1-16,0 0-26,-3 0-44,0 0-24</inkml:trace>
          <inkml:trace contextRef="#ctx0" brushRef="#br1" timeOffset="-67438.5598">-393 750 23,'6'3'24,"3"-1"-4,0 1-3,-3 0-4,3 1-3,0-1-2,0 3-3,0-3-2,0 2 0,-3-1-2,3-1-1,-2 2-5,1-1-10,-2 1-15,1-2-21</inkml:trace>
          <inkml:trace contextRef="#ctx0" brushRef="#br0" timeOffset="-32024.5342">-390 857 5,'0'-1'79,"0"-3"-4,0 2-6,3-1-6,-3 0-7,3 1-11,3-2-13,-3 3-10,3-3-7,0 3-4,0-3-4,3 3-1,0-1-1,0-2-1,3 3 0,1-1-1,1 1 0,-2-3 0,4 2-1,-1 1 0,-3-1 0,0 0-2,3 2-13,-6-2-19,3 2-34,-3 2-44,0-2-23,-3 2-11</inkml:trace>
          <inkml:trace contextRef="#ctx0" brushRef="#br0" timeOffset="-32347.571">-372 874 64,'0'0'110,"0"0"-11,3-1-8,0 1-5,0-2-8,3 0-10,3 0-11,0 1-11,0 1-13,3-2-9,1 0-5,1 0-6,-2 1-5,4-1-4,2 1-2,-3-1 0,3 0-2,-3 2 1,0 0 1,0-2-4,0 2-11,0 2-19,-2-2-28,-4 2-33,3-2-53,-3 2-25,-3-1-6</inkml:trace>
          <inkml:trace contextRef="#ctx0" brushRef="#br0" timeOffset="-32752.3565">-363 881 66,'6'-2'78,"0"0"-12,0 2-9,3-1-11,0-1-14,3 1-11,0-1-6,0 0-5,0 0-7,4 1-7,-1 1-21,-3-2-43,3 0-34,-3 0-18</inkml:trace>
          <inkml:trace contextRef="#ctx0" brushRef="#br0" timeOffset="-31624.3338">-409 844 8,'0'-2'69,"4"0"-4,-1 0-1,3 1-4,-3-1-9,6-1-9,-3 1-8,3 0-6,3-1-4,0 1-4,0-1-6,3 1-3,0-1-4,0 1-1,1-1-2,-2 1-2,2 0-2,-4 0-11,3 1-18,-3-1-29,0 2-44,-3 0-25,-3 0-14</inkml:trace>
          <inkml:trace contextRef="#ctx0" brushRef="#br0" timeOffset="-32757.3526">-294 883 76,'0'-2'84,"3"0"-7,4 0-7,-2-1-10,2 2-12,-1-1-12,2 0-14,2 0-8,2 1-6,0-1-3,0 0-1,0 0-2,0 2-3,0-1-12,0 1-24,0-2-40,0 2-38,-2 0-20</inkml:trace>
          <inkml:trace contextRef="#ctx0" brushRef="#br1" timeOffset="-66783.3418">-224 813 7,'6'2'29,"0"0"-4,-3-1-3,3 1-6,0-1-1,3 3-3,-3-2-4,0-1-2,0 1-2,0 0-2,0 1-11,-2-1-16,1-1-27</inkml:trace>
          <inkml:trace contextRef="#ctx0" brushRef="#br1" timeOffset="-66457.6931">-191 838 13,'3'2'13,"3"2"0,-3-3 1,0 3-3,3-1-1,-3 1-1,3-1-2,-3 2-4,3-2 0,-3 1-1,1 1-2,1-2-7,-2 1-13,4 1-23</inkml:trace>
          <inkml:trace contextRef="#ctx0" brushRef="#br0" timeOffset="-33181.1769">-248 900 46,'0'0'77,"3"-1"-4,0-2-3,0 1-4,0 1-10,3-1-10,0 1-12,3-1-10,-3 0-6,6 0-6,-3 1-4,0-1-1,3-2-3,1 4 0,-1-3-3,2 2-11,-1 1-29,-4-2-50,3 0-36,-3 2-18</inkml:trace>
          <inkml:trace contextRef="#ctx0" brushRef="#br0" timeOffset="-34193.9763">-233 901 8,'3'-1'80,"0"0"-2,3-4-4,0 4-4,3-1-9,0-1-12,0-1-13,3 3-8,0-1-7,0-2-7,0 3-2,0-1-4,1 1-1,-1-1-2,3 2-5,-6-2-14,3 2-29,-3 0-47,0 2-35,-3-2-20</inkml:trace>
          <inkml:trace contextRef="#ctx0" brushRef="#br0" timeOffset="-34578.6185">-224 907 29,'0'-2'79,"0"0"-7,0 0-7,3 1-5,0-3-5,0 2-9,3-1-13,0 0-10,3 1-7,-3-1-4,3 1-6,3-2-1,-3 3-2,4-2-3,-1 1-9,0 0-21,0 0-31,0 1-46,-3-1-24,0 0-10</inkml:trace>
          <inkml:trace contextRef="#ctx0" brushRef="#br0" timeOffset="10899.2835">-185 937 133,'-3'0'138,"3"-1"-17,-3-1-14,3 2-13,3-4-10,-3 3-12,3-1-12,0 1-14,0-3-10,3 2-10,0 1-7,0-2-8,3 0-2,1 2-3,-1-3-2,0 3 0,3-1-1,-3 0-1,0 0-2,3 1 1,-3 1 0,0 0-1,3 0 0,-6 0 0,3 1-4,-3 1-12,0 0-26,0 1-31,0 1-40,-3 0-54,0-1-29,1 0-3</inkml:trace>
          <inkml:trace contextRef="#ctx0" brushRef="#br0" timeOffset="-34881.5963">-188 927 29,'0'-3'87,"0"1"-12,0 0-7,0-1-8,3 2-8,0-3-9,3 2-11,0-1-10,0 1-8,4-2-6,-1 3-3,-1-3-3,1 2 1,4-1-1,-1 0-1,-3 1-1,3 0-8,-3 1-13,3-1-27,-3 0-46,-3 0-28,3 2-17</inkml:trace>
          <inkml:trace contextRef="#ctx0" brushRef="#br0" timeOffset="-33881.3322">-185 930 16,'3'-1'112,"-3"1"-11,3 0-9,0-2-9,0 1-10,3-1-12,0 0-15,1 0-9,2 1-11,-4-1-8,5 1-8,1-2-2,-1 0-3,-1 1-7,3 1-7,0-3-20,-3 2-28,0 1-48,0 0-38,0-2-19,-3 1-3</inkml:trace>
          <inkml:trace contextRef="#ctx0" brushRef="#br0" timeOffset="-36216.5009">-179 975 126,'-3'0'108,"0"0"-20,3 0-16,-3 0-11,3 0-6,0-2-8,3 2-8,0 0-6,3-2-9,0 2-4,0-1-7,4-1-4,-1 0-2,-1 0 0,1 1 1,0-1-1,4 0 1,-4 1-1,3-1 0,0 0-2,-3 1-2,0 1-3,3-2 1,-3 2 0,0 2-1,-3-1-1,3 1-1,-2 0-1,2 1-7,-4-1-13,2 3-15,-2-2-20,-1 1-24,-1 1-44,3-2-25,-6 2-6</inkml:trace>
          <inkml:trace contextRef="#ctx0" brushRef="#br0" timeOffset="-35213.6954">-176 980 92,'3'-2'91,"-3"-1"-2,3 1-4,0-1-8,0-1-9,3 1-14,0 1-12,4-1-10,-1-1-11,0 1-8,0-1-5,3 1-3,0 0-3,0-1-2,0 1-1,-3-1 0,3 3-6,0-1-9,0 1-15,-3 1-23,1 0-32,-1 0-45,-4 0-19,2 0-5</inkml:trace>
          <inkml:trace contextRef="#ctx0" brushRef="#br0" timeOffset="-36631.5243">-170 956 14,'0'-2'60,"3"1"-2,0-1-6,-3 0-5,3 0-4,4 1-3,-5-1-4,5 1-3,-4-1-3,2 0-2,4 0-5,-2-1-4,2 3-5,0-4-4,0 3-3,0 1-3,0-2-3,0 1 1,0 1-1,0 0-3,-3 0-9,3 1-15,-3 1-28,3-1-45,-3 2-28,0-2-13</inkml:trace>
          <inkml:trace contextRef="#ctx0" brushRef="#br0" timeOffset="-33492.3472">-152 927 9,'10'-1'34,"-1"-1"-9,3 0-9,-3 0-4,3 1-6,0-1-2,0-2-3,0 3-1,0-1-9,0 0-20,0 1-29</inkml:trace>
          <inkml:trace contextRef="#ctx0" brushRef="#br1" timeOffset="-66050.204">-145 866 15,'5'0'25,"-2"3"-8,4-1-4,-5 0 0,5 1-2,-5-2 1,5 3 1,-1-1 0,0 1 1,-3-2-2,3 1 1,0 0-2,-3 1-1,3-1-4,0-1-2,-3 1 0,3 1-2,-3 0 0,3-3-2,-3 2-1,3-1-2,-3 2-7,3-3-8,-3 1-10,3-1-11,-3 2-18</inkml:trace>
          <inkml:trace contextRef="#ctx0" brushRef="#br0" timeOffset="11261.3002">-128 986 59,'0'-1'120,"0"-1"-19,0 1-17,0-3-14,4 2-7,-1 1-9,-1-1-10,5 0-11,-4 1-10,3-1-4,0 0-5,0 2-4,0-2-2,3 1 0,-3 1 0,0 0-2,3 0-2,-3 0 0,3 1-3,-3 1-1,0 0-1,0 0-3,1-1-10,-5 3-25,4-1-34,-2 1-46,-2-1-37,1 0-15</inkml:trace>
          <inkml:trace contextRef="#ctx0" brushRef="#br0" timeOffset="-35874.5119">-124 1014 6,'-4'0'155,"4"0"-21,-2 0-22,4-2-22,-2 2-18,4-2-17,-1 2-14,-1-1-10,5-1-8,2 0-7,-3 0-5,3 1-4,0-1-4,0 1-1,3-1 0,-3-2-1,0 3 0,0-1-1,3-2 0,-3 3 1,0-1-1,1 1 0,-1 1-3,-4-2-10,5 2-13,-1 0-19,-3 0-20,0 2-22,0-1-29,0 1-28,0-1-6</inkml:trace>
          <inkml:trace contextRef="#ctx0" brushRef="#br0" timeOffset="-5133.9729">-115 905 74,'3'0'67,"0"0"-1,0 0-4,0 0-2,3 2-8,0-1-8,0 1-8,0 0-8,0 2-6,0-3-5,3 2-5,0 1-2,-3-1-3,3 0-2,-3 1-4,0-1-15,3 1-33,-3 1-57,0-4-30,-3 3-17</inkml:trace>
          <inkml:trace contextRef="#ctx0" brushRef="#br1" timeOffset="-65698.5364">-88 888 38,'-3'0'70,"3"0"-17,0 0-11,0 0-7,3 2-4,-3-1-4,3 1-6,0-1-4,0 1-4,0 2-1,0-1-3,0 1-3,3 1-1,-3-1-2,3 0-2,-3 2-1,3-2 1,-3 0 0,3 1-1,0 2 1,-3-2 0,3 0-1,1 0-2,-5 0-9,4-1-12,-2 1-20,1 0-24,2 0-33,-5 0-14</inkml:trace>
          <inkml:trace contextRef="#ctx0" brushRef="#br0" timeOffset="-4710.304">-58 973 70,'0'0'176,"0"-2"8,0 1-65,6-1-43,0 0-24,0 0-15,3-1-9,0 1-7,0-1-5,3 1-5,0-1-5,0 1-18,4-1-32,-4 1-55,0-1-51,-3 1-26,0 0-15</inkml:trace>
          <inkml:trace contextRef="#ctx0" brushRef="#br0" timeOffset="11663.7521">-58 992 87,'0'-2'91,"3"0"-16,0 0-11,3 1-5,-3 1-8,3-2-12,3 2-12,-3 0-9,1 0-5,1 0-5,-2 0-5,1 0-1,2 2-1,-3-2-10,3 1-23,-3 1-39,0 0-43,-3 0-23,3-2-10</inkml:trace>
          <inkml:trace contextRef="#ctx0" brushRef="#br1" timeOffset="-65363.8619">30 983 42,'6'2'42,"-3"-1"-3,3 1-8,0 2-4,0-3-7,0 1-4,0 2-6,0-1-3,0-2-5,0 5-8,0-3-14,0 1-22,0-1-28,0 1-20</inkml:trace>
          <inkml:trace contextRef="#ctx0" brushRef="#br0" timeOffset="-35542.9551">-37 1007 70,'0'0'179,"0"0"-20,-3-2-19,3 2-16,3-2-19,-3 2-17,3-1-15,3-1-17,-3 2-14,3-1-14,0 1-8,0-2-7,3 2-7,0-2-1,-2 2-2,5-2-2,-3 2-1,0 0-1,0 0 0,0 0-5,0 0-11,0 2-16,0-2-26,0 2-27,-3-2-35,0 3-49,3-1-27,-6-1-3,3 1 13</inkml:trace>
        </inkml:traceGroup>
      </inkml:traceGroup>
    </inkml:traceGroup>
  </inkml:traceGroup>
</inkml:ink>
</file>

<file path=ppt/ink/ink1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1.5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01E70D2-7F50-413D-B4E8-B325EBC1E805}" emma:medium="tactile" emma:mode="ink">
          <msink:context xmlns:msink="http://schemas.microsoft.com/ink/2010/main" type="inkDrawing"/>
        </emma:interpretation>
      </emma:emma>
    </inkml:annotationXML>
    <inkml:trace contextRef="#ctx0" brushRef="#br0">-1 0 43,'0'6'48,"1"2"-8,-1 1-7,2-1-7,-2 1-4,2 0-5,-2-1-6,1 2-3,1-1-3,-2 0-1,4-1-1,-2 0-1,-1 1 0,1-1-5,0-1-10,-1-1-18,1 0-23,0-2-26</inkml:trace>
  </inkml:traceGroup>
</inkml:ink>
</file>

<file path=ppt/ink/ink1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2.3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886D30C-52A9-4FD8-A157-A0E31B25C060}" emma:medium="tactile" emma:mode="ink">
          <msink:context xmlns:msink="http://schemas.microsoft.com/ink/2010/main" type="inkDrawing"/>
        </emma:interpretation>
      </emma:emma>
    </inkml:annotationXML>
    <inkml:trace contextRef="#ctx0" brushRef="#br0">3 0 33,'0'8'56,"-1"1"-9,1-1-9,-2 1-7,2 0-5,0 1-3,0-2-7,0 3-3,0-2-4,0 0-1,0 1 0,0 0-2,2-1 0,-2 1-3,0-1 1,1 1-2,-1-2-2,0 1 3,2 0-2,-2 0 1,0-2-1,2 2 3,-2-1-1,1 0 0,-1-1-2,2 1 1,0-2-2,-2 1 0,2-1-1,-1 0-7,-1 0-13,2-1-22,0-1-29,0 1-27</inkml:trace>
  </inkml:traceGroup>
</inkml:ink>
</file>

<file path=ppt/ink/ink1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2.3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0AFE2C2-68B4-4F6C-A67C-F897D56D352C}" emma:medium="tactile" emma:mode="ink">
          <msink:context xmlns:msink="http://schemas.microsoft.com/ink/2010/main" type="inkDrawing"/>
        </emma:interpretation>
      </emma:emma>
    </inkml:annotationXML>
    <inkml:trace contextRef="#ctx0" brushRef="#br0">0 0 43,'2'4'71,"-1"1"2,1 0 4,0 1 1,-1 1 1,1-1 2,2 1-4,-3 0-5,-1 1-8,2 0-4,0 0-7,0 1-6,-1 0-5,-1 0-5,2 1-4,-2 0-4,0 1-5,0-1-5,0 1-6,0 1-3,-2-1-3,1 0-3,-1 1-5,0-1-13,0 0-14,1 1-16,1-2-19,-2 1-23,2-2-28,0-1-26,0-1-29,2 0-13,-2-1 6</inkml:trace>
  </inkml:traceGroup>
</inkml:ink>
</file>

<file path=ppt/ink/ink1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3.1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602888F-EB2D-4BF9-A53C-5B12CA62D491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14,'0'1'71,"0"0"-1,0 0 1,0 0-1,0 1-1,0 0 4,0 0 5,1 0 4,-1 2 5,0-1 5,2 2 6,-2 0 6,0 1 3,2 0 8,-2 1 4,0-1-1,2 2 0,-2 0-1,0 1-3,2 0-1,-2-1 0,0 1 2,1 0-3,-1 0-7,2 0-4,-2 0-10,2-2-11,-2 2-11,1 0-11,1-1-9,-2-1-12,2 1-7,0 0-9,-1 0-7,-1 0-4,2-2-2,0 2-1,-2 0-1,2-1 0,-1 0 0,-1 0-2,0 0-2,2-1 0,0 1-1,-2-2-1,1 1 1,-1 0-1,2 0 0,0 0-4,0-1-3,-2 1-6,1-2-15,1 1-22,0 0-28,-2 0-28,2-1-29,-1 0-31,-1 0-20,2-2-13,0 1-3,-2-1 2,0 0 5,1 0 11,-1-1 10,2 0 3,-2 0-6,0-1-20,0-1 1,2 0 11</inkml:trace>
  </inkml:traceGroup>
</inkml:ink>
</file>

<file path=ppt/ink/ink1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4.0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8E49D80-ECEC-4E5B-8E61-D44934AC9A7E}" emma:medium="tactile" emma:mode="ink">
          <msink:context xmlns:msink="http://schemas.microsoft.com/ink/2010/main" type="inkDrawing"/>
        </emma:interpretation>
      </emma:emma>
    </inkml:annotationXML>
    <inkml:trace contextRef="#ctx0" brushRef="#br0">0 1 11,'0'0'64,"0"0"1,0-1 3,0 1-3,0-1 0,0 1-2,2 0-5,-2 1-5,0 0-2,0 0-1,2 1-2,-1 0-2,-1 2-4,2-1 0,0 1 0,0 2-3,-1-1 0,1 2 1,-2 0-1,2 0 0,-1 1 0,1-1-5,0 2-2,0 0-6,0 0-6,-1 1-7,1-2-4,-2 1-2,2 1-4,-1-3 0,-1 2-4,2-1 1,-2-1-3,2 0-11,-2 0-18,0-1-27,0-1-31,0-1-35,0 0-44,0 0-39,0-1-5,0-1 11</inkml:trace>
  </inkml:traceGroup>
</inkml:ink>
</file>

<file path=ppt/ink/ink1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4.0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D9DAD86-3635-417D-B50E-7BC954D5CF0B}" emma:medium="tactile" emma:mode="ink">
          <msink:context xmlns:msink="http://schemas.microsoft.com/ink/2010/main" type="inkDrawing"/>
        </emma:interpretation>
      </emma:emma>
    </inkml:annotationXML>
    <inkml:trace contextRef="#ctx0" brushRef="#br0">0 0 52,'1'4'79,"-1"0"0,2 1 0,-2 1 4,0 0 3,2 1 3,-2 0 1,0 0-5,0 1-6,0 1-6,0-1-8,0 1-8,-2-1-8,2 1-5,0-1-5,-2 1-5,2 0-6,-1-1-5,1 0-4,0 1-5,0-1-6,0 0-2,0-1-3,0 1 0,0-1-2,0-1 1,0 0-1,0-1-8,1 0-15,-1 0-21,0-3-22,0 2-28,0-2-24,2 0-25,-2 1-17,0-1-22,0-2-7,0 1 12</inkml:trace>
  </inkml:traceGroup>
</inkml:ink>
</file>

<file path=ppt/ink/ink1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4.9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51D1488-439F-4324-A46E-7C984A0738C2}" emma:medium="tactile" emma:mode="ink">
          <msink:context xmlns:msink="http://schemas.microsoft.com/ink/2010/main" type="inkDrawing"/>
        </emma:interpretation>
      </emma:emma>
    </inkml:annotationXML>
    <inkml:trace contextRef="#ctx0" brushRef="#br0">11 0 28,'2'2'78,"-2"0"2,0 0 1,2 0 4,-2 1 6,0 1 5,0-1 3,0 1 2,0 1 0,0 0-2,0 1 0,0 0-2,-2 0 2,2 1 2,0-2-1,0 4-3,-2-3-5,2 1-7,0 0-10,0 1-9,-2-1-8,2 0-9,0 0-9,0 1-6,0-1-6,0-1-8,0 0-5,0 0-4,0 0-4,0 0-4,0-1 2,0 1-3,0-2 0,0 1 0,0-1 0,0 2-2,-1-2-7,1 1-7,0 0-10,0 0-16,-2-1-22,2 1-18,-2-1-20,2 0-17,-2 0-13,2-1-10,-1 1-5,1-2-7,0 1-6,-2-1-10,2 0-19,0-1-14,0 0 5,0 0 16</inkml:trace>
  </inkml:traceGroup>
</inkml:ink>
</file>

<file path=ppt/ink/ink1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4.9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B109785-4507-40AF-A5A4-1573C17012E3}" emma:medium="tactile" emma:mode="ink">
          <msink:context xmlns:msink="http://schemas.microsoft.com/ink/2010/main" type="inkDrawing"/>
        </emma:interpretation>
      </emma:emma>
    </inkml:annotationXML>
    <inkml:trace contextRef="#ctx0" brushRef="#br0">14 0 38,'0'4'65,"-1"-2"4,1 2 3,0 0-1,-2 0 0,2 0-2,-2 1-4,2 0-4,0 0-3,-1 0-3,1 1 0,-2-2-1,2 2-1,-2 0-4,2 0-5,0 0-3,-2-2-7,2 4-3,0-3-8,0 1-3,0 1-5,0-1-1,-2 1-4,2-2-2,0 2-1,0-1-1,0 0-1,0 0-2,0-1 0,0 1-1,0-2 1,0 2-3,0-1 0,2-1 0,-2-1-1,0 1-5,0 0-13,0 0-14,2-1-21,-2 1-22,0-2-22,2 1-19,-2-1-11,0 0-8,0-1-8,2 1-12,-2-2 6</inkml:trace>
  </inkml:traceGroup>
</inkml:ink>
</file>

<file path=ppt/ink/ink1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5.7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5E907F5-BE47-48D2-A5AB-C254BFEFDA68}" emma:medium="tactile" emma:mode="ink">
          <msink:context xmlns:msink="http://schemas.microsoft.com/ink/2010/main" type="inkDrawing"/>
        </emma:interpretation>
      </emma:emma>
    </inkml:annotationXML>
    <inkml:trace contextRef="#ctx0" brushRef="#br0">11 0 24,'0'2'70,"0"0"1,0-1 2,-2 3 0,2-2 0,0 2-6,0-1-5,-2 2-8,2-1-6,0 1-5,-2 0-5,2 1-4,0 0-4,-1 0-4,1 1-4,0 0-6,-2 0-3,2 0-4,0-1-4,-2 1-2,2-1 0,0 1 0,0-1-2,0 0 0,0-1-1,0 0-7,0-1-15,2 1-19,-2-1-24,0-2-29,0 1-32,2-1-31,-2 1-11,0-2 6</inkml:trace>
  </inkml:traceGroup>
</inkml:ink>
</file>

<file path=ppt/ink/ink1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5.7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948735D-5C7C-4411-B81F-7629AA8C830F}" emma:medium="tactile" emma:mode="ink">
          <msink:context xmlns:msink="http://schemas.microsoft.com/ink/2010/main" type="inkDrawing"/>
        </emma:interpretation>
      </emma:emma>
    </inkml:annotationXML>
    <inkml:trace contextRef="#ctx0" brushRef="#br0">2 0 42,'0'2'70,"0"0"3,0 0-3,0 2-1,0 0 3,0-1-3,2 2-6,-2 1-8,0 0-7,0 1-8,0 0-13,0-1-7,0 1-7,0-1-4,0 0-3,0 1-3,0-2 2,-2 0-3,2 1-2,0-2-1,0 1-12,0-2-18,0 0-22,0 0-24,0-1-26,0 0-28,-2-1-20,2-1 1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14.60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C4704B3-CD1C-4289-9608-5EDD1FD5F40D}" emma:medium="tactile" emma:mode="ink">
          <msink:context xmlns:msink="http://schemas.microsoft.com/ink/2010/main" type="writingRegion" rotatedBoundingBox="14526,7333 15697,8644 15474,8843 14303,7532"/>
        </emma:interpretation>
      </emma:emma>
    </inkml:annotationXML>
    <inkml:traceGroup>
      <inkml:annotationXML>
        <emma:emma xmlns:emma="http://www.w3.org/2003/04/emma" version="1.0">
          <emma:interpretation id="{DA815505-EBA1-451C-ACB6-EA4195FE78D1}" emma:medium="tactile" emma:mode="ink">
            <msink:context xmlns:msink="http://schemas.microsoft.com/ink/2010/main" type="paragraph" rotatedBoundingBox="14526,7333 15697,8644 15474,8843 14303,7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B230B4-0A1C-472D-888F-4D236F8DE57E}" emma:medium="tactile" emma:mode="ink">
              <msink:context xmlns:msink="http://schemas.microsoft.com/ink/2010/main" type="line" rotatedBoundingBox="14526,7333 15697,8644 15474,8843 14303,7532"/>
            </emma:interpretation>
          </emma:emma>
        </inkml:annotationXML>
        <inkml:traceGroup>
          <inkml:annotationXML>
            <emma:emma xmlns:emma="http://www.w3.org/2003/04/emma" version="1.0">
              <emma:interpretation id="{336433B0-DF29-4FAC-9338-1FC6F941B741}" emma:medium="tactile" emma:mode="ink">
                <msink:context xmlns:msink="http://schemas.microsoft.com/ink/2010/main" type="inkWord" rotatedBoundingBox="14526,7333 15697,8644 15474,8843 14303,7532"/>
              </emma:interpretation>
              <emma:one-of disjunction-type="recognition" id="oneOf0">
                <emma:interpretation id="interp0" emma:lang="en-US" emma:confidence="0.5">
                  <emma:literal>:</emma:literal>
                </emma:interpretation>
                <emma:interpretation id="interp1" emma:lang="en-US" emma:confidence="0">
                  <emma:literal>=</emma:literal>
                </emma:interpretation>
                <emma:interpretation id="interp2" emma:lang="en-US" emma:confidence="0">
                  <emma:literal>£</emma:literal>
                </emma:interpretation>
                <emma:interpretation id="interp3" emma:lang="en-US" emma:confidence="0">
                  <emma:literal>-</emma:literal>
                </emma:interpretation>
                <emma:interpretation id="interp4" emma:lang="en-US" emma:confidence="0">
                  <emma:literal>x</emma:literal>
                </emma:interpretation>
              </emma:one-of>
            </emma:emma>
          </inkml:annotationXML>
          <inkml:trace contextRef="#ctx0" brushRef="#br0">-1857 1044 5,'0'0'29,"3"-3"-5,-3 3-3,4 3-3,-4-3-3,3 2 1,0-1-3,0 3 0,1-1 1,2 1-5,-2 3-1,2 1-2,1 0-1,0 1-2,-1 0-2,1 0 0,-1 3 1,1 1-2,0-2 1,-1 0 0,1 0 1,-1 0 1,1 0-3,0 0-10,-1 0-15,1-1-11,-1-1-14,1 0-17</inkml:trace>
          <inkml:trace contextRef="#ctx0" brushRef="#br0" timeOffset="189031.6412">-1543 1283 29,'-13'-8'42,"6"1"-8,-1-5-3,-5 0-5,5 0-4,-5 1-5,-1-5-6,0 4-3,0-3-4,0-1 0,-7 0-4,8 1 1,-8 3 0,6 0-1,2 0-1,-1 1-11,-1 3-21,2 0-36,-1 1-20</inkml:trace>
          <inkml:trace contextRef="#ctx0" brushRef="#br0" timeOffset="470.4929">-1698 1240 15,'3'6'43,"0"-1"-3,4 5-7,-4-3-6,4 3-7,-1-2-5,1 2-4,-4-1-2,4 2-3,3-1-1,-4 1-2,1 0 0,0 0-2,3 1-1,-4-2 0,4 2 3,0-1-2,0 0 1,-4-2 1,4 2-1,-3-1-2,0 1-9,-1-2-9,1 0-16,-4-1-21,0 1-28</inkml:trace>
          <inkml:trace contextRef="#ctx0" brushRef="#br0" timeOffset="188588.6836">-1383 1502 35,'-7'-4'55,"1"-8"-6,-2 5-6,-5-5-3,6 0-9,-7-3-4,7 3-7,-7-8-6,-1 4 0,-5 1-4,6-1-2,-7-3-3,0 3-3,8 1-1,-8-1-3,0 0-1,7 0-8,0 5-17,0-1-22,0 1-28,1 3-23</inkml:trace>
          <inkml:trace contextRef="#ctx0" brushRef="#br0" timeOffset="886.5098">-1543 1432 44,'3'1'64,"1"3"-1,2-2 3,-3 1 0,4 2-5,-4-1-3,4 1-3,0 0-5,-1 3-8,1-1-7,-1 1-4,1 1-5,0 0-7,-1 1-2,1 1-3,-1 0-3,4 1-3,-3 2-3,0-1-3,3 0-2,-1 0-2,-2 2-1,3-3-2,-3 2-8,3-2-12,-4 0-12,4-1-14,-3 0-17,-1-2-17,-2-1-20,2 1-25,1-2-6</inkml:trace>
          <inkml:trace contextRef="#ctx0" brushRef="#br0" timeOffset="188056.6478">-1251 1608 42,'-6'-8'41,"-9"0"-2,9 4-6,-9-4-4,2-3-4,-1 3-6,7 0-4,-7-4-5,0 1-4,0-1-2,0 0-3,1 0 0,-2 0-1,2-3-1,-1 3 1,-1 0-5,2 1-9,5-1-18,-5 0-22,6 5-30</inkml:trace>
          <inkml:trace contextRef="#ctx0" brushRef="#br0" timeOffset="187634.8651">-1042 1631 32,'-7'-4'43,"0"4"-3,-7-4-4,7 0-5,-7 0-6,7 0-2,-7 1-8,0-2-4,1 2-4,-2-1-2,2-4-1,-1 4-2,-7-4-1,7 4 0,0-4-3,0 1 0,1-1-1,-2 0-3,2 4-11,-1-3-19,-1 2-25,2-2-25</inkml:trace>
          <inkml:trace contextRef="#ctx0" brushRef="#br0" timeOffset="1319.0064">-1282 1714 4,'3'7'28,"4"1"-1,-4 1-2,4 0-2,-1-1-1,-2 1 0,2 0-2,1 1-2,-4-1-4,4 0-3,-4 0-1,4 1-5,-4-3-3,4 2-1,-4-1 0,3 0 0,-2-1-2,-1-2-1,0 1-10,1-1-11,-1 1-21,0-2-31</inkml:trace>
          <inkml:trace contextRef="#ctx0" brushRef="#br0" timeOffset="1926.997">-1223 1875 17,'0'0'55,"0"2"-10,4-2-5,-4 0 2,0 0 0,3 2-3,0-2-5,1 0-8,-1 2-6,0-2-6,4 2-2,-4 0-1,0-2-2,4 1 0,0 2-1,-1 0 0,1-1-2,-4 2-2,4 0-2,-1-3 0,1 3 0,0 2-2,-1-3 0,1 1 1,3 0-1,-4 0 0,1 0-1,-1-1 1,1 1 0,0-1-1,-1 1-1,1 0-4,-1-1-9,1 0-12,0 0-16,-1-1-15,-2 0-20,2 0-23,1-1-9</inkml:trace>
          <inkml:trace contextRef="#ctx0" brushRef="#br0" timeOffset="2321.0285">-998 1970 31,'3'2'53,"4"0"6,-4 0 1,4-2 1,-1 2-2,1-2 0,-1 0-5,4 1-4,-3-1-8,0 0-9,2 0-6,-2 2-10,0-2-5,-1 0-6,1 2-3,-1-2-2,1 0-1,0 2-1,-1 0-11,1-2-14,0 2-19,-4-2-22,3 0-25,-2 2-40,-1-2-10</inkml:trace>
          <inkml:trace contextRef="#ctx0" brushRef="#br0" timeOffset="-1279.1226">-2062 724 29,'0'2'34,"0"-2"2,0 0 2,0 0 1,0 0 2,0 0 0,0 0-7,0 0-4,3 2-5,-3-2-5,0 0-3,0 0-4,0 0-3,0 1-1,0-1 0,4 4 0,-4-2 0,3 4 1,-3-3-2,3 3 0,1 2-1,-1 1-2,3 2-1,-2 2-4,2 0-18,-2 0-35,2 2-46,1 0-27,0 0-14</inkml:trace>
          <inkml:trace contextRef="#ctx0" brushRef="#br0" timeOffset="-497.2934">-1986 889 11,'0'-2'49,"3"2"-4,-3-2-3,0 2-6,4 0-8,-4 0-5,0 0-4,3 0 1,0 2 1,1 0 4,-1 2 3,0 0 3,4-1-3,-1 3-3,1 1-5,0 1-3,3-1-7,-4 5-3,4-3-4,0 2-3,-3 2-12,3-2-16,-1 2-27,-2 0-30,3 0-33,-3 0-15</inkml:trace>
          <inkml:trace contextRef="#ctx0" brushRef="#br0" timeOffset="189037.3739">-1786 1068 29,'-6'-4'62,"-2"1"-13,1-2-12,1-2-11,-2 3-5,1 0-10,1 0-4,-2 0-5,1 0-15,1 0-27,-1 1-36,-7-2-18</inkml:trace>
        </inkml:traceGroup>
      </inkml:traceGroup>
    </inkml:traceGroup>
  </inkml:traceGroup>
</inkml:ink>
</file>

<file path=ppt/ink/ink1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6.6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2F73B85-B8C0-474B-BC14-1092C039B6B0}" emma:medium="tactile" emma:mode="ink">
          <msink:context xmlns:msink="http://schemas.microsoft.com/ink/2010/main" type="inkDrawing"/>
        </emma:interpretation>
      </emma:emma>
    </inkml:annotationXML>
    <inkml:trace contextRef="#ctx0" brushRef="#br0">-1 0 78,'0'4'84,"0"0"-3,0 0-5,0 0-4,0 1-6,0 1-1,0 1-9,2-1-10,-2 2-7,0-2-11,0 2-6,0 0-8,2 1-5,-2-1 0,0-1-4,1 1 1,-1 0-4,0 0 1,2-1-1,-2 0-4,0-1-5,2-1-13,-2 1-20,0-2-24,2 0-32,-2 0-39,0-1-22,0 0-6</inkml:trace>
  </inkml:traceGroup>
</inkml:ink>
</file>

<file path=ppt/ink/ink1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6.6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2A97034-17BF-4EBA-8C85-15CC07AA67F0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12,'2'4'55,"-2"-1"-3,1 1-3,-1 2-1,2 0 0,-2 0-1,0 1-2,2 1-2,-2-1-1,0 2-3,0 0-2,0 0-3,0 0 1,0 1-3,-2-1-5,2 1-4,0 0-4,0-1-5,0 0-4,0 1-4,0-2-2,0 1-2,0-2-2,0 1-10,0-1-17,0-1-20,2 0-24,-2-2-26,0 0-27,0 0-22,0-2-3</inkml:trace>
  </inkml:traceGroup>
</inkml:ink>
</file>

<file path=ppt/ink/ink1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7.4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580DB8D-F0D3-4CCB-A40D-6683C746A7D9}" emma:medium="tactile" emma:mode="ink">
          <msink:context xmlns:msink="http://schemas.microsoft.com/ink/2010/main" type="inkDrawing"/>
        </emma:interpretation>
      </emma:emma>
    </inkml:annotationXML>
    <inkml:trace contextRef="#ctx0" brushRef="#br0">0 0 56,'2'0'70,"-1"0"0,1 0 1,-2 0 2,2 1 0,-2 1 3,2 0-2,0 2-3,-2 0-4,1 1-4,-1 1-3,0 1-9,2 1-9,0 1-6,-2 1-9,1 0-7,1-1-9,-2 2-4,0-1-7,2 0-10,-2-1-15,0 1-21,2-2-26,-2 0-30,0-1-37,0-2-39,1 1-11,-1-2 7</inkml:trace>
  </inkml:traceGroup>
</inkml:ink>
</file>

<file path=ppt/ink/ink1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8.3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BCA6970-B560-411F-8356-6DF7FBABD265}" emma:medium="tactile" emma:mode="ink">
          <msink:context xmlns:msink="http://schemas.microsoft.com/ink/2010/main" type="inkDrawing"/>
        </emma:interpretation>
      </emma:emma>
    </inkml:annotationXML>
    <inkml:trace contextRef="#ctx0" brushRef="#br0">0 0 57,'2'2'75,"-2"0"3,0 2-3,0 0-4,-2 1-12,2 2-8,0 0-12,0 0-10,0 2-8,0 1-7,0 0-3,0 1-5,0 0-2,2-1-4,-2 0-7,2-1-15,-2 2-20,1-2-22,-1-1-32,0 0-33,2-2-12</inkml:trace>
  </inkml:traceGroup>
</inkml:ink>
</file>

<file path=ppt/ink/ink1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8.3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AC7B6CA-B6F3-4E7E-8661-41317D09021A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9,'4'6'33,"-3"-1"-5,1 2-2,2 1-4,-1 0-5,1 1-5,-3-1-5,3 1-9,-1 0-24,1 0-37</inkml:trace>
  </inkml:traceGroup>
</inkml:ink>
</file>

<file path=ppt/ink/ink1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05.8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FC6F7AC-97BF-4F08-9192-27A581C00BD9}" emma:medium="tactile" emma:mode="ink">
          <msink:context xmlns:msink="http://schemas.microsoft.com/ink/2010/main" type="inkDrawing"/>
        </emma:interpretation>
      </emma:emma>
    </inkml:annotationXML>
    <inkml:trace contextRef="#ctx0" brushRef="#br0">186 2 3,'-7'-1'25,"0"1"-4,-2-1 0,0 1-6,-1 0-3,1 0-4,-1 1-1,-2-1-2,1 2-1,-1-1 1,2-1-1,-2 2 0,1 0-2,1 0 0,-1 1-2,3-2-1,-1 2-2,2-1-6,0 0-19,2 1-32</inkml:trace>
  </inkml:traceGroup>
</inkml:ink>
</file>

<file path=ppt/ink/ink1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06.5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302F45C-C887-46A0-9FA6-F7DDB29C2AEA}" emma:medium="tactile" emma:mode="ink">
          <msink:context xmlns:msink="http://schemas.microsoft.com/ink/2010/main" type="inkDrawing"/>
        </emma:interpretation>
      </emma:emma>
    </inkml:annotationXML>
    <inkml:trace contextRef="#ctx0" brushRef="#br0">54 0 5,'-5'4'5,"0"-1"2,-1 1 0,1 1-2,2 0 1,-2 0-2,1 0-1,1 1-1,-2 0-1,1 0-1,2 0 0,-1 1-1,-1-1-10</inkml:trace>
  </inkml:traceGroup>
</inkml:ink>
</file>

<file path=ppt/ink/ink1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09.0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9972243-C86E-479A-850D-59EA7B6E0CBA}" emma:medium="tactile" emma:mode="ink">
          <msink:context xmlns:msink="http://schemas.microsoft.com/ink/2010/main" type="inkDrawing"/>
        </emma:interpretation>
      </emma:emma>
    </inkml:annotationXML>
    <inkml:trace contextRef="#ctx0" brushRef="#br0">245 0 12,'-5'1'18,"-2"-1"3,0 1 2,2 0 1,-2 0-1,2 0 1,-2 0-2,2 0-1,-1 1-1,1-1-2,0 1 1,0 0-3,0 0-4,1 1 0,-1 0-2,0 0 1,1 0-2,1 0 1,-3 1 2,3-1 1,0 1 1,-1 0 0,1 0 1,-1 0-1,1 1-1,-1-1-1,3 1-2,-3-1 0,0 0-1,1 2-2,-1-2 1,3 1-1,-3 0 0,3 0 0,-3 0 0,1 0 3,1 0 0,-2-1 0,1 1 0,1 0-2,-1 0 1,1 0-2,-2 1 1,3-1-3,-3 0 2,2 1-3,1-1-1,-3 0 0,1 1-1,1-1-2,0 1 0,-1-1 0,1 1 0,-1-2-1,1 1 1,-1 0 1,1 0-2,-2 1 2,3-1 0,-3 0 0,2 0-1,1-1 0,-3 3 0,1-3 0,1 1 0,-2 0-5,3 0-9,-3 1-16,2-1-28,1 0-45,-3-2-33,3 1-14</inkml:trace>
  </inkml:traceGroup>
</inkml:ink>
</file>

<file path=ppt/ink/ink1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09.1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DBEC921-9040-467A-9E2D-414306DA7861}" emma:medium="tactile" emma:mode="ink">
          <msink:context xmlns:msink="http://schemas.microsoft.com/ink/2010/main" type="inkDrawing"/>
        </emma:interpretation>
      </emma:emma>
    </inkml:annotationXML>
    <inkml:trace contextRef="#ctx0" brushRef="#br0">109 0 19,'-5'6'20,"0"-2"0,0 2 2,-1 0 1,3 1 2,-2-1 0,0-1-4,1 2-1,-1-1-6,0 1-2,1-1-3,-1 1-1,2-1-2,-2 1-2,1-2-1,-1 2-1,-1-1-1,3 1 1,-2-1-2,1-1 0,-1 2-5,2-1-17,-2 0-32,1 0-30</inkml:trace>
  </inkml:traceGroup>
</inkml:ink>
</file>

<file path=ppt/ink/ink1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0.0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5E8B7F6-8D18-411E-AA69-AFC5B0369A18}" emma:medium="tactile" emma:mode="ink">
          <msink:context xmlns:msink="http://schemas.microsoft.com/ink/2010/main" type="inkDrawing"/>
        </emma:interpretation>
      </emma:emma>
    </inkml:annotationXML>
    <inkml:trace contextRef="#ctx0" brushRef="#br0">264-1 16,'-4'0'33,"3"0"-5,-3 0-1,2 0-2,-1 0 0,-1 0-1,1 0 1,0 0 0,-1 0 1,-1 0 2,1 2-1,1-2 0,-2 2-1,1-2-3,-1 2-3,1-1-2,-1 0 0,0 1-3,2 0 0,-1-1 1,-1 1 0,2 1-1,-3-1-1,3 1 2,-1 0 0,1 0-1,-2 0-1,1 0 0,1 1-2,-1-1 0,1 1-1,-1 0-1,1 1 0,-2-1 1,1 1 2,0-1 0,1 1 0,0 0 1,-1-1 1,1 0 0,-1 1-2,1 0 0,-1-1 0,-1 1-2,2 0-1,-1-1-1,0 1-2,0 0-2,0-1-2,-1 1-2,1 0 1,-1 0-1,2 1 0,-3-1 1,1 0-1,2 0 1,-2 1-1,1-1 0,-1-1 1,1 1-2,1 0 0,-1 1 0,1-1-3,-1-1-8,1 2-14,1-1-21,-1-1-30,1 0-39,0 1-43,1-1-18,-1 0 1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1:06.47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DC73C74-2123-4EC3-BE01-24CAC9EB0491}" emma:medium="tactile" emma:mode="ink">
          <msink:context xmlns:msink="http://schemas.microsoft.com/ink/2010/main" type="writingRegion" rotatedBoundingBox="14490,8556 10687,8912 10590,7873 14393,7518">
            <msink:destinationLink direction="with" ref="{1BD65B3E-B1C1-4181-B91A-B2DF09ED8919}"/>
            <msink:destinationLink direction="with" ref="{0786F57C-3F87-4F82-9C5D-0E4FBC19024A}"/>
            <msink:destinationLink direction="with" ref="{6826B274-E6A9-4ADF-80A3-688AC02B8C5E}"/>
            <msink:destinationLink direction="with" ref="{F22B80B6-4466-4763-AD6F-9DF8BAB658C0}"/>
          </msink:context>
        </emma:interpretation>
      </emma:emma>
    </inkml:annotationXML>
    <inkml:traceGroup>
      <inkml:annotationXML>
        <emma:emma xmlns:emma="http://www.w3.org/2003/04/emma" version="1.0">
          <emma:interpretation id="{A810D265-2B56-408E-9A04-A35D54F37651}" emma:medium="tactile" emma:mode="ink">
            <msink:context xmlns:msink="http://schemas.microsoft.com/ink/2010/main" type="paragraph" rotatedBoundingBox="14490,8556 10687,8912 10590,7873 14393,7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E50082-2D10-467E-A0CB-6D895CE83E6A}" emma:medium="tactile" emma:mode="ink">
              <msink:context xmlns:msink="http://schemas.microsoft.com/ink/2010/main" type="line" rotatedBoundingBox="14490,8556 10687,8912 10590,7873 14393,7518"/>
            </emma:interpretation>
          </emma:emma>
        </inkml:annotationXML>
        <inkml:traceGroup>
          <inkml:annotationXML>
            <emma:emma xmlns:emma="http://www.w3.org/2003/04/emma" version="1.0">
              <emma:interpretation id="{24CBD7C4-8A46-47E6-ABA4-832E127075B7}" emma:medium="tactile" emma:mode="ink">
                <msink:context xmlns:msink="http://schemas.microsoft.com/ink/2010/main" type="inkWord" rotatedBoundingBox="14490,8556 10687,8912 10590,7873 14393,7518"/>
              </emma:interpretation>
              <emma:one-of disjunction-type="recognition" id="oneOf0">
                <emma:interpretation id="interp0" emma:lang="en-US" emma:confidence="0.5">
                  <emma:literal>FEFEEE....</emma:literal>
                </emma:interpretation>
                <emma:interpretation id="interp1" emma:lang="en-US" emma:confidence="0">
                  <emma:literal>FEEFEEE....</emma:literal>
                </emma:interpretation>
                <emma:interpretation id="interp2" emma:lang="en-US" emma:confidence="0">
                  <emma:literal>FEFEEEE....</emma:literal>
                </emma:interpretation>
                <emma:interpretation id="interp3" emma:lang="en-US" emma:confidence="0">
                  <emma:literal>FEEFEEEE....</emma:literal>
                </emma:interpretation>
                <emma:interpretation id="interp4" emma:lang="en-US" emma:confidence="0">
                  <emma:literal>FEFEE....</emma:literal>
                </emma:interpretation>
              </emma:one-of>
            </emma:emma>
          </inkml:annotationXML>
          <inkml:trace contextRef="#ctx0" brushRef="#br0">-3152 1615 1,'-6'0'56,"-1"0"2,1 0 0,-1-1-5,-3 1-4,3 0-6,-2-2-6,-1 2-5,3 0-4,-3 0-4,0 0-5,0 0-2,-3 0-5,3 0-4,0 0-4,-3 0-1,3 2-1,0-2-2,-3 1-1,3 1 0,0 0-3,0-2-2,0 2-9,0 0-15,0 0-25,1-1-29,2 2-31,-3-2-16</inkml:trace>
          <inkml:trace contextRef="#ctx0" brushRef="#br0" timeOffset="484.5373">-3393 1645 50,'-10'0'62,"4"0"-3,-4 0-1,0 0-5,0 0-6,0 0-8,0 0-4,0 0-6,0 2-7,0-2-5,0 2-4,0-2-3,4 2-4,-4-2-2,0 1-1,0 1-2,0 0-1,0 2 0,0-2 0,0 2-4,-3-1-5,7 1-13,-4-2-19,0 2-27,0 0-36,3-1-22,-3-1-7</inkml:trace>
          <inkml:trace contextRef="#ctx0" brushRef="#br0" timeOffset="899.261">-3502 1652 2,'-7'0'71,"1"0"-4,-1 0-1,1-1-3,-1 1-3,-3-2-6,4 2-6,-4-2-5,0 0-6,0 2-4,0 0-5,-3 0-5,3 0-3,-4 0-6,5 0-4,-5 0-3,1 2-3,0-2-1,0 2-2,-1 0 1,1-1 0,0 1-4,3 2-9,-3-2-17,0 2-27,3 0-42,0-1-41,0-1-18,0 2-2</inkml:trace>
          <inkml:trace contextRef="#ctx0" brushRef="#br0" timeOffset="12365.1778">-4064 1677 41,'-16'0'53,"-4"0"1,0-2 1,0 2-5,0-2-4,1 2-7,-1-2-6,0 0-6,-3 2-6,3-1-6,0-1-2,1 0-5,-1 2-1,-3-2-3,3 0-3,0 2 0,3-2-2,-2 2-6,-1 0-15,0 0-23,0 2-28,0-2-37,4 2-17</inkml:trace>
          <inkml:trace contextRef="#ctx0" brushRef="#br0" timeOffset="11844.3236">-3842 1683 1,'-7'-3'76,"0"3"-17,1-1-12,-1-1-6,1 0-3,-4 0-6,0 0-6,0 0-6,-3 1-4,-1-1-6,4 0-3,-6 0-3,3 0-2,0 2 1,-4-2-1,0 0-1,1 2 1,-1-2 0,1 2-2,-1-2 0,-2 2-3,2-1-2,-3 1-5,4-2-10,-1 2-14,1 0-31,3 0-32,-1 0-15</inkml:trace>
          <inkml:trace contextRef="#ctx0" brushRef="#br0" timeOffset="13773.9463">-4698 1683 6,'-10'0'71,"1"1"-13,-1-1-7,-4 2-3,1-2-2,0 2-4,-3 0-5,2-2-7,-2 1-6,-4 1-6,3 0-3,-2 0-6,-4-2-1,3 2-2,-3 0 0,3 0-2,-3 0 0,0 1-1,3 0-3,0-2-9,-3 3-17,3-2-28,3-1-39,1 1-29,-1-2-12</inkml:trace>
          <inkml:trace contextRef="#ctx0" brushRef="#br0" timeOffset="11317.0882">-3713 1688 2,'-10'0'50,"0"0"3,-3-2 1,3 2 3,-4-2 0,1 1 3,3-2-1,-3 2-1,0-3-4,0 2 0,-1-2-3,1 1-9,-3 1-8,2-2-8,-2 0-7,-1 2-7,4-1-6,-3 1-3,-1-2 0,4 2-2,-4 1 0,4-1-4,-3 0-8,2 2-15,1-2-24,3 2-35,-3 0-55,3 0-24,0 0-8</inkml:trace>
          <inkml:trace contextRef="#ctx0" brushRef="#br0" timeOffset="12371.3092">-4500 1734 7,'-13'0'51,"3"-2"-6,-3 0-5,0 1-8,0-1-4,-1 0-9,1 0-7,-3 0-5,3 2-3,-4-2-4,1 1 0,-1-1 0,1 0 0,-1 0-3,1 2-3,-1-1-8,1-2-12,-1 3-17,-3 0-26</inkml:trace>
          <inkml:trace contextRef="#ctx0" brushRef="#br0" timeOffset="12871.9064">-4701 1654 40,'-7'-2'79,"1"1"-13,-1-3-10,1 2-3,-4-1-8,3 1-8,-3-2-8,0 2-7,0 0-4,-3-1-8,3 0-3,-3 2-3,0-1-1,0 2-2,-1 0-1,1 0-2,0 0-12,0 0-17,0 2-21,3-1-28,-3 2-32,3-3-16</inkml:trace>
          <inkml:trace contextRef="#ctx0" brushRef="#br0" timeOffset="13284.4857">-4800 1693 1,'-13'0'80,"3"0"-19,-3 0-14,-1 0-9,1-2-6,0 2-9,-3 0-5,2 0-7,1-1-1,0 1-3,-4 0-4,4 0-1,0 0-3,0 1-5,0-1-13,-1 0-16,1 2-20,0-2-24,0 2-22</inkml:trace>
          <inkml:trace contextRef="#ctx0" brushRef="#br1" timeOffset="46143.1213">-5560 1279 7,'14'0'93,"-7"4"-3,-1 0-4,-6 0-5,-6 0-11,-1 0-14,-7 0-12,-7 4-11,0-1-6,1 5-9,-9-4-5,2 4-1,-1 3-2,1-3-3,-1 0-2,7 3 1,-8-3-1,8 4-1,8-5 1,7 1 2,6 0 0,0-4 3,13 3 1,1-7-2,20 0 1,2 0-1,12-8-2,1 4-2,14-8-1,6 1 0,0-1-3,8 0 1,6 0-1,8-4-2,-8 4-1,7 1 2,0-1 0,-6 4-1,-8-4 1,-6 8 2,-7 0-1,-8 0 0,-13 0-1,-8 0 1,-13 8 0,-7-4 1,-7 0 3,-14 4 4,-14 0 5,-6 3 7,-8 1 6,-14 0 2,0-1 4,-6 1 0,-1 4 0,-6 0 0,-1-1-2,7 1 2,-6-1 2,6 1-1,1 0-2,6-1-6,8 1-5,6-5-4,7 1-6,14-4-3,0 3-2,7-2 2,14-1-1,7-5-1,7 1 0,14-4-2,6-4-1,8 4-3,14-3 1,-1-2-1,1-2-1,6 2 1,1 2 0,-1-1 0,-6 0-2,0 0 1,-8 0 1,-7 4 2,-6 4-1,-7-4-1,-7 4 0,-7 0 0,-14 0 0,-7 4-1,-7 4 1,-7-5 0,-14 5 1,-7 0 1,1 3-3,-15-3 1,-7 0 1,1 3-1,-8 1 1,0-5 1,8 6 5,-8-2 4,8-3 5,-1 0 3,7-1 1,15 1 0,-1-4-2,7 0-4,7-1-3,14-3-1,7 0 0,15 0 0,5-4-2,15-4 0,14 0-3,6-4-1,14-3-3,8 3-2,6-8 0,1 4 0,6-3-1,-6-1-1,6 5 2,-13-5 1,5 0 3,-12 5-2,-7-1 0,-15 0 0,1 4-1,-14 4-1,-7 1-1,-14-2 0,-7 2 2,-7 3 0,-15 0 3,-6 3 0,-13 2-2,-1 2 2,-14-3-3,1 0 0,-15 4-2,1 0 1,-7 0 0,-1-1 1,1 1 2,-1 0 3,7-4 3,1 3 5,6 2 2,8-6 6,6 2 5,14-2 1,1-3-1,6 0-3,13 0-3,8-3-4,8-2-8,13 2-3,6-9-1,15 4-1,7-4-3,6 1 0,1-5 2,6 0-2,1 4-1,0-3 0,-2-1-1,-4 5 0,-2-1-1,-7 0 2,-6 5 1,-14-2-2,1 1 2,-10 5 1,-11-1 0,-8 0-3,-8 4 1,-5 4 1,-14 0 0,-9-1-1,-6 2 1,-6-2 0,-7 6 0,-8-2 0,0 1 0,-6-4-2,7 4 2,-8-1-1,14-2-1,1 2 1,6-3 1,7 0 0,15 0 0,6 0 0,7-4 1,7 0 1,20-4-2,8 0 1,14 0-1,14-4 0,14 0-2,6-4 1,7 1 1,8 0-1,-1-1 0,1-4 1,6 4 2,1-4 1,-9 5-2,-4-1 1,-2 1 0,-13 3-2,-2 0-2,-19 0-3,0 4 1,-14 4-4,-14 0-3,-14 0-3,-8 4-5,-11 4-2,-10 0-1,-5 0 4,-8 3 2,-7 1 3,-6-1 7,-1 1 2,1 0 4,-8 0-2,8-1 1,-2 1 2,2 0-1,-1 0 1,15-5 0,-1 1 0,7-4-1,7 0 1,7 4 0,15-8-1,-1 4 0,14-4 0,14-4 0,0 4-1,6-8 0,15 4 0,-1 0-2,9-4 0,-2 1 3,1-1 0,-1 4 1,7-4 3,-13 1 0,7-2 0,-14 6-3,-1-2 1,-13 2-1,0 3-2,-14 0-1,-7 0 1,-7 0-1,-7 3 1,-14 5 0,1 1 1,-7-2 0,-8 1 1,-7-1-1,-7 5-1,1 0 2,-2 0 0,2 0-1,-8-4 1,8 3 0,-1 1 2,15-4 1,-1 0 3,7-1-1,7 1 1,7-4 0,15 0-2,6 0 0,6-4-1,15 0 0,7-4 0,7 0-2,14-4 0,-1 0-2,8 0 0,6 1 0,1-5-1,0 4 2,-1-4 0,1 5 0,-8-5 0,8 4 0,-15 1 1,1-1-3,-7-1-1,-15 6 2,9-1-1,-15 0 0,-8 4 0,-5 0 3,-2 0-1,-6 0-1,-6 4 1,-9 0 0,1-1-1,1 2-1,-8-1 0,0-1 1,6 2 0,-4-2 0,4 1 0,1 0 0,1-4 0,-2 4 1,15-4-1,-6 4-1,12-4 0,-6 0-1,15-4 2,-2 4 0,8-4 1,0 4 0,6 0 0,2-4-1,-1 0 0,-1 1 0,1-2-1,-7 5 1,0-3 0,0 3 0,-7-4 0,-1 4 0,-6-5 1,-7 5-1,0 0 0,-13 0 2,-2 0-1,-6 0-1,-6 5-1,-1-1 2,-7-4-1,1 3 0,-8 2 0,-7 2 1,7-3 0,-6 4-1,-7-4 0,6 4 0,-1 0-1,2-5-1,6 1 2,1 0-1,6 0 0,7 0 1,7 0-1,0-4 0,15 0 1,6 0-1,0-4 1,13 0 0,1 0 1,14-4 1,-7 0-2,6 1 1,9-5 0,-9 4-1,9-4 0,-9 5-1,-6-5 0,0 4 1,0 1-1,-14-2 0,-1 6 0,-12-2 1,-9 2 0,2-1 0,-16 4-1,-5 0 1,-1 0-1,-14 4-1,1-4 0,-7 3 0,-2 5 2,2-4-2,0 1 1,-1 2 2,1 1 0,6-4 0,7-1-1,7 2 3,1-1-2,13-1-1,0 2 0,14-5 0,7 0 2,7 0-2,7 0 1,14 0 0,-1-5 0,8 2-1,7-1-3,-1-4-4,8 4-9,0-4-12,-8 4-12,1-4-6,0 4-4,-14 1 1,-1-2 9,-6 2 9,0-1 11,-14 4 9,-14 0 3,1 0 3,-9 4 3,-12-1 1,-1 2 2,-14-2 0,7 1 2,-14 1 0,1 2 0,-7 1 2,6-1-1,0 2 0,-7-1 5,15-1 4,-1 1 2,1 0 1,12-4 0,2 0 2,6 4-4,7-8-4,0 0-3,14 0 1,7 0-2,0 0-4,14-5 1,0-2-1,7 3 1,6-4-2,1 0 0,7 1 1,-1-1-3,1-4-2,0 4 1,0-3 1,-8 2 0,1 6-1,-14-5 1,7 4 3,-14 0-1,-1 0-1,-13 0 0,0 4-1,-13 4 2,-1-4-2,-7 4-1,-7 4 0,-7-5 2,1 5 1,-1 1-1,0-6 2,0 5 1,-7 0 4,8 0-1,-1-1 0,7 1 0,0 0-1,1-4 1,6 0 1,7 0 0,0 0 1,7-4 1,7 0 1,0 0-3,7-4 0,7 4-3,0-4-3,14-4-1,-1 0-2,2 0 0,5 1 1,8-1 1,0 0 0,-8-3 1,8-1 1,-7 4 0,-7 0 0,-1 0-3,-6 0-1,-7 1 1,-7 2 0,0 2-1,-14-1 2,-14 0-1,0 4 1,-6 0-1,-9 0 0,-5 4 3,0 0-1,-1 4 0,-7-1 2,1-3-1,-2 4 1,2 0 0,-1-1 3,1 1 6,6 1 4,7-2 5,0-3 3,8 0 1,6 0-3,7-1-6,7 2-3,0-5-5,14 0-2,0-5-2,7 2 1,13-1-1,2 0-3,5-4 0,8 0-1,0-4 0,0 5 0,6-5 0,-7 4-1,9-4-1,-9 1 1,1 3-1,-1 0 2,-6 1 1,-7-1-1,-7 0 0,0 4-2,-8 0 2,-13 4-1,0 0 0,-6 0 1,-1 4 1,-14 0 0,0 0-1,-7 3 0,0 1 2,0 0-1,1 0-1,-8 0 2,7-1-1,0 1-1,1 4 0,-1-4 0,0 0 1,7 0-1,1-5 1,5 6-1,-5-6 1,13 5-1,-1-4 0,2-4-2,-1 4 2,7-1 1,0-3 1,7 0 1,-1 0-1,9-3 0,-1-1-1,-1 0 0,8-4-1,0 0 0,0-4 1,7 1 0,-1-1 0,2-4 0,-2 1 0,1-1-1,0 1 0,-1-1 0,-6 0 0,0 5 0,0-1-2,-7 4 0,0 0 1,-7 4 1,0 4 4,-7 4 11,0 0 12,-7 8 16,-7 7 17,0 1 18,-7 3 10,7 5 4,-13-1 0,6 4-3,7 0-12,-7 1-13,0-1-11,0 1-10,7-5-10,0-3-7,1-1-6,-2-7 4,9-1 16,6-3 15,0-5 10,0-2 9,6-5 5,1-5-5,7-2-16,1-5-18,-2-8-12,8-3-8,0 0-7,0-5-4,0-3-4,0 0-1,0-4-4,-8 4-2,8-1 1,-7 1-1,-7 7 1,0 1-1,0 7 2,0 4 1,-7 5-3,-7 3 0,0 8 1,-7 3 0,0 9-2,-7 0-1,8 7 3,-8 1 1,0 3 0,0 0 1,0 0 6,7 1-2,-7 0 1,7-5-1,8 0 1,-9-3 0,9-1-3,6-3 7,0-4 5,0-4 6,0 0 6,13-8 2,-5 0 4,5 0-6,8-8-7,-7 0-4,7-4-7,-1-4-2,1 1-4,0-5-1,-7 4 0,7 1-3,-7 3-2,-7 0 0,0 5-2,0 3 3,-7 8 2,0 0 0,-7 7 0,7 1 1,-7 4 3,7-5-2,-7 9-2,0-4 0,7-1 0,0-3 1,0 0-1,7 0 0,-7-5 2,7-3 0,7 0-2,0-4 0,7-4 0,-8 0 1,16-8 0,-8 1 0,-1-1-1,1-7 0,-1-1 0,1 0-1,0 1 0,-6-4 0,-2-1 1,-5 1-1,-2 3 1,-6 0 0,0 1 1,0 7-1,-6 1 0,-9 3-1,-6 8 0,0 0 0,-6 8-1,-1 3 0,1 1-1,-9 7 3,2 1-1,6 0-1,-7 3 2,8-4-1,6 1 1,0-1-2,0-3 1,7 0 3,7-4-1,0-5 1,7 1 0,7-4 1,7 0-1,0-8 1,6 0-1,8-4-2,7-4 2,0 1-2,0-5 3,-1-3-3,1 3 0,7-3-1,-14-1 0,6 1 0,-5-1-2,-9 4 2,-6 1 0,0 7 0,-7-4 2,-1 8-1,-12 4-1,-1 0 1,-7 4 0,-7 8 1,-7-4-3,1 3 2,-9 5 0,2-1 0,-1 2 0,-7-2-3,8 1 3,-1-1-1,0 1 0,8-5-1,6 1 0,-7-4 2,14 0 1,0 0 1,0-5 1,7 2 0,7-5 0,0 0 1,14-5-4,0-2 1,0-1-2,13-4-1,2 0 1,-2-3 0,8 3-1,0-3-4,7-1-2,-8 4-2,1-3-6,-7 3-4,-1 4-3,-6-4 2,0 5 3,-6 2 1,-9 2 4,1-1 4,-14 4 5,1 4 0,-9-1 3,-6 5 2,-6 1-1,-1-2 0,-7 5 0,1 3 0,-8 1 0,0-4-2,7 4 1,-6-1 1,12-3 1,-5 0-1,6-1 2,7-3 1,7 0-1,1-4 0,5-1-2,8-3 2,8 0 0,5-3-1,8-1 1,7-4 0,0-4-1,13 0 0,-6 1-1,7-5 1,7 1 0,-7-1-2,-8 1 1,8-2-1,-8 2 0,-5-1 1,-2 5-2,-6 3 2,-14-4-1,7 4 1,-14 0 0,-14 5-1,0 3-1,-6 0 1,-9 3 0,-5 2-1,-8 2 0,0 1 1,-7 4 1,1 0-1,-7 3-1,5-3 1,2 4 1,7-5 1,-1 1 0,0-4 0,14 3 2,1-6 1,6 2 0,7-3-3,7-4 0,7 0 0,7-4 0,7-3 0,13-1-1,-6 0 0,14-4 2,0 1 0,13-6 1,-6 2-3,7-1 1,-1 5 0,-6-5-1,0 1 0,-1 3-3,-6 0 2,-7 4 0,-1 1 1,-6-1-2,-6 4 2,-9 0 0,-6 4-2,-6 0 1,-15 4-1,0 3 2,-7 1-2,-7 4 2,1 0 0,-8 3 0,0 1-1,-7-1 1,8 5-2,-1-4 2,1 4-1,5-5-1,2 1 1,6-5 0,7 1 0,7-4 0,0 0 1,7 0 1,7-8 1,7 0-1,1 0 3,12-5 0,1-2-2,7 3 0,6-8-2,2 1 1,5-1-2,1 0-2,6 0 3,-6 1-1,0-5 1,0 4 1,-8 0 0,-6 1 1,-7 3-1,-1 0-1,-12 4 0,-1 0-3,-14 4 2,-14 4-1,0 0-1,-6 4 1,-15 0 0,6 0 1,-12 4-1,-1 3-1,1 1 1,-1-1 1,-7 1 0,8 0 0,-1-1 0,7 1 0,1-1 0,6 1 0,7-8-3,1 4 2,6-4 1,13-1 1,2 1 3,6-4 0,6-4 0,15 0 2,8-4-2,5 0 0,8-4-1,6-3-1,8-1 0,6 0 0,1-7-1,13 3 2,-6-4-5,6 1 1,1-4 1,-1 3-1,0 1-1,2-1 0,-2 0 4,-7 4 1,1 5-1,-7-1-1,-2 4 0,-4 0 0,-9 1-3,1 7-2,-14-4 3,6 8-1,-12-4 1,-2 4 0,1-1 2,-14 2 0,7 2 0,-8-3 1,-6 4-1,7-4 0,-7 0 0,1 3 1,-2-2 2,-6-2-3,7 1-1,-7 0 2,0 4-1,-7-4 0,7 0-2,-6 0 1,-2-1 2,1 2-1,1 2 0,-9-2 2,2 2-1,-1-3 0,-1 4-1,-6 0 0,8-1-1,-8-2-3,7 2 1,-7 1 0,8 0 3,-2 0-1,2 0 0,-1-5 2,-1 5 2,9-4-1,-9 4-2,9-4 0,6 0 0,-7 4 0,7-5-2,-6 1 2,12 0-1,-6-4 0,7 0 1,-1 0 2,9 0 0,-1-4 1,-1 0 1,8 1-1,-6-5 0,6-4-2,6 0-1,-6 0 0,7 1-1,-7-5 0,0 1 1,0-1-1,0 1 0,-8 3 1,8-4-1,-15 4 1,2-4-1,-1 9 2,-7-5 2,0 8-4,-7-4-2,-7 8 2,7 0 2,-14 4-2,0 0-6,0 4 4,0 4 2,-6 3-1,-1 1-5,-7 0 6,7 3 5,-6 1 0,5 3 1,2-3 0,-7 3 1,5-4-2,9 1-1,-9-4-1,16-1-1,-8 1-1,7-4 1,7-4 1,1 0 0,6-5-2,6-3 2,-6 0-1,15-3-1,-2-5-1,1 0-1,7 0 1,-8-7-1,8 3 1,0-4 2,0 0 0,-6 1 0,-2-5 0,1 4-3,-1 1 2,-5-1-2,-1 5 0,-7-5 0,-7 8 0,-1 1 2,2-2 0,-15 6 0,8 3 0,-8 3 0,-8 1 2,9 1-1,-9 2 0,2 1-2,-7-1 3,5 5-1,-5-4-3,13 0 2,-7 0 0,7 0 2,7-4 1,1-1 0,-2 2 1,15-5-2,0 0-1,0-5-2,7 2-3,7-5 2,1 0-3,-2-4 4,8 4 1,0-4-2,0 5 1,0-5 1,0 4 1,-8 1-1,1-1-1,1 0 1,-9 8 0,1-4-2,-7 8 2,-7-4 0,-7 8 0,-7 0 3,0 4-2,1-1 3,-9 0-1,-5 1-2,7 4-1,-9-4 0,-6 4 0,8-1-1,-1-3-1,1 0 0,6-1 2,-1-3 1,9 0 1,0-4 0,12-1-1,1 2 5,7-5-1,0-5-3,15-2-1,-2-1 0,8 0 0,0-3-4,6-5-1,1 4-1,1 1 1,-2-5 2,-6 4 0,7 1 2,-15-1-1,1 0-1,-7 4-1,1 1 0,-16-2 1,1 6 1,-7-2-2,-6 5 3,-15 5 1,7-5 0,-14 7-2,0-2 1,1 2 0,-8 5-1,-6-4 1,6 4 0,-7-1 0,8 1-2,-8-4 2,8 3 2,6 1-3,0-4 0,8 0 0,-1 0 0,14-5 0,0 5 1,0-8 2,14 4-1,0-4 2,7 0 0,7-4-1,7 0-1,7 0 1,7-4-3,-7 1-11,13-5-22,-6 4-22,7-4-26,-1 1-25,-5 3-17,5-4-4,-6 4 10,0 1 18,-7-1 17,-8 0 17,2 4 18,-9 4 13,-6-4 9,-6 8 7,-15 0 8,0 0 4,-14 3 2,0 2 3,-7 2 0,-6 5 0,-7-4 0,5 3 0,-5 1-1,0 3 3,-1-3 4,7-4 2,7 0 2,1-1 3,6 1 7,14-4 2,0-4-2,8 0-1,13-4-2,7 0-1,6-8-6,15 0-5,14-4-2,-1 1 1,8-5-1,14 0-1,-1 0 0,15-3-1,-8-1 0,7 1 0,-6-1-1,-8 5 2,1-4-1,-7 7 0,-15 0-2,1 0 0,-21 4 0,0 1-2,-21 2 1,0 2 1,-21 3 3,0 0-2,-14 3 0,-6 2 0,-7-2 1,-2 5-1,-5 0 0,0 0 0,-1-1-11,7 1-41,-6 1-58,13-2-63,0-3-68,0 4-81,15-5-50,-1-3 9,7 0 41,14-7 54</inkml:trace>
          <inkml:trace contextRef="#ctx0" brushRef="#br0" timeOffset="57980.9982">-3155 1596 80,'-7'0'153,"0"0"-34,-7-4-30,7 4-19,-7 0-7,0 0-5,0-4-6,-7 4-10,8 0-9,-8 0-8,7 0-9,-7 0-5,0-4-7,8 4-1,-8 0-2,6 0 0,-6 0-1,8 0-9,-8 0-19,7 0-35,0 4-45,0-4-48,0 0-24,7 0-5</inkml:trace>
          <inkml:trace contextRef="#ctx0" brushRef="#br0" timeOffset="58418.4126">-3308 1650 143,'-14'0'121,"0"-3"-16,0 3-9,0-5-7,1 2-3,-8-1-6,6 0-11,2 0-11,-8 0-14,7 0-7,0 0-11,0 0-6,0 1-5,1-2-4,6 5-4,-7-3-4,7-1-1,-1 4-6,-5-4-20,5 4-27,2 0-35,-1-4-53,0 4-46,0 0-23,7 0 5</inkml:trace>
          <inkml:trace contextRef="#ctx0" brushRef="#br0" timeOffset="58917.017">-3287 1654 70,'-8'0'70,"2"5"-7,-1-5-3,0 0-4,0 0-1,-7 0-2,7-5-3,-6 5 3,-2-4 4,-6 4 2,8-3 3,-8-2-2,0 5-3,7-3-12,-7-1-7,0 0-8,1 0-12,6 0-7,-7 0-4,6 0-1,2-3-6,-1 2-13,-7 2-21,14 3-31,-7-4-41,7 4-60,-6-4-31,5 4-7,2 0 13</inkml:trace>
          <inkml:trace contextRef="#ctx0" brushRef="#br0" timeOffset="59348.2345">-3461 1650 1,'-7'0'146,"0"0"-12,0-3-30,-6 3-18,5-5-7,-5 5-6,6-3-10,-7-5-8,-1 8-9,2-8-7,-1 4-6,0 0-3,-6-3-2,5 2 0,1-2-1,-6 3-5,6 0-2,-1-4-8,2 4-4,-1 0-6,-1 1-3,2 3-13,-1-5-26,1 5-28,5 0-36,1 0-47,-7 0-43,7 0-11,1 0 13</inkml:trace>
          <inkml:trace contextRef="#ctx0" brushRef="#br0" timeOffset="59378.4465">-3676 1650 94,'-7'-3'193,"-1"3"6,8-5-38,-6 2-21,-9-1-10,9 0-11,-9 0-14,9 0-16,-7 0-17,-2 0-15,1-3-12,-7 2-11,8 2-7,-2-1-5,-6 0-5,0 0-5,8 4-5,-8-4-3,7 0-3,-7 4-3,1 0-20,6 0-33,-7 0-41,6 0-45,2 0-57,-1 4-58,1-4-13,-2 4 15,1-4 33</inkml:trace>
          <inkml:trace contextRef="#ctx0" brushRef="#br0" timeOffset="59785.9697">-3857 1713 3,'-7'0'172,"-1"0"17,2-4-28,-1 4-9,-7-4-1,7 0 1,-7 1-9,1-5-15,-2 4-17,2-1-19,-8-2-21,7 3-22,-7 0-17,0 0-13,0 1-7,0-2-6,8 1-4,-8 4-2,0 0-4,0 0-18,8 0-30,-8 4-35,6-4-38,1 5-40,1-2-45,5 1-45,-5 0-3,6 0 16,-7 0 31</inkml:trace>
          <inkml:trace contextRef="#ctx0" brushRef="#br0" timeOffset="60343.3292">-3996 1659 141,'-7'0'175,"-7"-9"-43,1 6-27,-2-2-13,9 2-7,-9-5-6,1 4-10,1-4-9,-2 4-11,2-3-11,-1 2-10,-1 2-9,2-1-7,-8 0-7,7 0-3,-7 0-1,8 0-1,-8 4 0,0 0-1,6 0-5,2 4-15,-8 0-32,7 0-34,1 0-50,-2 0-54,9-1-25,-9 2 2</inkml:trace>
          <inkml:trace contextRef="#ctx0" brushRef="#br0" timeOffset="60348.475">-4177 1678 76,'0'0'182,"-7"-4"-6,7 0-29,-14 0-16,7 0-7,1 1-7,-9-2-12,1 1-17,1 1-16,-8-2-18,6-2-17,2 3-11,-8 0-10,0-4-2,7 4-6,-7 0-2,8-4-1,-8 5-2,6-1-1,-5 0-3,6 0-6,0 0-19,1 4-31,-2-4-36,1 4-37,1 0-46,-2 0-55,9 0-10,-8 0 11</inkml:trace>
          <inkml:trace contextRef="#ctx0" brushRef="#br0" timeOffset="60816.2168">-4379 1650 98,'-13'0'174,"-8"-3"-30,6 3-20,-5-5-10,0 2-7,-1-1-8,0 0-14,0 0-17,0 0-16,0 0-14,-7-4-12,7 5-11,7-2-7,-7-2-5,1 3 1,-1 0-2,7 4-1,0-4-2,0 0-7,0 4-20,1 0-32,-2 0-32,9 4-44,-9-4-60,9 4-25,-2 0 3,2-4 20</inkml:trace>
          <inkml:trace contextRef="#ctx0" brushRef="#br0" timeOffset="61351.5855">-4546 1674 58,'-6'0'185,"-1"-4"27,-7 0-48,0 0-20,0 1-9,-7-2-2,7 1-6,-7-4-16,1 5-16,-1-5-21,0 0-16,0 0-17,-6 4-15,6-4-8,-8 5-9,9-5-5,-1 4-3,0-4-2,0 8-2,0-8-3,0 8-15,1-3-25,6 3-36,0 0-39,0 0-42,0 3-52,0-3-41,7 4-1,-7 0 19</inkml:trace>
          <inkml:trace contextRef="#ctx0" brushRef="#br0" timeOffset="61356.2493">-4775 1623 128,'-13'0'173,"-2"0"-42,-5-4-24,6 0-15,-7 0-9,0 1-9,7-2-16,-7 2-13,0-1-12,8 0-12,-8 0-8,0 0-7,7 0-3,-7 0-1,7 4-1,-7-4-1,1 4-4,5 0-18,2 0-29,-8 4-34,7 0-44,0-4-49,0 4-22,1 0 5</inkml:trace>
          <inkml:trace contextRef="#ctx0" brushRef="#br0" timeOffset="61782.9428">-5011 1674 134,'-14'0'152,"0"-4"-42,0 4-23,1 0-18,-1 0-16,-1-4-14,2 4-12,-8 0-11,7 0-6,0 4-5,0-4-1,1 4-4,-2-4 0,1 4 0,1-1 1,-1-3-1,0 9 0,7-6-7,-7 2-17,7-2-22,-7 1-33,7 0-50,0 4-27,-7-4-9</inkml:trace>
          <inkml:trace contextRef="#ctx0" brushRef="#br0" timeOffset="62277.439">-5157 1686 127,'0'0'162,"-7"0"-48,0 0-28,0 0-17,-7 0-11,7 0-9,-7 0-12,8 4-12,-1-4-10,-7 0-6,7 3-4,-7-3-4,7 5-1,0-5 1,-7 3-2,7 1-6,0 0-14,0 0-22,0 0-27,0 0-42,0 0-40,1 0-14,-1 4 1</inkml:trace>
          <inkml:trace contextRef="#ctx0" brushRef="#br1" timeOffset="71977.1591">-4962 1295 165,'6'-8'189,"2"0"-39,-8-3-25,0 6-18,0-2-15,-8 3-10,2 0-6,-8 4 2,0 0 12,-7 0 16,0 4 23,0 0 22,-6 3 14,6 5 4,-7 0-11,0 0-17,1 0-23,6-1-26,7 5-24,-1-4-19,9 3-14,6-3-10,14 0-9,-1-5-2,22 1-4,7-4-2,7-4-4,20-4-2,1-4-2,13 1-3,7-5-2,0 0 1,8-3-1,-8 3 0,-6 0 1,-8 0 4,1 1 0,-15 3-1,1 0 0,-21 4-2,0 4 2,-15 0-3,-6 4 1,-14 0 3,-7 4 0,-7 7 1,-14 1 0,-14 4 1,-6 3 1,-9 5-2,-5 3 2,0 0 1,-14 4 3,-1 0 7,1 1 11,6-2 13,-7 2 9,14-5 8,8-3 2,6-5-3,7 0-9,14-7-11,7 0-8,14-5-7,8-3-5,19-4-4,8-4-4,14-4-4,0-4-5,20-3-2,1-5 1,-1 0 0,7-3-1,-6 3 2,6-3 2,-7-1 1,-6 0-1,-6 9-1,-9-5 1,-7 4-3,-6 4-1,-7 1 0,-14 3 1,-7 4 2,-14 0-1,-7 8 2,-7-5 3,-13 9 0,-8 4 2,0-5 0,-7 6 0,-6 2 1,-8 1-2,0 3 0,1-4-3,0 5 2,-1-1 0,0-3 2,8 0 3,6-1 1,14-4-1,1 1 0,13-4 0,7-4-1,14 0-2,7-1-1,14-3-1,7-4 0,14-4-2,6 0-2,7-4-3,8-3-3,7-5 0,-8 1 0,7-5 2,2-3 1,-2-5 2,-14 5 5,8-4 0,-14 3-1,-7 4-1,-15-3 0,1 7 0,-14 1 0,-7-1-1,-14 8-2,-7 1 4,-14 7-1,1 0 2,-9 7 0,-12 1 3,6 8 0,-7-5-2,-6 5 2,7 4-2,-9-1 0,9 1 0,6-1-2,0-3 3,8 3-2,13-7-1,0 0 1,7 0-2,7-5 1,14 1-1,7-8-1,7 0 0,6 0-1,15-8-1,0 1 0,7-9 1,6 4 1,1-4 1,-1 1 0,2-4-1,-2 3 0,-7 0 1,1 1 1,-7-1-1,0 4 2,-15 0 1,1 4 0,-14 1-1,-1 3-2,-5-4-3,-16 8 2,2 0-2,-9 0 0,-4 4 1,-2 0 2,-15 0 3,9 3-2,-1-2 0,-7 7 0,7-5 0,1 1 1,6-4 0,0 4-1,0-4-1,8-1 2,5 2 0,8-2-2,0-3-1,14 0-1,7-3 3,0-2 0,13 2-1,8-9 2,0 4 0,7-3 0,-1-1-2,7 0 1,2 0 2,-2 0-3,1-3 1,-1 3 0,-6 0 0,-7-3-1,0 7 0,-15 0 1,1 0 0,-7 0 1,-7 4-1,-7 1 1,-7-1 1,-7 4 0,-1 0-1,-13 0-2,-6 4 2,-1 3-2,1-2-1,-9 2-1,9 1 0,-1 0 2,1 3-3,-1-3 2,7 0 0,0 0 1,0 0-1,7-4 0,7 4 1,1-5 0,-2 1 0,8 0 0,8 0 2,5-4 1,1 0-2,7-4-1,7 0 0,-1-3 1,8-1-1,6-4 0,-5 0 0,6 0 0,-8-3 0,1-4 0,-1 3 0,-6-4-1,0 5 1,-7-1 1,0 0-1,-7 4 1,-8 1 0,-6 3 2,0 4-1,-6 4-2,-1 4 0,-14 0 0,0 8-1,0 3-2,0 5 3,-6 3 1,-1 1-1,0 7 2,7-4 1,-7 9 0,0-5 0,7 4 1,8-4-2,-8 1-2,14-9-1,-7 0 1,7-3-1,7-4 2,7-8-1,0 3 2,7-7 2,7-8-2,0 0-1,0-3 0,7-5 4,6-4-3,-7-4-2,9-3 0,-9-1-1,1-3 0,7-4-4,-14-1 2,7 5 3,-14-4 0,-1 4 1,1 0-1,-7 3 0,-7 4 0,0 5-1,-7 3 0,-7 4 1,1 8 0,-16 8 1,2 0 0,-1 7 2,0 1 0,-7 7-3,8 1-1,-8 3 1,7 1-1,7-1 1,-7-4-3,15 1 3,-1 0 1,-1-5-1,9-7 3,6 3 0,0-7 4,14 0 0,-1-8 0,2 0 2,6-4-1,0-4-4,6-3 1,-6-1-4,7-4 2,-1 0-3,-6 1 0,7-4 2,-14-1 2,7 0 0,-14 1-1,7-1-1,-7 4 0,-7 5-2,0-1-3,-7 4 1,-7 0 0,0 8 0,-7 0-1,0 5 3,-6 2 1,-2 5 0,2 0 1,-1-1 0,1 5-1,-1-4-1,7 3-1,0 1 1,0-8-1,7 3 1,7-2 0,0-2 1,7-3 0,7-4-1,0-4 1,14-3-1,6-2 0,-6-2 0,15-5-2,-2 1 1,1-1 1,-1-4 0,-6 1-2,7 3 1,-7-3 2,-7 3-1,0 4 0,0 1 0,-7 3 1,-8 0-1,1 4 1,-7 0 1,-7 4 0,1 4-1,-15 0 0,7 8 0,-14-1 0,0 1-1,0 4 0,0 0 2,-6-1-1,-1 4 1,7 1-1,1-4-1,6-1 0,0 1-2,6-8 2,9 3-2,6-7 2,6 1 0,2-5 0,13 0 0,7-9 1,6 1 2,8-3-3,0-5-1,6 1-1,1-5-2,-7 1-2,6-1-1,-6-3 2,0 3 0,-1 1 2,-13-1 2,-7 4 0,-1 5-2,-5-1 3,-9 4-1,-6 4-1,-6 0 1,-9 8 0,-12 4 3,-1 0-2,-6 8 0,-8 3 2,0 1 0,-7 3 1,-7 0-3,8 5 0,-7 3 3,6 0-3,0 1 0,1-5 2,13 0 0,0-3 3,7-5-1,7-3 1,8 0 1,6-5-1,-1-3-2,16-4 0,5 0 0,8-8 0,0 0-1,7-4-1,7 0-1,6-3-2,-6-5 0,14 1 1,-7-1-2,-1-4-1,1 0 1,-1 1 2,-6-1 1,0 1 0,-7 4 0,-8 3 1,1 0-2,-7 0 0,1 9 0,-9-2 1,-6 2-1,0 6 1,-14 2 2,7 2-2,-7 5 0,-7 0 0,8-1 0,-8 9 0,0-4 0,0 3 3,0-4-2,0 5 0,0 0-1,1-4 1,6 3-1,0-4 0,0-3-1,7 0-1,7 0 0,0-4 1,0-4 0,7-1 1,7-3 0,0-3 0,7-1 0,7-4-1,-7-4 0,-1-4 0,8 5 1,-7-9 0,7 1-2,-7-1 1,-1 1 2,-5-1-2,-2 0 1,1 1 0,-7 3 3,0 1-2,-7 7-1,0-4 1,0 8-1,-7 0-2,0 1-2,-7 6 3,1 1 1,-2 4 0,-5 4 2,5 0 1,-5 3-1,-1 1 2,-7-1-3,14 5 0,-6-4-2,-1-1 2,6 1-3,9-5 0,-1-3 2,0 0 1,7 0 1,7-4-2,6-8 2,2 0-2,-1-4 0,13 1 0,-6-5-2,7-4 1,-7 0-2,7-3 3,-8 4-1,8-5 1,-14 4 0,7-4-1,-7 5 2,-7-4-1,0 3 0,-7 4 2,-14 1-1,0 2 2,-7 6-3,-14 3-1,1 3 1,-15 1 0,1 8-2,-15 4-1,0 3 0,-6 1 1,-7 3 1,-2 4 1,-4 1 1,-9 0 3,1-1 3,-1 0 0,1 4 1,-1-4 8,9-3 11,4 0 7,9-1 5,7-7 5,13-1-2,8-3-6,12 0-9,9-9-12,12 2-4,8-10-6,15-2-1,12-1-5,9-8 0,4-3-1,9-1-1,1-3 0,5-4 0,8-5 1,-8 5-2,1-4 3,-1 0-5,-6 3-1,-7 0-1,-8 1-1,-5 4-3,-16 0-2,-7 3 0,-6 4 0,-13 4 0,-8 5 5,-14 3 4,1 4 5,-15 4 1,-7 3 4,1 5 0,-8 4-1,-13-1-2,6 5-1,-6-1 0,-8 9 2,8-5 3,-8 1 4,8-1 3,13 1 3,1-5 1,6-3-2,15 0-2,6-5-2,14 1-5,7-4 0,14-5-1,14 2-2,14-10 0,6 2-2,16-5 0,5-4-2,8-4-1,-1 1 0,7-4-1,8-1 1,-7 1-1,-1-1 1,-7 1-2,1-1 1,-15 4 3,1 1 0,-14 3 0,-1 0-1,-13 4 1,-13 1 1,-1 2-1,-22 5 4,2 5-1,-14-2 0,-9 5 1,-6 4 1,-6 4-4,-1-1-4,-14 4 2,2 1 1,-9-1 0,1 9-1,-1-8 4,7 3 4,0 1 5,8-5 7,-1-4 2,14 2 5,8-6-1,6-3-1,14 0-5,7-1-6,7-2-4,14-5-4,7-5-2,14 2-2,7-5 0,13-4-2,1 1-1,6-6-1,7-2 1,1-1-3,-1 1 0,9-4 2,-2 3 0,-7-8 2,-6 6 0,-1 2 2,-6-4 0,-7 9-1,-7-5-1,-8 9 0,-13-1 0,-7 0 1,-7 8 0,-22 0 6,2 0-6,-8 8 6,-14 0 0,-6 4-1,-9 0-1,-5 7-2,0 1 2,-14-1-4,-1 5 0,1-1 0,-9 5 0,9 0-1,-1-5 5,9 4 1,-2-3 1,14-1 1,7-3 1,7-4-1,8 4 0,13-9-3,0 1-1,14 0-3,14-4 0,14-4 0,-1-4-3,15 0 2,7-3 1,6-5 1,1 0 0,6 0 2,1-3 1,0-1-2,6-4-3,-6 5-2,-1-5 0,-6 1-4,-1 3 2,-6-4 0,-7 5 3,-15 3 1,1 0 2,-7 1-1,-7 3 2,-14 0 0,0 4 1,-14-4 2,-7 8-1,1 0 1,-15 0 2,1 0 0,-8 8-4,-7-4-3,1 0 0,-2 4 0,1-1-4,1 1 2,-1 0 0,7 4 1,1-8-2,6 3 2,8-2 2,12-2-1,2 6 1,13-9 2,7 0-1,6 0-2,16 0-2,5-9 2,8 6-2,0-2-2,13-6-1,1 3 0,-1 0 1,0-4-1,8 5 0,-6-5 2,-2 4 3,-7 1 1,1-5 0,-7 8 1,-15-4-1,1 4 0,-7 0-1,-7 0 0,-7 1-2,-14 3 1,-7 3 0,1 1 4,-16 0 1,-5 0 0,-2 4-1,-4 0 1,-2 0 2,-7-1-3,1 5-3,-9 0 1,2-4 0,-1 7-1,1-7-2,6 3 2,1 1 0,12-4 0,2 0 1,7 0-2,6-5 0,13 2 1,8-1-1,8-4 0,13 0 2,6-4 1,15-1-2,7-2-3,-1-1 1,14 1-1,1-5-2,6-4 2,9 4 2,4 1 1,-6-5 1,8 4 1,-8-4-2,2 1 0,-9 3 2,-7 0-2,-6 5 0,-14-1 1,-14 0 1,-7 4 0,-8 0-2,-20 4 0,-14 0 1,-6 4-1,-9 4-1,-12 0-4,-7 3 4,-1 1 2,-13 0-1,-2 3 4,2-3 1,-1 4 1,-6 0-1,7-1-2,-1 1 0,1-5-3,14 5 0,-2-4 0,9 0 0,14-4 0,-2-1-4,15-3 1,8 4 0,5-4 1,8-4 0,15 0 0,6 0 4,6-4-1,9 0 0,4 0-1,9-4 2,7 5-3,-1-5-2,8-4 3,-8 4-2,8 0 0,0 0 0,-8 1 2,2-1 0,-9 4-1,-6 0 1,-8-4 0,-6 4 2,-7 4 0,-14-4-2,0 4 0,-14 0-1,-7 4 1,-7 0-3,-6 4-1,-9-4 4,-6 3 1,-6 5 2,-1-4 1,1 4 3,-7 4-1,-2-5-2,9 1-3,-1 0 1,1 0-2,6-5-2,8 5 0,5-8 0,9 4 1,-1-5 0,13 2 2,2-2-1,12-3 3,2-3 0,13-2-3,-1 2 1,15-5-1,-7 0-1,14 0-3,-7-4-1,6 1 3,-6-1-1,-1 4-1,-5-3 0,-1 2 2,-7-2-1,-8 3 0,-5 0 1,-8 1 4,-15-1-1,1 4 2,-14 0-2,1-4 0,-15 4 3,0 0-4,-7 4 1,-6-4 0,-8 4 1,0 0 1,2 0-3,-9 4-1,1-4-1,-1 4 1,1 0 1,6 0 0,0 0 1,8 0 3,6 0-1,7-1-1,7 2-1,8-5 1,6 3-1,14-3-2,7-3 0,7 3 1,14-8-3,6 0 2,8 0-2,7 0 0,7-4 3,-1 1-1,8-1-2,0 1-1,-8-5 2,1 4-2,-7 1-2,0 2 3,-15 2 1,1-1 0,-14 4 1,-1 0-1,-13 0 0,-6 4 1,-9 4-1,-6 0-1,-13 4-1,-1 0 3,-6 4-2,-8-1 1,0 5 2,0-1-1,-6 1 1,7-4 1,-1 3 2,0 1-3,0 0 0,8-4 0,-1-1 0,7 0 0,8 1-1,6-4 2,7-4 2,0 0 3,7 0-4,14-4-1,0 0 1,7-4-2,7 0-2,13-3-1,-6-1 1,14-1-1,-1-2 0,1 0 2,7-1-2,-7 4 1,6-4-1,-6 0 3,0 0 1,-8 5-1,-6-1 0,0 0 1,-14 4 2,0 0-1,-14 1-2,-7 3 0,-7 3 0,-7 1-3,-6 0-1,-9 8 1,-5-4 2,-8 3 1,0 5 0,1-1 1,-7 2 1,-1-2-2,0 4 0,0 1 0,8-1 0,-8-3-1,15 4-1,-8-1 1,14-7 0,7 4 0,1-4 2,6-1-1,6-3 0,9 0-2,6-4 0,6-1 2,9-3-1,6-3 2,13-1 3,1-4 3,0 0-1,6-3-3,8-1-2,0-4-1,0 0-1,-1 1 0,1-1-3,-7 1 1,-1-1 2,-13 0-1,0 1 0,-15 3 2,1 0 0,-14 0 0,-6 5-1,-8-1 1,-7 4-3,0 0-1,-14 4 2,-7 4-2,8 0 1,-15 4 0,8-5 3,-8 6 0,0 2-2,8 0 4,-8 1 2,7-4-3,1 4 2,5 0-3,2 0 2,6-5-2,0 1 0,15-4 2,-2 0-3,9 0 1,6-4 1,6 0-1,15-4 0,0-4 1,7 0 4,7-4 0,7-3-2,-1-1 1,1 1 0,6-5-2,8 1-2,-7-1-1,-1 1 1,-6-1 1,0 4-4,-8 1 0,2-1 1,-16 5 0,1 2 1,-14 2-2,0 3 3,-14 0 0,-7 8-3,0 0 1,-14 3-1,0 2 3,-6 6-2,-8 1 2,7 3-1,-13 1 0,6-1-2,-7 4 0,1 1 2,6 0-1,0-1 4,1-4-2,-1 1 1,14-1-1,-7-7 0,14 0 0,0 0-2,8-4 1,5-1 0,2-2 1,12-5 0,2 0-2,13-5 2,0 2 1,6-9 3,8 0-2,7 0 2,6-3 1,1-5 0,7 4-4,-1-3-1,8-1-1,0 1-2,-8 4 1,8-5 1,-8 4 0,-6 4-3,-8 1 3,1 3 0,-14 0-2,-7 4 2,-7 0 1,-7 4 0,-7 4 0,-7 0 0,-14 4 2,0 0-3,-7 3 1,-7 5 0,0-4-1,1 8 1,-8-5 1,-7 4-1,8-3 0,-1 4 0,1-5 0,6 1-3,0 0 0,7-5 3,0 1 2,15-4-1,-1-5 2,7 2 3,7-1-1,13-4-1,8-4-1,7-4 0,7 0 0,14-4-2,6 4-2,8-7 0,-1 3 0,15-3-1,-8-1 2,8-4 2,-1 5-1,-6-1-1,-7-4 0,-2 5 1,-4 3-3,-16-3 0,0 7 1,-13-4 1,-14 4 2,1 4 0,-15 0 1,-15 4 0,-6 0 1,-6 4-1,-8 0-3,-6 4-2,-16 4 2,-4-1-2,-2 5-2,-7-1 2,1 2 0,-8 2 1,1 1 1,-1-1 0,8 1 2,-1-5 3,8 4 2,6-3 3,8-4-1,6-1-2,14 1-1,0-7-3,14 2-5,7-3 1,14-4 4,7-4 1,14 0 3,7-7 0,6-1 1,15-4-4,7 1 0,6-5-4,7 1-5,1-5 1,-1 1 1,1-1 3,-8 0-1,-6 1 1,-8 4 2,1-1 0,-22 1-1,2 3 0,-15 1 0,-15 3-1,-6 0 0,-6 4 0,-15 4 0,-7 4-1,-14 0-3,-6 4 2,-8 0 2,0 8 1,-7-5-1,-6 5 0,0 0-1,-1 4-2,1-1-1,-1 1 2,1-5 1,-1 5 2,15 0 0,-1-4 0,7 0 1,15-1-3,-1-3 0,14-5-1,0 6 0,14-6 1,7-3-1,7 0 0,14 0 3,0-3 1,14-6 4,-1-2-2,8 0-1,7-1 4,7-4-5,-1 0-2,0-3 2,1-1-1,0 1 0,0-1-2,-15 1 2,1 3 0,-7 0-2,-8 5 0,-6 3 0,-7 0 2,-14 0 0,0 4-1,-14 4 0,-7 0 0,-6 4 1,-2 4-1,-5 0 0,-1 0 0,-6 3 0,-1 5-1,0 0-2,0 3 0,0 1 1,1-1-2,-1 1 2,7-1 0,8-3-1,6 0-1,0-1 0,7 1 3,7-4 1,0-1 0,14 1 3,0-4 2,14 0 1,0-5-1,14 2-1,6-5 0,8 0-4,6-8 1,8 4-1,6-4-1,8 0 0,0-3-1,6-1 1,0 0-1,1 0-2,-8 0 1,7 1 0,-13 3 5,-8-4-2,1 8-2,-14-3-1,-7 7-2,-8-5-2,-5 10-2,-10-5 1,-11 7 3,-8 1 5,0 4 1,-14 0 0,-7 0 2,-7 7-1,1-4-1,-9 5 0,2-4 0,-8 3 2,7 1-3,-6-5 0,6 1-2,7 0 1,1-9 1,6 5-1,6-4 1,9-4 0,6 0 1,0 0-1,14-4 0,6-4 0,1 0 0,14 0-1,-1-4 0,8-4-1,0 5 0,7-5-1,-7 0 1,6 0 0,-6 1-2,0-5 2,-1 8-2,-6-4 0,-7 5-3,-1-1 2,-12 4 1,-1 0 2,-1 4 1,-13-4-3,0 8 1,-6-4 1,-9 8 0,2-4 1,-8 4 0,0 3 5,-6 1-1,-9 4 1,9-5 1,-9 5-1,2-1 1,-1 2-4,7 2 1,-6-4-2,7 1-1,-2-4-3,16-1 1,-8 1 1,6-4 0,9-4 2,6 4 2,6-8-1,9 0-1,6-4-2,6 0 1,1-4 0,14 0-1,-8-3-1,8-1 3,0 0 0,6 0-1,-6 1-2,-8-1 1,2 1 1,-9 3-1,-6 4 0,-6-1 1,-9 2 2,1 3-1,-14 3-4,-7 2 2,1 2 3,-15 1 0,-1 4-1,2 0 4,-7 0 0,-2 3 1,-6-3 0,8 3-3,-1 1 2,1-1-4,-2-3 1,9 4-11,-1-4-36,14-4-52,1 3-81,5-3-97,16-4-94,-2 4-69,15 0-40,7-5-28,14-3 39,0 5 75,0-5 81</inkml:trace>
          <inkml:trace contextRef="#ctx0" brushRef="#br0" timeOffset="196910.9976">-4108 1686 48,'0'-5'85,"-6"2"-20,-1 3-7,-7-4-5,-1 4 0,2 0-2,-8 0-3,0 0-3,0 0-3,-6 4-4,6-4-6,-7 3-4,1-3-2,-2 5-7,-5-1-6,6 4-4,0-5-5,0 5-4,0-4-7,7 4-15,-6 3-18,6-3-34,0 4-47,8-4-33,-2 3-12</inkml:trace>
          <inkml:trace contextRef="#ctx0" brushRef="#br0" timeOffset="197331.0803">-3851 1670 49,'0'-4'77,"-6"0"-10,-1 1-12,-1-2-10,-5 5-10,7-4-9,-9 4-8,1 0-5,-7 0-2,8 4-4,-8 1-2,0-5 0,0 7-2,-7 1-1,7-1-1,-6 2 0,6 2-1,-7 1-1,7 0 1,-6 3-1,6-3 0,0 4-4,0-5-10,0 5-17,0-1-31,0-3-36,8 4-20</inkml:trace>
          <inkml:trace contextRef="#ctx0" brushRef="#br0" timeOffset="197893.052">-3843 1654 76,'7'-7'72,"-7"-1"-9,0 4-5,0-4-9,-7 4-7,-1 0-8,2 0-7,-9 4-7,2-4-9,-8 4-3,7 4-4,-14-4-1,7 4-3,0 0 0,-6 4-1,-1 0 1,1 0 0,-1 4 1,-1-1-1,2 0-1,-1 1-10,1 4-19,6-4-38,-7 4-38,-1-5-22</inkml:trace>
          <inkml:trace contextRef="#ctx0" brushRef="#br0" timeOffset="197895.3203">-4150 1705 21,'-13'4'42,"-14"4"-3,6 0-4,-8-1-5,9 5-6,-9 0-5,2 0-6,6-1-5,-7 1-1,7 0-1,0 4-4,0-5 1,1 1 0,0 4-3,-1-5-1,6 1-13,-6 4-24,8-5-37,-8 1-19</inkml:trace>
          <inkml:trace contextRef="#ctx0" brushRef="#br0" timeOffset="198359.7946">-4379 1822 21,'-13'-3'41,"6"3"-7,-7 0-4,-1 3-5,-5 2-2,0-2-5,-1 5-2,0 0-3,0 0-2,0 4 1,-7-1-2,7 1 1,-6-1-2,-2 1-1,9 0-2,-8 3-1,7-3-2,-7 0-1,7 4-3,0-5-12,0 1-25,1 4-39,6-8-22</inkml:trace>
          <inkml:trace contextRef="#ctx0" brushRef="#br0" timeOffset="198392.8313">-4525 1830 5,'-13'0'23,"-1"0"-1,-7 8 1,0-4 0,0 4-2,-7 0-3,1 3-4,-1 1-2,0 4-3,0-5-2,-6 5-1,5 4-2,2-5-4,-1 1-15,7 4-31,0-5-29</inkml:trace>
          <inkml:trace contextRef="#ctx0" brushRef="#br0" timeOffset="-5358.9925">-2078 804 18,'0'4'40,"0"-1"2,0 3-2,0 0 1,0 1-2,0 2-3,0-1-6,0 3-6,-4-2-4,4 4-4,-3-2-6,0 2-4,3 0-2,-4 0-2,1 2-15,0-2-25,-1 2-39,1-2-27,0 0-14</inkml:trace>
          <inkml:trace contextRef="#ctx0" brushRef="#br0" timeOffset="-4937.7245">-2108 961 60,'-4'6'53,"1"0"-6,0 1-9,0 2-8,-4-1-6,4 2-8,-1 1-5,-2-3-5,-1 4-3,4 1-3,-4-2-15,1 0-28,2 0-38,1 0-19</inkml:trace>
          <inkml:trace contextRef="#ctx0" brushRef="#br0" timeOffset="-4407.2312">-2158 1110 3,'0'4'24,"-3"0"-2,0 0-1,-1 0-5,1 1-2,0 0-2,-4 1-4,4 1-2,-4-1-3,4 0 1,0 1-3,-4-1-1,4-1 1,-4 1 1,4-1 0,-4 3-3,0-3 1,4 1 0,0-1-3,-4 1-13,4-2-20,-4 1-27</inkml:trace>
          <inkml:trace contextRef="#ctx0" brushRef="#br0" timeOffset="-3999.9307">-2197 1225 14,'-4'4'16,"1"0"2,0 0 2,-1-1 1,1 3-1,-4-1-2,4-1-2,-4 2-3,4-3-1,-3 3-2,-1 0-1,0-1-1,4-1-3,-4 1 0,1 1 0,-1-2-5,1 1 1,-1-1-1,0 1 1,1 1-1,-1 0 0,4-1 2,-7 1-1,7 0-3,-4 1-14,1-2-18,-1 2-33,0-1-21</inkml:trace>
          <inkml:trace contextRef="#ctx0" brushRef="#br0" timeOffset="56933.4418">-2266 1334 13,'0'4'57,"-6"-4"-4,6 0-3,0 4-3,0-4-1,0 0-1,0 0-5,0 4 0,0-4-4,-8 0-2,8 4-1,0-4-1,-7 3 2,1-3 1,6 4 2,-7-4 5,-1 4 3,-5 0 1,6 0 0,-7 0-2,0 0-2,1 0-5,-2 0-7,1 3-6,1-3-5,-8 1-7,6 2-6,-5-3-3,6 0-5,0 0-16,1 4-26,-8-4-35,6-1-40,9 2-59,-9-2-27,2-3-3</inkml:trace>
          <inkml:trace contextRef="#ctx0" brushRef="#br0" timeOffset="-2130.5597">-2290 1361 10,'-7'4'42,"-2"-1"0,2 3-3,-3-2-2,0-1-2,0 3-2,0-3-5,-3 1-6,3 2-2,-3-2-1,3 0-3,-3-1-2,3 1 0,-3 0-3,0 1-2,-1-1-4,1 0-2,0-3-3,0 3 1,3 0-2,-3-3-5,3 4-16,-3-4-26,3 3-34,0-2-27,3 0-14</inkml:trace>
          <inkml:trace contextRef="#ctx0" brushRef="#br0" timeOffset="-3096.0677">-2326 1383 13,'0'-2'88,"-4"2"-24,4-1-18,-3 1-11,0 0-7,0 0-7,-1 1-4,1-1-5,-4 2 0,4 0 4,-4 0 3,1 0 6,-1-1 3,1 2 3,-4-2-4,0 3-2,0-2-3,0 0-7,0 1-6,-3 0-2,0 0-4,3-1-1,-7 2-2,4-2 1,0 2 0,0-1-1,-1-1 0,1 2 1,-3-1-1,6 1-1,-3-2 0,-1 2-3,4-1-6,1 0-14,-1 0-17,3-1-26,0 1-35,1 1-27,-1-2-10</inkml:trace>
          <inkml:trace contextRef="#ctx0" brushRef="#br0" timeOffset="-3516.4882">-2389 1405 1,'-7'4'5,"-3"0"-2,1 0 1,-1 0-4</inkml:trace>
          <inkml:trace contextRef="#ctx0" brushRef="#br0" timeOffset="57380.5853">-2474 1412 111,'-7'4'163,"-7"-4"-31,7 4-33,-7-4-19,1 4-11,-8 0-5,6 0-9,-5-1-9,6-3-8,-7 5-3,0-2-3,-6 1-4,6-4-5,-8 4-4,9 0-5,-1 0-5,-7 0-3,8-4-6,-1 4-20,0 0-31,0 0-39,7-4-48,0 4-51,0-1-22,0-3 5</inkml:trace>
          <inkml:trace contextRef="#ctx0" brushRef="#br0" timeOffset="-1682.5511">-2561 1469 20,'-13'5'26,"3"-1"-5,-3 0-2,3-1-3,-3-1-5,3 2-4,-3 0-2,3-2-1,-3 1-1,3-1-2,-3 2 0,3-2 1,-4 0 0,1 0-3,3 1-1,-3-1 1,3 0 0,0 0-6,0 0-15,4 0-19</inkml:trace>
          <inkml:trace contextRef="#ctx0" brushRef="#br0" timeOffset="-2611.1726">-2584 1478 10,'-6'2'19,"-4"0"-4,3 0-3,0-1-5,1 1-2,-4 0 0,3 0 0,1 0-3,-4 0-2,3 0 0,1 0 0,-4-1-1,3 1-2,-3 2-8,4-2-17</inkml:trace>
          <inkml:trace contextRef="#ctx0" brushRef="#br1" timeOffset="74687.3677">-3148 1893 37,'-28'-12'57,"7"0"-22,-7-3-14,8 3-6,6 0 3,-7-3 9,0-1 11,7 0 8,0 1 10,7-5 2,-7 1 0,14-1-8,-6 1-11,6-1-9,6 0-8,1 1-8,7 3-5,0-3-4,6 3-3,1 0 1,8 5-2,-2-5 0,1 4-1,7 1 0,-7-1 0,0 0 0,-1 4 0,1 1 0,-7-1 0,0 0 0,-7 4 2,-1 0 0,1 4 3,-7 0 3,1 4 2,-8 4 3,-8 4 3,8-1 2,-7 5 1,1 0 2,-8 3 1,7-3 1,-7 3 0,7-3-2,-7-1-1,7-3-2,0 0-2,7 0 0,0-4-1,0-5 0,0 1-1,14 1 0,0-5-2,-1-5-3,8 1-2,0 1-1,7-5-3,0 0-1,0-4-1,6 1-1,-13-1 0,7 0 1,0 0-1,-7 4 0,-1-3-1,-6 3 1,1 4 1,-9 0 0,1-3 0,1 7 1,-8-5 0,-8 5 0,1 5-2,1-2 0,-9 1 0,1 4-1,-6 0 2,6 3 1,-7-3 1,0 4-1,0 0 2,0-5 0,8 5 0,-8-4-2,7 4-1,7-5 1,-7 1 0,7 1-2,0-6 1,0 5 0,7-4 2,-7 0-2,7-1 1,0 2-1,7-5-1,-7 4 0,7-4 0,0-4 2,7 4 0,0-5-1,-7-2 1,13 3-2,-5-4 0,5 0-1,-5-4 1,5 5 0,-6-5-1,7 0 1,-7 1 0,0 3 0,-8-4-1,2 4 1,-2 0 2,1-3-1,-7 3 0,0 0 1,0 1 1,-7 2-1,7-2 0,-14 3 1,8 0-2,-1 0 2,-7 0-1,0 4 1,0-4 1,0 4 1,0 4 1,0-4 1,1 0 1,-1 4-1,7 0 1,-1-4-1,2 0-1,6 4-2,0-4 1,0 0-1,6 0 0,2 0-1,5 0 0,1-4-2,1 4 0,-2-8 0,8 4-1,-7 0 0,0 0 1,0 0 0,-7 4 0,-1-4 1,2 1-1,-8 3 1,-8 0 0,2 0 0,-8 3-1,-7 1 2,0 0-1,0 4 1,-6 0-1,-2 0-1,2-1 1,-8 2-2,8-2 0,-2 1 0,2 0-2,-1 3-10,0-3-27,7 0-32,7 0-42,-7 0-62,8-1-44,-1-2-13,0 2 12</inkml:trace>
          <inkml:trace contextRef="#ctx0" brushRef="#br0" timeOffset="-1258.8192">-2769 1519 47,'-6'0'49,"2"0"-3,-2 2 1,-1-2-3,-3 0 0,4 0-4,-4 0-3,3 0-5,-3 0-8,0 0-5,1 2-6,-1-2-3,0 0-3,-4 2-4,5-2 1,-1 2-2,-4-1-1,5 1-1,-1 0-2,-4 1-1,5 1-6,-5 0-13,4-1-29,1 1-38,-1 1-28,3-2-14</inkml:trace>
          <inkml:trace contextRef="#ctx0" brushRef="#br0" timeOffset="-794.5784">-2838 1525 49,'-7'0'50,"1"0"-2,-1 2-1,1-2-2,-1 0-2,0 0 1,1 1 0,-4-1-3,3 0-2,1 0-2,-4 0-5,3 0-6,1 2-5,-4-2-6,3 0-2,0 2-6,-2-2-3,2 2 0,0-2-4,1 1 0,-4 2-3,3-2-4,1 1-7,-4 2-11,3-3-14,1 2-19,-1 0-21,0 0-31,1 0-19,-1-1-3</inkml:trace>
          <inkml:trace contextRef="#ctx0" brushRef="#br0" timeOffset="57976.9047">-2857 1525 37,'-13'0'152,"-1"0"-14,0 0-36,-7 0-17,7 0-12,-7 0-8,0 0-10,8 0-13,-8-4-8,0 4-11,0 0-8,0 0-5,-6-3-4,6 3-4,0 0-2,7 3-4,-7-3-17,0 0-31,7 4-44,-7 1-53,8-5-30,-1 3-13</inkml:trace>
          <inkml:trace contextRef="#ctx0" brushRef="#br0" timeOffset="-389.9072">-3016 1575 71,'-7'0'73,"1"1"3,-1-1 2,0 2 0,-3-2-2,4 2-3,-1-2-7,1 2-6,-4-2-7,3 2-7,-3-2-5,4 2-9,-4-2-8,0 2-9,3-1-6,-3 2-2,0-2-4,0 1-1,1 0 1,-1 0-1,0 0 0,-3 0-2,3-1-1,0 1-3,-4 0-5,5 0-9,-5 0-16,8 0-23,-4-1-27,0 1-35,3-2-42,1 2-15,2 0 4</inkml:trace>
          <inkml:trace contextRef="#ctx0" brushRef="#br0" timeOffset="199166.7828">-3523 1545 6,'-8'-4'72,"-5"4"-6,-8-4-10,7 4-9,-7 0-8,0 4-11,-7 0-8,7 0-7,-6 0-4,-1 0-2,1 8-2,-2-5-2,1 1-10,7 4-23,-6-5-50,6 5-26,8-4-14</inkml:trace>
          <inkml:trace contextRef="#ctx0" brushRef="#br0" timeOffset="199171.3443">-3718 1623 6,'-7'0'88,"-1"0"-24,-5 0-14,-1 0-11,-7 4-8,0 0-8,1 4-7,-1 0-5,-8-1-3,2 5-9,-1 0-20,1 0-40,-1-1-31,-1 5-20</inkml:trace>
        </inkml:traceGroup>
      </inkml:traceGroup>
    </inkml:traceGroup>
  </inkml:traceGroup>
</inkml:ink>
</file>

<file path=ppt/ink/ink1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0.2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E5F33DA-71AF-49A8-A364-C61BC02BB6A5}" emma:medium="tactile" emma:mode="ink">
          <msink:context xmlns:msink="http://schemas.microsoft.com/ink/2010/main" type="inkDrawing"/>
        </emma:interpretation>
      </emma:emma>
    </inkml:annotationXML>
    <inkml:trace contextRef="#ctx0" brushRef="#br0">38 0 17,'-1'5'16,"-3"2"-1,2 0-4,1 1 0,-3 0-1,2 0-2,-1 0-1,1-1-4,-1 2 1,1-1-2,0 0-1,-1 0-1,1 0 0,0 0 3,2 0-1,-1 0 0,-1 0 2,2-1-1,-2-1-3,2 1-11,0-1-24,0-1-28</inkml:trace>
  </inkml:traceGroup>
</inkml:ink>
</file>

<file path=ppt/ink/ink1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2.2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75F5FA6-AA74-4803-B488-3FD4F33B6174}" emma:medium="tactile" emma:mode="ink">
          <msink:context xmlns:msink="http://schemas.microsoft.com/ink/2010/main" type="inkDrawing"/>
        </emma:interpretation>
      </emma:emma>
    </inkml:annotationXML>
    <inkml:trace contextRef="#ctx0" brushRef="#br0">168 0 14,'-3'1'32,"-1"1"1,1 0 1,-1 1 0,-1 1-2,2 0-1,-3 1-1,1 0-4,0 1-1,0 0-1,0-1-2,0 2-2,-2 1-2,1 0-4,1 0-1,0 1-2,-2-1-4,2 2 0,0 0 0,-2 0-2,1 1-3,1 0 3,-2 0-1,0 0-1,2-2-2,-2 2 0,2-1-10,-2 0-18,2-1-27,-1-1-40,1-1-26,2 0-13</inkml:trace>
  </inkml:traceGroup>
</inkml:ink>
</file>

<file path=ppt/ink/ink1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2.2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35EC43C-7B87-4294-A2EE-AD90C7373C68}" emma:medium="tactile" emma:mode="ink">
          <msink:context xmlns:msink="http://schemas.microsoft.com/ink/2010/main" type="inkDrawing"/>
        </emma:interpretation>
      </emma:emma>
    </inkml:annotationXML>
    <inkml:trace contextRef="#ctx0" brushRef="#br0">73 0 34,'-2'3'38,"-1"0"-5,-1 0 0,1 1-4,-1 0-1,3 0-2,-3 1-4,0 0-1,3-2-1,-2 3-2,-1-1-2,2 1-3,-1 0-1,1 0-3,-2 0-2,3 1-2,-3-1 1,3 2-3,-1 0-1,-2 0 0,3 0 0,-1 1 2,-2-1-3,3 1-1,-1-1 1,0 0 0,1 1-1,-1-3-1,2 1 1,-2 0-2,2 0-8,0-2-13,0 0-24,2-2-29,-2 1-28,0-2-13</inkml:trace>
  </inkml:traceGroup>
</inkml:ink>
</file>

<file path=ppt/ink/ink1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2.7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64483B0-B3AD-4BA4-BC80-1B8D5C93660E}" emma:medium="tactile" emma:mode="ink">
          <msink:context xmlns:msink="http://schemas.microsoft.com/ink/2010/main" type="inkDrawing"/>
        </emma:interpretation>
      </emma:emma>
    </inkml:annotationXML>
    <inkml:trace contextRef="#ctx0" brushRef="#br0">153 0 7,'-5'2'32,"1"1"-2,-1 1-1,0 0 2,1 1 1,-1 0 2,0 0 2,0 1 0,-1 1 0,1-1-2,0 1-3,0 1-6,-1 0-5,2 0-5,0 1-2,-1-1-2,-1 2-4,1-1 0,0 0-2,0 1-2,0 0-1,0 0-1,-3 0 1,3-1 0,0 0 0,2 0-1,-3 0-1,3-1-1,-1-1-7,3 0-16,-3-1-28,3 0-37,-1-1-29,0-1-16</inkml:trace>
  </inkml:traceGroup>
</inkml:ink>
</file>

<file path=ppt/ink/ink1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C4E5CCE-2853-4F09-8705-42EE5CB897E3}" emma:medium="tactile" emma:mode="ink">
          <msink:context xmlns:msink="http://schemas.microsoft.com/ink/2010/main" type="inkDrawing"/>
        </emma:interpretation>
      </emma:emma>
    </inkml:annotationXML>
    <inkml:trace contextRef="#ctx0" brushRef="#br0">70 0 8,'-3'7'34,"-1"0"-2,2 1-5,-1 0-2,1 1-5,-2-1-6,1 1-6,0 1-3,-1-1-2,1 1 1,-1-1-1,1 1 0,-1 0 0,1 1 1,1 0-1,-2-2 1,1 2-2,-1-1-1,3 0 1,-1-1 1,-1 1-3,1-1 0,2-1 1,-2 1 0,2-1 1,-2 0-1,2-1 0,0 0-8,0-2-11,0 2-24,0-3-33</inkml:trace>
  </inkml:traceGroup>
</inkml:ink>
</file>

<file path=ppt/ink/ink1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3.5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2B6E0B0-D8AD-4DA8-B8AA-30777DD7F9A3}" emma:medium="tactile" emma:mode="ink">
          <msink:context xmlns:msink="http://schemas.microsoft.com/ink/2010/main" type="inkDrawing"/>
        </emma:interpretation>
      </emma:emma>
    </inkml:annotationXML>
    <inkml:trace contextRef="#ctx0" brushRef="#br0">5 0 7,'0'8'28,"-1"0"-7,-1 0-7,2-1-3,0 1-1,-2-1-2,2 1-2,0 0-5,0-2-5,2 1-15,-2 0-24</inkml:trace>
  </inkml:traceGroup>
</inkml:ink>
</file>

<file path=ppt/ink/ink1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4.3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9EAD982-8D6B-4BC0-B24B-481936737702}" emma:medium="tactile" emma:mode="ink">
          <msink:context xmlns:msink="http://schemas.microsoft.com/ink/2010/main" type="inkDrawing"/>
        </emma:interpretation>
      </emma:emma>
    </inkml:annotationXML>
    <inkml:trace contextRef="#ctx0" brushRef="#br0">123 0 26,'-2'1'37,"-3"0"-4,2 1-3,-1 0-2,-1 1-2,2 1-3,-2 0-1,1-1 1,1 3-1,-3-2-1,3 2 0,-2 0-4,-1 0-3,3 0-2,-2 0-4,1 2-1,-1-1-3,0 2 0,-1-1-3,3 1 1,-2-1 1,0 2-1,-1-1 1,3 1 0,0 0-2,-3-1-2,3-1-6,1 1-22,-2-1-33,3-1-36,1-1-19</inkml:trace>
  </inkml:traceGroup>
</inkml:ink>
</file>

<file path=ppt/ink/ink1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5.1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EE04685-58E5-4B0D-9B57-C12CACEB64EB}" emma:medium="tactile" emma:mode="ink">
          <msink:context xmlns:msink="http://schemas.microsoft.com/ink/2010/main" type="inkDrawing"/>
        </emma:interpretation>
      </emma:emma>
    </inkml:annotationXML>
    <inkml:trace contextRef="#ctx0" brushRef="#br0">107 0 8,'-4'3'53,"1"1"-4,-3 0-3,3 1-4,0 0-2,-1 0-7,-1 1-3,1-2-7,1 2-4,-2 1-5,-1 0-3,3 1 0,-1-1 0,-1 2-1,2-2 2,-2 2-1,1 0 2,0 1-3,1-1-2,0 0 0,-1 0-1,1 1 0,-1-2-2,2 2 0,1-1-1,-3-1-1,3 1-1,-1-1-1,0 0-1,0 0-3,2 0-10,-1-1-15,1-2-25,0 2-30,-2-1-32,2-2-17</inkml:trace>
  </inkml:traceGroup>
</inkml:ink>
</file>

<file path=ppt/ink/ink1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5.1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5DE431C-E58F-444E-BFEB-F7775B7BB356}" emma:medium="tactile" emma:mode="ink">
          <msink:context xmlns:msink="http://schemas.microsoft.com/ink/2010/main" type="inkDrawing"/>
        </emma:interpretation>
      </emma:emma>
    </inkml:annotationXML>
    <inkml:trace contextRef="#ctx0" brushRef="#br0">25 0 7,'-1'6'49,"1"0"1,-2 0 1,0 1-3,0-1-3,1 2-7,-1-1-8,0 1-5,0 0-4,1 0-7,-1 0-6,0-1-2,1 1 0,1 1-4,-2-2 0,0 0 1,2 1-2,0-1 1,0 0-2,0 0-2,0 0-7,0-1-16,2-1-15,-2 1-19,2-1-22,-2 0-27</inkml:trace>
  </inkml:traceGroup>
</inkml:ink>
</file>

<file path=ppt/ink/ink1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5.4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21D454B-B09B-4B12-939E-9E8C2631F7FB}" emma:medium="tactile" emma:mode="ink">
          <msink:context xmlns:msink="http://schemas.microsoft.com/ink/2010/main" type="inkDrawing"/>
        </emma:interpretation>
      </emma:emma>
    </inkml:annotationXML>
    <inkml:trace contextRef="#ctx0" brushRef="#br0">34 0 6,'-2'4'53,"0"1"0,0 0 2,1 0-1,-3 1-2,2 0-6,1 0-8,-1 1-7,0 0-7,1 0-9,-1 0-1,0 1-5,2-2-2,-2 3 0,0-2-2,2 1 1,-1 0-3,1 0-1,0-1 1,-2 1-1,2 0 0,-2 0-1,2-1 0,-2 0-1,2-1-5,0-1-2,-1 1-11,1-1-15,0-1-22,0 0-21,0-2-23,0 0-21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4:26.330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110B2B4-7B3D-4109-BB6F-2D5C7E9554F2}" emma:medium="tactile" emma:mode="ink">
          <msink:context xmlns:msink="http://schemas.microsoft.com/ink/2010/main" type="writingRegion" rotatedBoundingBox="15026,3973 13756,4421 13630,4065 14901,3618"/>
        </emma:interpretation>
      </emma:emma>
    </inkml:annotationXML>
    <inkml:traceGroup>
      <inkml:annotationXML>
        <emma:emma xmlns:emma="http://www.w3.org/2003/04/emma" version="1.0">
          <emma:interpretation id="{32DC2063-BA94-4353-A096-469F1289C0EF}" emma:medium="tactile" emma:mode="ink">
            <msink:context xmlns:msink="http://schemas.microsoft.com/ink/2010/main" type="paragraph" rotatedBoundingBox="15026,3973 13756,4421 13630,4065 14901,36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533CE2-1FC8-4978-B2C4-4A67FC8424ED}" emma:medium="tactile" emma:mode="ink">
              <msink:context xmlns:msink="http://schemas.microsoft.com/ink/2010/main" type="line" rotatedBoundingBox="15026,3973 13756,4421 13630,4065 14901,3618"/>
            </emma:interpretation>
          </emma:emma>
        </inkml:annotationXML>
        <inkml:traceGroup>
          <inkml:annotationXML>
            <emma:emma xmlns:emma="http://www.w3.org/2003/04/emma" version="1.0">
              <emma:interpretation id="{320E4805-75B4-4775-9245-E242A1D53132}" emma:medium="tactile" emma:mode="ink">
                <msink:context xmlns:msink="http://schemas.microsoft.com/ink/2010/main" type="inkWord" rotatedBoundingBox="15026,3973 13756,4421 13630,4065 14901,3618"/>
              </emma:interpretation>
              <emma:one-of disjunction-type="recognition" id="oneOf0">
                <emma:interpretation id="interp0" emma:lang="en-US" emma:confidence="0.5">
                  <emma:literal>*E</emma:literal>
                </emma:interpretation>
                <emma:interpretation id="interp1" emma:lang="en-US" emma:confidence="0">
                  <emma:literal>*EIE</emma:literal>
                </emma:interpretation>
                <emma:interpretation id="interp2" emma:lang="en-US" emma:confidence="0">
                  <emma:literal>*EE</emma:literal>
                </emma:interpretation>
                <emma:interpretation id="interp3" emma:lang="en-US" emma:confidence="0">
                  <emma:literal>*E☺</emma:literal>
                </emma:interpretation>
                <emma:interpretation id="interp4" emma:lang="en-US" emma:confidence="0">
                  <emma:literal>*E*</emma:literal>
                </emma:interpretation>
              </emma:one-of>
            </emma:emma>
          </inkml:annotationXML>
          <inkml:trace contextRef="#ctx0" brushRef="#br0">-2315 839 13,'-9'-2'122,"0"-2"-42,-3 2-23,0-2-11,-4-1-2,1 2-1,0-2-4,0-1-5,0 3-5,-3-2-7,3 2-5,0-3-7,-3 3-3,2 0-3,4-1-2,-2 3 1,-2-3-8,4 2-16,0 2-25,3 0-39,-3 0-39,3 0-21</inkml:trace>
          <inkml:trace contextRef="#ctx0" brushRef="#br0" timeOffset="718.0153">-2415 842 136,'-6'-3'170,"-3"-3"-47,0 4-29,-3-4-19,3 1-14,-6 0-13,3 0-11,0 0-11,-4-2-9,2 2-6,2 2-4,-7-2 0,4 1-4,0-1 1,0 3-4,0-1 0,3 1-2,-3 2-8,3 0-16,0 0-21,-1 2-27,5 0-40,-1-1-44,2 2-15,1 0 3</inkml:trace>
          <inkml:trace contextRef="#ctx0" brushRef="#br0" timeOffset="365.3926">-2424 846 75,'-6'-4'151,"0"-1"-36,-3 1-26,0 0-16,0-1-11,-3-2-10,3 2-10,-3-2-9,0 0-12,-4 2-7,4-2-6,-3 2-1,4 0 0,-5 2-6,1-1 0,3 2-1,-3 1-2,3 1-12,0 0-18,0 1-27,0 1-34,3 2-50,-1-3-23,1 5-5</inkml:trace>
          <inkml:trace contextRef="#ctx0" brushRef="#br0" timeOffset="14819.2236">-2457 833 20,'-3'0'169,"-3"0"22,0-1-43,0 0-20,0-1-5,-3-2-3,3 3-6,-3-3-11,2 1-15,-2 0-18,1-1-17,-1 1-14,-1-1-11,-1-1-10,1 2-10,1-1-4,-3 3-1,3-3-3,-3 1-5,3 1-18,0 2-31,0-1-38,0 1-45,3 0-48,0 1-55,0 1-13,3 0 15</inkml:trace>
          <inkml:trace contextRef="#ctx0" brushRef="#br0" timeOffset="14431.6594">-2484 842 164,'-3'-3'217,"0"0"2,0-1-28,-3-1-15,-3 0-12,2 0-15,-2 0-23,-3 0-28,0 0-27,0 0-26,0-1-18,-3 3-11,0-2-6,-3 2-5,3-1-3,-4 2-3,5 1-5,-2-1-14,1 0-29,0 2-34,0 0-37,3 2-41,3 0-43,-3 1-41,6 1-12,-3-3 11,3 3 27</inkml:trace>
          <inkml:trace contextRef="#ctx0" brushRef="#br0" timeOffset="2690.4072">-2536 846 121,'-5'-2'111,"-2"0"-16,1-1-7,-2 1-5,-2-2-4,-2 2-5,0 0-14,0-2-11,-3 3-10,3-3-12,-3 3-9,3-3-8,-3 3-3,0-1-5,-1 2-1,1 0-1,0 0-3,0 0-11,3 0-17,-3 2-22,6-1-30,-3 3-35,3-3-44,3 3-14,-4-3 5</inkml:trace>
          <inkml:trace contextRef="#ctx0" brushRef="#br0" timeOffset="1029.5001">-2536 849 28,'-5'-2'151,"-2"-1"-22,-2 1-23,0-3-11,-3 1-14,3 2-11,-3-2-15,3-1-14,-3 2-15,3-1-12,-3 1-5,3-1-5,-3 1-1,3 1-2,0 1-2,0-1-3,-1 2-12,4 2-20,-3-1-28,3 1-33,-3 1-48,3-1-26,0 2-4</inkml:trace>
          <inkml:trace contextRef="#ctx0" brushRef="#br0" timeOffset="2371.85">-2545 849 44,'0'-2'97,"-3"1"-14,0-3-9,-3 3-3,1-1-5,-5 0-9,1 1-10,0-2-12,-3 2-8,3 0-10,-3-1-5,0 2-5,0-2-3,-3 2-1,2 0-2,1 2-2,-2-2-13,1 2-16,1-1-23,3 0-27,-3 2-35,3-2-28,0 1-6</inkml:trace>
          <inkml:trace contextRef="#ctx0" brushRef="#br0" timeOffset="14125.9598">-2541 866 124,'-4'-3'191,"1"-1"-8,0 3-48,-3-3-36,1 1-22,-5-1-17,1 1-15,0 1-17,0-1-12,-3 1-6,0 1-3,0-2-3,0 2-3,0 1-1,0 0-2,-4 0-1,4 1-9,0 2-17,3-2-23,-3 1-27,3 1-37,3 1-45,0-1-24,0 1-2</inkml:trace>
          <inkml:trace contextRef="#ctx0" brushRef="#br0" timeOffset="13742.924">-2572 897 24,'-6'-4'183,"3"3"18,-3-3-43,-3 1-36,0-1-22,0 3-20,0-3-21,-3 1-15,0 0-15,0-1-13,0 2-8,-4-1-4,2 1-2,-5 1-2,4-1-1,-3 0 1,0 2-1,0 0-2,0 2-2,-1 0-10,5-1-17,-2 3-26,1-1-31,3 1-39,3-1-48,0 0-19,0 2 1</inkml:trace>
          <inkml:trace contextRef="#ctx0" brushRef="#br0" timeOffset="3017.3789">-2578 887 11,'-6'-2'155,"0"0"-10,-3 0-17,0 1-11,0-1-6,-3 0-12,0-1-13,-3 0-19,3 1-19,-4-2-15,1 1-13,0 1-8,0-1-6,0 1-3,0 1-3,0-1-1,0 0 0,3 2-2,-3-2-12,3 4-19,0-2-19,3 2-28,-1 0-36,4-1-38,-3 3-30,6-3-4,-3 1 10</inkml:trace>
          <inkml:trace contextRef="#ctx0" brushRef="#br0" timeOffset="1358.0668">-2605 858 10,'-6'0'100,"-3"-2"-21,0 0-12,0-1-11,0 1-9,0 0-10,-3-1-12,3 1-7,-3-1-8,0 1-3,-4 1-4,4-2-3,-3 2 0,3 0 0,-3-1 0,3 2-3,-3 0-14,3 0-23,0 2-37,-1-1-34,4 0-17</inkml:trace>
          <inkml:trace contextRef="#ctx0" brushRef="#br0" timeOffset="1721.4692">-2623 883 58,'-6'0'152,"0"-2"-28,0 1-24,-3-1-13,3 0-9,-4-1-5,1 1-10,-3-1-8,3 1-13,-3 0-11,3-1-7,-3 1-8,0 1-7,0-1-4,0 0-4,0 2 0,-3-1-1,3 1-1,0 0-2,0 0-13,0 0-22,3 0-25,-3 1-32,2 1-34,4 0-43,-3-1-11,3 1 10</inkml:trace>
          <inkml:trace contextRef="#ctx0" brushRef="#br0" timeOffset="2046.1658">-2641 873 7,'0'-2'147,"0"-1"-22,-3 1-12,0-1-6,0-1-4,-3 3-8,0-3-14,0 1-16,-3 1-16,-1-1-13,1-1-12,0 3-11,-3-1-6,0 0-3,0 1-2,0-2-1,0 3-1,-3-1 0,3 1-2,-3 0 0,0 0 0,2 1-8,1-1-15,-2 3-23,1 0-29,4-1-34,-3-1-35,6 3-34,-3-1-7,3-1 13</inkml:trace>
          <inkml:trace contextRef="#ctx0" brushRef="#br0" timeOffset="13042.7065">-2654 924 51,'-5'-4'192,"-2"1"23,2 1-37,-4-1-30,0 2-20,-1-4-18,1 3-17,-3 0-22,0-2-23,-3 3-18,0-1-14,3 0-8,-6 2-4,3 0-2,-4 0-3,1 2-2,1 0-2,-2-1-8,1 3-18,0-2-24,3 0-32,0 4-41,6-3-43,-3 2-44,3 1-12,-1-3 11</inkml:trace>
          <inkml:trace contextRef="#ctx0" brushRef="#br0" timeOffset="13425.9538">-2662 932 163,'-6'-1'182,"-3"1"-44,-1-2-28,-2 2-19,3-2-13,-3 1-14,3-1-15,-3 0-14,0 0-11,0 1-8,0-1-7,-3 2-2,0-2-4,0 2-2,-3-1-1,2 1-1,1 1 1,-3-1-1,3 2-11,3 0-20,-3-1-27,3 1-36,0 2-44,3-3-44,0 3-13,3-3 7</inkml:trace>
          <inkml:trace contextRef="#ctx0" brushRef="#br0" timeOffset="3709.7763">-2696 911 141,'4'-2'174,"-4"-2"-40,0 3-22,-4-3-8,1 2-8,1-1-9,-5 0-13,1 1-15,0-1-14,-3 1-14,0-2-8,0 3-4,0-1-6,-3 0-5,0 1-3,0 1-1,0-2-3,0 2-2,-3 0-1,2 2 0,-2-1-3,3 1-2,-3 0-10,3 1-21,0-1-25,0 1-32,3 1-39,0-1-46,0 0-24,3 1 2</inkml:trace>
          <inkml:trace contextRef="#ctx0" brushRef="#br0" timeOffset="3325.9737">-2717 917 45,'-6'-2'173,"0"-1"0,0 2-44,-3-4-28,0 3-19,0-2-18,-3 1-18,0-1-15,0 1-12,0 0-8,0 1-5,-1 0-4,1 0-2,3 2-1,-3 0-1,0 0-5,0 2-13,3 0-20,0 0-23,0 1-31,0 0-43,3 1-32,-3-3-9,3 3 11</inkml:trace>
          <inkml:trace contextRef="#ctx0" brushRef="#br0" timeOffset="12338.3174">-2753 960 119,'-9'0'175,"0"0"-31,-3 0-32,0 0-21,-3-2-17,-1 2-14,2 0-14,-2 0-13,-2 0-10,0 2-9,0-2-6,0 0-3,0 1-1,0 1-4,0 0 0,2 1-1,-2-1 0,3 1-6,0 1-16,3 1-21,0-2-31,3 2-33,0 0-48,0 0-26,3-2-1</inkml:trace>
          <inkml:trace contextRef="#ctx0" brushRef="#br0" timeOffset="12022.9268">-2762 951 9,'0'-2'155,"-6"1"-5,0 1-38,0 0-27,0 0-15,-3 0-15,0 0-15,0 1-11,-4-1-12,1 4-7,-2-3-5,1 3-1,-5-1-3,3 1-1,0 1 0,-3-2 0,0 2-8,0 1-12,3 0-18,-1-1-24,-2 2-35,6-2-45,-3 2-19,3-2-2</inkml:trace>
          <inkml:trace contextRef="#ctx0" brushRef="#br0" timeOffset="12730.8684">-2777 960 37,'0'-2'183,"0"-2"22,-3 1-41,0 0-32,-3 1-17,3-1-17,-6 1-16,3-2-20,-3 3-20,-3-1-16,0 0-12,0 2-6,-1 0-4,-2 0-1,0 0-4,-3 2-6,0 0-12,0 1-14,-3 1-20,3-1-22,-1 0-23,5 2-21,-2 1-25,4-1-34,0 0-7,0-2 7</inkml:trace>
          <inkml:trace contextRef="#ctx0" brushRef="#br0" timeOffset="4156.6696">-2792 943 25,'-3'-2'145,"-6"0"-25,3 0-19,-3 1-16,0-1-11,-3 0-12,3 2-13,-3-1-17,-1-1-12,1 0-10,0 2-3,0 0-3,0-1-3,0 1-1,-3 0 0,3 1 0,0-1-2,-1 2-17,4 0-21,-3-1-32,3 3-36,0-3-40,1 3-20,-2-1 4</inkml:trace>
          <inkml:trace contextRef="#ctx0" brushRef="#br0" timeOffset="4619.4891">-2819 963 31,'-3'-2'152,"-1"-1"-28,2 1-18,-5 0-8,2 1-10,-4-1-9,-1 0-17,1 1-15,-3-1-12,0 2-9,-3-2-8,3 2-9,-3 0-3,-3 0-2,3 0 0,0 2-4,-3 0-3,2-1 1,1 3-1,0-1-3,0 1-12,0-1-16,3 2-24,0 0-31,0 0-38,3 1-40,0-2-12,3 3 8</inkml:trace>
          <inkml:trace contextRef="#ctx0" brushRef="#br0" timeOffset="4623.5806">-2819 982 69,'3'-2'101,"-3"0"-23,-3 2-5,0-1 0,-1-1 6,-1 2-5,-2-2-4,1 2-7,-2 0-9,-1 0-12,-4 2-13,4-2-8,-3 2-11,0-1-6,0 1-3,-3 0-1,3 1-1,0 0-1,-3 1-1,2-1-5,1 2-9,3 0-19,-3 0-24,3 1-31,0-1-43,3 0-31,0 0-8</inkml:trace>
          <inkml:trace contextRef="#ctx0" brushRef="#br0" timeOffset="7231.8278">-2828 1009 5,'-3'0'59,"-1"0"1,1-2 1,-3 2 2,1 0 1,-2 0-4,-2 0-3,0-2-7,0 2-5,-3-2-7,-3 2-5,3 0-6,-3 0-7,-3 0-4,3 0-6,-1 0-3,2 0-3,-2 2-4,1 0 1,3-2-1,0 2-1,0-1-15,3 3-24,0-2-32,0 1-52,3 1-28,0-1-14</inkml:trace>
          <inkml:trace contextRef="#ctx0" brushRef="#br0" timeOffset="12017.8694">-2886 995 47,'-6'-2'169,"0"1"0,0-1-52,0 0-34,-3 2-21,0-2-15,0 2-13,-3 2-14,0-2-9,0 2-5,-1 0-3,-1 1-3,2 1 1,-4 0 0,-2 2-1,6-1 0,-6 2-5,3-1-11,3 1-19,-3 2-22,3-2-26,0 0-36,3-1-32,0 1-10</inkml:trace>
          <inkml:trace contextRef="#ctx0" brushRef="#br0" timeOffset="11630.0995">-2880 1027 88,'-6'-1'171,"0"1"-15,0 0-42,-3 0-27,0 0-16,-3 0-11,0 1-16,0 1-10,0-2-12,-3 4-9,-1-1-5,1 1-1,0 0-2,0 0-4,0 1 0,-3 0-1,3 2 0,0-2-1,3 1-5,-3 0-14,3-1-20,-1 1-33,5 0-36,-1-1-51,-1 0-24,4 0 0</inkml:trace>
          <inkml:trace contextRef="#ctx0" brushRef="#br0" timeOffset="5078.7536">-2928 1040 21,'-3'-2'134,"0"0"-34,-3 2-28,0 0-16,-3 0-11,3 0-11,-3 0-8,0 2-9,0 0-6,-1-1-4,-2 2-5,3-1 1,0 3-1,-3-1-2,3-1 2,-3 0-1,3 2-1,0-1-1,-3 1-9,3-1-15,0 0-24,0 2-36,0-2-34,3 2-20</inkml:trace>
          <inkml:trace contextRef="#ctx0" brushRef="#br0" timeOffset="7569.9162">-2946 1059 35,'0'-1'157,"0"0"-15,-3-3-29,0 2-19,0 1-16,0-1-14,-3 2-16,0-2-15,0 2-13,-4 0-7,1 0-6,-3 2-1,0 0-3,0-1 1,0 3-2,-3-1 0,3 0 1,-3 1-1,0-1-2,3 2 0,-1-2 0,2 3-1,-1-3-2,2 2-10,-2 1-19,6-3-29,0 2-38,0-2-52,0 3-26,3-3-5</inkml:trace>
          <inkml:trace contextRef="#ctx0" brushRef="#br0" timeOffset="11315.5402">-2970 1057 68,'-6'-4'160,"3"2"-20,-4 2-42,-2 0-28,1 0-18,-1 0-10,0 2-8,-1 2-7,-2-3-6,0 4-5,-3-2-4,3 3-4,-3-2-1,0 2-3,0 1 0,-4 0-1,5-1-1,-2 1 0,4 0-1,-3 0-1,3-1-17,3 1-25,-3 0-37,3-2-54,3 0-32,0 0-16</inkml:trace>
          <inkml:trace contextRef="#ctx0" brushRef="#br0" timeOffset="6490.0449">-3016 1065 127,'-3'-2'148,"-3"0"-58,-2 2-39,1 0-21,-2 2-14,0 0-6,0 1-5,-3 1-2,3 0-3,-3 0-3,3 1-12,-3 2-24,3 0-27,-3-2-32,-1 1-27</inkml:trace>
          <inkml:trace contextRef="#ctx0" brushRef="#br0" timeOffset="9574.3092">-3016 1090 61,'0'-1'102,"0"-3"-16,-3 4-9,3-3-5,-2 3-2,-2-2-1,1 2-5,-2 2-5,-2-2-5,1 3-5,-3-1-9,0 1-9,0 3-8,-3-2-6,0 2-8,0-2-2,0 3-1,-3 0-3,3 0 0,0 0-2,-4 0-1,4 1-1,3-1-16,-3-1-24,3 1-34,0 0-47,0 0-48,3-2-22,0 2 0</inkml:trace>
          <inkml:trace contextRef="#ctx0" brushRef="#br0" timeOffset="10253.2805">-3010 1121 50,'-6'2'146,"-3"-2"-33,3 1-34,-3 1-20,3-1-13,-3 1-6,-3 0-6,3-1-8,0 2-5,0-2-5,-3 1-5,0 1-4,0-1-3,0 0 0,-1 1-2,1 1-1,-3-3-1,3 2-7,0 1-15,-3-1-27,3 3-38,0-3-44,3 0-24,-3 2-6</inkml:trace>
          <inkml:trace contextRef="#ctx0" brushRef="#br0" timeOffset="5808.9204">-3049 1066 161,'0'-3'182,"-3"-2"-34,3 2-48,-3-1-30,0 3-20,0-1-16,-3 2-11,0 0-9,0 0-5,-3 3-3,0-1-2,0 2 0,0 0-2,-1 1-1,-1 1-1,1-2 0,-2 2-1,3 1-1,0 0-1,-3-3-10,3 3-22,3-1-34,-3 0-45,3 1-44,0-2-20,0-1-2</inkml:trace>
          <inkml:trace contextRef="#ctx0" brushRef="#br0" timeOffset="5814.3472">-3082 1085 119,'0'-3'156,"-3"1"-49,-3 1-37,3 1-22,-3-3-13,0 6-10,0-3-10,0 1-3,-3 1-5,0 1-1,-1 1-4,5-1-1,-4 2 1,-1-2 0,4 3 0,-3-2-2,3 2 0,0 1 0,0-1-1,0 0-9,0 0-17,3 1-20,0 0-31,0 0-40,3 0-26,-3-1-5</inkml:trace>
          <inkml:trace contextRef="#ctx0" brushRef="#br0" timeOffset="15133.9742">-2379 841 75,'0'-2'164,"0"0"-16,-2-2-28,-2 3-10,1-2-6,-3 1-3,0-1-8,0-1-8,0 1-14,-3 0-11,0-1-11,0 1-7,-3-1-10,3-1-9,-6 4-8,3-3-7,0 2-4,-4 1-6,2-1-5,2 0-19,-4 2-33,4 2-36,0-2-43,3 2-53,0-1-40,0 1-5,3 0 19</inkml:trace>
          <inkml:trace contextRef="#ctx0" brushRef="#br0" timeOffset="-2717.8536">-2077 906 21,'0'0'32,"0"0"-4,0-1-2,0 1-1,0-1-2,0 1 1,0 0-3,0-2 0,3 2-2,-3 0 0,0-2-2,0 0 1,0 2 1,0 0 1,0 0 1,0 0-1,0-1-2,0 1-3,0 0-2,0-2-2,0 2-4,0 0 0,0 0 0,0 0 2,0 0-1,0 0 4,0-2 2,0 2 2,0 0 2,0 0 2,0-1 0,0 1 0,0-2 0,0 2 2,0-2 3,0 1 1,0-1 3,-3 0 2,3 0 3,0 1-1,-3-3-2,3 3-3,-3-1-4,0-1-6,0 1-4,0-2-5,0 1-2,0 1-2,-3-1-3,0 0 1,0 1-1,0-2-2,-3 1 1,3 0-1,-3-1 1,0 0-2,0 2 1,0-2-1,3 1-7,-3 1-19,2 0-32,2 1-41,-1 1-59,3-2-34,-4 2-10,2 0 9</inkml:trace>
          <inkml:trace contextRef="#ctx0" brushRef="#br0" timeOffset="-1882.6153">-2143 851 15,'-3'-4'83,"-3"1"-13,3-2-6,-3 2-2,0-4 1,0 2-5,-4-2-4,2 2-6,-5-4-5,4 3-8,-6-1-5,3-2-4,-3 1-3,0 1-5,0 0-6,0-1-2,3 3-4,-3-2-2,3 2-1,-4 1-2,7-1 0,-3 1-2,3 3-7,-3-1-17,6 2-23,-3 0-30,3 0-43,3 2-33,-3-2-11</inkml:trace>
          <inkml:trace contextRef="#ctx0" brushRef="#br0" timeOffset="-1487.9453">-2155 847 26,'-6'-3'89,"0"-2"-12,0 2-5,-4-4-3,2 2-2,-1-2-4,-4 0-4,5 0-7,-5-1-9,-2 1-8,3-1-8,-3 1-8,3-2-8,-3 4-4,3-2-3,-3 2-3,6 0-1,-3 2-5,-1-1-11,4 3-20,1 1-24,-1 0-32,-1 1-46,4 1-22,0 0-1</inkml:trace>
          <inkml:trace contextRef="#ctx0" brushRef="#br0" timeOffset="-2323.6521">-2183 861 29,'-5'-5'109,"-4"0"-22,2 0-13,-2-2-12,4 1-7,-5 0-2,1-2-6,-3 1-8,3 0-10,0-1-8,0 1-8,-3-2-4,3 2-4,-3 0-4,3-1-1,0 1 1,-3 2 0,3 0 0,0 0-5,-1 2-12,1 1-23,0 0-32,4 1-45,-2-1-29,1 2-12</inkml:trace>
          <inkml:trace contextRef="#ctx0" brushRef="#br0" timeOffset="-1104.3785">-2197 868 90,'-12'-5'98,"0"0"-26,-1 0-13,-2-1-14,0 1-8,0-1-4,-3-1-8,3 2-5,-3-2-3,0 0-2,-1 2-3,1-2-4,3 2-3,-3 0-2,3 0-1,0-1-2,0 3-1,3 0-8,0 1-22,0 0-29,0 2-44,3 0-26,0 2-14</inkml:trace>
          <inkml:trace contextRef="#ctx0" brushRef="#br0" timeOffset="16535.6524">-2028 864 84,'-3'0'153,"0"0"-35,3-1-29,-3-1-12,-4-1-9,5 1-6,-5-1-6,2-1-8,-5 1-11,4-2-9,-3 1-5,0-1-5,0 0-5,0 2-6,-3-2-1,3 0-4,0 1-2,0 1-17,0-1-26,0 3-36,3-3-47,-4 4-44,5-1-23,-2 1 2</inkml:trace>
          <inkml:trace contextRef="#ctx0" brushRef="#br0" timeOffset="16918.3477">-2049 895 120,'-7'-2'137,"5"-1"-9,-1 0-2,-4-3 6,1 1 8,0 0 7,0 0 7,-3-2-2,0 1-10,0-1-22,0 0-23,0 0-26,0-1-26,-3 1-19,0-2-14,0 3-6,3-1-6,-3 0-13,0 2-28,3-2-36,-1 4-42,1-1-43,0 2-48,0 2-47,3 0-17,-3 0 11,3 0 29</inkml:trace>
          <inkml:trace contextRef="#ctx0" brushRef="#br0" timeOffset="17254.2284">-2068 912 7,'-2'-1'147,"2"-4"-21,-4 3-11,1-2 1,0 1 3,-3-2 3,3 0-1,-6-1-3,3 1-6,-3-1-10,-3-1-14,3 0-18,-3 0-19,0-1-17,0 0-14,-3 0-12,3 0-5,-4 1-5,1-1-2,0 1-13,0 2-24,3-2-30,0 4-40,0-1-40,3 2-51,0 1-41,0 1-5,3-2 18</inkml:trace>
          <inkml:trace contextRef="#ctx0" brushRef="#br0" timeOffset="17646.5457">-2077 902 158,'-3'-4'209,"-3"-1"-14,3-1-20,-3 0-8,0 0-7,-3-1-13,0-2-21,-3 3-25,3-3-27,-3 2-27,-3-1-22,3 1-13,-4 0-7,2 0-5,-5 1-12,4 1-23,0-1-32,-3 3-38,3 1-45,0 1-52,3 2-54,-3-1-12,3 2 16,0 0 28</inkml:trace>
          <inkml:trace contextRef="#ctx0" brushRef="#br0" timeOffset="18033.7104">-2107 927 109,'-6'-5'193,"3"0"5,-6 0-36,3-2-14,-3 0-8,0-1-7,0-1-14,0 1-20,-3-2-23,3 1-25,-3-1-22,-1 2-12,1-3-10,0 1-5,0 2-9,0-1-23,-3 4-32,3-2-40,0 4-46,3 1-55,-3 1-47,3 1-8,3 0 17</inkml:trace>
          <inkml:trace contextRef="#ctx0" brushRef="#br0" timeOffset="16222.3654">-2137 846 7,'-3'-2'153,"0"0"-16,0-1-17,-3 0-8,0-1-2,-3 1 0,0-1-5,2-1-5,-5 0-10,3 2-15,-3-2-17,0 0-16,0 0-15,0 1-13,0-1-10,0 2-18,3-1-32,-3 3-39,3-2-48,0 3-62,3 0-42,-3 0-5,3 3 18</inkml:trace>
          <inkml:trace contextRef="#ctx0" brushRef="#br0" timeOffset="15835.9475">-2204 832 73,'0'-1'185,"0"-3"1,-2 1-25,-1-1-14,-1 1-10,-1-2-8,-2 1-14,2-1-19,-5 0-23,1 0-20,0 0-16,0 0-15,-3-1-8,3 2-5,-3 0-5,0-1-3,0 1-2,3 3-5,-3-2-17,2 1-31,1 2-37,0-2-41,3 4-43,0 0-52,1-2-21,-2 2 11,4-1 27</inkml:trace>
          <inkml:trace contextRef="#ctx0" brushRef="#br0" timeOffset="18359.4515">-2185 914 111,'-10'-3'169,"1"-3"-29,-3 1-29,0-2-17,0 1-12,-3-1-12,0 0-15,0-2-14,0 3-15,-3-3-12,0 2-6,3-2-5,-3 1-2,2 0-16,1 3-25,0-2-37,0 4-48,3-2-46,0 3-26,0 0 1</inkml:trace>
          <inkml:trace contextRef="#ctx0" brushRef="#br0" timeOffset="-338.212">-2249 831 83,'-3'-2'114,"0"-3"-23,-3 1-10,0-1-6,-3 0-5,0-2-6,0 1-7,-3 0-10,0 0-9,-3-2-12,0 2-8,-1-1-5,-1 2-5,1 0-4,-2 0-3,0 0 0,0 2-1,3 1 0,-3 0 0,3 0-2,3 1-15,-4 1-19,4 1-27,3 1-36,0 0-50,0 0-23,3-1 0</inkml:trace>
          <inkml:trace contextRef="#ctx0" brushRef="#br0" timeOffset="-705.0959">-2276 844 71,'-3'-2'97,"0"-1"-18,0 1-11,0-2-7,-3 0-3,3-1-4,-3 0-8,-3 0-6,0-1-7,0 0-3,0 1-6,0-2-4,-3 2-4,-1-3-3,1 2-1,0 1-4,0-1-1,0 2-2,-3-1-2,3 0 0,0 1-2,0 1 0,3 1-2,-3 0-13,3 1-14,0 1-28,3 0-33,-1 1-47,2 1-27,-5 0-5</inkml:trace>
          <inkml:trace contextRef="#ctx0" brushRef="#br0" timeOffset="15520.0966">-2294 819 184,'0'-4'213,"-6"1"-18,3-1-29,-3-1-14,0 2-17,-3-2-15,0 1-20,0-1-21,0 2-25,-4-3-20,1 2-13,0 0-8,0 1-6,0 0-4,0-1-2,0 1-1,0 1-6,0 0-15,3 1-28,-3 1-34,3 0-38,0 0-44,0 1-45,2 1-33,2 0 1,-2 1 22</inkml:trace>
          <inkml:trace contextRef="#ctx0" brushRef="#br0" timeOffset="5382.7561">-3031 1080 110,'0'-4'165,"3"3"-36,-3-2-30,0 1-22,0 0-13,-3 0-13,1 1-14,-2 1-15,-5 0-11,3 0-4,0 1-5,-3 1 0,0 2-1,0-1-1,-3 1 1,3-1 2,-3 2-2,0-2-4,0 3 1,3-2-1,-3 3-10,3-1-20,-4-2-23,4 3-27,0-2-39,0 2-37,3-2-8</inkml:trace>
          <inkml:trace contextRef="#ctx0" brushRef="#br0" timeOffset="9887.14">-3046 1083 119,'-6'-1'114,"3"2"-42,-3 1-26,0-2-13,-3 4-9,0-1-5,0 2-5,0 0-3,0 0-5,0 2-2,-3 0 0,3-2-1,-4 4-4,5-3-15,-1 1-20,-1 1-35,1-1-38,0 0-21</inkml:trace>
          <inkml:trace contextRef="#ctx0" brushRef="#br0" timeOffset="10943.6032">-2986 1121 49,'-5'2'105,"1"-2"-21,-1 0-12,-2 1-8,-2 1-7,4-1-8,-5 1-10,1 0-7,-3 2-10,0-1-7,0 0-4,0 2-4,0 1-2,-3-2-4,0 2 0,-1 1 1,2-1-2,-2 1 0,4 0 0,0 0 0,0-1-13,0 1-26,3 0-32,3-1-48,-3 0-26,3-1-14</inkml:trace>
          <inkml:trace contextRef="#ctx0" brushRef="#br0" timeOffset="10563.3649">-3000 1156 118,'-7'2'168,"-2"0"-41,4-2-26,-5 2-18,4-1-14,-6 1-12,3-1-11,-3 2-13,0 0-11,0-2-9,0 3-3,0-1-4,-3 0-2,2 3-2,1-3-1,-2 2 0,1 0-1,1 1 0,3-2 0,-3 2-11,3-2-15,0 2-24,3-1-31,0 0-38,0-2-46,0 1-14,3 1 4</inkml:trace>
          <inkml:trace contextRef="#ctx0" brushRef="#br0" timeOffset="7871.4086">-3061 1087 72,'-3'-2'139,"0"0"-44,-3 1-41,3 1-20,-3 0-12,0 1-8,0 1-4,0-2-3,0 4-2,-3-1-1,3 1 0,-3-1 0,0 2-1,0 0-1,2 0-1,-1 0 1,-1 0-2,2 2-7,-2-2-14,0 0-24,3 2-33,0-2-35,0 0-18</inkml:trace>
          <inkml:trace contextRef="#ctx0" brushRef="#br0" timeOffset="8170.5619">-3109 1096 151,'-3'-3'170,"0"3"-50,0-1-37,0 1-26,-3 1-16,0 2-12,0 0-8,-1 0-4,2 1-3,-2 0 1,2 2 0,-2-1 0,-2 0-3,3 1-2,0 1-3,0 0-3,0 0-2,0 0-1,-3 2 0,3-3 1,0 1-4,0 1-17,3-1-27,-3 0-40,3 0-55,-3-2-30,3 1-13</inkml:trace>
          <inkml:trace contextRef="#ctx0" brushRef="#br0" timeOffset="6146.5315">-3118 1107 25,'0'-5'136,"0"2"-31,-3 1-35,3-2-22,-4 3-14,2 1-9,-1 0-7,0 0-8,-3 1-3,3 2-3,-3 0-1,-1 0-2,2 1 0,-2 0 0,2 0-1,-2 3 0,1-2-1,0 1-4,0 0-15,0 1-21,3 0-32,0-3-39,0 3-19</inkml:trace>
          <inkml:trace contextRef="#ctx0" brushRef="#br0" timeOffset="9197.9998">-3130 1216 30,'0'-2'157,"-3"0"-5,3 2-53,-3-1-33,0 2-17,0-1-14,-3 4-11,-1-2-6,2 1-4,-2 1-1,2 0-3,-5 2 2,1 0-1,3 1-1,-3 0-2,0 2-1,0-3-1,0 2-6,3-1 1,0 2-2,0-1 0,0 1-3,0 0-5,3-3-12,-3 3-23,3-3-31,0 0-43,3 1-33,-3-3-14</inkml:trace>
          <inkml:trace contextRef="#ctx0" brushRef="#br0" timeOffset="8528.7066">-3155 1172 21,'0'-3'172,"0"0"17,0 2-47,0-1-34,-3 1-18,1-1-17,-5 2-17,4 2-16,-3-1-14,0 2-9,0 1-7,-3-1-4,3 3 0,-3 0-1,3 1-1,-3 0-1,3-1 0,0 1-1,0 0-2,0 2-1,0-1-3,0-1-5,3 2-18,-3-1-26,3 0-33,0-1-47,3 0-45,-3 0-20,3-2 4</inkml:trace>
          <inkml:trace contextRef="#ctx0" brushRef="#br0" timeOffset="8895.4882">-3157 1196 110,'0'-4'191,"0"1"6,0 1-51,-2 0-32,2-1-22,-3 3-16,-1 0-14,-1 0-15,1 1-15,-2 1-11,0 2-5,-3-1-5,3 2-3,-3 0-4,3 2-1,-3 0-1,0-1-2,0 1-1,3 0-1,-3 2-1,3-2-3,-3 1-15,3-1-21,0-1-31,3 2-38,-4-2-48,5 1-45,2-2-10,-3 0 11</inkml:trace>
        </inkml:traceGroup>
      </inkml:traceGroup>
    </inkml:traceGroup>
  </inkml:traceGroup>
</inkml:ink>
</file>

<file path=ppt/ink/ink1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5.9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66F0097-7E5B-4904-B2D0-B25A3E514BCF}" emma:medium="tactile" emma:mode="ink">
          <msink:context xmlns:msink="http://schemas.microsoft.com/ink/2010/main" type="inkDrawing"/>
        </emma:interpretation>
      </emma:emma>
    </inkml:annotationXML>
    <inkml:trace contextRef="#ctx0" brushRef="#br0">18 0 49,'-2'7'56,"0"-1"3,1 2-3,1 0-4,-2-1-7,0 3-3,2-1-9,-2 1-8,2 0-8,-1 0-7,1 0-3,-2 1-3,2-1-3,-2 1 1,2-1 0,0 1 0,0 0-2,-1-1 1,1 0 1,0 0 0,0 0-2,-2-2 1,2 1 0,0 0-1,0-1-7,0-1-10,2 0-20,-2-2-27,1 0-35,-1 0-23</inkml:trace>
  </inkml:traceGroup>
</inkml:ink>
</file>

<file path=ppt/ink/ink1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6.7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2C5564E-765A-412A-BC26-721AE200C04E}" emma:medium="tactile" emma:mode="ink">
          <msink:context xmlns:msink="http://schemas.microsoft.com/ink/2010/main" type="inkDrawing"/>
        </emma:interpretation>
      </emma:emma>
    </inkml:annotationXML>
    <inkml:trace contextRef="#ctx0" brushRef="#br0">135 4 3,'0'-1'51,"0"0"-7,-2 0-8,2 1-4,-1-1-2,-1 1 1,0 0 5,0 0 3,1 1 5,-3 0 1,1 1-2,1 0 1,-2 0-4,1 2-5,-1-1-3,-1 1-2,2 0-4,-2 1-3,1 1-2,1 0-1,-2 1-1,1 0-1,-1 0-3,-1 1-2,3 1-4,-2-1-1,1 0-2,-1 2-2,0 0-2,2-1 1,-3 1-1,3-2-1,-1 2 1,1-1 0,-2 0-3,3-1-4,-2 1-9,1-1-16,1 0-15,0-1-22,1 0-20,-1-2-25,0 1-29,2-1-10,-1-2 3</inkml:trace>
  </inkml:traceGroup>
</inkml:ink>
</file>

<file path=ppt/ink/ink1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7.0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0082225-90D2-40B6-97EC-553156E8043B}" emma:medium="tactile" emma:mode="ink">
          <msink:context xmlns:msink="http://schemas.microsoft.com/ink/2010/main" type="inkDrawing"/>
        </emma:interpretation>
      </emma:emma>
    </inkml:annotationXML>
    <inkml:trace contextRef="#ctx0" brushRef="#br0">45 0 3,'-2'5'39,"-1"0"4,1 0 2,0 2 2,-1-1 2,1 1 0,-2 0-3,3 1-6,-3-1-5,3 0-3,-1 2-6,-2 0-7,3-1-5,-1 2-5,0-2-3,0 1-4,0 1 0,1 0-1,1-1 0,-2 0 0,1 0 0,1 1 0,-2-1 0,2-2-1,0 2 0,0-1-1,2-1 2,-2 0-1,1 0-2,1-2-7,-2 1-8,1-2-12,3 0-17,-2-1-20,0 0-21,-1 0-21,1-1-11</inkml:trace>
  </inkml:traceGroup>
</inkml:ink>
</file>

<file path=ppt/ink/ink1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7.7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AAB0D21-7448-4EE9-8CCB-185399DC2A00}" emma:medium="tactile" emma:mode="ink">
          <msink:context xmlns:msink="http://schemas.microsoft.com/ink/2010/main" type="inkDrawing"/>
        </emma:interpretation>
      </emma:emma>
    </inkml:annotationXML>
    <inkml:trace contextRef="#ctx0" brushRef="#br0">24 0 47,'-2'5'51,"-1"1"2,1 0 3,1 1 3,-1-2-1,0 2 1,0-1-6,0 1-6,2 0-6,-1-1-7,-1 0-6,2 1-4,-2 0-6,0-1-6,2 1-3,0-2-3,-1 1-2,1 0-1,0 0 0,0-1-2,0 1 1,0-2-3,0 1-9,1-1-16,-1 0-18,0-2-25,2 1-33,0 1-36,-2-4-14</inkml:trace>
  </inkml:traceGroup>
</inkml:ink>
</file>

<file path=ppt/ink/ink1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7.9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13D8117-EE85-481C-9FFC-49D883A7255F}" emma:medium="tactile" emma:mode="ink">
          <msink:context xmlns:msink="http://schemas.microsoft.com/ink/2010/main" type="inkDrawing"/>
        </emma:interpretation>
      </emma:emma>
    </inkml:annotationXML>
    <inkml:trace contextRef="#ctx0" brushRef="#br0">112 0 28,'0'0'28,"-2"0"-2,0 0 1,2 1 4,-2-1 1,1 1 4,-1-1 2,0 2 2,-1-1-4,1 0-2,0 1-3,-1 0-3,1 1-3,-1 0-5,1 0-1,-2 1-3,1 0 0,1 1 0,-1 0 1,-1 1-1,1 1-2,1 0 3,-1-1-3,-1 3 0,0-1-3,1 1-1,0 0-1,-3-1-2,3 1-1,-1 0-3,1 0-2,0-1 1,1 1 0,-2-1-1,1 1-1,1-1 1,0 0-1,-1-1 0,1 1 0,0-1-3,1 0-7,1 0-16,-2-1-22,0-1-35,2-1-42,-2 0-26,2 0-6</inkml:trace>
  </inkml:traceGroup>
</inkml:ink>
</file>

<file path=ppt/ink/ink1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8.4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3D87DF5-AAD9-4C5C-A40F-96A9B89AA92F}" emma:medium="tactile" emma:mode="ink">
          <msink:context xmlns:msink="http://schemas.microsoft.com/ink/2010/main" type="inkDrawing"/>
        </emma:interpretation>
      </emma:emma>
    </inkml:annotationXML>
    <inkml:trace contextRef="#ctx0" brushRef="#br0">54 0 26,'-4'6'44,"2"1"5,-1 1 0,-1-1 4,3-1 0,-3 2 0,1-1-4,1 1-6,-2-1-6,3 1-3,-3 0-6,3-2-5,-3 2-4,2 0-5,1-1-5,-1 0-2,0-1-2,-2 1-3,3 0 0,1-1 0,-2 1-1,1-2-1,1 1-6,0-2-7,-2 1-13,2-1-15,0 0-18,0 0-17,0-2-17,2 1-14,-1-2-12</inkml:trace>
  </inkml:traceGroup>
</inkml:ink>
</file>

<file path=ppt/ink/ink1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8.6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B7A45E3-994F-43C1-B7E4-ABA8A783E333}" emma:medium="tactile" emma:mode="ink">
          <msink:context xmlns:msink="http://schemas.microsoft.com/ink/2010/main" type="inkDrawing"/>
        </emma:interpretation>
      </emma:emma>
    </inkml:annotationXML>
    <inkml:trace contextRef="#ctx0" brushRef="#br0">19 0 6,'0'3'58,"-2"1"-16,2-1-5,0 1 0,-1 0 2,-1 1 8,2-1 2,-2 1 6,2 0 1,-2 0-3,0 0-6,2 0-8,-1-1-10,1 1-9,0 0-7,-2 1-4,2-1-4,-1 1-2,1 0-2,-2-1 0,2 1 1,0-1-2,-2 0 0,2 0 0,0 0-2,0 0-7,0-1-16,0-1-19,0 1-27,2-2-36,-2 1-32,2-1-13</inkml:trace>
  </inkml:traceGroup>
</inkml:ink>
</file>

<file path=ppt/ink/ink1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9.3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B0DECC2-7F75-44DB-B729-100D68EB8D2F}" emma:medium="tactile" emma:mode="ink">
          <msink:context xmlns:msink="http://schemas.microsoft.com/ink/2010/main" type="inkDrawing"/>
        </emma:interpretation>
      </emma:emma>
    </inkml:annotationXML>
    <inkml:trace contextRef="#ctx0" brushRef="#br0">71 0 21,'-3'4'51,"1"2"3,-1 0 2,-1 1-1,-1-1-5,2 2-5,-1-1-4,1 1-8,-1 0-5,1 1-3,-1-1-6,1-1-4,-1 2-4,3-1-2,-3 0-1,1 0-3,-1-1-2,2 1 0,1 0-2,-3-1-1,3-1-1,-1 1-10,0-1-15,2 0-27,-2-1-35,1-1-34,1 0-17</inkml:trace>
  </inkml:traceGroup>
</inkml:ink>
</file>

<file path=ppt/ink/ink1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0.1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EA1A8B7-67E0-4909-B331-50AA89D55D2B}" emma:medium="tactile" emma:mode="ink">
          <msink:context xmlns:msink="http://schemas.microsoft.com/ink/2010/main" type="inkDrawing"/>
        </emma:interpretation>
      </emma:emma>
    </inkml:annotationXML>
    <inkml:trace contextRef="#ctx0" brushRef="#br0">89 0 15,'-2'3'55,"-1"0"7,1 1 3,-2 0 0,1 1-5,-1 0-4,1 0-8,-2 0-7,1 1-6,1 0-6,-2 1-4,1 0-6,1 0-3,-1 0-5,1-1-2,-1 2-2,1-1-1,-1 1 0,2 0-5,-1-1 2,1 0-2,-1 1 0,1 0-2,0 0 1,-1-1 0,1-1 0,0 1 1,1 0-4,-1 0-7,2-1-14,-2-1-20,2-1-26,-1 1-31,1-2-34,0 0-12</inkml:trace>
  </inkml:traceGroup>
</inkml:ink>
</file>

<file path=ppt/ink/ink1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0.1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94E340E-FC18-4611-A081-8F5C410C734E}" emma:medium="tactile" emma:mode="ink">
          <msink:context xmlns:msink="http://schemas.microsoft.com/ink/2010/main" type="inkDrawing"/>
        </emma:interpretation>
      </emma:emma>
    </inkml:annotationXML>
    <inkml:trace contextRef="#ctx0" brushRef="#br0">113 0 11,'-3'3'47,"-1"1"-7,1 2-3,-1-1 2,-1 2 2,2 0 5,-3 1 6,3-1 1,-3 1 0,3 1-5,0 0-5,-3 0-7,3 0-9,-1 0-7,1 1-4,0 0-2,-1 1-2,1-2-2,-1 1 2,0 1 1,3-1 3,-3 1 2,1-2 3,-1 2 2,3-2-2,-3 2-1,1-2-4,1 0-2,-1 0-3,1 0-4,0-1-2,0-2 0,1 1-4,-1-1-2,2 0-6,0-2-10,-2-1-18,2 1-22,2-2-24,-2 0-30,2 0-27,-1-1-22,1-1 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2:29.26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7FD4E23-8158-413D-9F9F-B8D48ECBEB47}" emma:medium="tactile" emma:mode="ink">
          <msink:context xmlns:msink="http://schemas.microsoft.com/ink/2010/main" type="writingRegion" rotatedBoundingBox="22103,2164 29145,1423 29248,2401 22206,3142"/>
        </emma:interpretation>
      </emma:emma>
    </inkml:annotationXML>
    <inkml:traceGroup>
      <inkml:annotationXML>
        <emma:emma xmlns:emma="http://www.w3.org/2003/04/emma" version="1.0">
          <emma:interpretation id="{94D5371B-EAC1-4C05-A8F7-8C634A775A4F}" emma:medium="tactile" emma:mode="ink">
            <msink:context xmlns:msink="http://schemas.microsoft.com/ink/2010/main" type="paragraph" rotatedBoundingBox="22103,2164 29145,1423 29248,2401 22206,31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418E63-19FF-428E-97CF-477421A6C1B7}" emma:medium="tactile" emma:mode="ink">
              <msink:context xmlns:msink="http://schemas.microsoft.com/ink/2010/main" type="line" rotatedBoundingBox="22103,2164 29145,1423 29248,2401 22206,3142"/>
            </emma:interpretation>
          </emma:emma>
        </inkml:annotationXML>
        <inkml:traceGroup>
          <inkml:annotationXML>
            <emma:emma xmlns:emma="http://www.w3.org/2003/04/emma" version="1.0">
              <emma:interpretation id="{F2042EC2-56A5-423E-9024-0025815F22B8}" emma:medium="tactile" emma:mode="ink">
                <msink:context xmlns:msink="http://schemas.microsoft.com/ink/2010/main" type="inkWord" rotatedBoundingBox="22154,2142 24668,2149 24666,2951 22152,2944"/>
              </emma:interpretation>
              <emma:one-of disjunction-type="recognition" id="oneOf0">
                <emma:interpretation id="interp0" emma:lang="en-US" emma:confidence="0.5">
                  <emma:literal>-716</emma:literal>
                </emma:interpretation>
                <emma:interpretation id="interp1" emma:lang="en-US" emma:confidence="0.5">
                  <emma:literal>- 716</emma:literal>
                </emma:interpretation>
                <emma:interpretation id="interp2" emma:lang="en-US" emma:confidence="0">
                  <emma:literal>_ 716</emma:literal>
                </emma:interpretation>
                <emma:interpretation id="interp3" emma:lang="en-US" emma:confidence="0.5">
                  <emma:literal>-7 16</emma:literal>
                </emma:interpretation>
                <emma:interpretation id="interp4" emma:lang="en-US" emma:confidence="0">
                  <emma:literal>- 16</emma:literal>
                </emma:interpretation>
              </emma:one-of>
            </emma:emma>
          </inkml:annotationXML>
          <inkml:trace contextRef="#ctx0" brushRef="#br0">187 68 126,'-17'0'163,"9"0"-41,-7 0-26,6 0-6,-7 0 2,7 0 3,1 0 1,-8 0-2,8 0 2,-8-5 3,7 5 8,2 0 8,-1 0 5,-1 0 4,1 0-2,0-6-10,8 6-12,-9 0-15,9 0-19,-7 0-15,7 0-11,0 0-10,7 0-2,2 0 4,-1 0 2,9-3 2,7 3 1,0 0-1,9-5-3,-8 5-9,15-4-5,-8 4-4,9-5-4,-1 5-2,2-5-2,-2 0 0,1 1-1,-1 4-4,1-5 2,-8 5 0,-1-4 0,0-1-3,-7 5 1,-1 0 2,-7-3-3,-1 3 0,0 0 1,1-5 2,-9 5 3,0 0 4,1 0 9,-2-5 11,-7 5 8,8 0 7,-8 0 1,0 0-3,8 0-9,-8 0-8,0 0-11,0 0-8,0 0-8,0 0-1,0 0-4,0 0-11,0 0-23,0 0-44,0 0-56,0 5-67,0-5-57,0 0-46,0 5-27,0-5-12,0 0-2,0 0 34,0 0 42,0 0 46</inkml:trace>
          <inkml:trace contextRef="#ctx0" brushRef="#br0" timeOffset="560.5717">675-203 24,'-8'-4'79,"8"4"-1,-8-5-3,8 5-2,-9-4-2,2 4-3,7-6-6,-8 6-4,8-2 0,-9 2 0,9 0-3,0 0-3,0 0-6,-8 0-7,8 0-8,0 0-10,0 0-7,0 0-6,0 0-4,8 0-1,-8 2 0,9 4 0,-1 3 2,-1-5 2,10 6 3,-1-2 0,0 1 0,1 1 1,-1-1-1,8 1-3,1-2-3,-8 1-2,7 0 1,-8 1-2,8-1-1,-7-1 0,-2-2 1,2 3 2,-1-5-3,-7 6 0,-2-6 0,1 1 0,1 4 0,-1-4 0,-8 0 2,0 3 0,0 1 1,0-4 0,-8 9-1,-1-4 3,1-2-2,1 5 0,-2 2-1,-7-3 0,8 3 3,-1 3-3,2 1 2,-10-2-1,9 2 0,0-1-1,8-4-2,-9 5 0,2-2-6,7 2-9,0-5-20,-8 5-25,8-7-33,8 3-48,-8-6-51,7 1-18,-7-2 3</inkml:trace>
          <inkml:trace contextRef="#ctx0" brushRef="#br0" timeOffset="2097.7917">1643-290 73,'0'-8'172,"0"3"-12,0 0-22,8 1-10,-8-1-3,0 0 0,0 0-8,0 2-12,0 3-14,9-6-16,-9 6-16,0-3-20,0 3-11,0 0-10,8 0 3,-8 3 7,8 3 7,-8 2 6,9 6 4,-2 4-2,1 2-8,0 5-11,1-2-9,-1 11-5,9-7-3,-10 4-4,1 2-1,1 3-1,-1-4 2,0 6 1,-1-7-2,10 5 2,-9-3 0,1-6 1,-9 5-2,8-4-1,-1-1 0,2-4-2,-9 0 2,8-5-1,-8 0-1,8-4 1,-8-1-1,8-3-11,-8-1-22,0-1-33,9-3-39,-9 0-44,0 0-48,0-5-42,7-5-35,-7-5 3,8 2 22</inkml:trace>
          <inkml:trace contextRef="#ctx0" brushRef="#br0" timeOffset="2623.9169">2181-381 140,'7'-9'119,"-7"0"-9,0 4-3,8-4 0,-8 4 3,0 5-5,0-3-9,0 3-12,0-6-12,0 6-12,0 0-14,0 0-12,0 0-9,0 6-9,0-3-3,-8 6-3,8 1 0,0 4-2,0 4 0,0 0-1,0 1-2,-7 3-1,7 1 0,0 4-1,0 1-2,0-1 2,0 0-1,7 7 1,-7-3-4,0-3 0,8 3 1,-8-4 1,9 7-1,-1-8 2,0 2 1,1-5 2,-2 5-1,10-6-2,-9 5 1,9-9-2,-2 6-1,2-6 1,-2-4 0,-5-1 1,5-4 0,2 1 3,-2-6 0,2 0 0,0 1 2,-2-5 4,2-5 4,-9 1 2,9 0 6,-10-6 7,10 1 3,-9 0 2,-8-5 1,8 0 0,-8-3-2,0 2-5,0-3-4,0 5-5,-8-6-5,0 6-4,-1-6-3,-6 6 0,-2-1-6,1-1-2,0 3-11,-1 2-21,1 1-31,0 4-35,0-4-36,7 9-37,-6-3-34,5-2-26,3 5-17,-1 0 9,8 0 24</inkml:trace>
        </inkml:traceGroup>
        <inkml:traceGroup>
          <inkml:annotationXML>
            <emma:emma xmlns:emma="http://www.w3.org/2003/04/emma" version="1.0">
              <emma:interpretation id="{045038E6-059D-49E3-B8B6-610972EA482C}" emma:medium="tactile" emma:mode="ink">
                <msink:context xmlns:msink="http://schemas.microsoft.com/ink/2010/main" type="inkWord" rotatedBoundingBox="25452,1812 29145,1423 29239,2313 25546,2702"/>
              </emma:interpretation>
              <emma:one-of disjunction-type="recognition" id="oneOf1">
                <emma:interpretation id="interp5" emma:lang="en-US" emma:confidence="0.5">
                  <emma:literal>No</emma:literal>
                </emma:interpretation>
                <emma:interpretation id="interp6" emma:lang="en-US" emma:confidence="0">
                  <emma:literal>NO</emma:literal>
                </emma:interpretation>
                <emma:interpretation id="interp7" emma:lang="en-US" emma:confidence="0">
                  <emma:literal>Non</emma:literal>
                </emma:interpretation>
                <emma:interpretation id="interp8" emma:lang="en-US" emma:confidence="0">
                  <emma:literal>Not</emma:literal>
                </emma:interpretation>
                <emma:interpretation id="interp9" emma:lang="en-US" emma:confidence="0">
                  <emma:literal>Nor</emma:literal>
                </emma:interpretation>
              </emma:one-of>
            </emma:emma>
          </inkml:annotationXML>
          <inkml:trace contextRef="#ctx0" brushRef="#br0" timeOffset="3218.3305">3507-487 76,'0'-3'147,"-8"3"-34,8-5-21,0 5-13,0 0-8,0 0-6,-9 0-6,9 5-5,0-2-1,-8 6 2,8 6 1,-8-1 1,-1-1-3,9 10-6,-7 0-5,-1 0-7,0 5-8,8-1-6,-9 0-6,9 0-4,-8 7-5,1-3-2,7 1 0,-9-1-3,9-3 1,0-1-1,-8 1-1,8-1-1,0-3-1,0-2-14,0-3-22,-8-1-23,8 0-27,0-4-29,0-5-30,0 5-23,0-10-27,0 0 0,0-4 14</inkml:trace>
          <inkml:trace contextRef="#ctx0" brushRef="#br0" timeOffset="3829.7596">3507-436 8,'7'-6'136,"-7"3"-30,0-1-20,0-6-10,10 10-5,-10-4-2,0-1-5,0 0-3,0 5-4,0-5-3,0 5-3,7-3-3,-7 3-5,0 0-6,8 0-3,-8 0-4,9 0-2,-9 0 0,8 0 2,0 3 1,-1 2 0,2 0-1,-9 4-1,8 1-6,0 3-4,1-4-5,-1 5-3,-1 0-3,2 4-1,7-4-3,-8 4 0,1 1-3,-2 3 0,1-4-1,1 5 1,-1-1-1,9-1 0,-9 0 1,-1 3-1,1-6 0,1 4 0,-1-4 1,0 1 0,1-5-1,-2-1 2,-7 1-1,8-5 0,1 1 0,-9-2 2,8 1 0,-8-4 2,8 0 4,-8-5 11,7 5 13,2-5 10,-9-5 11,8 5 10,0-10 3,1 1-1,-1-4-6,-1-1-5,-7 0-7,9-5-6,-1-3-5,0-1-5,0-4-7,1-5-5,-1 6-2,-8-12-3,7 7-5,2-6 0,-9 0-1,8 5-1,0-11-3,-8 12-2,9-5-1,-9 4-1,0 1-1,8 2-1,-8 1-1,0 6 1,0-2-2,7 7-10,-7 3-26,0 0-35,0 1-43,0 2-41,0 8-40,0-2-25,0 1-7,0 4-3,0 0-12,0 4 13,0 1 28</inkml:trace>
          <inkml:trace contextRef="#ctx0" brushRef="#br0" timeOffset="4861.7682">4125-336 21,'0'-3'106,"0"3"-17,0-5-15,0 0-5,0 5-7,0-5-8,0 5-10,0 0-5,0-4-5,0 4-6,0 0-4,0 0-3,0-5-3,0 5-5,0 0-2,0 0-3,0 0-2,0 0 0,0 0 1,8 0 2,-8 0 3,0 0 2,0 0 1,0 0 1,0 0 0,0 0-1,0 0-2,0 0-1,0 0-3,0 0-2,0 0 0,0 0-3,0 0 0,0 0-1,0 0 3,0 0-3,0 0 1,0 5 0,0-5 0,0 0 1,0 4 0,0 1 1,0-5 0,-8 10-1,8-7 2,0 3-1,0 2-2,0 2 0,0 4 0,-7-6-1,7 6-1,0 0-2,0 0 0,0 0 0,0-2-1,-10 3-1,10-1 2,0 0 1,0-1-1,0 1 0,0-1 0,0 1 1,0 0-1,0-5-1,0 5 1,10-5 0,-10 0 0,0 0 0,0-4 3,7 4-1,-7-4-2,8 0 1,1-2 0,-9 2 2,8-1-1,0-4 1,-1 0 2,10 0-1,-9 0 0,1 0 2,-1-4 0,-1-1 1,10 5 1,-9-3 2,0-7 2,1 10 3,-2-9 4,1 4 5,1-4 9,-1 0 7,0 0 6,1 0 7,-1 0 4,-1-6 5,1 6 2,-8-3 1,9-3-2,-1 1 1,-8 0 0,8-4-6,-8 5-5,0-5-4,0 4-3,0-5-3,0 5-4,-8-3-3,8 3-4,-8-1-5,-1 3-3,9-7-8,-8 10-3,1-5-6,-10-1-6,9 7-5,-9-1-6,2 1-17,-2 2-24,1 1-33,0 5-40,-1 0-38,1 0-37,-8 5-30,7 1-22,2 2-24,-2 1 6,0-4 26,1 9 32</inkml:trace>
          <inkml:trace contextRef="#ctx0" brushRef="#br0" timeOffset="4079.0917">4093-312 13,'0'-5'40,"0"5"-15,0 0-5,0 0-6,0-5-4,0 5-7,0 0-6,0 0-13,0 0-20,0 0-28</inkml:trace>
        </inkml:traceGroup>
        <inkml:traceGroup>
          <inkml:annotationXML>
            <emma:emma xmlns:emma="http://www.w3.org/2003/04/emma" version="1.0">
              <emma:interpretation id="{15AC6EA8-04C3-46BE-AE63-488B82AB271A}" emma:medium="tactile" emma:mode="ink">
                <msink:context xmlns:msink="http://schemas.microsoft.com/ink/2010/main" type="inkWord" rotatedBoundingBox="26908,1660 29145,1422 29238,2297 27001,2535"/>
              </emma:interpretation>
              <emma:one-of disjunction-type="recognition" id="oneOf2">
                <emma:interpretation id="interp10" emma:lang="en-US" emma:confidence="0.5">
                  <emma:literal>Video</emma:literal>
                </emma:interpretation>
                <emma:interpretation id="interp11" emma:lang="en-US" emma:confidence="0">
                  <emma:literal>video</emma:literal>
                </emma:interpretation>
                <emma:interpretation id="interp12" emma:lang="en-US" emma:confidence="0">
                  <emma:literal>Videos</emma:literal>
                </emma:interpretation>
                <emma:interpretation id="interp13" emma:lang="en-US" emma:confidence="0">
                  <emma:literal>videos</emma:literal>
                </emma:interpretation>
                <emma:interpretation id="interp14" emma:lang="en-US" emma:confidence="0">
                  <emma:literal>Vided</emma:literal>
                </emma:interpretation>
              </emma:one-of>
            </emma:emma>
          </inkml:annotationXML>
          <inkml:trace contextRef="#ctx0" brushRef="#br0" timeOffset="5791.7546">4825-687 120,'-8'-5'128,"-1"1"-16,2-1-3,7 0 3,-8 0 4,8 5-3,-9-4-1,9 4-2,0-5-1,-8 5-3,8 0-4,0 0-9,0 0-15,0 0-16,0 0-14,0 0-16,0 0-9,8 9-4,-8 1-1,9 4-3,-9-2-1,8 7 1,-8-1-3,7 6-5,2 3-5,-1-4 0,0 9-1,-8-5-2,17 0 0,-10 2 1,1-1 1,1-3 0,-1 4-1,9-1 2,-9-6-1,-1 2 0,10-1-1,-9-1-2,9 2 2,-10-7 0,10 2 0,-9-2 3,7-3 2,2 1 3,-9-7 3,9 1 3,-10 0 6,10-4 11,-9 0 16,0-5 16,9 0 15,-10 0 13,10-5 7,-9 0 3,9-9-1,-2 2-5,2-3-9,-9-4-12,8 2-12,1-6-13,-9-6-15,7 4-14,2-3-7,-9-4-5,9-5-3,-9 5-5,1-11 1,-2 7 1,1-4-2,1-2-1,7 6-1,-16-6 0,7 5-1,2 1 0,-9 9-1,8 0-1,-8 0 1,8 8-6,-8 2-22,0-2-44,0 9-51,0-4-52,9 11-51,-9-3-43,0 6-19,0 0 4,8 9 14,-8-4 7,0 9 1,0-5 22,0 6 27</inkml:trace>
          <inkml:trace contextRef="#ctx0" brushRef="#br0" timeOffset="6148.1441">5590-445 12,'0'0'161,"0"0"7,0 3-36,0-3-22,0 0-14,0 0-11,0 6-10,0-6-11,0 4-8,0-4-7,0 11-4,0-8-3,0 2-7,0 4-9,0-1-7,0 7-6,0-7-4,0 7-1,0-1-2,0 0 0,0-1-4,0 6 3,0-6-4,0 2 0,0-3 0,0 1-1,0-2 1,0 1-1,0-2 1,0 4-3,0-4-3,-8-7-8,8 6-13,0 1-19,0-5-20,0-1-19,0 1-18,0 0-22,0-5-20,0 0-20,0 0-13,0-5 4</inkml:trace>
          <inkml:trace contextRef="#ctx0" brushRef="#br0" timeOffset="6339.6295">5574-547 19,'0'-17'163,"-9"3"6,9-1-30,0 7-16,0-5-8,0 3-9,0 2-11,-8 2-20,8-2-16,0 3-19,0 0-15,0 1-13,0 4-19,0 0-22,0-5-24,0 5-23,0 0-28,8 5-33,-8-5-48,9 4-14,-1 1 5</inkml:trace>
          <inkml:trace contextRef="#ctx0" brushRef="#br0" timeOffset="7876.521">5972-524 26,'-8'0'159,"8"-2"14,-8-4-52,-1 2-34,2 4-16,-1-5-9,0 5-5,-1 0-7,1-6-9,1 6-5,-2 6-2,-7-6 1,7 0-2,1 5-2,0-1-2,-1 2-3,2 2-4,-1 1-3,0 0-4,-1 1-4,1 2-2,1 7 4,-2-5 3,1 4 2,0 0 2,-1 6-1,9-6 1,-8 5-6,8-1-4,-7 2-3,7-7-2,0 2-3,0-2 1,0 4-1,0-9-1,7 2 0,-7-1 1,8-4 2,-8 1 1,9-1 0,-1-4 0,0 0 2,1 0 0,-2-5-2,1-5 1,9 0 1,-9 0-1,8-4-1,-8-4 0,9-1 0,-9 0 0,0-3-3,1-7-1,-2 2 0,1-1 0,1-6-2,-1-3 1,-8 1 0,8-5-1,-1-2 1,-7-3-1,0 0-3,0-5 1,9 4 0,-9-4 2,0 1-1,-9 4 2,9 5 4,0-1 3,0 0 5,0 10 5,-7-1 3,7 6 3,-8-1 1,8 9-3,0-4-6,0 8-5,0-2-6,0 7-5,-8-5-2,8 10-3,0 0 0,0 0 0,0 10 3,0-2 3,0 11 0,0-1 1,-9 5 0,9 5 1,0 3-1,0-2-1,0 2-1,0 5 1,0 1 0,0 4 0,0 1 1,9-6-1,-9 5 1,8-3-1,0-2-6,-1-5-8,2-4-15,7 2-18,-7-1-12,6-11-7,2 2-1,-1-7 5,8-2 13,-7-1 12,0-4 11,-2 5 6,2-10 2,-1 0 4,-7-5 1,6 0 2,2 0 0,-9-8 3,-1 5 3,10-7 1,-9 1 3,1 0 1,-1-4 0,-1 5 2,3-1 5,-10-1 9,7 3 10,-7-3 14,8 6 12,-8-1 12,8 2 5,-8 4-1,0-1-7,0-1-11,0 3-14,0 3-13,0-5-11,0 5-8,0 5-5,0-5-2,0 3 1,0 3 1,9-1 0,-9-1-1,0 2 3,8 2 0,-8-4 1,7 1-1,2-1 0,-1 1 1,0 0 1,1-5 1,6 0 0,-7 0-1,9-5 0,0 0-1,-10 1-2,1-1 3,9-5 0,-9 2-1,8-1 2,-8-5-2,0 0 2,-8 0-2,9 1-1,-1-5-1,-8 3 0,8 3 3,-8-7 4,0 4 4,-8 3 9,8-2 9,-8 4 8,8 1 8,-9 0 4,1 0 1,0 3-5,-1 3-5,-6-2-9,7 5-5,-9 0-7,10 0-6,-10 8-4,0-2 1,2 3-1,-2 5-2,1 0 1,0 4 1,8 0 4,-9 1 2,2 3 3,5 1 1,3 0 0,-1 5-2,-1-4-2,9-3-4,-8 3-4,8-2-3,0 1-3,8-5 2,1 1-1,-1-1-1,-1-4 1,3 4 2,5-8-2,2-1-1,7-1-6,-8-3-10,8 0-9,1-5-12,-1 0-10,9-5-7,-9 0-3,1-3 4,-1-1 9,1-1 7,-1-4 8,-8 2 8,8-9 8,-7 4 6,-1-2 3,0 2 3,-8-7 0,9 2 0,-9-1 3,1 0 2,-9 0 8,8 4 10,-1-3 18,-7 3 15,0 2 14,8-2 12,-8 4 10,0 3 7,0-2 1,0 4-1,0 1-8,0 0-7,0 5-14,0-7-18,0 8-14,0-2-15,0 5-10,0 0-9,0-4-5,0 8-1,0-4-3,0 8 1,0-2 2,0 9 2,0-3 0,0 7 1,0-2 0,-8 2 1,8-1 0,0 6-2,0-6 2,0 6-2,0-2 0,0-4-3,0 5 2,0-4-1,0-2-4,0-3-1,8 3-2,-8-2-1,17-1-5,-9-5-4,1-1 1,6-2 1,-6-1 0,7-5 2,0 0 3,9 0 2,-10-5 2,2-4 2,8-1 2,-1-2 3,-8-9-1,1 4 2,7-2 1,-8-3 0,0-2 1,1 1-1,-9-2 6,0-4 5,-1 6 8,3 1 8,-10-1 6,0 0 4,0 0-2,-10 5-3,10-1-8,-7 1-10,-1-1-10,-9 6-17,2 4-31,-2-6-47,0 7-60,2 4-66,-10-1-57,1 5-49,-1 5-43,0-1-19,-7 2 26,0 2 50,0 5 49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28.92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BD65B3E-B1C1-4181-B91A-B2DF09ED8919}" emma:medium="tactile" emma:mode="ink">
          <msink:context xmlns:msink="http://schemas.microsoft.com/ink/2010/main" type="inkDrawing" rotatedBoundingBox="13121,8154 14205,8158 14204,8212 13120,8207" semanticType="strikethrough" shapeName="Other">
            <msink:sourceLink direction="with" ref="{DDC73C74-2123-4EC3-BE01-24CAC9EB0491}"/>
          </msink:context>
        </emma:interpretation>
      </emma:emma>
    </inkml:annotationXML>
    <inkml:trace contextRef="#ctx0" brushRef="#br0">1083 25 18,'0'4'35,"-6"-4"2,6 0 0,0 0 1,0 0 0,0 0 0,0 0-1,-8 0-1,8 0-3,0 0 2,0 0-2,0 0 0,0 0-5,0 0 0,-7 0-1,7 0-5,0 0-2,0 0-1,0 0-1,-6 0-2,6 0-1,0 0 4,0 0 1,0 0 2,0 0 4,-7 0 3,7 0 5,0 0-3,0 0 1,-8 0 0,8 0-1,0 0-3,-6 0-3,6 0-1,-7 0-3,7 0 0,-7 0-3,7 0-1,-7 0 1,0 0-3,0 0-1,7 0 2,-7 0 1,0 0 6,1 0 7,-2 0 9,1 0 9,1 0 5,-2 0 5,1 0-1,1 0-2,-9 0-6,9 0-4,-9 0-8,9-4-3,-1 4-6,-7 0-6,0 0-3,7 0-5,0 0-3,-7 0-1,7 0-1,-7-4-1,7 4 3,-7 0 2,7 0 5,1 0 6,-8 0 3,7-4 6,0 4 7,0 0 2,0 0-1,-7 0-2,7-4-4,0 4-4,1 0-8,-2 0-3,1-4-4,-7 4-3,7 0 1,-7 0-5,7-4 1,-7 4 0,8 0 2,-8 0 0,0-4 0,7 4 2,-7 0 2,0 0-2,7 0-1,-6 0-2,5 0 1,-5 0-3,-1 0-5,7 0-1,-7 0 0,0 0-1,0 0-1,0 0 0,0 0 1,0 0 1,-7 4-1,0-4-1,8 0 1,-8 0 0,7 4-1,-7-4 0,7 0-1,-7 0 0,7 4 0,-7-4 1,8 0-1,-1 4 0,0-4 0,0 0-1,-7 0 1,7 4-2,0-4 2,0 0-1,8 0 1,-9 0 0,2 0 0,5 0 0,2 0 0,-9 4-1,9-4 0,6 0-1,-7 0-6,0 0-19,7 4-32,-7-4-43,0 4-48,7-4-48,-7 4-42,7-4-32,-7 3-19,7 1-18,-7 0 19,7 0 34</inkml:trace>
  </inkml:traceGroup>
</inkml:ink>
</file>

<file path=ppt/ink/ink1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0.3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7BBCE9C-C7BF-4E7A-BC5D-CDFDCEBA1AA4}" emma:medium="tactile" emma:mode="ink">
          <msink:context xmlns:msink="http://schemas.microsoft.com/ink/2010/main" type="inkDrawing"/>
        </emma:interpretation>
      </emma:emma>
    </inkml:annotationXML>
    <inkml:trace contextRef="#ctx0" brushRef="#br0">17 0 115,'-2'4'97,"2"-1"-29,-1 1-18,1 1-13,-2 0-7,0 1-7,0-1-2,2 1 0,-1 1-2,-1-1 1,0 1-1,2-1-2,-1 0-6,1 0-4,-2-2-3,2 1-9,0 0-17,0-1-27,0 0-34,0-1-39,0-1-20</inkml:trace>
  </inkml:traceGroup>
</inkml:ink>
</file>

<file path=ppt/ink/ink1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1.1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DF67873-788D-42AB-80BE-1C2FBDB59EE2}" emma:medium="tactile" emma:mode="ink">
          <msink:context xmlns:msink="http://schemas.microsoft.com/ink/2010/main" type="inkDrawing"/>
        </emma:interpretation>
      </emma:emma>
    </inkml:annotationXML>
    <inkml:trace contextRef="#ctx0" brushRef="#br0">92 0 27,'-3'3'46,"-1"0"-4,1 1-3,-1 0-5,-1 2-5,2-1-4,-3 2-5,3 1-1,-2-1-4,0 2-2,-1 1-2,1 0-2,2 0-1,-3 1-2,3 1-2,-2-1-1,1 1 2,1 0-3,-1-2-2,1 1-1,1-1-11,0 0-13,0-1-21,1 0-26,-1-3-28</inkml:trace>
  </inkml:traceGroup>
</inkml:ink>
</file>

<file path=ppt/ink/ink1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2.0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20666E2-80CB-4991-8AEC-131DF3CAF7ED}" emma:medium="tactile" emma:mode="ink">
          <msink:context xmlns:msink="http://schemas.microsoft.com/ink/2010/main" type="inkDrawing"/>
        </emma:interpretation>
      </emma:emma>
    </inkml:annotationXML>
    <inkml:trace contextRef="#ctx0" brushRef="#br0">175 0 29,'-3'2'33,"-2"2"-1,0 1 2,-1 1 0,-1 1 0,1 1-5,-1 0-3,-1 2-4,2 1-4,-1 0-4,0 1-4,0 0-1,-2 2-2,2 0-1,0-1 0,-2 3-1,3-1 2,-1 2-2,-1 0-1,2-1-1,-1 1 0,0-1-6,2 0-10,-2 0-14,1-3-22,1 1-31,0 0-26</inkml:trace>
  </inkml:traceGroup>
</inkml:ink>
</file>

<file path=ppt/ink/ink1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3.1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F9E1FB8-F5E5-400A-A769-DBF21C97F718}" emma:medium="tactile" emma:mode="ink">
          <msink:context xmlns:msink="http://schemas.microsoft.com/ink/2010/main" type="inkDrawing"/>
        </emma:interpretation>
      </emma:emma>
    </inkml:annotationXML>
    <inkml:trace contextRef="#ctx0" brushRef="#br0">245 0 14,'-5'0'15,"-2"1"-1,2-1 2,-2 1 0,0 1 0,0-1-2,0 0-1,-2 2-2,2-1-1,-1 1-1,-1 0 3,0 1-2,-1 1 3,1 0 0,-1 1-1,1 1-3,-2 1-2,1 1-3,0 1-1,-1-1-3,3 3 2,-3 0 2,2 1-1,1 0 1,-1 1-1,2 1-3,0-1-12,0 1-21,0-1-31,2 1-24</inkml:trace>
  </inkml:traceGroup>
</inkml:ink>
</file>

<file path=ppt/ink/ink1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4.0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E30007F-45A2-4D8E-8D9C-8BDEE11EB9D0}" emma:medium="tactile" emma:mode="ink">
          <msink:context xmlns:msink="http://schemas.microsoft.com/ink/2010/main" type="inkDrawing"/>
        </emma:interpretation>
      </emma:emma>
    </inkml:annotationXML>
    <inkml:trace contextRef="#ctx0" brushRef="#br0">205 0 29,'-7'3'29,"0"2"-2,0 0 0,1 0-1,-3 2-2,0 0-1,0 1-3,1 1 0,-1 1-2,-2 0-1,3 1-3,-3 1-1,1 0-1,-1 1-5,3 1-1,-1-1-1,1 0-1,-1 1-3,0 0 0,2-1 1,2 0-1,-2 1-2,4-1 0,-3-2-1,3 2-6,-1-2-20,3 0-23,-3-2-32,4 0-20</inkml:trace>
  </inkml:traceGroup>
</inkml:ink>
</file>

<file path=ppt/ink/ink1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4.0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EABBF38-882C-4448-A3D9-5DE2A129E9CC}" emma:medium="tactile" emma:mode="ink">
          <msink:context xmlns:msink="http://schemas.microsoft.com/ink/2010/main" type="inkDrawing"/>
        </emma:interpretation>
      </emma:emma>
    </inkml:annotationXML>
    <inkml:trace contextRef="#ctx0" brushRef="#br0">294 1 17,'-4'-1'39,"-1"1"2,2 0 4,-4 1 2,0 1-2,0 1-1,0 1-3,0 0-2,-2 2-5,0 0-6,1 1-3,-1 1-1,1 1-2,-3-1-2,2 2 1,1 0-3,-3 1-1,1 0-5,1 2-1,-1-1-3,-2 2-2,1 0-2,1-1-1,-3 2 1,3-1 0,0 0 0,-1 1 0,1-2 0,1 1-2,0 0-2,3-2-1,-1 0-1,1 0-5,1-2-10,3 1-20,-1-3-27,3 0-32,-2 0-37,2-3-17</inkml:trace>
  </inkml:traceGroup>
</inkml:ink>
</file>

<file path=ppt/ink/ink1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4.9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39DA410-E16D-493E-A5FA-6D2CECD2E2FD}" emma:medium="tactile" emma:mode="ink">
          <msink:context xmlns:msink="http://schemas.microsoft.com/ink/2010/main" type="inkDrawing"/>
        </emma:interpretation>
      </emma:emma>
    </inkml:annotationXML>
    <inkml:trace contextRef="#ctx0" brushRef="#br0">240 2 7,'-5'-2'8,"-2"2"-1,2 0 0,-2 0 0,0 2 0,-2-1-2,2 0-2,-1 2-1,-3-1-1,3 2-1,-4-1-1,1 1 0,-1 1 1,0 1 0,-1 0 0,1 2 1,0-2-2,0 3 0,0 0 1,1 1-1,1 0 0,1 0 1,1 1 1,1 0-1,0-1-7,1 1-15</inkml:trace>
  </inkml:traceGroup>
</inkml:ink>
</file>

<file path=ppt/ink/ink1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5.9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5CDBC07-E467-44E7-94A3-D147E050BABF}" emma:medium="tactile" emma:mode="ink">
          <msink:context xmlns:msink="http://schemas.microsoft.com/ink/2010/main" type="inkDrawing"/>
        </emma:interpretation>
      </emma:emma>
    </inkml:annotationXML>
    <inkml:trace contextRef="#ctx0" brushRef="#br0">207 17 19,'-2'-2'29,"1"-1"1,-3 1 2,1 0 2,-3 0-1,1 0-1,-2 0-4,0 1-6,-1 0-4,-1 1-4,-1-1-4,-1 2-3,1-1-2,-2 1-1,1 0-2,1 1-1,-2-2 1,1 4-2,1-2 0,-1 0-2,3 0-8,-1 1-10,0 0-16,2 0-20,0 1-23,0-1-20</inkml:trace>
  </inkml:traceGroup>
</inkml:ink>
</file>

<file path=ppt/ink/ink1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6.1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0D8DC0-3B0E-4962-825A-6290D29AC90B}" emma:medium="tactile" emma:mode="ink">
          <msink:context xmlns:msink="http://schemas.microsoft.com/ink/2010/main" type="inkDrawing"/>
        </emma:interpretation>
      </emma:emma>
    </inkml:annotationXML>
    <inkml:trace contextRef="#ctx0" brushRef="#br0">266 1 14,'-11'0'18,"3"-2"-3,-5 4 0,1-2-3,0 2-2,-2-2-2,0 2-1,-1 1 0,1 0-2,-4 0-1,3 1-1,-1 0-3,1 1-1,-1-1 0,2 1 0,-2-2-1,4 3-1,0-3-9,2 2-15,1-1-23</inkml:trace>
  </inkml:traceGroup>
</inkml:ink>
</file>

<file path=ppt/ink/ink1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7.3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91ABB83-0BEE-4D20-89F4-BF9D12D6FD39}" emma:medium="tactile" emma:mode="ink">
          <msink:context xmlns:msink="http://schemas.microsoft.com/ink/2010/main" type="inkDrawing"/>
        </emma:interpretation>
      </emma:emma>
    </inkml:annotationXML>
    <inkml:trace contextRef="#ctx0" brushRef="#br0">43 101 15,'-2'-5'20,"-1"-2"-5,-1 0-2,1 0-3,-1-1-4,1 2-2,0-3-3,-1 0 1,1 0-2,-1 0-1,0 1-2,1-1-9,0 1-16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6.66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2F3997D-E99F-4B91-8B95-33B132430136}" emma:medium="tactile" emma:mode="ink">
          <msink:context xmlns:msink="http://schemas.microsoft.com/ink/2010/main" type="inkDrawing" rotatedBoundingBox="18569,7897 20069,7709 20085,7828 18584,8017" semanticType="strikethrough" shapeName="Other">
            <msink:sourceLink direction="with" ref="{685F7820-9832-4301-8C45-0B4D8CCEFD5A}"/>
            <msink:sourceLink direction="with" ref="{BB134E05-149D-48F1-8F9F-B2E74A6E8DDF}"/>
            <msink:sourceLink direction="with" ref="{5ECCA158-01F1-43EC-BB8E-8BAEF79C9D5E}"/>
          </msink:context>
        </emma:interpretation>
      </emma:emma>
    </inkml:annotationXML>
    <inkml:trace contextRef="#ctx0" brushRef="#br0">0 217 15,'0'0'58,"6"0"-12,-6-4-5,7 4-2,7 0-4,-1-4-3,2 0-5,6 4-5,0-4 1,0 1 1,0-2 3,6-2 4,1 3 3,-1 0 2,1-4 4,7 0 0,-1 0-1,2 5 1,-1-5-1,-1 0 1,2 0-2,-2 0 1,8 4-2,-8-3-1,1-1 1,-1 0-3,2 4 1,-2-4-2,1 4-1,-7-3 0,7-1 1,-1 4 3,-6 0 0,-1-4 0,2 4 1,-1 0-3,-1 0-1,-6 1-2,7-2-2,-7 2-2,6-1-1,-6 0-2,0 4-3,0-4 0,0 4-5,0-4-2,0 4-4,0-4-1,-8 4-3,8 0-4,-7 0-1,0 0-1,7 0 1,-7 0-1,-1 4 0,-5-4 1,5 4-1,2 0 0,-9 0-2,8 0 1,-7-1 1,7 2 0,-7-2-2,0 1-4,7 0-15,-7 0-24,0 4-31,0-4-28,0 0-30,0-1-28,0 2-23,6-2-15,-13 1-11,8 0 6,-2 0 22</inkml:trace>
  </inkml:traceGroup>
</inkml:ink>
</file>

<file path=ppt/ink/ink1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7.8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4AD06D2-E8F9-432D-A391-ADDBA53FE2D0}" emma:medium="tactile" emma:mode="ink">
          <msink:context xmlns:msink="http://schemas.microsoft.com/ink/2010/main" type="inkDrawing"/>
        </emma:interpretation>
      </emma:emma>
    </inkml:annotationXML>
    <inkml:trace contextRef="#ctx0" brushRef="#br0">42 127 14,'-2'-3'37,"-1"0"3,1-1-4,-1 0-2,1-1-4,-2 0-4,3 0-5,-3-1-7,2 0-5,-1-1-2,1 1-5,-1-1-1,1 0-1,0-1 0,1 1 0,-1 0-1,0 0-3,0-1-11,2 1-18,0-1-25,0 1-28</inkml:trace>
  </inkml:traceGroup>
</inkml:ink>
</file>

<file path=ppt/ink/ink1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8.6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7250BE2-077F-40CA-8A00-4E16C62CB10C}" emma:medium="tactile" emma:mode="ink">
          <msink:context xmlns:msink="http://schemas.microsoft.com/ink/2010/main" type="inkDrawing"/>
        </emma:interpretation>
      </emma:emma>
    </inkml:annotationXML>
    <inkml:trace contextRef="#ctx0" brushRef="#br0">40 206 35,'-2'-6'41,"1"0"-1,-3 0-1,2-2-5,-1 1-8,-1-2-5,3 1-8,-3 0-3,2-3-3,-1 3-3,1-2-2,0 0-1,1 0 1,-1 1-1,0-2 0,1 1 2,-1 0-1,2 1 0,-2 0-2,2 0-6,0 0-17,0 1-28,0-1-32,0 3-18</inkml:trace>
  </inkml:traceGroup>
</inkml:ink>
</file>

<file path=ppt/ink/ink1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1.8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01BCE71-F48E-4CF9-BDC7-08E17803FAD3}" emma:medium="tactile" emma:mode="ink">
          <msink:context xmlns:msink="http://schemas.microsoft.com/ink/2010/main" type="inkDrawing"/>
        </emma:interpretation>
      </emma:emma>
    </inkml:annotationXML>
    <inkml:trace contextRef="#ctx0" brushRef="#br0">198 25 2,'0'-3'53,"0"0"-3,0 0-1,-2 0-1,2 0 2,-2 1-2,0-1-2,-1 1-6,1 1-1,-3 0-6,2 1-6,-3 1-2,-1 0-7,0 2-2,-1 0-5,-1 1-2,0 1-2,-1 1-3,-2 0 0,0-1-1,-1 3 0,1-2 0,0 1-2,2 0 0,-2 0-4,3 0-10,0-1-19,2 0-27,2 0-29,0-1-38,0 0-17</inkml:trace>
  </inkml:traceGroup>
</inkml:ink>
</file>

<file path=ppt/ink/ink1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2.6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ECFF874-A0C6-45CB-9ED2-A912945442D2}" emma:medium="tactile" emma:mode="ink">
          <msink:context xmlns:msink="http://schemas.microsoft.com/ink/2010/main" type="inkDrawing"/>
        </emma:interpretation>
      </emma:emma>
    </inkml:annotationXML>
    <inkml:trace contextRef="#ctx0" brushRef="#br0">95 0 3,'-12'8'6,"0"-1"0,0 1 0,0-1-3,0 0 0,0 1 0,-1 0-5,3-2-8</inkml:trace>
  </inkml:traceGroup>
</inkml:ink>
</file>

<file path=ppt/ink/ink1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5.2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73C942F-7673-4C36-B185-C2DAB80672AA}" emma:medium="tactile" emma:mode="ink">
          <msink:context xmlns:msink="http://schemas.microsoft.com/ink/2010/main" type="inkDrawing"/>
        </emma:interpretation>
      </emma:emma>
    </inkml:annotationXML>
    <inkml:trace contextRef="#ctx0" brushRef="#br0">228 0 14,'-7'6'24,"-2"1"0,0 1 0,-1 0 0,-1-1-4,1 3 0,-2-1-2,0 0-4,0 1-4,-1-1-1,1 0 0,-2 1-5,2-1-1,0 1-2,2-2 1,-3 2-2,1-1-1,2 0-6,1-1-21,-1 1-37,1-2-20</inkml:trace>
  </inkml:traceGroup>
</inkml:ink>
</file>

<file path=ppt/ink/ink1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5.2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5FE5E5B-B877-4EE5-81AB-31BFF353CFD7}" emma:medium="tactile" emma:mode="ink">
          <msink:context xmlns:msink="http://schemas.microsoft.com/ink/2010/main" type="inkDrawing"/>
        </emma:interpretation>
      </emma:emma>
    </inkml:annotationXML>
    <inkml:trace contextRef="#ctx0" brushRef="#br0">13 0 1,'-3'7'4,"0"0"0,-1 1-4,1-1-7</inkml:trace>
  </inkml:traceGroup>
</inkml:ink>
</file>

<file path=ppt/ink/ink1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5.4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D6D5C01-6353-451A-917B-9B2454630207}" emma:medium="tactile" emma:mode="ink">
          <msink:context xmlns:msink="http://schemas.microsoft.com/ink/2010/main" type="inkDrawing"/>
        </emma:interpretation>
      </emma:emma>
    </inkml:annotationXML>
    <inkml:trace contextRef="#ctx0" brushRef="#br0">48 0 7,'-3'8'9,"-2"0"-1,-1 1 0,3-1-1,0 0-3,-3 1 2,3 0-1,-1-1-2,1-1-1,-1 1-1,3-1 0,-1 0-3,-2 0-10,3-1-19</inkml:trace>
  </inkml:traceGroup>
</inkml:ink>
</file>

<file path=ppt/ink/ink1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6.0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1C75C3B-84B2-47C5-A6AD-3720CB523512}" emma:medium="tactile" emma:mode="ink">
          <msink:context xmlns:msink="http://schemas.microsoft.com/ink/2010/main" type="inkDrawing"/>
        </emma:interpretation>
      </emma:emma>
    </inkml:annotationXML>
    <inkml:trace contextRef="#ctx0" brushRef="#br0">99 0 7,'-3'6'9,"-2"-1"2,0 3-3,-1-2-1,1 2-2,-2 0-1,0 0-2,2 0 0,-2 1-1,0 0 0,0 0 2,2 0 0,-2-1-1,2 1 0,-1 0 1,3-1-3,-2 0-8,1-2-20</inkml:trace>
  </inkml:traceGroup>
</inkml:ink>
</file>

<file path=ppt/ink/ink1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6.8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C206B69-98CA-4C58-BFB2-262E48397081}" emma:medium="tactile" emma:mode="ink">
          <msink:context xmlns:msink="http://schemas.microsoft.com/ink/2010/main" type="inkDrawing"/>
        </emma:interpretation>
      </emma:emma>
    </inkml:annotationXML>
    <inkml:trace contextRef="#ctx0" brushRef="#br0">134 0 31,'-5'6'33,"-2"0"-3,2-1-4,-1 2-1,0 0-3,-1 0-3,1 0-3,0 1-4,-1 0-1,-1-1 0,2 1-3,-1 0-1,1 0-4,0-1 1,0 1-3,-1 0 2,2-1-1,2 0-1,-3-1 0,3 0 0,-1 1-1,3-2 0,-3 0-8,3 0-15,-1-1-24,0 0-24,0-2-22</inkml:trace>
  </inkml:traceGroup>
</inkml:ink>
</file>

<file path=ppt/ink/ink1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7.0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B397FA8-5C83-4FDB-BB6D-D613B6578A06}" emma:medium="tactile" emma:mode="ink">
          <msink:context xmlns:msink="http://schemas.microsoft.com/ink/2010/main" type="inkDrawing"/>
        </emma:interpretation>
      </emma:emma>
    </inkml:annotationXML>
    <inkml:trace contextRef="#ctx0" brushRef="#br0">21 0 5,'-2'7'15,"1"-1"-2,-1 2 0,0-1-3,-1-1-1,1 0-3,2 1-1,-4-1-3,4 0-2,-1 0 0,-1 0-3,2 0-6,-2-1-16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7.27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0B62B03-8D93-4C64-9087-4800489934C3}" emma:medium="tactile" emma:mode="ink">
          <msink:context xmlns:msink="http://schemas.microsoft.com/ink/2010/main" type="inkDrawing" rotatedBoundingBox="19734,7654 20519,8188 20433,8315 19648,7782" semanticType="callout" shapeName="Other">
            <msink:sourceLink direction="with" ref="{621E3F86-AF9C-48B9-8CCD-BAF1FACE5324}"/>
            <msink:sourceLink direction="with" ref="{9C6BD136-25C5-4399-B9FE-438DA6523624}"/>
          </msink:context>
        </emma:interpretation>
      </emma:emma>
    </inkml:annotationXML>
    <inkml:trace contextRef="#ctx0" brushRef="#br0">0 3 40,'6'0'65,"2"0"-1,5 0 1,-5-4-3,5 4-2,-6 0-2,7 0-2,0 0 2,0 0 2,0 0 1,-1 0 2,2 4-1,-1-4-3,-1 0-4,1 4-7,0-4-3,0 4-7,0 0-6,0 0-5,0 0-4,-1 0-1,2 4-2,-1-1 1,-1-3 2,1 4 2,0 0 2,0-1 3,7 5 1,-7-4 0,7 0-1,-7 4 0,0-4-4,7 0-3,-8 3-3,1-3-3,0 0-2,0 4-2,0-1-3,0-3-3,0 4-3,-1 0 1,-5-1-1,5 1-1,-5 0-1,5 3 2,-5 1 0,-2-4 1,8 3-2,-7-3 1,0 3-1,7 1 0,-7-4 0,0 3-2,0-3 1,6 0 0,-6 0-1,7-1 1,-7 1-1,7-4 0,-7 4-1,7-5-1,-7 2-2,7-2-18,-7-3-30,0 4-38,0-4-38,0 0-38,-7-4-38,7 4-37,-7-4-4,0 0 18,0-4 29</inkml:trace>
  </inkml:traceGroup>
</inkml:ink>
</file>

<file path=ppt/ink/ink1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7.6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2EA5FBB-BCCC-4B71-850D-6EE623AD1C37}" emma:medium="tactile" emma:mode="ink">
          <msink:context xmlns:msink="http://schemas.microsoft.com/ink/2010/main" type="inkDrawing"/>
        </emma:interpretation>
      </emma:emma>
    </inkml:annotationXML>
    <inkml:trace contextRef="#ctx0" brushRef="#br0">57 0 3,'-3'7'39,"-1"1"-8,1 0-3,1 0-3,-1 0-4,1 0-1,-2 0-7,3 1-4,-3-2-2,3 0-3,-1 1-3,0-1-2,0 1 2,0-1-1,-1 0-1,1 0 0,0-1 1,1 0 2,-1 0-2,0 0 2,1-1-2,-1 0 2,0-1-3,2 2-1,-2-4-3,2 2-4,-1-1-8,1-1-6,0 0-4,-2 0-3,2-1 0,0-1 4,0 0 7,0 0 5</inkml:trace>
  </inkml:traceGroup>
</inkml:ink>
</file>

<file path=ppt/ink/ink1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7.6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867E31-7F48-421E-8440-E312034890DA}" emma:medium="tactile" emma:mode="ink">
          <msink:context xmlns:msink="http://schemas.microsoft.com/ink/2010/main" type="inkDrawing"/>
        </emma:interpretation>
      </emma:emma>
    </inkml:annotationXML>
    <inkml:trace contextRef="#ctx0" brushRef="#br0">0 184 7,'3'-9'14,"1"-1"2,1-1 3,-1 0 2,-1 1 0,2-1 1,1 0-3,-3 0-4,2 0-2,0 0-2,1 2-1,-3-1-3,3 1-1,-3 1-2,0 1 0,3 0-4,-3 1-1,-1 0-4,1 1-11,-1 1-17,1 1-30,-1-1-21</inkml:trace>
  </inkml:traceGroup>
</inkml:ink>
</file>

<file path=ppt/ink/ink1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8.4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11C1EDF-AC94-43D6-A634-2CCEB091F888}" emma:medium="tactile" emma:mode="ink">
          <msink:context xmlns:msink="http://schemas.microsoft.com/ink/2010/main" type="inkDrawing"/>
        </emma:interpretation>
      </emma:emma>
    </inkml:annotationXML>
    <inkml:trace contextRef="#ctx0" brushRef="#br0">-1 157 14,'0'-1'42,"0"1"-3,0-2-4,0 0-2,0-1-3,1 0-2,1 0-7,-2-1-4,2 0-5,1-3-3,-1 3-2,1-3-3,1 0-1,0 0 0,-1-1-2,0 1-1,3 0 0,-1-1-3,2 0 1,-2 0-3,2-1 1,0 2 0,2-1-7,-2 0-8,1-1-19,1 1-26,-2 0-23</inkml:trace>
  </inkml:traceGroup>
</inkml:ink>
</file>

<file path=ppt/ink/ink1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9.3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B82D951-257E-43FC-A30A-25D8E2C40F19}" emma:medium="tactile" emma:mode="ink">
          <msink:context xmlns:msink="http://schemas.microsoft.com/ink/2010/main" type="inkDrawing"/>
        </emma:interpretation>
      </emma:emma>
    </inkml:annotationXML>
    <inkml:trace contextRef="#ctx0" brushRef="#br0">0 24 7,'9'-2'9,"-1"-3"-2,1 3-2,0-2 2,-1 1-3,1 0-1,-2 1-10,0-1-14</inkml:trace>
  </inkml:traceGroup>
</inkml:ink>
</file>

<file path=ppt/ink/ink1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7.46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A03CD798-DEF0-45A8-8E69-818B5F85B415}" emma:medium="tactile" emma:mode="ink">
          <msink:context xmlns:msink="http://schemas.microsoft.com/ink/2010/main" type="inkDrawing"/>
        </emma:interpretation>
      </emma:emma>
    </inkml:annotationXML>
    <inkml:trace contextRef="#ctx0" brushRef="#br0">6 183 26,'0'0'44,"-1"0"7,1 0 6,0-1 2,0 1-4,-2-1-3,2 0-5,0 0-5,-2-1-6,2 1-6,0 0-5,-1-1-7,1 0-3,0 0-3,0 0 0,0-1-3,1 0 0,1 0-1,0-3 0,-1 2 0,5-2-2,-1-1 0,0-1-2,2 0 0,0-2-3,0 0-1,3-1-2,-1-1-10,1-1-10,1 1-19,-1-2-30,1 2-36,-1-1-31,0 1-11</inkml:trace>
  </inkml:traceGroup>
</inkml:ink>
</file>

<file path=ppt/ink/ink1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8.13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BCAFE9DD-113E-4AF9-99EB-D8D43781FFB1}" emma:medium="tactile" emma:mode="ink">
          <msink:context xmlns:msink="http://schemas.microsoft.com/ink/2010/main" type="inkDrawing"/>
        </emma:interpretation>
      </emma:emma>
    </inkml:annotationXML>
    <inkml:trace contextRef="#ctx0" brushRef="#br0">7 283 70,'-3'2'73,"1"0"-1,2-2 0,-1 0-4,-1 0-2,2 0-1,0-2-2,2 0-1,-1 0 0,1-2 0,0 0-5,1-1-4,3-2-10,-1 1-10,0-2-9,2 1-7,0-3-6,0 0-4,2-1-1,1 0-4,0-1 0,1-1-1,1 0-1,0-1-2,2 0 0,0 0 0,0-1-1,0 1 1,-2 1 1,2 0 0,-2 1-4,-2 1-14,1 2-16,-2 2-24,-1 0-29,-1 1-29,-2 1-29,1 2-27,-3 0-4</inkml:trace>
  </inkml:traceGroup>
</inkml:ink>
</file>

<file path=ppt/ink/ink1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8.30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422D390-CBB3-47A2-B681-C80116408EF9}" emma:medium="tactile" emma:mode="ink">
          <msink:context xmlns:msink="http://schemas.microsoft.com/ink/2010/main" type="inkDrawing"/>
        </emma:interpretation>
      </emma:emma>
    </inkml:annotationXML>
    <inkml:trace contextRef="#ctx0" brushRef="#br0">3 278 56,'-2'0'61,"0"0"-7,2-2-11,2 0-9,0-1-1,1-1-1,1-1-2,1 0-1,0-1-2,2-1-4,2-1-5,-2 1-6,3-2-6,1-1-3,-1 0-2,2-2-1,2-1-1,0 0 1,2-1-1,-2-1-1,3 0 0,-1 1 1,1-1-4,0 1-3,1 1-9,1-1-16,-2 0-17,1 2-23,-3 0-27,-1 2-17</inkml:trace>
  </inkml:traceGroup>
</inkml:ink>
</file>

<file path=ppt/ink/ink1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8.86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38F3AEF-1EEA-47A0-AC14-56DAF59D0C74}" emma:medium="tactile" emma:mode="ink">
          <msink:context xmlns:msink="http://schemas.microsoft.com/ink/2010/main" type="inkDrawing"/>
        </emma:interpretation>
      </emma:emma>
    </inkml:annotationXML>
    <inkml:trace contextRef="#ctx0" brushRef="#br0">0 216 34,'2'-3'42,"0"1"-3,1-2 1,1 0 1,-1-1-2,2-1-6,1-1-7,0-1-6,3 0-5,0 0-6,1-1-2,2-1-3,2-1-3,0 2-1,2-2 0,1 0 0,1 0 0,-1 0 0,0 0 0,1 1 2,-3 0-2,3 1-2,-5 1-10,3 0-22,-4 0-34,0 1-31,-1 0-15</inkml:trace>
  </inkml:traceGroup>
</inkml:ink>
</file>

<file path=ppt/ink/ink1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8.87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D873CAF-723D-44D7-BD0B-148B54629588}" emma:medium="tactile" emma:mode="ink">
          <msink:context xmlns:msink="http://schemas.microsoft.com/ink/2010/main" type="inkDrawing"/>
        </emma:interpretation>
      </emma:emma>
    </inkml:annotationXML>
    <inkml:trace contextRef="#ctx0" brushRef="#br0">0 127 6,'7'-5'17,"3"0"-2,1 0-1,1-1-3,0-2 2,2 2-4,1-2-3,1 0-4,0-1 0,1 2 0,-1-2-4,1 1 1,-1 1 1,-3-1 1,2 2 0,-2-1-1,-1 3-6,1-2-22,-3 1-30</inkml:trace>
  </inkml:traceGroup>
</inkml:ink>
</file>

<file path=ppt/ink/ink1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9.71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94D796B-89D0-4689-9523-9ED63B25622A}" emma:medium="tactile" emma:mode="ink">
          <msink:context xmlns:msink="http://schemas.microsoft.com/ink/2010/main" type="inkDrawing"/>
        </emma:interpretation>
      </emma:emma>
    </inkml:annotationXML>
    <inkml:trace contextRef="#ctx0" brushRef="#br0">0 154 14,'7'-5'22,"2"0"1,0-2-3,1 1-1,2 0 0,2-2-3,0 0-3,2 0-6,1-2-2,-1 2-2,1-1-2,0-1-1,1 1 1,-3 0 0,1 1-1,0-1-2,-2 1-4,-1 0-13,0 2-21,-3-1-29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6.01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21E3F86-AF9C-48B9-8CCD-BAF1FACE5324}" emma:medium="tactile" emma:mode="ink">
          <msink:context xmlns:msink="http://schemas.microsoft.com/ink/2010/main" type="inkDrawing" rotatedBoundingBox="18218,7928 19668,7750 19675,7808 18225,7986" semanticType="strikethrough" shapeName="Other">
            <msink:sourceLink direction="with" ref="{685F7820-9832-4301-8C45-0B4D8CCEFD5A}"/>
            <msink:sourceLink direction="with" ref="{BB134E05-149D-48F1-8F9F-B2E74A6E8DDF}"/>
            <msink:sourceLink direction="with" ref="{5ECCA158-01F1-43EC-BB8E-8BAEF79C9D5E}"/>
            <msink:destinationLink direction="with" ref="{A0B62B03-8D93-4C64-9087-4800489934C3}"/>
          </msink:context>
        </emma:interpretation>
      </emma:emma>
    </inkml:annotationXML>
    <inkml:trace contextRef="#ctx0" brushRef="#br0">0 184 38,'0'0'60,"0"0"-3,7-4-2,-7 4-5,7 0-2,6-4-2,-5 4-1,5-4-3,1 0 2,7 4 3,0-4 1,0 1 1,0-2 0,7 2-1,-1-1-2,1-4 1,7 4-2,-7-4 0,6 4-5,1-4 0,7 1-2,-8 3-2,8-4-1,0 0 1,7 0 1,-7 1 2,6 3 0,1-4 0,-1 0 3,-6 4-3,7-4 0,-7 4-1,0-3-1,-2 2-2,2 2-4,0-1-3,-7 0-5,0 4-7,0-4-5,-1 0-6,1 4-3,-7-4-1,0 4-1,-1 0 0,1 0 0,-7 0-4,0 0-16,-7 0-26,-1 0-33,2 4-35,-1 0-42,-7 0-45,-1 0-49,-6-4-9,-6 4 14,6-1 26</inkml:trace>
  </inkml:traceGroup>
</inkml:ink>
</file>

<file path=ppt/ink/ink1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9.71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F0BDAA06-984F-4009-BEDE-3984065DA43C}" emma:medium="tactile" emma:mode="ink">
          <msink:context xmlns:msink="http://schemas.microsoft.com/ink/2010/main" type="inkDrawing"/>
        </emma:interpretation>
      </emma:emma>
    </inkml:annotationXML>
    <inkml:trace contextRef="#ctx0" brushRef="#br0">0 183 46,'0'0'48,"0"0"-10,2-2-8,1 1 3,0 0 2,3-2 1,-1 1 0,2-2-2,2 0-5,-1 0-6,3-1-5,1 0-5,2 0-5,0-2-2,1 1-5,1-2-1,1 1 0,1-2-4,1 1 1,-2 0 1,1-1 2,-1 0-1,0 0 1,-1 0 1,-1 1-2,0-1-4,-2 1-11,1 0-13,-1 1-23,-3 1-25,0-1-29,-1 2-14</inkml:trace>
  </inkml:traceGroup>
</inkml:ink>
</file>

<file path=ppt/ink/ink1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0.63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EC664C3-744C-493D-B385-73A3C5E810F7}" emma:medium="tactile" emma:mode="ink">
          <msink:context xmlns:msink="http://schemas.microsoft.com/ink/2010/main" type="inkDrawing"/>
        </emma:interpretation>
      </emma:emma>
    </inkml:annotationXML>
    <inkml:trace contextRef="#ctx0" brushRef="#br0">164 0 9,'-5'6'35,"-2"-1"-2,0 2-8,0 1-2,1 0-5,-2 1-2,0-1-5,-3 3-3,3 0-1,-3 1-3,1 0-3,-1-2-1,3 2 1,-3 0-1,1-2 0,1 0 0,1 0-9,1-1-20,0-1-36,2 0-18</inkml:trace>
  </inkml:traceGroup>
</inkml:ink>
</file>

<file path=ppt/ink/ink1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1.46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C78C8D91-6AD9-4181-ADD6-815F10C67C7D}" emma:medium="tactile" emma:mode="ink">
          <msink:context xmlns:msink="http://schemas.microsoft.com/ink/2010/main" type="inkDrawing"/>
        </emma:interpretation>
      </emma:emma>
    </inkml:annotationXML>
    <inkml:trace contextRef="#ctx0" brushRef="#br0">53 0 4,'-9'11'10,"2"0"-4,-2-1 0,2 0 0,-1-1-3,1 0-3,1 0-14</inkml:trace>
  </inkml:traceGroup>
</inkml:ink>
</file>

<file path=ppt/ink/ink1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1.50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2087D351-461E-4122-BE9D-3C7427AB1020}" emma:medium="tactile" emma:mode="ink">
          <msink:context xmlns:msink="http://schemas.microsoft.com/ink/2010/main" type="inkDrawing"/>
        </emma:interpretation>
      </emma:emma>
    </inkml:annotationXML>
    <inkml:trace contextRef="#ctx0" brushRef="#br0">87 0 17,'-3'6'23,"-2"0"3,-1 1 3,1-1 2,0 1 1,-2 1-1,2 1-5,-2-1-6,2 0-3,-1 1-6,1-1-3,0 0-2,0 1 0,1-2-3,-1 1-8,3 0-12,-1-1-21,1 0-33,0-1-24</inkml:trace>
  </inkml:traceGroup>
</inkml:ink>
</file>

<file path=ppt/ink/ink1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1.51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0D1C6A9-EBA6-4536-B61D-15D12AEA3345}" emma:medium="tactile" emma:mode="ink">
          <msink:context xmlns:msink="http://schemas.microsoft.com/ink/2010/main" type="inkDrawing"/>
        </emma:interpretation>
      </emma:emma>
    </inkml:annotationXML>
    <inkml:trace contextRef="#ctx0" brushRef="#br0">80 0 21,'-4'3'50,"2"2"4,-1-1 0,-1 2-1,1-1 0,-1 1-2,1 1-6,-1 0-5,1 1-6,-1 0-5,1 0-6,0 1-5,1-1-6,-2 2-3,3-1-3,-3-1-2,0 1-1,3 0-1,-2 0 1,1-1-2,-2-1 1,2 1-1,1-1 0,-1 0 0,0-1-1,0-1-1,1 1-2,1-2-7,-2 0-12,2-1-14,-2 0-16,2 0-23,0-1-31,0 0-22,-1-1-2</inkml:trace>
  </inkml:traceGroup>
</inkml:ink>
</file>

<file path=ppt/ink/ink1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2.37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537A08D-FB42-4747-A822-1A2E1E79ABBE}" emma:medium="tactile" emma:mode="ink">
          <msink:context xmlns:msink="http://schemas.microsoft.com/ink/2010/main" type="inkDrawing"/>
        </emma:interpretation>
      </emma:emma>
    </inkml:annotationXML>
    <inkml:trace contextRef="#ctx0" brushRef="#br0">0 164 7,'2'0'67,"-2"-1"-13,0 0-10,0-1-7,0 0-9,0-1-6,0-1-8,0 0-3,0 0-6,0-1-1,0-1-3,0-1-1,0 0 1,0-1-1,0-1 2,1 1-1,-1-2 0,2 0 1,0 0-2,-1 1 0,1-2 0,2 2-7,-1 0-14,-1 0-25,3 0-30,-3 2-22</inkml:trace>
  </inkml:traceGroup>
</inkml:ink>
</file>

<file path=ppt/ink/ink1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2.38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C72780C-4258-468C-A830-80E0244E052D}" emma:medium="tactile" emma:mode="ink">
          <msink:context xmlns:msink="http://schemas.microsoft.com/ink/2010/main" type="inkDrawing"/>
        </emma:interpretation>
      </emma:emma>
    </inkml:annotationXML>
    <inkml:trace contextRef="#ctx0" brushRef="#br0">11 154 43,'-1'1'61,"1"0"1,-2-1 2,2 0 3,-2-1 3,0-1-3,1 0-9,1 0-8,-2-2-8,2-1-10,0 0-7,0-2-10,0 0-6,2-1-3,-2-2-4,1 1-5,3-2-12,-2-1-17,1-1-18,0 1-18,1-1-17,-1 2-22,1-1-19,0 2-5</inkml:trace>
  </inkml:traceGroup>
</inkml:ink>
</file>

<file path=ppt/ink/ink1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3.27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5AC852F-0B86-4257-8996-02BFEAF673F1}" emma:medium="tactile" emma:mode="ink">
          <msink:context xmlns:msink="http://schemas.microsoft.com/ink/2010/main" type="inkDrawing"/>
        </emma:interpretation>
      </emma:emma>
    </inkml:annotationXML>
    <inkml:trace contextRef="#ctx0" brushRef="#br0">68 162 42,'0'0'60,"-2"0"-5,2-1-3,-2 0-2,0-1 3,2 0-1,-1 0-2,-1-1-1,0-1-4,1 1-8,-1-2-10,-2 1-5,3-1-8,-3-2-6,1 1-4,-1-2-3,-1 0-2,2 0-2,-3-2 2,1 1-5,2-2-2,-1 1-8,1 1-15,1-1-20,-2 0-23,4 1-27,-1 2-31,-1-1-7</inkml:trace>
  </inkml:traceGroup>
</inkml:ink>
</file>

<file path=ppt/ink/ink1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3.31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55C8C377-B275-4A42-BB78-A71172B8374C}" emma:medium="tactile" emma:mode="ink">
          <msink:context xmlns:msink="http://schemas.microsoft.com/ink/2010/main" type="inkDrawing"/>
        </emma:interpretation>
      </emma:emma>
    </inkml:annotationXML>
    <inkml:trace contextRef="#ctx0" brushRef="#br0">2 186 8,'-2'-1'38,"2"-1"-6,0 0 1,0-1 0,0-1 2,0-1 0,0 0 1,0-2-4,0 1-5,0-2-6,0-1-7,0 0-5,0-1-5,0-1-3,2-1 0,-2 0-3,2 1 0,-2-1-1,1 1 1,1 1 0,0 2-4,-2 0-11,2 1-22,-2 2-30,1 0-26,-1 2-16</inkml:trace>
  </inkml:traceGroup>
</inkml:ink>
</file>

<file path=ppt/ink/ink1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3.53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A59296B9-E131-42DE-903B-A188F798986C}" emma:medium="tactile" emma:mode="ink">
          <msink:context xmlns:msink="http://schemas.microsoft.com/ink/2010/main" type="inkDrawing"/>
        </emma:interpretation>
      </emma:emma>
    </inkml:annotationXML>
    <inkml:trace contextRef="#ctx0" brushRef="#br0">42 174 20,'0'1'78,"0"-1"-16,0-1-12,-2 0-8,2 0-1,0-2 2,-2 0 1,2 0 2,-1-1-3,-1-1-3,0 0-4,-1-1-10,1-1-5,-2 0-7,3-2-6,-3 0-3,2 0-1,-1-1-1,1 0-1,0 1 0,1-2 0,-1 2-1,0 0-4,0 0-1,2 3-6,-1-1-9,1 1-19,0 1-24,-2 1-16,2 1-24,0 1-23,2 0-11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5.28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DB713D4-4868-46A1-BAFA-E016FBD64E24}" emma:medium="tactile" emma:mode="ink">
          <msink:context xmlns:msink="http://schemas.microsoft.com/ink/2010/main" type="inkDrawing" rotatedBoundingBox="17831,7903 19000,7823 19009,7949 17839,8029" semanticType="strikethrough" shapeName="Other">
            <msink:sourceLink direction="with" ref="{3691392F-EE97-46B9-886A-E7F3A6233AF6}"/>
            <msink:sourceLink direction="with" ref="{685F7820-9832-4301-8C45-0B4D8CCEFD5A}"/>
            <msink:sourceLink direction="with" ref="{BB134E05-149D-48F1-8F9F-B2E74A6E8DDF}"/>
          </msink:context>
        </emma:interpretation>
      </emma:emma>
    </inkml:annotationXML>
    <inkml:trace contextRef="#ctx0" brushRef="#br0">0 102 46,'8'0'50,"-2"0"-3,1 0 2,1 0-3,5 0 0,-6 0-5,7 0-3,0-4-2,0 4-4,0 0-1,-7 0-5,7 0-3,-1 0-6,-5 0-3,5 0-3,-5 0-5,-2 0-2,1 4-1,1-4-1,-2 0 0,-6 4 0,7-4 1,0 4 0,0-4 0,-7 3 0,0-3 0,7 5-3,-7-5 1,7 3-1,0 1 0,-7-4 1,7 4-1,-7-4 2,7 4-2,0-4 0,0 4 1,-7-4 0,6 4-1,1-4 1,1 4 0,-2-4-1,1 4 0,7-4 0,-7 0 0,1 3 1,-2-3-1,1 0 0,7 0 0,-7 5 1,0-5-2,7 0 1,-7 0 0,7 0 1,-8 0 1,1 4-1,7-4 1,-7 0 0,7 0-2,-7 3 0,7-3 0,-7 0 0,7 0-1,0 0 1,0 0 2,-8 0-1,9 0 0,-2 0 0,1 0 0,1 0-1,-2 0 0,1-3 0,1 3 1,-2-4 0,1 4 0,-7-5-1,7 2 1,-1-1 0,2 0-1,-9 4 2,9-4 3,-9 0 2,9 0 1,-9 0 0,9-3 0,-2 2-1,-7 2-1,9-5-2,-1 0-1,7 0 0,-8 1 0,8-5-2,0 4-1,0 0 0,0 0-1,0 0 1,0 5 0,7-6 0,-7 6-3,0-1-7,-2 0-15,2 0-22,8 0-32,-16 4-39,8-4-30,0 4-9</inkml:trace>
  </inkml:traceGroup>
</inkml:ink>
</file>

<file path=ppt/ink/ink1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4.08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0C0BDE1-DDC9-48DA-8ADB-ECAA46DF820D}" emma:medium="tactile" emma:mode="ink">
          <msink:context xmlns:msink="http://schemas.microsoft.com/ink/2010/main" type="inkDrawing"/>
        </emma:interpretation>
      </emma:emma>
    </inkml:annotationXML>
    <inkml:trace contextRef="#ctx0" brushRef="#br0">63 219 20,'-2'-4'70,"1"0"-15,1-2-12,-2 0-9,0-1-6,0 0-3,1-2-2,-3-1 1,2 0-2,-1-1 0,1-1-3,-1-1-3,-1 0-2,1 1-2,-1-1-4,1 1-1,-1 2 0,1-1-1,-2 1-2,1 3-1,2 0-1,-1 1-3,1 0-7,1 2-12,-1 1-21,2 0-29,0 1-35,0 1-18</inkml:trace>
  </inkml:traceGroup>
</inkml:ink>
</file>

<file path=ppt/ink/ink1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4.09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24A64C7B-99E1-43E3-842C-6DE3D1A4D18D}" emma:medium="tactile" emma:mode="ink">
          <msink:context xmlns:msink="http://schemas.microsoft.com/ink/2010/main" type="inkDrawing"/>
        </emma:interpretation>
      </emma:emma>
    </inkml:annotationXML>
    <inkml:trace contextRef="#ctx0" brushRef="#br0">64 260 64,'-1'-4'90,"1"0"-26,-2-1-16,0 0-11,1-1-11,-1 0-7,0-1-6,-1-1 0,-1-1 1,0-1 0,1 1 0,-2-2-2,1-1 0,-1 0-3,0-1-2,2 0-4,-3 0-2,3 1-1,1-1-1,-1 1 0,1 1-1,2 0 0,-2 0-5,2 1-9,0 2-12,0 1-19,0 0-22,2 1-25,-2 1-21</inkml:trace>
  </inkml:traceGroup>
</inkml:ink>
</file>

<file path=ppt/ink/ink1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4.94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5512818-24D0-4B9A-B9F8-4C9BE8EA24FF}" emma:medium="tactile" emma:mode="ink">
          <msink:context xmlns:msink="http://schemas.microsoft.com/ink/2010/main" type="inkDrawing"/>
        </emma:interpretation>
      </emma:emma>
    </inkml:annotationXML>
    <inkml:trace contextRef="#ctx0" brushRef="#br0">60 301 4,'0'0'71,"0"-1"-21,-2-1-9,2 0 0,-1-1 0,1-1 3,-2 0 5,0-1 6,0 0 4,1-1-3,-1 0-4,0-2-7,-1 0-10,-1 0-9,1-2-8,-1 0-5,1-1-6,-1-2-3,-1 1-2,2-1-2,-1-1-1,1 0 1,1 1-1,-1-1-1,1 1 0,2 1 1,-2-1-2,2 1-1,0 1-3,2 2-7,-2 0-13,2 0-15,-1 2-24,1 1-30,0 1-37,0-1-17,-1 3 0</inkml:trace>
  </inkml:traceGroup>
</inkml:ink>
</file>

<file path=ppt/ink/ink1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4.95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35CDF35-01F7-4ED4-BAFD-A250FC2843CB}" emma:medium="tactile" emma:mode="ink">
          <msink:context xmlns:msink="http://schemas.microsoft.com/ink/2010/main" type="inkDrawing"/>
        </emma:interpretation>
      </emma:emma>
    </inkml:annotationXML>
    <inkml:trace contextRef="#ctx0" brushRef="#br0">34 292 42,'-4'-3'51,"2"0"0,-1 0 1,-1-2 4,1 0-3,1-1-1,-1-1-6,-1 0-6,3 0-9,-1-2-8,-2-2-8,3 0-6,1 1-4,-2-2-1,2 0-2,2 0-2,-2 0 0,1 0 2,1 0-1,2 2-2,-3-2 2,3 1-2,-1 0 0,1 0 1,-1 0 0,2 1-1,-1-1-9,1 1-13,0 0-21,1 1-28,-1-1-40,0 3-22</inkml:trace>
  </inkml:traceGroup>
</inkml:ink>
</file>

<file path=ppt/ink/ink1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6.04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35E1428-C804-48DE-9B45-52628A70E6CC}" emma:medium="tactile" emma:mode="ink">
          <msink:context xmlns:msink="http://schemas.microsoft.com/ink/2010/main" type="inkDrawing"/>
        </emma:interpretation>
      </emma:emma>
    </inkml:annotationXML>
    <inkml:trace contextRef="#ctx0" brushRef="#br0">0 173 9,'2'-9'8,"-1"1"-1,1-3-1,2 0 3,-1-1-1,1 1 0,-1-2-1,2 1 1,2-1-1,-2 0-1,2 0-1,0 1-2,0 0-4,2 1-22,0-1-31</inkml:trace>
  </inkml:traceGroup>
</inkml:ink>
</file>

<file path=ppt/ink/ink1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6.34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EDD5A410-24CD-4FB6-9F45-7158CF2A8A7F}" emma:medium="tactile" emma:mode="ink">
          <msink:context xmlns:msink="http://schemas.microsoft.com/ink/2010/main" type="inkDrawing"/>
        </emma:interpretation>
      </emma:emma>
    </inkml:annotationXML>
    <inkml:trace contextRef="#ctx0" brushRef="#br0">0 301 31,'0'-3'43,"2"-1"2,0 0 2,1 0 4,-1-1 2,1-1-1,1-1-3,-1 0-7,1-1-9,-1-1-10,2-1-4,1 1-7,-1-2-3,0 0-4,2-2-2,2 1-2,-2-1-1,3 0 0,-1-1-1,1-1-3,2 0 1,1 2-4,-1-3-6,2 2-10,0 0-15,0-1-20,-1 2-30,0 1-27,1 1-12</inkml:trace>
  </inkml:traceGroup>
</inkml:ink>
</file>

<file path=ppt/ink/ink1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6.95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EBE0FDD1-CE95-41A1-B3AD-A4D79C39A4C3}" emma:medium="tactile" emma:mode="ink">
          <msink:context xmlns:msink="http://schemas.microsoft.com/ink/2010/main" type="inkDrawing"/>
        </emma:interpretation>
      </emma:emma>
    </inkml:annotationXML>
    <inkml:trace contextRef="#ctx0" brushRef="#br0">0 216 24,'0'-2'28,"0"-1"-4,2 1-2,-1-1 2,1-1 7,1-1 7,-1 1 7,4-2 5,-3 0-2,1-2-4,2 1-7,0-2-8,1 1-8,-1-2-5,3 1-6,0-2-4,0 1-3,1 0-1,1-1-3,1 2-2,-2-2 0,2 1 1,-1 0-2,-1 0-6,0 1-14,1 2-26,-2-1-38,-1 0-31,-1 2-14</inkml:trace>
  </inkml:traceGroup>
</inkml:ink>
</file>

<file path=ppt/ink/ink1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7.18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2C7045C-8A6F-4357-8335-9FB6430304B5}" emma:medium="tactile" emma:mode="ink">
          <msink:context xmlns:msink="http://schemas.microsoft.com/ink/2010/main" type="inkDrawing"/>
        </emma:interpretation>
      </emma:emma>
    </inkml:annotationXML>
    <inkml:trace contextRef="#ctx0" brushRef="#br0">2 349 43,'-2'-2'57,"2"0"-5,-2-1-8,4-1-2,0 0 0,0-1-2,1-1-3,3 1-6,-1-3-6,0 0-4,4-1-6,-1-1-3,1-1-5,1 0-2,3-2-1,-1 1-1,1-2-1,3-1-1,0 0-1,1-1-1,2-1-1,0 1 0,2-2-1,0 2-1,0 0 2,2 0-2,-3 2 1,-1 1-1,2 0-8,-3 1-25,-1 3-40,-1 1-33,-2 0-19</inkml:trace>
  </inkml:traceGroup>
</inkml:ink>
</file>

<file path=ppt/ink/ink1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7.80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985A70B-B5F8-4C0F-B1ED-7654472C06D2}" emma:medium="tactile" emma:mode="ink">
          <msink:context xmlns:msink="http://schemas.microsoft.com/ink/2010/main" type="inkDrawing"/>
        </emma:interpretation>
      </emma:emma>
    </inkml:annotationXML>
    <inkml:trace contextRef="#ctx0" brushRef="#br0">0 179 8,'13'-11'18,"1"-1"3,-1 0 2,1-2 2,0 0-3,2 0-4,0 1-4,-1 0-4,2 1-4,-1 0-1,0 2 0,-1 0-5,1 2-1,-2 0-1,0 2-16,0 1-31,-2 0-24</inkml:trace>
  </inkml:traceGroup>
</inkml:ink>
</file>

<file path=ppt/ink/ink1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8.01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629E050E-6C2A-440B-BB33-E72B97F4144B}" emma:medium="tactile" emma:mode="ink">
          <msink:context xmlns:msink="http://schemas.microsoft.com/ink/2010/main" type="inkDrawing"/>
        </emma:interpretation>
      </emma:emma>
    </inkml:annotationXML>
    <inkml:trace contextRef="#ctx0" brushRef="#br0">0 217 7,'3'-4'28,"1"0"2,1 0 3,0-1-1,2-2 3,0 0-1,2-1-1,-1 1-6,3-3-7,1 1-3,0-2-1,2 0-3,0 1-2,2 0-4,-1 0 0,5-1-3,-1 2-3,0-1-2,2 0-1,-1 1 1,3 0 1,-2 2-1,0 0 0,-2 0-4,0 1-14,-2 0-26,1 1-38,-3 1-22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29.62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786F57C-3F87-4F82-9C5D-0E4FBC19024A}" emma:medium="tactile" emma:mode="ink">
          <msink:context xmlns:msink="http://schemas.microsoft.com/ink/2010/main" type="inkDrawing" rotatedBoundingBox="12662,8258 13476,8144 13483,8195 12669,8310" semanticType="strikethrough" shapeName="Other">
            <msink:sourceLink direction="with" ref="{DDC73C74-2123-4EC3-BE01-24CAC9EB0491}"/>
          </msink:context>
        </emma:interpretation>
      </emma:emma>
    </inkml:annotationXML>
    <inkml:trace contextRef="#ctx0" brushRef="#br0">814 15 19,'0'0'79,"0"0"-8,0 0-7,0-3-5,-8 3-5,8 0-2,-6 0-5,6 0-1,-7 0 2,0 0 1,7 0 4,-7 0 4,0 0 3,0-4 5,0 4 2,7 0 2,-7 0 1,0 0 0,0 0 0,0 0-4,0-4-4,1 4-6,-2 0-6,2 0-8,-1 0-9,-1 0-6,2 0-8,-1-4-3,-1 4-2,2 0 0,-1 0 0,0 0 5,0 0 4,0 0 7,0 0 5,0 0 7,-7 0 3,7 0 1,0 0 0,0 4-4,-7-4-5,8 0-3,-9 0-6,9 0-2,-9 4-5,9-4-3,-9 0-4,2 0-1,6 4-2,-7-4-3,0 0-1,7 3-2,-7-3-2,7 4 1,-6-4-1,5 4-2,-5-4-1,5 4 1,-5-4 1,5 4-1,-5-4-1,-1 4 0,7-4 1,-7 4 0,1 0-1,-2 0 2,2 0-1,-1-4 0,-1 3-1,2 1-1,-1 1-2,0-5 1,0 7 2,0-7 0,1 4 0,-2 0 1,2 0 0,5 0-1,-5 0 0,-1 0 0,-1-1 0,2 2 0,-1-5-3,1 3-5,5 1-26,1 0-45,-7-4-55,7 4-58,1 0-57,6 0-58,-8-4-28,8 0 15,0 0 40</inkml:trace>
  </inkml:traceGroup>
</inkml:ink>
</file>

<file path=ppt/ink/ink1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8.55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1A27E88-D0E8-4321-BA3F-4489B0CC9BB0}" emma:medium="tactile" emma:mode="ink">
          <msink:context xmlns:msink="http://schemas.microsoft.com/ink/2010/main" type="inkDrawing"/>
        </emma:interpretation>
      </emma:emma>
    </inkml:annotationXML>
    <inkml:trace contextRef="#ctx0" brushRef="#br0">0 279 21,'7'-6'47,"1"0"-3,5-2-8,-1-1-7,0 1-6,4-3-5,-1-1-6,3 1-5,1-2 1,0 0-1,2-1 0,1 1-4,1-1 2,1 1 1,2-1 1,0 0 1,0 2 4,-1-1 2,1 3 3,-2-1 2,-1 3-5,-1-1-4,-1 2-1,0 0-2,-2 1-4,-2 2-2,1 0 0,-2 1-12,-1 0-30,-1 2-44,-2 0-26,-1 0-11</inkml:trace>
  </inkml:traceGroup>
</inkml:ink>
</file>

<file path=ppt/ink/ink1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8.77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512770B-5867-40C7-96DF-1FFE794DCE31}" emma:medium="tactile" emma:mode="ink">
          <msink:context xmlns:msink="http://schemas.microsoft.com/ink/2010/main" type="inkDrawing"/>
        </emma:interpretation>
      </emma:emma>
    </inkml:annotationXML>
    <inkml:trace contextRef="#ctx0" brushRef="#br0">0 125 19,'18'-8'45,"-1"-1"-2,1 0-3,2 2-7,0-1-5,0 0-5,3 0-6,-2 0-3,1 1-4,-1 0-3,2 2-3,-2-2-1,0 1-1,-2 1-3,0 0-1,-2 0-3,-1 2-11,-1-1-30,-1 1-35,-2 0-18</inkml:trace>
  </inkml:traceGroup>
</inkml:ink>
</file>

<file path=ppt/ink/ink1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9.29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5F7513D4-D875-4360-AA71-688B1CD561C3}" emma:medium="tactile" emma:mode="ink">
          <msink:context xmlns:msink="http://schemas.microsoft.com/ink/2010/main" type="inkDrawing"/>
        </emma:interpretation>
      </emma:emma>
    </inkml:annotationXML>
    <inkml:trace contextRef="#ctx0" brushRef="#br0">0 101 27,'23'-7'23,"0"-1"-3,1 0-2,0 1-4,1 0-2,1-1 0,0 0-3,0 2-1,0-1-3,2 1 0,-2-1-4,0 1-1,-2 1-1,-1 1-11,-1 1-23,-1-1-30</inkml:trace>
  </inkml:traceGroup>
</inkml:ink>
</file>

<file path=ppt/ink/ink1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9.49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EC35B212-9F98-4E37-BA40-69E456C06AF7}" emma:medium="tactile" emma:mode="ink">
          <msink:context xmlns:msink="http://schemas.microsoft.com/ink/2010/main" type="inkDrawing"/>
        </emma:interpretation>
      </emma:emma>
    </inkml:annotationXML>
    <inkml:trace contextRef="#ctx0" brushRef="#br0">0 28 15,'23'-5'26,"0"1"-6,-2 0-5,-1 0-7,-1 0-4,1 2-4,-5-1-10,1 1-29</inkml:trace>
  </inkml:traceGroup>
</inkml:ink>
</file>

<file path=ppt/ink/ink1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0.08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6F2C410-A9EA-4784-BA48-95E0F7ACA30A}" emma:medium="tactile" emma:mode="ink">
          <msink:context xmlns:msink="http://schemas.microsoft.com/ink/2010/main" type="inkDrawing"/>
        </emma:interpretation>
      </emma:emma>
    </inkml:annotationXML>
    <inkml:trace contextRef="#ctx0" brushRef="#br0">0 114 7,'-4'0'24,"4"0"2,0 0 7,0 0 6,2-2 10,2 1 7,1-1 2,2 0-2,0-1-4,1 0-4,1-1-6,3 0-4,-1-1-6,2 1-2,1-1-7,2-1-4,0 0-4,1 0-3,2-1-3,0 1-4,0 0 1,2-1-3,-2 2 0,4-1-3,-4 1-1,2 0 1,-2 1 0,-2 1-3,-1 0-14,0 0-21,-4 2-26,-2 0-32,-1 1-41,-2 0-20,-2 0 0</inkml:trace>
  </inkml:traceGroup>
</inkml:ink>
</file>

<file path=ppt/ink/ink1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0.3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FEDA3E12-A87A-4223-A333-3E5DE913471A}" emma:medium="tactile" emma:mode="ink">
          <msink:context xmlns:msink="http://schemas.microsoft.com/ink/2010/main" type="inkDrawing"/>
        </emma:interpretation>
      </emma:emma>
    </inkml:annotationXML>
    <inkml:trace contextRef="#ctx0" brushRef="#br0">0 60 20,'16'-5'29,"2"-1"3,1 0 5,0 2 1,2-2 1,-1 1 0,1 0-3,2 1-4,-1 0-7,-1 1-8,0 0-4,0 0-6,-4 1-2,1 0-3,-1 1-3,-3 0-18,-2 0-24,0 1-36,-1 0-27,-4 0-14</inkml:trace>
  </inkml:traceGroup>
</inkml:ink>
</file>

<file path=ppt/ink/ink1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0.96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63CAEAE4-86A6-472D-B8D8-164CD3C00A21}" emma:medium="tactile" emma:mode="ink">
          <msink:context xmlns:msink="http://schemas.microsoft.com/ink/2010/main" type="inkDrawing"/>
        </emma:interpretation>
      </emma:emma>
    </inkml:annotationXML>
    <inkml:trace contextRef="#ctx0" brushRef="#br0">0 119 16,'0'0'47,"2"-2"-1,0 0-1,2 0 0,-1-2-6,4 1-4,-2-1-6,4-1-4,1 0-5,2-1-4,1 1-5,0-1-3,3-1-3,1 0-1,2 0-3,1 0 0,-1 1-1,2 0 0,-2-1 0,0 3-1,0-2 1,0 2 0,-3 0-3,-1 1-11,-1 0-22,0 1-27,-3 1-36,-1 0-18</inkml:trace>
  </inkml:traceGroup>
</inkml:ink>
</file>

<file path=ppt/ink/ink1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0.96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E526350-A43B-4FC2-B307-FB49DE9352CF}" emma:medium="tactile" emma:mode="ink">
          <msink:context xmlns:msink="http://schemas.microsoft.com/ink/2010/main" type="inkDrawing"/>
        </emma:interpretation>
      </emma:emma>
    </inkml:annotationXML>
    <inkml:trace contextRef="#ctx0" brushRef="#br0">0 58 11,'13'-6'18,"-1"-1"-1,1 0-5,3 1-5,2 0 0,-1-1-2,2 0-4,0 1-14,2 0-25</inkml:trace>
  </inkml:traceGroup>
</inkml:ink>
</file>

<file path=ppt/ink/ink1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1.84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3288BA7-DA46-44EB-9F5B-320D8E0A07C8}" emma:medium="tactile" emma:mode="ink">
          <msink:context xmlns:msink="http://schemas.microsoft.com/ink/2010/main" type="inkDrawing"/>
        </emma:interpretation>
      </emma:emma>
    </inkml:annotationXML>
    <inkml:trace contextRef="#ctx0" brushRef="#br0">0 141 45,'-2'1'60,"4"-2"-8,0 0-6,-1 0-9,5-1-9,-1-1-8,2 0-5,2-1-3,-1 0-5,4 0 0,4-3-1,0 1-1,1-2-2,2 0-2,2 0 2,0-1-1,0 1-1,0-1 1,1 1 0,-1 0 1,0 1-3,-2 0 0,-2 2 0,1-1-10,-4 1-15,-2 1-31,0 0-35,-3 1-18</inkml:trace>
  </inkml:traceGroup>
</inkml:ink>
</file>

<file path=ppt/ink/ink1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1.85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01D0B32-3071-4AE9-8A38-8BAFC767AC8F}" emma:medium="tactile" emma:mode="ink">
          <msink:context xmlns:msink="http://schemas.microsoft.com/ink/2010/main" type="inkDrawing"/>
        </emma:interpretation>
      </emma:emma>
    </inkml:annotationXML>
    <inkml:trace contextRef="#ctx0" brushRef="#br0">0 105 10,'2'-2'15,"1"-1"2,2-1 4,2-1 7,0 1 3,4-3 1,-3 1-4,3-2-3,1-1-8,2 0-8,0-1-7,0 2-7,1-3-25,3 1-40,-3 1-21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0.21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826B274-E6A9-4ADF-80A3-688AC02B8C5E}" emma:medium="tactile" emma:mode="ink">
          <msink:context xmlns:msink="http://schemas.microsoft.com/ink/2010/main" type="inkDrawing" rotatedBoundingBox="12210,8295 12891,8286 12892,8327 12210,8336" semanticType="strikethrough" shapeName="Other">
            <msink:sourceLink direction="with" ref="{DDC73C74-2123-4EC3-BE01-24CAC9EB0491}"/>
          </msink:context>
        </emma:interpretation>
      </emma:emma>
    </inkml:annotationXML>
    <inkml:trace contextRef="#ctx0" brushRef="#br0">681 4 57,'-7'0'69,"0"0"-10,7 4-5,-7-4-4,0 0-4,1 0-2,-2 0-1,1 0-1,1 0-3,-2 0 1,1 0 2,-6 0-1,5 0 1,-5 0 1,5 0 1,-5 0-5,-1 0 0,-1 0-4,9 0-2,-15 0-6,14 0-5,-7 0-4,1 0-3,-2 0-3,2 4-2,-1-4-1,-1 0-1,2 0-1,-1 0-1,1 0 2,-2 0 6,1 0 4,1 0 3,-2 0 2,-6 0 3,8 0 1,-1-4 0,-1 4 0,2 0 0,-8-4 1,7 4-3,1-4-4,-2 4-4,2 0-5,-1 0-4,-1 0-3,2 0-2,-1 0-2,1 4 1,5-4-3,-5 4-7,-2 0-23,9 0-32,-9 0-33,9-1-39,-2 2-41,1 2-47,1-3-10,-1 0 13</inkml:trace>
  </inkml:traceGroup>
</inkml:ink>
</file>

<file path=ppt/ink/ink1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1.87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87DA17C-2B16-4ECF-B197-6B327AEBAD0F}" emma:medium="tactile" emma:mode="ink">
          <msink:context xmlns:msink="http://schemas.microsoft.com/ink/2010/main" type="inkDrawing"/>
        </emma:interpretation>
      </emma:emma>
    </inkml:annotationXML>
    <inkml:trace contextRef="#ctx0" brushRef="#br0">14 90 20,'-7'2'63,"4"-2"-8,-1 0-11,3 0-9,1 0-14,1-2-9,3 0-4,1 0-2,2-2-2,2 0 0,1-1-1,2 0 2,2-2-3,0 2 0,4-3 0,-1 0-2,2 0-4,2 0-9,-2 0-17,2 0-26,-2 0-29</inkml:trace>
  </inkml:traceGroup>
</inkml:ink>
</file>

<file path=ppt/ink/ink1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2.81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F15CBA67-906A-4247-A209-A3F1D35CA1AC}" emma:medium="tactile" emma:mode="ink">
          <msink:context xmlns:msink="http://schemas.microsoft.com/ink/2010/main" type="inkDrawing"/>
        </emma:interpretation>
      </emma:emma>
    </inkml:annotationXML>
    <inkml:trace contextRef="#ctx0" brushRef="#br0">0 95 17,'10'-5'22,"1"-2"-4,1-1-2,2 0-4,0 0-4,0 0-2,1 1-3,1-2-1,-2 1-3,1 0-2,-2 1-7,1 0-19,-2 2-28</inkml:trace>
  </inkml:traceGroup>
</inkml:ink>
</file>

<file path=ppt/ink/ink1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2.81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BD739790-39BC-44A4-87AC-A8B305B1C14A}" emma:medium="tactile" emma:mode="ink">
          <msink:context xmlns:msink="http://schemas.microsoft.com/ink/2010/main" type="inkDrawing"/>
        </emma:interpretation>
      </emma:emma>
    </inkml:annotationXML>
    <inkml:trace contextRef="#ctx0" brushRef="#br0">0 202 20,'2'0'44,"2"-4"-4,1 2-2,0-1 2,2-1 2,0-1 2,1 0 5,1-1 1,0-1-3,1-1-5,1 1-8,1-2-6,-2-1-7,3 0-5,-1 0-4,0-1-5,0-1-3,0 1-4,0 0-1,1-1-5,-1 1-11,-2 1-15,2 1-25,-1 0-32,-1 0-38,-1 2-15</inkml:trace>
  </inkml:traceGroup>
</inkml:ink>
</file>

<file path=ppt/ink/ink1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3.62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FE195286-7BE1-448C-869B-9D8EB1BE71DD}" emma:medium="tactile" emma:mode="ink">
          <msink:context xmlns:msink="http://schemas.microsoft.com/ink/2010/main" type="inkDrawing"/>
        </emma:interpretation>
      </emma:emma>
    </inkml:annotationXML>
    <inkml:trace contextRef="#ctx0" brushRef="#br0">1 304 29,'-2'0'57,"2"0"-7,0-1-9,0-1-4,2 0-5,-2 0-3,3 0-4,-1-2-4,2-1-1,-1 0-3,1-1-2,1-1-2,2 0 0,0-3 1,0 1 0,1-2 0,3-1 1,-1 1 0,2-2 3,2 0-3,0 1-1,2-1 0,1 1-1,0-1-3,3 2-2,0-1-3,1 1 0,0 1-4,2 0 1,-1 1-2,-1-1-2,0 2 2,0 1-3,0 0 1,-4 1 1,1 0 0,-3 0-13,1 2-26,-4 0-36,-2 1-42,1-2-26,-4 2-8</inkml:trace>
  </inkml:traceGroup>
</inkml:ink>
</file>

<file path=ppt/ink/ink1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3.87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62BCAFF4-B7DB-4CE2-9D3E-69B87D9BC8EC}" emma:medium="tactile" emma:mode="ink">
          <msink:context xmlns:msink="http://schemas.microsoft.com/ink/2010/main" type="inkDrawing"/>
        </emma:interpretation>
      </emma:emma>
    </inkml:annotationXML>
    <inkml:trace contextRef="#ctx0" brushRef="#br0">179 0 38,'-16'12'48,"-1"-1"-9,0 2-10,-1 1-9,1-1-5,1 1-3,1-1-3,1 2-3,0-3-6,3 1-13,1-2-26,1-1-33,4 0-19</inkml:trace>
  </inkml:traceGroup>
</inkml:ink>
</file>

<file path=ppt/ink/ink1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4.51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E1D185BA-5689-4A8F-BDD7-9B130D09A4BC}" emma:medium="tactile" emma:mode="ink">
          <msink:context xmlns:msink="http://schemas.microsoft.com/ink/2010/main" type="inkDrawing"/>
        </emma:interpretation>
      </emma:emma>
    </inkml:annotationXML>
    <inkml:trace contextRef="#ctx0" brushRef="#br0">209 0 31,'-7'6'65,"-2"-1"-4,0 3-6,-1 0-8,0 1-5,-1 1-11,-1 1-7,0-1-8,0 2-3,-1 0-3,1 1-1,0 0-3,0 0-2,0 1 0,1-2-3,3 1 0,-1 0-6,1-2-7,1 0-21,1-1-29,1 0-37,2-3-21</inkml:trace>
  </inkml:traceGroup>
</inkml:ink>
</file>

<file path=ppt/ink/ink1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4.52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E98A0643-2802-45E3-9B17-46E31DF662F4}" emma:medium="tactile" emma:mode="ink">
          <msink:context xmlns:msink="http://schemas.microsoft.com/ink/2010/main" type="inkDrawing"/>
        </emma:interpretation>
      </emma:emma>
    </inkml:annotationXML>
    <inkml:trace contextRef="#ctx0" brushRef="#br0">304 0 51,'-9'8'69,"-1"1"-4,-1 2-3,-1 1 1,-2 2 0,-1 0 0,-3 2-5,-1 0-6,0 3-7,0-1-11,0 2-8,0 0-7,1-1-7,1 2-4,2-2-4,0 1-5,3-3-12,0 1-16,3-2-24,1-2-33,3-1-39,-1-1-26,3-2-7</inkml:trace>
  </inkml:traceGroup>
</inkml:ink>
</file>

<file path=ppt/ink/ink1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4.76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E11335E-A43F-4FB5-921C-5159B7870095}" emma:medium="tactile" emma:mode="ink">
          <msink:context xmlns:msink="http://schemas.microsoft.com/ink/2010/main" type="inkDrawing"/>
        </emma:interpretation>
      </emma:emma>
    </inkml:annotationXML>
    <inkml:trace contextRef="#ctx0" brushRef="#br0">213 0 1,'-11'9'62,"1"1"0,-1 2-3,-1 0-5,0 0-5,0 3-8,0 0-8,-1 0-8,1 1-7,0 1-6,2 0-4,-1 1-1,1 0-2,0-1 0,1 0-1,0 1-2,2 0 0,0-1-3,0-1-10,2 0-22,0-1-35,1 0-37,2-1-20</inkml:trace>
  </inkml:traceGroup>
</inkml:ink>
</file>

<file path=ppt/ink/ink1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7.29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E836DD7-EBF8-48D7-B393-B405B2846379}" emma:medium="tactile" emma:mode="ink">
          <msink:context xmlns:msink="http://schemas.microsoft.com/ink/2010/main" type="inkDrawing"/>
        </emma:interpretation>
      </emma:emma>
    </inkml:annotationXML>
    <inkml:trace contextRef="#ctx0" brushRef="#br0">0 108 27,'0'0'23,"1"-1"0,-1 1-4,2-1-3,0 0-2,1 0-3,-1 0-3,2-1-2,1 0 0,-2 0-1,4-1-2,0 1-3,2-2 1,0 1 0,1-1-1,1-1 0,2 0-1,-1 0 1,4-1 0,0 0-1,-1 2 1,3-3 0,-3 1-1,3 2 1,1-1 0,0 1 0,0-1 0,0 2 0,2-1 0,2 1 0,-1 0 0,-1 2 0,2-1 1,-1 0-1,1 2 0,-2 0 1,0 0 1,-1 2 0,-1 0 0,1-1 1,-1 1-1,-2 1-1,1 0-4,-3 1-9,1-1-20,-1 1-32</inkml:trace>
  </inkml:traceGroup>
</inkml:ink>
</file>

<file path=ppt/ink/ink1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7.37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17E5340-80AF-47FE-A6BD-A59D8780499B}" emma:medium="tactile" emma:mode="ink">
          <msink:context xmlns:msink="http://schemas.microsoft.com/ink/2010/main" type="inkDrawing"/>
        </emma:interpretation>
      </emma:emma>
    </inkml:annotationXML>
    <inkml:trace contextRef="#ctx0" brushRef="#br0">0 7 15,'24'-2'21,"3"1"1,-3 0-2,0 0-2,0 1-3,1-1-2,-1 0-4,-1 1-2,1 0-2,-1 0-3,-1 0-1,1 0-2,-1 0-3,1 0-10,0 1-21,-2 0-30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0.70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22B80B6-4466-4763-AD6F-9DF8BAB658C0}" emma:medium="tactile" emma:mode="ink">
          <msink:context xmlns:msink="http://schemas.microsoft.com/ink/2010/main" type="inkDrawing" rotatedBoundingBox="11566,8615 12453,8286 12479,8355 11592,8685" semanticType="strikethrough" shapeName="Other">
            <msink:sourceLink direction="with" ref="{DDC73C74-2123-4EC3-BE01-24CAC9EB0491}"/>
            <msink:destinationLink direction="with" ref="{866987E9-4B7E-4733-902D-8720DD04B9FE}"/>
          </msink:context>
        </emma:interpretation>
      </emma:emma>
    </inkml:annotationXML>
    <inkml:trace contextRef="#ctx0" brushRef="#br0">883-1 10,'0'0'103,"-7"0"-20,-1 0-12,8 0-11,-6 0-7,-1 0-6,1 0-6,-2 0-6,1 0-3,1 0-1,-2 0-2,-5 0 0,5 0 2,1 4 0,-6-4-2,-1 4 0,7-4-3,-7 3-2,-1 2-4,2-2-2,-1-3-3,1 9-1,-2-9-2,1 7-1,1-3 0,-2 0-1,2 0-1,-8-1 1,7 2-1,-7 2 3,8-2-1,-8-2 1,6 5 1,-6-4 0,8 4 2,-8-4-2,0 3 1,0-2-1,0 6-3,0-3 0,0 0-3,0-1-3,-6 5 1,6 0-5,-7-4 3,7 4-3,-6 0-2,6 3 3,-7-3-1,7 0 1,0-1-3,7 1-5,-7-1-15,8 1-24,-1 0-33,0-4-43,7 4-61,-7 0-27,7-5 0,-7 1 12</inkml:trace>
  </inkml:traceGroup>
</inkml:ink>
</file>

<file path=ppt/ink/ink1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7.42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AE2E4745-E7FA-471A-B097-7AD231DD37D1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7,'14'0'8,"2"0"0,-4 0 1,1 0-2,0 1 0,1 0 0,-2-1-2,-2 1 0,2 1-4,-1-1 1,1 0 0,-2 1-1,1 0 0,-1 0-1,1 1 0,1-1 0,-2 1 0,1-2 0,-3 3-1,3 0-5,-2-2-10,-3 2-17</inkml:trace>
  </inkml:traceGroup>
</inkml:ink>
</file>

<file path=ppt/ink/ink1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8.41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C4A57157-CC5A-42BF-80DD-CE2858B46EEE}" emma:medium="tactile" emma:mode="ink">
          <msink:context xmlns:msink="http://schemas.microsoft.com/ink/2010/main" type="inkDrawing"/>
        </emma:interpretation>
      </emma:emma>
    </inkml:annotationXML>
    <inkml:trace contextRef="#ctx0" brushRef="#br0">501 0 49,'-14'0'63,"-2"0"0,1 0-4,-3 0-2,3 0-6,-3 1-5,2 0-5,-1 0-8,-2 0-5,2 0-7,-2 1 0,-1 0-7,1-1 1,0 1-1,0 0-1,-2 0 1,2 0-5,2 0 1,-2 0-2,1 0-2,3 0-3,-1 0-1,2 2 2,2-2-2,0 1 0,0 0 1,1 0 0,3 0-2,-1 1-5,0-1-13,2 0-24,2 1-41,-2-1-44,2 0-25,1-1-9</inkml:trace>
  </inkml:traceGroup>
</inkml:ink>
</file>

<file path=ppt/ink/ink1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8.64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CBFA0839-5071-4BB8-A595-85CE036978F2}" emma:medium="tactile" emma:mode="ink">
          <msink:context xmlns:msink="http://schemas.microsoft.com/ink/2010/main" type="inkDrawing"/>
        </emma:interpretation>
      </emma:emma>
    </inkml:annotationXML>
    <inkml:trace contextRef="#ctx0" brushRef="#br0">367 0 20,'-7'2'50,"-2"0"2,1 0 0,-1 0-5,-1 0-5,1 0-4,-2 0-6,3 0-5,-3 0-4,1 1-7,-2-1-2,-1 0-3,1 2-3,0-2-3,-3 1-1,1-1 2,-2 2-3,0-2 0,-1 1-1,1 0-1,1-1 0,-3 1-1,5-1 2,-3 1 0,4-1-1,0-1-1,1 1-2,1 0-8,3 0-14,0-2-26,2 2-38,1-1-28,2 1-14</inkml:trace>
  </inkml:traceGroup>
</inkml:ink>
</file>

<file path=ppt/ink/ink1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9.30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E305A19C-F009-44A4-B74E-B04F121CDAB1}" emma:medium="tactile" emma:mode="ink">
          <msink:context xmlns:msink="http://schemas.microsoft.com/ink/2010/main" type="inkDrawing"/>
        </emma:interpretation>
      </emma:emma>
    </inkml:annotationXML>
    <inkml:trace contextRef="#ctx0" brushRef="#br0">424 0 14,'-10'1'50,"-1"1"4,1 0-2,-2 0-3,0 0-8,-1 1-6,1-1-8,0 0-8,-2 2-5,2-2-4,0 1-1,0 0 0,0 0-2,-1 0 0,1 1-3,0-1 1,0 0-4,0 1-1,1-1 0,-1 0 0,0 1 1,0-2 0,0 2-1,1-1 0,-1 0 0,0 0 1,1 0 0,1 0-2,0 0 1,-1 0 0,1 0 0,1 0-2,0-1-1,1 1-3,-1 0-10,2-1-16,0 0-22,0 2-29,0-2-26</inkml:trace>
  </inkml:traceGroup>
</inkml:ink>
</file>

<file path=ppt/ink/ink1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0.20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B998477F-A173-43AC-B332-3203013BDCBA}" emma:medium="tactile" emma:mode="ink">
          <msink:context xmlns:msink="http://schemas.microsoft.com/ink/2010/main" type="inkDrawing"/>
        </emma:interpretation>
      </emma:emma>
    </inkml:annotationXML>
    <inkml:trace contextRef="#ctx0" brushRef="#br0">5 118 19,'0'1'45,"-2"-1"-1,1 0-2,1 0-3,-2 1-4,2-1-3,0 0-4,2 0-2,-1 0-5,1-1-6,0 1-4,3-1-4,-1 1-1,1-2-5,2 0 0,0 0 1,1 0-1,1 1-1,1-3-1,3 1 1,-1-1-1,2 0-1,0-1 2,3 0-1,1-2-1,1 2-2,0-4 2,0 3 0,2-1 0,-2 0 2,0 0 1,0 1 0,-2 1 0,2 1 0,-3-1-4,0 1-12,-2 0-21,0 1-33,-2 0-30,-2 1-14</inkml:trace>
  </inkml:traceGroup>
</inkml:ink>
</file>

<file path=ppt/ink/ink1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0.41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BCD03E94-CA35-4A40-BCD1-85296EDD1963}" emma:medium="tactile" emma:mode="ink">
          <msink:context xmlns:msink="http://schemas.microsoft.com/ink/2010/main" type="inkDrawing"/>
        </emma:interpretation>
      </emma:emma>
    </inkml:annotationXML>
    <inkml:trace contextRef="#ctx0" brushRef="#br0">0 42 30,'10'-1'47,"1"-1"-6,1 0-5,0-1-5,2 0-6,2 1-6,-1-1-5,2 0-1,1 0-2,-1 0-4,2-1-1,1 2-2,-1-1-3,0 0-13,0 2-25,-2-2-37,-1 2-21</inkml:trace>
  </inkml:traceGroup>
</inkml:ink>
</file>

<file path=ppt/ink/ink1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1.03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65930BF9-C9C2-485E-BFC5-4C399282C67F}" emma:medium="tactile" emma:mode="ink">
          <msink:context xmlns:msink="http://schemas.microsoft.com/ink/2010/main" type="inkDrawing"/>
        </emma:interpretation>
      </emma:emma>
    </inkml:annotationXML>
    <inkml:trace contextRef="#ctx0" brushRef="#br0">0 131 41,'2'0'59,"1"-1"-1,0 0-6,1 0-6,3-1-9,0 0-8,2-1-7,1 1-5,4-1-4,0-1-3,3 1-3,2-1-3,0 0-1,4-2-1,0 2 0,1-2 2,2-1-1,-2 0 1,2 0 0,2 0-1,0 0-3,0 0-2,-1 0-1,3 1 1,-4-1-2,0 1-3,-1 1-16,-3 1-29,-1 0-42,-4 0-21</inkml:trace>
  </inkml:traceGroup>
</inkml:ink>
</file>

<file path=ppt/ink/ink1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1.04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310CC50-A333-49F0-8AAC-E895F3A98682}" emma:medium="tactile" emma:mode="ink">
          <msink:context xmlns:msink="http://schemas.microsoft.com/ink/2010/main" type="inkDrawing"/>
        </emma:interpretation>
      </emma:emma>
    </inkml:annotationXML>
    <inkml:trace contextRef="#ctx0" brushRef="#br0">0 8 10,'16'-2'46,"-2"0"-1,2 1 0,-1 0-7,1 0-7,-2 0-9,1 1-7,-1 0-5,0 0-6,-2 0-1,0 0-3,1 1-6,-1-1-19,-2 1-32,1 0-29</inkml:trace>
  </inkml:traceGroup>
</inkml:ink>
</file>

<file path=ppt/ink/ink1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1.92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64E5527-0013-4053-9B01-5CE1E3421EE1}" emma:medium="tactile" emma:mode="ink">
          <msink:context xmlns:msink="http://schemas.microsoft.com/ink/2010/main" type="inkDrawing"/>
        </emma:interpretation>
      </emma:emma>
    </inkml:annotationXML>
    <inkml:trace contextRef="#ctx0" brushRef="#br0">0 1 4,'2'0'31,"3"-2"-3,0 2-2,2 0-1,0 0 1,0 0 2,3 0 1,-1 0 2,1 0 0,1 0-5,1 0-4,-1 2-4,-1-2-4,0 0-4,1 1-2,-1 0-4,1 1-3,-3-1-5,1 1-10,-2-2-20,2 2-31,-2 0-33,-2-1-14</inkml:trace>
  </inkml:traceGroup>
</inkml:ink>
</file>

<file path=ppt/ink/ink1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1.92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9C48F1C-39AA-4FCD-BCA1-C10F7228AE0B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28,'9'2'29,"-2"-2"4,3 1 0,1 0 5,1 0 4,2 1 3,-1-1 1,2 1-1,-2 0-4,1 0-7,0 0-3,-2 0-7,2 0-5,-2 1-8,1-1-4,-3 0-4,0 1-9,1 0-18,-1-2-28,-1 1-41,-2 0-31,0 0-15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1.31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66987E9-4B7E-4733-902D-8720DD04B9FE}" emma:medium="tactile" emma:mode="ink">
          <msink:context xmlns:msink="http://schemas.microsoft.com/ink/2010/main" type="inkDrawing" rotatedBoundingBox="11111,9063 11862,8456 11954,8569 11202,9177" semanticType="callout" shapeName="Other">
            <msink:sourceLink direction="with" ref="{F22B80B6-4466-4763-AD6F-9DF8BAB658C0}"/>
            <msink:sourceLink direction="with" ref="{B75EB5B6-111B-4936-ACE5-980AE0E80990}"/>
          </msink:context>
        </emma:interpretation>
      </emma:emma>
    </inkml:annotationXML>
    <inkml:trace contextRef="#ctx0" brushRef="#br0">749 4 107,'-7'0'108,"1"0"-17,-1-4-13,-1 4-11,2 0-7,-1 0-8,-7 4-7,7-4-6,-7 0-1,1 4-2,-2-4-2,9 3-1,-9 2 0,1-2-1,1 1-4,-2 0-2,2 0-6,-1 0 0,0 0-4,0 0-4,0 0-1,1 4-3,-2-5 2,1 5-1,1 0-1,5-4-1,-12 7-1,6-3-3,0 1 2,0-2-1,0 5 1,1-4 1,-2 4 1,1-1-1,1 1-3,5-1 0,-5 1-1,-1 0 2,0 3-1,7-3 0,-7 0 1,0 0 0,1 3-1,-2-3-2,1 4 1,1-5 1,-1 5-2,0 0 0,0-1 1,7 1 0,-7-1 0,0 1 1,0 0-2,8 0 1,-2-1-1,-5 1-1,5-1-1,2-3 0,-1 4-2,-1 0-14,2-5-23,-1 5-29,0-1-35,0-3-47,7 0-48,-7 0-12,7-1 7</inkml:trace>
  </inkml:traceGroup>
</inkml:ink>
</file>

<file path=ppt/ink/ink1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2.15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F780F843-790E-4C9B-AA57-57D9C82C9BF5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9,'2'2'37,"1"-1"-1,2 1 1,2 0-2,0 0 0,4 1 3,-1 0 1,0-1 0,4 2-4,-1-1-4,0 1-6,1 0-8,0 0-5,0 0-5,-2 0-4,0 0-7,-1 1-15,-1-3-29,1 2-39,-3 0-29,1-1-12</inkml:trace>
  </inkml:traceGroup>
</inkml:ink>
</file>

<file path=ppt/ink/ink1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2.78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960CB59-7187-45EB-A30E-899591574557}" emma:medium="tactile" emma:mode="ink">
          <msink:context xmlns:msink="http://schemas.microsoft.com/ink/2010/main" type="inkDrawing"/>
        </emma:interpretation>
      </emma:emma>
    </inkml:annotationXML>
    <inkml:trace contextRef="#ctx0" brushRef="#br0">21 52 15,'-5'-2'55,"1"1"-7,-1 0-5,3 0-5,-1-1-5,1 2-6,1-2-7,1 2-5,0-2-2,1 0-6,1 2-4,1-2 2,1 1 1,1 0-1,2-1 2,2 0-1,3 0 0,0 0-1,4 0-2,-1-1-1,4 1-2,2 0-1,0 0 1,3-1 2,3 1-1,0-1 3,3 1 0,-1 1 2,3-1-2,-1 2 1,0-2-1,-1 2-3,-3-2 0,0 2-6,-3 0-18,-1 0-28,-4 0-39,-2 0-22</inkml:trace>
  </inkml:traceGroup>
</inkml:ink>
</file>

<file path=ppt/ink/ink1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3.00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6D801D32-6894-4805-8D6D-78EE44EEBA7B}" emma:medium="tactile" emma:mode="ink">
          <msink:context xmlns:msink="http://schemas.microsoft.com/ink/2010/main" type="inkDrawing"/>
        </emma:interpretation>
      </emma:emma>
    </inkml:annotationXML>
    <inkml:trace contextRef="#ctx0" brushRef="#br0">0 38 14,'10'-2'31,"1"0"5,1 0-1,4-1-1,-1 1-1,3 0-1,2-1-6,1 1-4,0 1-1,2-3-2,-2 2-2,1 0-3,-1 1-2,-2-1-1,0 1-2,-1 0-3,-3-1-1,1 2-2,-4-1 0,0 0-3,-3 1-5,0-1-9,-2 1-20,0 0-33,-2 1-34,0-1-14</inkml:trace>
  </inkml:traceGroup>
</inkml:ink>
</file>

<file path=ppt/ink/ink1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3.60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274304A-9023-4AAB-90D9-2DBD9E510889}" emma:medium="tactile" emma:mode="ink">
          <msink:context xmlns:msink="http://schemas.microsoft.com/ink/2010/main" type="inkDrawing"/>
        </emma:interpretation>
      </emma:emma>
    </inkml:annotationXML>
    <inkml:trace contextRef="#ctx0" brushRef="#br0">0 0 26,'9'1'48,"-1"-1"5,3 1 0,1 0-5,-2 1-6,2-1-8,-1 1-9,1 0-8,0 1-6,-1-1-5,-1 0-5,-1 2-1,-1-2-3,-1 1-10,0 0-21,0 0-31,-1 0-31,-3 0-18</inkml:trace>
  </inkml:traceGroup>
</inkml:ink>
</file>

<file path=ppt/ink/ink1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3.61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76F3D78-67DD-4045-BADB-69105937A74F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1,'3'0'29,"3"0"-3,-2 0-3,4 0-2,0 0-1,1 1 3,0-1-1,1 1-2,2 0-5,-1 0-4,1 0-3,0 0-4,0 1-3,0-1-8,0 1-12,-1 0-23,-1 0-32</inkml:trace>
  </inkml:traceGroup>
</inkml:ink>
</file>

<file path=ppt/ink/ink1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3.91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AC48E9A-E922-4C87-9E5B-93BEFABCBDDA}" emma:medium="tactile" emma:mode="ink">
          <msink:context xmlns:msink="http://schemas.microsoft.com/ink/2010/main" type="inkDrawing"/>
        </emma:interpretation>
      </emma:emma>
    </inkml:annotationXML>
    <inkml:trace contextRef="#ctx0" brushRef="#br0">0 0 24,'8'0'45,"3"1"1,-1 0-2,1 0-7,1 0-6,-1 1-6,1 0-9,0 0-5,0 1-3,-2-1-3,3 1-2,-5 1-1,3-1-2,-3 1-10,-1-1-22,0 1-27,0 0-30,-2-1-16</inkml:trace>
  </inkml:traceGroup>
</inkml:ink>
</file>

<file path=ppt/ink/ink1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4.91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14221E6-537D-46D7-B6B0-B6E96F364464}" emma:medium="tactile" emma:mode="ink">
          <msink:context xmlns:msink="http://schemas.microsoft.com/ink/2010/main" type="inkDrawing"/>
        </emma:interpretation>
      </emma:emma>
    </inkml:annotationXML>
    <inkml:trace contextRef="#ctx0" brushRef="#br0">0-1 4,'7'0'34,"2"1"-14,-1 0-9,4 0-4,2 2-5,0 0-4,0 0-18,2 0-33</inkml:trace>
  </inkml:traceGroup>
</inkml:ink>
</file>

<file path=ppt/ink/ink1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5.92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2967BBBD-EF7C-460F-B2D7-70A296614BDA}" emma:medium="tactile" emma:mode="ink">
          <msink:context xmlns:msink="http://schemas.microsoft.com/ink/2010/main" type="inkDrawing"/>
        </emma:interpretation>
      </emma:emma>
    </inkml:annotationXML>
    <inkml:trace contextRef="#ctx0" brushRef="#br0">17 11 24,'-4'0'46,"1"-1"-1,1 1-6,-1 0-4,1 0-6,0 0-2,1-1-6,1 1-5,-2 0 0,2 0-1,0 0 2,0 0 3,2 0 2,-1 0 3,1 0-2,2 0-2,1 0-5,0 0-4,2 0-4,1 0-3,3 0-3,1 0-2,2 0 1,0-1 1,2 1 0,1-1-1,2 0-4,0 1-8,0-1-16,2 0-30,-2 0-38,2 0-28,-2-1-10</inkml:trace>
  </inkml:traceGroup>
</inkml:ink>
</file>

<file path=ppt/ink/ink1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6.16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7728F86-BF5E-4F0C-A1F8-24B05BD763B2}" emma:medium="tactile" emma:mode="ink">
          <msink:context xmlns:msink="http://schemas.microsoft.com/ink/2010/main" type="inkDrawing"/>
        </emma:interpretation>
      </emma:emma>
    </inkml:annotationXML>
    <inkml:trace contextRef="#ctx0" brushRef="#br0">6 95 9,'-2'0'68,"0"0"0,0 0-3,2 0-2,-1 0-7,1 0-9,0-1-10,1 1-6,1-1-8,2 0-3,-1 0-2,3-1-1,0 1 1,3 0-2,0-3-1,1 2-3,2 0-3,2-1-4,2-1-1,0 0-2,-1 0-2,4-1 0,0 0 2,0 0 2,4-1-2,-2 2-1,2-3 1,-1 3-2,2-1-1,-1 1-3,-2 0-3,1 0-7,-2 0-21,-3 1-31,0 2-39,-1-2-31,-4 2-13</inkml:trace>
  </inkml:traceGroup>
</inkml:ink>
</file>

<file path=ppt/ink/ink1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6.89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E210DEC-E24D-498B-8F58-23FE133A8CAF}" emma:medium="tactile" emma:mode="ink">
          <msink:context xmlns:msink="http://schemas.microsoft.com/ink/2010/main" type="inkDrawing"/>
        </emma:interpretation>
      </emma:emma>
    </inkml:annotationXML>
    <inkml:trace contextRef="#ctx0" brushRef="#br0">0 26 20,'8'-2'50,"3"0"1,1 0-3,0 0-3,2 0-7,0 0-4,0 1-10,0-1-5,1 1-5,1 0-5,0-1-1,-1 1-4,1-1-2,0 2 1,-3-2-3,3 2-7,-2-2-20,0 2-34,-2 0-33,0 0-21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8.19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C6BD136-25C5-4399-B9FE-438DA6523624}" emma:medium="tactile" emma:mode="ink">
          <msink:context xmlns:msink="http://schemas.microsoft.com/ink/2010/main" type="inkDrawing" rotatedBoundingBox="20170,7812 20858,8903 20684,9013 19996,7922" semanticType="verticalRange" shapeName="Other">
            <msink:sourceLink direction="with" ref="{11799010-1A61-4D00-9118-3B48337742CA}"/>
            <msink:destinationLink direction="with" ref="{A0B62B03-8D93-4C64-9087-4800489934C3}"/>
          </msink:context>
        </emma:interpretation>
      </emma:emma>
    </inkml:annotationXML>
    <inkml:trace contextRef="#ctx0" brushRef="#br0">-2 22 64,'0'0'75,"0"-4"-4,0 0-1,0 4-1,0-4-2,7 0-1,-7 4-5,7-4-2,0 4-5,0 0-3,0 0-3,0 0-4,0 0-1,0 0 0,6 4-2,-5 0 1,5 0-1,1 0 4,1 4-1,-2-5-1,1 5 5,0 0-5,0 0 2,0 4-3,0-4-2,0 3-4,-1 1-5,1 4-1,1-5-2,-2 5-3,1 0 0,0 3 5,0-3 2,0 3 2,-1-3 2,2 4 2,-2-1 0,1 1-4,1-1-1,-2 1-2,1-1-2,0 1-3,7 3-3,-7-3-2,-1-1 0,8 1 0,-7 3-5,1-4-1,-2 5 0,1 0-2,0-5-2,-7 4 1,6 1 0,2 0 0,-9-1 0,2 1-2,5-1 0,-6-4-1,1 5-3,-2-5 0,-6 5-3,7-4 0,1-1 0,-2-4-2,-6 5 3,7-4-1,1-1 1,-8 5-2,6-4-1,-6-1-1,0-3 0,0 3-1,7-3 1,-7 4 0,0-5 0,0 1 0,0-4 0,0 4 2,0 0-4,0-5-24,0 1-50,0 0-62,-7 0-62,7 0-60,-6-4-63,6 3-27,-8-3 22,1-4 48</inkml:trace>
  </inkml:traceGroup>
</inkml:ink>
</file>

<file path=ppt/ink/ink1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6.89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C4D3DBF9-7C32-489E-9B43-CD9D7BB89128}" emma:medium="tactile" emma:mode="ink">
          <msink:context xmlns:msink="http://schemas.microsoft.com/ink/2010/main" type="inkDrawing"/>
        </emma:interpretation>
      </emma:emma>
    </inkml:annotationXML>
    <inkml:trace contextRef="#ctx0" brushRef="#br0">0 7 35,'3'-1'32,"0"0"-6,3 1-5,3 0-5,-3-2-3,3 2-1,1 0-2,1-2-5,-1 2-1,3 0-3,-1 0 0,0 0 0,0-1 0,2 1-1,0 0 0,-2-1 0,2 1-2,-2 0-1,0 0-10,0 0-20,-1 1-31</inkml:trace>
  </inkml:traceGroup>
</inkml:ink>
</file>

<file path=ppt/ink/ink1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7.15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AA90DC4C-D6F4-4FB3-9286-F7AE852C09FE}" emma:medium="tactile" emma:mode="ink">
          <msink:context xmlns:msink="http://schemas.microsoft.com/ink/2010/main" type="inkDrawing"/>
        </emma:interpretation>
      </emma:emma>
    </inkml:annotationXML>
    <inkml:trace contextRef="#ctx0" brushRef="#br0">0 0 27,'3'-1'24,"4"1"-4,0 0-5,0 0-5,3 0-4,1 0 1,-1 0 4,2 1 5,2 0 5,0 1 11,4-2 6,-3 1 0,3 0-2,-1 1-8,0 0-5,1-1-10,-3 1-6,1-1-6,0 1-8,-1-1-15,-1 1-29,-2 0-41,0-1-20</inkml:trace>
  </inkml:traceGroup>
</inkml:ink>
</file>

<file path=ppt/ink/ink1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7.80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537CFE35-7F8A-4936-B491-F83953F00E40}" emma:medium="tactile" emma:mode="ink">
          <msink:context xmlns:msink="http://schemas.microsoft.com/ink/2010/main" type="inkDrawing"/>
        </emma:interpretation>
      </emma:emma>
    </inkml:annotationXML>
    <inkml:trace contextRef="#ctx0" brushRef="#br0">0 2 48,'1'-1'52,"3"1"-7,1 0-10,0 0-11,2 0-4,2 0-6,0 0-3,-1 0-2,3 0-3,1 0 1,-2 0-3,2 1-1,1 0-1,-1-1 0,0 0 1,-2 1-3,2 0-1,-1 0-1,-2-1-7,1 1-19,-1 0-27,0 1-30,-2-2-17</inkml:trace>
  </inkml:traceGroup>
</inkml:ink>
</file>

<file path=ppt/ink/ink1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7.81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0EFB88D-5C6D-41DB-AFF4-0C794B4D72AD}" emma:medium="tactile" emma:mode="ink">
          <msink:context xmlns:msink="http://schemas.microsoft.com/ink/2010/main" type="inkDrawing"/>
        </emma:interpretation>
      </emma:emma>
    </inkml:annotationXML>
    <inkml:trace contextRef="#ctx0" brushRef="#br0">0-1 7,'2'0'70,"0"0"-5,0 0-4,1 0-9,1 0-4,1 0 1,0 0 0,2 0 0,0 2 5,2-2 6,1 2 3,0-1-4,2 1-7,-1 0-5,-1 0-9,3 1-16,-5 0-10,3-1-4,-3 1-2,-1 0-4,2-1-2,-4 0-2,0 2-13,-1-3-22,1 1-28,-3 2-38,1-2-48,-3 0-29,2-2-5</inkml:trace>
  </inkml:traceGroup>
</inkml:ink>
</file>

<file path=ppt/ink/ink1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8.08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35C3679-AA8B-4252-BB2B-4829B93AD452}" emma:medium="tactile" emma:mode="ink">
          <msink:context xmlns:msink="http://schemas.microsoft.com/ink/2010/main" type="inkDrawing"/>
        </emma:interpretation>
      </emma:emma>
    </inkml:annotationXML>
    <inkml:trace contextRef="#ctx0" brushRef="#br0">0 4 30,'0'-2'99,"2"1"-17,-1 0-10,1 1-12,2 0-11,-1 0-8,1 0-8,1 1-2,0 0-3,0 0-2,1 0-4,-1 1-7,-2 0-2,3 1-5,-1-1-1,0 0-2,-2 0-3,3 1 1,-3 0-5,1-1-15,-1 1-30,0-1-44,1 0-41,-2 0-21,1 0-9</inkml:trace>
  </inkml:traceGroup>
</inkml:ink>
</file>

<file path=ppt/ink/ink1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8.71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0D0B58D-ABB0-4E00-8306-128997D6509D}" emma:medium="tactile" emma:mode="ink">
          <msink:context xmlns:msink="http://schemas.microsoft.com/ink/2010/main" type="inkDrawing"/>
        </emma:interpretation>
      </emma:emma>
    </inkml:annotationXML>
    <inkml:trace contextRef="#ctx0" brushRef="#br0">0 0 24,'0'0'111,"0"0"-38,1 0-21,3 1-10,-1 0-13,1 0-10,1 1-7,2 0-4,-2 1-4,1-1-5,0 1-11,0 0-20,-1-1-32,0 2-34,0-2-17</inkml:trace>
  </inkml:traceGroup>
</inkml:ink>
</file>

<file path=ppt/ink/ink1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9.72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A75F064-9A87-4F1A-9CE1-73CB7E988E47}" emma:medium="tactile" emma:mode="ink">
          <msink:context xmlns:msink="http://schemas.microsoft.com/ink/2010/main" type="inkDrawing"/>
        </emma:interpretation>
      </emma:emma>
    </inkml:annotationXML>
    <inkml:trace contextRef="#ctx0" brushRef="#br0">0 14 63,'7'0'63,"0"-1"2,1 0-3,1 0-3,1-1-6,4 1-6,0 0-5,0-1-6,3 1-4,-1 0-6,3 0-3,0 0-5,1 1-4,-1-1-2,2 1-3,-2 0-2,0 1-2,0-1-5,0 1-21,0 0-42,-2 0-56,-1-1-29,0 1-15</inkml:trace>
  </inkml:traceGroup>
</inkml:ink>
</file>

<file path=ppt/ink/ink1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9.73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2841549-23B2-4FE2-B499-B76EC1D04EEF}" emma:medium="tactile" emma:mode="ink">
          <msink:context xmlns:msink="http://schemas.microsoft.com/ink/2010/main" type="inkDrawing"/>
        </emma:interpretation>
      </emma:emma>
    </inkml:annotationXML>
    <inkml:trace contextRef="#ctx0" brushRef="#br0">0 3 37,'-2'-1'50,"2"0"1,0 1-5,2 0-2,3-1-1,-2 1 1,4 0-1,0-1-5,0 1-7,4 0-9,-1 0-5,0 1-7,2-1-4,3 0-5,-2 1-2,3-1-1,1 1-2,1 0 2,1 0-1,0-1 2,0 2 0,0-2 1,0 2 0,-1-1 0,1 0 1,-2 0-2,-1 0-15,-1 1-33,-1-1-48,-1 1-27,-1-1-12</inkml:trace>
  </inkml:traceGroup>
</inkml:ink>
</file>

<file path=ppt/ink/ink1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9.74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F04A0D7-C3E6-4A4C-A5A1-0BA251303F11}" emma:medium="tactile" emma:mode="ink">
          <msink:context xmlns:msink="http://schemas.microsoft.com/ink/2010/main" type="inkDrawing"/>
        </emma:interpretation>
      </emma:emma>
    </inkml:annotationXML>
    <inkml:trace contextRef="#ctx0" brushRef="#br0">0 2 38,'2'0'77,"-1"-2"-14,3 2-10,0 0-6,1-1-13,2 1-8,1 1-5,1-1 0,2 2 6,-1-2 9,2 2 4,0 0 0,2 0-2,-2 0-2,0-1-10,1 1-9,-1 0-8,0 0-3,0 1-3,-2-1-4,1 1-11,-1-1-19,-3 0-30,2 0-44,-2 0-36,0 0-18</inkml:trace>
  </inkml:traceGroup>
</inkml:ink>
</file>

<file path=ppt/ink/ink1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0.00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26AB80F-11D8-4FEC-855A-FEBA8C0E8178}" emma:medium="tactile" emma:mode="ink">
          <msink:context xmlns:msink="http://schemas.microsoft.com/ink/2010/main" type="inkDrawing"/>
        </emma:interpretation>
      </emma:emma>
    </inkml:annotationXML>
    <inkml:trace contextRef="#ctx0" brushRef="#br0">0 2 5,'2'0'69,"1"-2"-15,1 2-6,1 0-6,2-1-8,0 1-8,2 1-3,-1-1-3,1 0 1,1 2 0,1-2 1,-1 2-1,1 0 0,-1-2-1,1 2-5,-1 0-1,1 0-2,-3 1-4,3-2-3,-3 1-1,3 0-1,-3 1-2,1-1-3,-2 1-2,2-1-10,-2 1-24,0-1-33,0 1-40,0-1-20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2:45.86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910A543-7E67-4068-8144-19D168C12B91}" emma:medium="tactile" emma:mode="ink">
          <msink:context xmlns:msink="http://schemas.microsoft.com/ink/2010/main" type="writingRegion" rotatedBoundingBox="4846,4408 8075,3818 8331,5219 5102,5810"/>
        </emma:interpretation>
      </emma:emma>
    </inkml:annotationXML>
    <inkml:traceGroup>
      <inkml:annotationXML>
        <emma:emma xmlns:emma="http://www.w3.org/2003/04/emma" version="1.0">
          <emma:interpretation id="{63549990-5568-46D9-92B2-457811408FBC}" emma:medium="tactile" emma:mode="ink">
            <msink:context xmlns:msink="http://schemas.microsoft.com/ink/2010/main" type="paragraph" rotatedBoundingBox="4846,4408 8075,3818 8331,5219 5102,58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26DC67-DDC9-4A70-9852-CFF3795CFA86}" emma:medium="tactile" emma:mode="ink">
              <msink:context xmlns:msink="http://schemas.microsoft.com/ink/2010/main" type="line" rotatedBoundingBox="4846,4408 8075,3818 8331,5219 5102,5810"/>
            </emma:interpretation>
          </emma:emma>
        </inkml:annotationXML>
        <inkml:traceGroup>
          <inkml:annotationXML>
            <emma:emma xmlns:emma="http://www.w3.org/2003/04/emma" version="1.0">
              <emma:interpretation id="{DE18F5C3-63A4-4972-AA13-F21D833311C0}" emma:medium="tactile" emma:mode="ink">
                <msink:context xmlns:msink="http://schemas.microsoft.com/ink/2010/main" type="inkWord" rotatedBoundingBox="4846,4408 8075,3818 8331,5219 5102,5810"/>
              </emma:interpretation>
              <emma:one-of disjunction-type="recognition" id="oneOf0">
                <emma:interpretation id="interp0" emma:lang="en-US" emma:confidence="0.5">
                  <emma:literal>Object</emma:literal>
                </emma:interpretation>
                <emma:interpretation id="interp1" emma:lang="en-US" emma:confidence="0">
                  <emma:literal>object</emma:literal>
                </emma:interpretation>
                <emma:interpretation id="interp2" emma:lang="en-US" emma:confidence="0.5">
                  <emma:literal>Object -n</emma:literal>
                </emma:interpretation>
                <emma:interpretation id="interp3" emma:lang="en-US" emma:confidence="0.5">
                  <emma:literal>O bisect</emma:literal>
                </emma:interpretation>
                <emma:interpretation id="interp4" emma:lang="en-US" emma:confidence="0.5">
                  <emma:literal>Ob yet</emma:literal>
                </emma:interpretation>
              </emma:one-of>
            </emma:emma>
          </inkml:annotationXML>
          <inkml:trace contextRef="#ctx0" brushRef="#br0">190 132 89,'7'-9'161,"-7"1"-36,0 3-16,0-4-5,0 4 2,0-5 4,9 8-4,-9-5-4,0-1-3,0 4-2,0-1 3,0 0-1,0 0 3,0 1 9,0-1 11,0 2 9,0-3 5,0 6 6,-9-4 4,9-1 0,0-1-3,0 6-7,-7-3-11,7 3-11,-8-5-12,8 5-16,-8-4-16,8 4-17,-9 0-8,9-5-12,-8 5-9,1 5-4,-3-1-6,3 1-4,-1-2-1,-1 8-2,-7 2 0,7-4-2,-6 10 0,7-2 0,-9 2-3,10-1 1,-2 10 0,1-5 0,0 4 0,-1 0-1,1 6-2,8 0 0,0-2 0,0 1 0,0-1-1,8 3-2,-8-7 4,17 4 0,-9-3 1,1 1 1,-2-8 1,10 3 0,-1-2 0,0-4 1,0 0-3,8-4-2,-7-1 2,8-2 1,-1-3 0,-8-8-2,8 4-1,1-4 1,-1 0 2,-7-4-1,8 0 1,-2-5 6,-6 0 8,0-1 9,-2-4 7,2 1 4,-2-5 4,2-6 0,-9 2-5,9-4-5,-10-3-8,-7-3-6,9 0-2,-9 0-4,0 6-2,0-12-1,-9 6-1,9 4 3,-15-4-3,6 4-1,-7-3-3,0 8 0,-9-4-1,10 3-4,-10 6-1,1-3-10,-1 6-19,0 1-50,1 0-99,-1 5-115,1 5-100,8 4-78,-8 4-73,-1 5-17,8 0 63,-7 10 97,8-2 91</inkml:trace>
          <inkml:trace contextRef="#ctx0" brushRef="#br0" timeOffset="890.0159">882-82 81,'0'-9'153,"0"-1"-33,0 1-26,0 0-12,0 0-3,7 5-1,-7-6-3,0 1-6,0 5-7,0 0-3,8-2-1,-8 1-2,0 2-1,0-2-1,0 5-3,0-5-3,0 5-7,0-4-8,0 4-9,0 0-6,0 0-3,9 4-4,-9 1 1,0 3 2,8 7 7,-8 3 4,0-4-1,8 8 3,-8 5-3,0 1-3,0-1-3,9 6-5,-9 3-4,0 0-2,0 1-2,0 0-2,0 0-1,0 1 0,0 1 0,0-6 0,0 3 0,0-3-1,0-6 0,0 1-1,-9-1 0,9-5 1,0-3-1,0 0 2,0-6 1,0-5 2,0 7 0,0-11 0,0 6 3,0-5 8,0-2 9,0-3 2,0 0 1,-8-3 0,8-2-3,0-5-8,0 1-9,0-3-4,0-7-3,8-5-1,-8 0-2,0 3-1,9-3 1,-1-3 0,-1 5 0,1-6 2,1 5 0,7 0 1,-7 1-1,6-2 1,-6 3-1,7 2-2,0 0-1,0 1-1,1 4 0,-1 0-1,0 0 1,1 6 1,-2-1-2,2-1 2,-9 5-1,9 1 1,-2 4 0,2 0 2,-9 4 1,8 1 2,1 5 3,-1 2 2,-9 3 1,2-2 5,7 6 1,-16-1 0,9 1 3,-1 0 0,-8 2-2,7 3 0,-7-6 1,-7 3 3,7 3 8,-8 0 18,-1-5 20,1 2 20,0-3 19,-8 1 17,8 0 13,-9-6 5,2 5-5,-2-4-3,-8 0-9,10 1-12,-2-7-14,0 1-17,-7-5-13,8 1-17,-1 0-13,10-5-11,-10 0-8,1-5-10,0 0-17,8 1-26,0-5-45,-1 1-70,1-7-86,1 6-75,-2-1-62,9-4-43,0 1-29,0-5 5,9 4 48,-2-5 61,1 1 64</inkml:trace>
          <inkml:trace contextRef="#ctx0" brushRef="#br0" timeOffset="3113.5732">1378 319 125,'0'11'136,"0"-1"-44,0 2-28,0-2-14,7-1-7,-7 0-4,0-3 0,9 2-3,-1-4 2,0 1 2,1-1 4,-1-4 2,-1 5 0,2-10-3,-1 5-6,8-4-5,-7-1-7,6-5-6,-6 2-6,7-1-1,-7-5-5,-1 0 0,7-4 0,-6 0-3,-1-1 1,0-3-4,1-1 2,-2 0-2,1 0-1,1-6 7,-1 4 7,0 2 10,-1-5 10,-7 5 11,9 4 13,-9 1 3,0 3 0,8 3-5,-8-1-7,0 2-8,0 2-12,0 6-9,0-2-8,0 0-4,0 5-6,0 0-2,0 0-2,0 5-2,-8 0 2,8 4 0,0-1 2,-9 6 1,9 0 3,0 4 4,0 0 0,0 6 3,0-6 3,0 5 1,0-1 2,0 6-1,0-1-1,0 1-2,0-1-4,0 6-1,0-6-1,0 6-1,0-2 1,0 1 6,0-1 17,9 5 10,-9-3 7,0 3 5,8 1 2,-8-4-4,8 3-12,-8-3-10,0 3-7,0-4-3,0 0-4,0 0-1,-8-1-1,8-2-3,-8 3 0,-1-5-2,2-4-2,-1 5 0,0-6-1,-9-4 1,10 0-2,-10 1 2,0-1 1,9-4-3,-7 0 1,-2-6-2,0 1 0,2 2 1,-2-7 1,1-4 1,0 0 0,-1-4 0,9-7-1,-9 2 1,10-4-5,-1-1 0,0-8-3,-1-2 1,9 2-1,0-6-3,0 1 4,9-1 0,-9 1-1,8-1 1,7 1-1,-6-1 1,7 1-2,-7 4 0,6-4 2,2 5-1,8-2-1,-10-3-6,10 4-17,-1 0-21,1 0-30,-1 1-32,1-2-33,7 5-27,-7-2-12,7-3-6,-7 6 4,-1-5 10,8 4 14,-7 2 20,-8-2 17,7 7 22,-8-7 24,0 4 25,0 3 18,1-3 15,-9 6 17,1 0 15,-2 0 15,1-1 11,0 5 15,-8-4 11,0 6 10,9-2 3,-9 0 1,0 0 3,0 1 2,0-1-2,0 1-6,0 4-6,0 0-12,0 0-11,0-6-11,0 6-11,0 0-8,0-2-9,8 2-3,-8 0-3,0 0-4,7-7 2,-7 7-1,9-3 2,-1 3 1,0-5-1,1 1 0,-1-6 1,8 5 1,-8-4-2,0 0 1,0 5 1,8-7-1,-8-1-1,1 3 0,-1-6 0,0 6 1,1-9-1,-9 5 1,8-2 3,-1 3 5,-7-3 7,0 6 9,0-4 13,0 2 14,0 3 8,0-1 3,-7 5-3,7 0-7,-8-2-14,8 6-15,-9-5-11,1 10-7,0 1-5,-9-2-4,10 5 1,-2 3 1,-7 9-2,8-4 2,-8 5-1,8 2 1,-9 4 3,9-1-2,-1 6 2,2-6-2,-1 4 0,-1 2 0,1-6-1,0 6 0,8-6 0,-7 0 0,7-4-2,0-6-1,0 7-1,7-6 1,-7-5 1,8 1 0,0-4 1,1-1-3,-1-4-3,-1-5-9,10 0-10,-9-5-6,9 1-7,-1-6-5,0-4 1,1 0 2,-2-3 1,2-2-1,8-3 1,-10-6 1,10 1-1,-9-6-2,9 1-1,-1 1 2,1-5 5,-1 2 2,0 1 5,0 2 8,1 4 7,-1 1 5,-7-3 4,8 6 1,-10 5 2,10 0 0,-9 0 0,0 4 0,1 0 1,0 5 0,-2 1-2,2 1 0,-9 7 0,8-3 1,-8 6 0,0-3 2,1 9 0,-9-3 0,8 3 2,-1 0 1,-7 4-1,0-4 1,0 2 1,9 2 0,-9-4-1,0 0-1,0 0 3,0-3-2,0 2 1,0-4 1,0 1-1,0 0 4,0-5 5,0 5 6,0-1 9,0-4 5,0 0 2,0 0-1,0-4-3,0-1-4,0-5-8,0 6-4,0-10-2,0 5-2,0 0 2,0-5 1,0 6 3,0-6 6,0 0 7,0 4 7,-9-3 9,9 5 3,0-2 7,-7-4 0,7 9-1,-8-4-5,8 4-7,-9 2-8,1-3-8,0 2-11,-1 4-7,2 0-5,-1 4-4,-1 2 0,-7 2 0,9 1-1,-10 1 1,9 9 0,-9-7 1,9 7-2,-1-2 0,-6 7 1,7-6-1,-1 5 0,1 5 1,8-6-1,-7 2 1,7 3 1,0-6-1,-9 3 1,9 0-1,9-3 0,-9 3-1,0-2-2,7-3 3,1-2 0,1 7 0,-1-10 1,7 5 3,-6-9 2,7 2 1,1-3 0,0-4 0,6 0-2,1-5-1,1 0-3,-1-5-1,1-4 0,-1 0 0,1-5 0,0 1 1,-1-6-1,1 1 0,-1-5-2,-8-1-3,8-3-2,1-1-5,-9-3-3,8-6-2,-7 0-2,-1 0-1,9-3 1,-10-1 3,2 0 4,-1 0 3,0-5 1,1 10 5,-1-6 2,0 6 2,0-1-2,-7 1 2,-1 3 1,9 1 0,-10 4 3,-7 1 1,8 4 6,0 0 1,-8 0 2,0 4 2,9 2 0,-9 3 1,0-3-3,0 7 0,0 1 1,0-1-2,0 1-2,0 5-1,0 0-2,0-1-3,0 1-1,0 4-2,0 0 1,-9 0-2,9 0-2,0 9 2,-8-5-1,8 4 0,-8 2 0,8 4 1,-7-1 4,-2 6 4,1-1 2,0 0 2,-1 5 4,1 5 1,8-5-2,-8 4-4,-1 1 0,2 3-2,-1-4-2,8 6-3,-8-1-1,8-4 0,-9 3-1,1 1-1,8 1-1,-7-6-1,7 4 3,0-3-2,0-1-2,0 1 1,0-5-1,0-5 0,7 6 0,-7-6 0,8-5 0,1 2 4,-1-6 0,7-1 3,-6 2-1,7-6-6,1 1-14,0-5-30,-2 0-35,2 0-37,-2-5-37,2-3-31,0 2-17,-2-8-14,2 6-11,-9-6-23,9-1 6,-10 3 15</inkml:trace>
          <inkml:trace contextRef="#ctx0" brushRef="#br0" timeOffset="3432.1197">2859-298 111,'-8'0'127,"8"0"-32,0 0-22,-9 0-11,9 0-3,0 0-1,9 0-3,-9 0 0,8 0 0,-1 0 0,10 0-3,-9 0-6,9-4-9,7 4-10,-8-4-7,8 4-6,-7-4-11,8-7-17,-1 11-26,-1-8-34,2 3-41,-8 1-54,7-1-31,-8 0-3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8.66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9D5FD0F-5CDA-4B81-8313-3998E2F04483}" emma:medium="tactile" emma:mode="ink">
          <msink:context xmlns:msink="http://schemas.microsoft.com/ink/2010/main" type="inkDrawing" rotatedBoundingBox="20598,8377 20715,9488 20577,9503 20461,8392" shapeName="Other"/>
        </emma:interpretation>
      </emma:emma>
    </inkml:annotationXML>
    <inkml:trace contextRef="#ctx0" brushRef="#br0">0-1 61,'7'0'77,"-7"0"-5,7 0-3,-7 0-4,6 0 0,1 0-4,1 3-4,-2 2-3,1-1 0,1-1 0,-2 5-1,1 0-1,1 0-1,-2 0-1,1 4-2,1-1-2,-2 1 1,1 4 0,0-1 0,-7 1-1,7-1-1,0 5-4,-7-1-1,6 1-1,2-1 0,-8 1 1,7 4 3,-7-5 3,6 1 4,-6 3 2,8-3 1,-8-1 1,7 4-1,-7-3-4,6-1-4,-6 1-7,7 0-4,-7-1-4,0 1-4,8-1-2,-8 1-4,0 0 0,0-1-5,0 1-1,0-1-1,0 1-2,0-1-2,0 1 0,0-1-2,0 1 0,0-1-1,0 1 0,0-1-1,0 1 0,0-5 2,-8 5 0,8-4-1,0 3-1,0-3 1,0 3 0,0-3-2,-7 4-1,7-5 1,0 1-1,0-1-1,0 1 0,0-4-2,-6 4 1,6-5 0,0 1-1,0-4 1,0 3-1,0-3 1,0 0-2,0-4-11,0 0-25,0 0-47,0-1-59,0-3-60,0-3-59,0 3-55,0-8-28,0 0 16,0-4 46</inkml:trace>
  </inkml:traceGroup>
</inkml:ink>
</file>

<file path=ppt/ink/ink1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0.72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7AA08FE-9490-4806-9D5A-5A72BEE94697}" emma:medium="tactile" emma:mode="ink">
          <msink:context xmlns:msink="http://schemas.microsoft.com/ink/2010/main" type="inkDrawing"/>
        </emma:interpretation>
      </emma:emma>
    </inkml:annotationXML>
    <inkml:trace contextRef="#ctx0" brushRef="#br0">0 4 41,'0'-1'94,"0"0"-17,2 0-11,0 0-12,-1 1-10,3 0-11,-1 0-8,2 1-4,1 0 0,1 0 3,-1 1 1,2-1-1,-1 1 0,-1 0-2,3 2-1,-2-3-5,0 3-2,2-2-3,-2 1-5,0 0-2,1 0-1,-1 0-1,0 0-2,0 0-4,0-1-11,0 1-22,0-1-35,-2 0-45,2 0-31,-2 0-14</inkml:trace>
  </inkml:traceGroup>
</inkml:ink>
</file>

<file path=ppt/ink/ink1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0.73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693C1BCD-0932-4B18-8F1C-FE1FBFD0308A}" emma:medium="tactile" emma:mode="ink">
          <msink:context xmlns:msink="http://schemas.microsoft.com/ink/2010/main" type="inkDrawing"/>
        </emma:interpretation>
      </emma:emma>
    </inkml:annotationXML>
    <inkml:trace contextRef="#ctx0" brushRef="#br0">0 1 35,'0'-1'58,"2"1"-9,0 1-7,1-1-10,1 2-10,-1-1-6,0 1-2,1 0-2,-1 0-4,1 1-1,1-1-2,-2 1-3,3 0 0,-3-1-1,3 2-1,-1-1 0,-2-1 0,2 1-1,1-1-12,-1 1-28,2 0-40,-2-1-19</inkml:trace>
  </inkml:traceGroup>
</inkml:ink>
</file>

<file path=ppt/ink/ink1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0.98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26093CDE-39FF-48A6-A058-C0CB2E42AA06}" emma:medium="tactile" emma:mode="ink">
          <msink:context xmlns:msink="http://schemas.microsoft.com/ink/2010/main" type="inkDrawing"/>
        </emma:interpretation>
      </emma:emma>
    </inkml:annotationXML>
    <inkml:trace contextRef="#ctx0" brushRef="#br0">-1 0 66,'0'1'53,"0"0"-11,1 0-7,1 1-7,2 0-9,-1 0-8,0 1-5,3 0-1,-3 1-2,2-2 0,0 2-1,1 0-2,-1-1 2,-2 1-2,3-1-1,-1 1 1,-2-1-1,1 0-9,1-1-20,-2 1-31,1-1-27</inkml:trace>
  </inkml:traceGroup>
</inkml:ink>
</file>

<file path=ppt/ink/ink1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1.60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DD14D3A-F647-4D47-B7CE-12210BDA8346}" emma:medium="tactile" emma:mode="ink">
          <msink:context xmlns:msink="http://schemas.microsoft.com/ink/2010/main" type="inkDrawing"/>
        </emma:interpretation>
      </emma:emma>
    </inkml:annotationXML>
    <inkml:trace contextRef="#ctx0" brushRef="#br0">0 0 121,'0'0'108,"0"0"-23,2 0-14,-1 1-13,1 0-14,0 1-14,1-1-13,1 2-6,-1-1-4,1 1-3,-1 0-1,1 1-2,-2-1 0,1 1-1,1-1-1,-3 1 1,3 0 0,-3-1-6,3 1-10,-2-1-29,1 0-42,-1 0-39,1 0-18</inkml:trace>
  </inkml:traceGroup>
</inkml:ink>
</file>

<file path=ppt/ink/ink1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2.55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4DF6FED-0A3E-4C68-BB59-D1FE593995BF}" emma:medium="tactile" emma:mode="ink">
          <msink:context xmlns:msink="http://schemas.microsoft.com/ink/2010/main" type="inkDrawing"/>
        </emma:interpretation>
      </emma:emma>
    </inkml:annotationXML>
    <inkml:trace contextRef="#ctx0" brushRef="#br0">5 14 68,'-2'-2'95,"1"0"2,1 0 2,-2 1-2,2 0-1,0 0-6,0 0-4,2 0-9,-2 0-6,1 0-9,3 1-10,-1-1-4,1 1-4,3 0-4,-2 0-6,4 0-5,-1 0-4,3 1-5,1-1-5,0 0-3,2 0-2,2 1-1,1-1-2,2 1-1,2-1-3,2 1-3,-1 0-1,1 0-2,1 0-4,-1 0-25,-1 1-34,1 0-45,-2 0-59,0 1-54,-2-1-25,-2 0 9</inkml:trace>
  </inkml:traceGroup>
</inkml:ink>
</file>

<file path=ppt/ink/ink1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2.56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0F0515E-A97E-4925-BEFE-0DBFD56735AA}" emma:medium="tactile" emma:mode="ink">
          <msink:context xmlns:msink="http://schemas.microsoft.com/ink/2010/main" type="inkDrawing"/>
        </emma:interpretation>
      </emma:emma>
    </inkml:annotationXML>
    <inkml:trace contextRef="#ctx0" brushRef="#br0">0 1 70,'0'0'46,"2"-1"-15,1 1-9,3-1-2,2 1 1,1 1 3,3-1 2,0 1 6,4 0 5,0 0 3,1 1-3,0-1-4,2 1-6,-1 0-5,1 0-8,-2 0-4,1 1-5,-1 1-6,-1-2-18,1 0-29,-3 1-36,-2 0-36,-1-1-17</inkml:trace>
  </inkml:traceGroup>
</inkml:ink>
</file>

<file path=ppt/ink/ink1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2.80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3EC8F7B-86C4-453D-99CF-31C36B9484C8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18,'4'0'61,"-3"0"-1,3 0-3,1 1-7,0 0-6,2 1-5,0 0-5,2 0-5,0 1-3,-1-1-6,4 2-6,-1 0-4,1-1-2,0 1-3,0 0-4,2 0-1,-2 0-7,0-1-16,-1 1-28,-1 0-38,1-2-29,-4 2-15</inkml:trace>
  </inkml:traceGroup>
</inkml:ink>
</file>

<file path=ppt/ink/ink1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3.50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23A0769-27BF-41BF-B658-8CFF2B475D07}" emma:medium="tactile" emma:mode="ink">
          <msink:context xmlns:msink="http://schemas.microsoft.com/ink/2010/main" type="inkDrawing"/>
        </emma:interpretation>
      </emma:emma>
    </inkml:annotationXML>
    <inkml:trace contextRef="#ctx0" brushRef="#br0">0-1 31,'4'0'47,"1"1"-1,-2-1-7,3 1-4,-1 1-5,2 0-4,0 0-2,1 0-3,-1 1-4,2-1-4,0 1-3,1 0-3,-1 1-3,0-1-4,1-1 0,-1 2-6,-1 0-20,-1-2-33,2 1-35,-2 0-17</inkml:trace>
  </inkml:traceGroup>
</inkml:ink>
</file>

<file path=ppt/ink/ink1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3.50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B68329C-2722-4F6F-8D06-B9284982DD79}" emma:medium="tactile" emma:mode="ink">
          <msink:context xmlns:msink="http://schemas.microsoft.com/ink/2010/main" type="inkDrawing"/>
        </emma:interpretation>
      </emma:emma>
    </inkml:annotationXML>
    <inkml:trace contextRef="#ctx0" brushRef="#br0">3 4 55,'-2'-2'97,"2"2"-15,-1-2-9,1 2-10,1 0-9,-1 0-5,2 0-5,0 0-5,1 0-2,1 2-4,-1-2-7,2 2-7,-1 0-8,1-1-3,0 1-5,2 1-1,-2 0-2,2 0-1,-1 0 2,1 0-1,-2 1 0,2-1-3,-2 1-17,0-1-25,0-1-35,1 2-48,-1-2-29,-2 0-11</inkml:trace>
  </inkml:traceGroup>
</inkml:ink>
</file>

<file path=ppt/ink/ink1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3.74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1699731-4526-4F81-80DE-565541F30984}" emma:medium="tactile" emma:mode="ink">
          <msink:context xmlns:msink="http://schemas.microsoft.com/ink/2010/main" type="inkDrawing"/>
        </emma:interpretation>
      </emma:emma>
    </inkml:annotationXML>
    <inkml:trace contextRef="#ctx0" brushRef="#br0">-1 0 57,'0'0'87,"0"1"-14,0-1-7,1 0 1,1 2-6,2-1-9,-1 0-10,1 2-8,1-1-7,2-1-10,-2 1-5,2 1-6,0-1-4,0 1-3,0 0-15,-2 0-21,2 0-34,-2-1-42,0 0-28,1 0-13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9.2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22B8E96-BFC9-46F3-853E-DCFCEE9CBBF5}" emma:medium="tactile" emma:mode="ink">
          <msink:context xmlns:msink="http://schemas.microsoft.com/ink/2010/main" type="inkDrawing" rotatedBoundingBox="20707,8719 20753,9688 20653,9693 20607,8724" semanticType="verticalRange" shapeName="Other">
            <msink:sourceLink direction="with" ref="{E5557EBE-1E26-47C3-95DC-D8C8D33FF6CE}"/>
          </msink:context>
        </emma:interpretation>
      </emma:emma>
    </inkml:annotationXML>
    <inkml:trace contextRef="#ctx0" brushRef="#br0">0-1 11,'7'0'57,"-1"0"-10,2 0-5,-8 4-3,7-4-4,-1 4 0,1 0-1,-7 0-3,8-1 0,-2 2 1,-6 2 1,7 1-3,1-4 2,-8 4-2,6 4 0,1-5 0,-7 5 0,8 0 3,-8 3-1,6 1 3,-6 0 2,7-1 1,-7 5 1,0-1 2,7 5 3,-7-1-1,0 1 1,0-1 2,0 1 0,0 3 0,7 0-3,-7 1-2,0-1-3,0 0-2,0 1-2,0-1-2,0 1-3,0-1 0,0 4-2,0-4-3,0 1-5,-7-1-1,7 1-4,0-5-4,0 4-3,0-4-1,-7 1-1,7-4-3,0 3-2,0-3 0,0-5 1,-7 1-2,7 0-8,0-4-38,-6-1-51,6 0-63,-8-2-80,1-1-41,1-1-14,-9-3 26</inkml:trace>
  </inkml:traceGroup>
</inkml:ink>
</file>

<file path=ppt/ink/ink1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4.35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2D3406F-2BEF-4750-A089-8A48BD1DB2DB}" emma:medium="tactile" emma:mode="ink">
          <msink:context xmlns:msink="http://schemas.microsoft.com/ink/2010/main" type="inkDrawing"/>
        </emma:interpretation>
      </emma:emma>
    </inkml:annotationXML>
    <inkml:trace contextRef="#ctx0" brushRef="#br0">0 0 82,'1'2'75,"1"-2"-15,2 2-8,-1 0-11,2-2-14,1 3-10,-1-1-9,0 1-5,0 0-2,0 0 0,2 0-2,-2 1 0,1 0-4,-3 0-22,2 0-40,-1-1-32,-1 1-16</inkml:trace>
  </inkml:traceGroup>
</inkml:ink>
</file>

<file path=ppt/ink/ink1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4.58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08341E1-6EB5-45FB-A9DA-69612F1CA0C6}" emma:medium="tactile" emma:mode="ink">
          <msink:context xmlns:msink="http://schemas.microsoft.com/ink/2010/main" type="inkDrawing"/>
        </emma:interpretation>
      </emma:emma>
    </inkml:annotationXML>
    <inkml:trace contextRef="#ctx0" brushRef="#br0">-1 12 3,'0'-1'53,"0"1"-2,0-1 1,1 1 0,-1-1 1,0 1-2,0-1 0,0 0 1,0 1 0,0-1-1,0 0-2,2 0-3,-2 0-6,0 1-8,2-1-6,0 0-5,-1 1-2,3-1-3,-1 1-1,4 0 2,0 0 0,2 0-3,1 0-2,3 1-3,0-1-2,1 1-1,4 1-4,-1-1-1,2 1 0,0 0 1,0-1-1,2 1-1,-2 0-3,1 0-20,-1 0-35,-2 0-52,0 2-50,-3-2-28,0-1-11</inkml:trace>
  </inkml:traceGroup>
</inkml:ink>
</file>

<file path=ppt/ink/ink1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5.19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F189770-D5ED-48E3-A678-7E38ECAC4811}" emma:medium="tactile" emma:mode="ink">
          <msink:context xmlns:msink="http://schemas.microsoft.com/ink/2010/main" type="inkDrawing"/>
        </emma:interpretation>
      </emma:emma>
    </inkml:annotationXML>
    <inkml:trace contextRef="#ctx0" brushRef="#br0">0 0 27,'0'0'54,"0"0"-23,4 0-16,1 1-3,2 1-5,0-1-2,3 1-2,1 0-3,1 0 2,0 0 1,0 0 4,2 0 4,2 2 4,-2-2 2,1 1 2,-1-1 0,2 0-1,-2 1-4,1 0-1,-1 0-3,0-1-3,0 0-2,-2 1-3,0-1 0,1 0-5,-3 0-11,0-1-28,-1 1-38,-2 1-22</inkml:trace>
  </inkml:traceGroup>
</inkml:ink>
</file>

<file path=ppt/ink/ink1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5.20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211DD90-98B1-4118-B3CE-7D78C383B3EE}" emma:medium="tactile" emma:mode="ink">
          <msink:context xmlns:msink="http://schemas.microsoft.com/ink/2010/main" type="inkDrawing"/>
        </emma:interpretation>
      </emma:emma>
    </inkml:annotationXML>
    <inkml:trace contextRef="#ctx0" brushRef="#br0">-1 0 70,'0'-1'76,"0"1"-19,1-1-8,3 1 0,-1 1 0,3 0-1,1 0-1,-1 0 2,1 0 2,2 1-3,2 2-2,-1-1-2,-1-1-6,1 2-6,0 0-6,3 0-6,-3 0-4,0 1-5,3-1-4,-3 1-1,1 0-4,-1-2-1,-1 1-5,-1 0-14,1 0-21,-2-1-30,0 0-37,0 0-41,-2-1-28,-2 0-3</inkml:trace>
  </inkml:traceGroup>
</inkml:ink>
</file>

<file path=ppt/ink/ink1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5.46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50CED65B-FA40-4C76-8C5C-7337F150673F}" emma:medium="tactile" emma:mode="ink">
          <msink:context xmlns:msink="http://schemas.microsoft.com/ink/2010/main" type="inkDrawing"/>
        </emma:interpretation>
      </emma:emma>
    </inkml:annotationXML>
    <inkml:trace contextRef="#ctx0" brushRef="#br0">-1 3 8,'0'-1'83,"0"0"-20,1 0-11,1 0-4,0 1-4,1 1-4,2-1 0,-1 1-2,1 0 0,-1 1 0,3-1-2,-4 3-3,2-2-5,1 1-3,-1 1-4,0-2-5,0 2-2,0 0 0,1-1-4,1 2 0,-4-1-2,2 0-1,0 1-2,1-2-2,-1 1-1,-2 0-2,3 0-8,-3 0-18,2-1-28,-1 1-41,-1-2-46,1 1-23,-1-1-8</inkml:trace>
  </inkml:traceGroup>
</inkml:ink>
</file>

<file path=ppt/ink/ink1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6.12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A9FBDC2-17C0-4913-8137-9BDC5B2F6F56}" emma:medium="tactile" emma:mode="ink">
          <msink:context xmlns:msink="http://schemas.microsoft.com/ink/2010/main" type="inkDrawing"/>
        </emma:interpretation>
      </emma:emma>
    </inkml:annotationXML>
    <inkml:trace contextRef="#ctx0" brushRef="#br0">0 0 24,'0'2'74,"2"0"-11,0-1-8,1 1-10,-1 0-11,1 1-7,-1 0-7,2 1-5,-1 0-3,1 0-2,-1 0-1,1-1-2,-1 3-1,0-2-1,1 1-3,-1 1-1,1-1 1,-1 0-1,1 1-1,-1-1-5,3 1-17,-3-2-37,0 0-39,1 0-20</inkml:trace>
  </inkml:traceGroup>
</inkml:ink>
</file>

<file path=ppt/ink/ink1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6.12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8914F08-113C-437B-BE8C-D515B36668DE}" emma:medium="tactile" emma:mode="ink">
          <msink:context xmlns:msink="http://schemas.microsoft.com/ink/2010/main" type="inkDrawing"/>
        </emma:interpretation>
      </emma:emma>
    </inkml:annotationXML>
    <inkml:trace contextRef="#ctx0" brushRef="#br0">0 3 30,'1'-1'102,"1"-1"-10,2 2-3,-1-1-7,1 2-7,1 0-8,0 1-11,2 0-9,-2 1-6,2-1-5,-2 2-4,2 1-1,-2-1-2,2 1-1,-1 0 0,-1 0 0,-2 1 0,1-1-1,-1 0-2,1 0-4,-1 1-5,1-1-4,-1 0-5,-1 1-4,1-1-5,-1-1-15,2 2-32,-3-3-50,3 1-68,-3-1-37,3 0-16,-2-1 4</inkml:trace>
  </inkml:traceGroup>
</inkml:ink>
</file>

<file path=ppt/ink/ink1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6.36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8ADC772-9E36-4799-B0FE-258A21DF94A5}" emma:medium="tactile" emma:mode="ink">
          <msink:context xmlns:msink="http://schemas.microsoft.com/ink/2010/main" type="inkDrawing"/>
        </emma:interpretation>
      </emma:emma>
    </inkml:annotationXML>
    <inkml:trace contextRef="#ctx0" brushRef="#br0">3 0 94,'-2'0'107,"2"0"-27,-1 2-12,2-2-1,-1 3 12,2-2 0,2 2-6,1 1-7,-2 0-6,1 1-12,1 0-18,-2 1-13,1-1-7,-2 2-3,1-1-4,1 0 0,-3 1-2,1 0-1,2-1 1,-3 1-3,-1-2-7,2 0-17,0 0-27,-2 0-35,0-1-44,0 0-41,0 0-14,0-2 5</inkml:trace>
  </inkml:traceGroup>
</inkml:ink>
</file>

<file path=ppt/ink/ink1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7.08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59705DEB-E8C3-4651-ABC5-461A0C27CF96}" emma:medium="tactile" emma:mode="ink">
          <msink:context xmlns:msink="http://schemas.microsoft.com/ink/2010/main" type="inkDrawing"/>
        </emma:interpretation>
      </emma:emma>
    </inkml:annotationXML>
    <inkml:trace contextRef="#ctx0" brushRef="#br0">0 0 8,'1'2'109,"1"-1"-29,0 0-15,-1 1-9,1 1-10,2-1-11,-1 2-11,1-1-8,1 0-6,-2 1-4,2 1-1,-1-1-2,1 0-3,0 0-8,-1-1-18,-1 1-32,1-2-44,-1 2-23,1-3-12</inkml:trace>
  </inkml:traceGroup>
</inkml:ink>
</file>

<file path=ppt/ink/ink1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8.03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8398011-F61D-4FBD-9CA6-140AED9A6502}" emma:medium="tactile" emma:mode="ink">
          <msink:context xmlns:msink="http://schemas.microsoft.com/ink/2010/main" type="inkDrawing"/>
        </emma:interpretation>
      </emma:emma>
    </inkml:annotationXML>
    <inkml:trace contextRef="#ctx0" brushRef="#br0">10 12 12,'-1'-1'49,"-1"0"1,0 0-1,0 0-5,1-1-3,1 1-3,-2 0-6,2 1-3,0-2-3,0 2-1,2 0-1,-1-2-2,1 2-1,2 0-3,-1 0-2,2 0-3,4 0-4,0 0 0,1 0-3,4 2 0,2-2-2,-1 2-2,4-1-1,1 0-2,-1 2-2,1-1-21,1 0-39,-2 1-46,0-1-25,-1 1-13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7:35.7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3438E24-79EE-4341-8A6A-95C829E074EC}" emma:medium="tactile" emma:mode="ink">
          <msink:context xmlns:msink="http://schemas.microsoft.com/ink/2010/main" type="writingRegion" rotatedBoundingBox="16498,4907 15119,5205 15075,5000 16454,4703"/>
        </emma:interpretation>
      </emma:emma>
    </inkml:annotationXML>
    <inkml:traceGroup>
      <inkml:annotationXML>
        <emma:emma xmlns:emma="http://www.w3.org/2003/04/emma" version="1.0">
          <emma:interpretation id="{20B2B573-0E54-4C51-B170-C9F08775705A}" emma:medium="tactile" emma:mode="ink">
            <msink:context xmlns:msink="http://schemas.microsoft.com/ink/2010/main" type="paragraph" rotatedBoundingBox="16498,4907 15119,5205 15075,5000 16454,47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36B2DB-B317-4D19-9280-7DE6451D5BA3}" emma:medium="tactile" emma:mode="ink">
              <msink:context xmlns:msink="http://schemas.microsoft.com/ink/2010/main" type="line" rotatedBoundingBox="16498,4907 15119,5205 15075,5000 16454,4703"/>
            </emma:interpretation>
          </emma:emma>
        </inkml:annotationXML>
        <inkml:traceGroup>
          <inkml:annotationXML>
            <emma:emma xmlns:emma="http://www.w3.org/2003/04/emma" version="1.0">
              <emma:interpretation id="{E0C47B79-BFB2-4010-B7DC-2EDB09AC7D58}" emma:medium="tactile" emma:mode="ink">
                <msink:context xmlns:msink="http://schemas.microsoft.com/ink/2010/main" type="inkWord" rotatedBoundingBox="16487,4857 16368,4882 16335,4728 16454,4703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-639 1723 72,'-5'10'40,"-2"-2"-46,-5-1-37</inkml:trace>
          <inkml:trace contextRef="#ctx0" brushRef="#br1" timeOffset="5909.2072">-614 1808 56,'3'-12'50,"3"0"-3,-3 0-4,0 0 4,0 0-1,0 2-1,-3 2 4,3-1 2,-3 1 3,0 1-3,0 0-5,0 4-4,0-2-6,-3 1-4,0 4-6,0-2 2,0 4 2,-4-2 3,2 4-4,-2 1 1,5 0-1,-5 0 1,2 2-5,-2 1-3,2-1-3,1 2 0,-1-3-4,1 3-4,1-3-6,0 3-1,0-2-1,0-2-1,3 2-2,-3-2 2,3-2 5,3 0 2,-3-1 4,6 0 1,-3-4 2,4 0-3,2-1-2,-4-2-5,4 0-3,1-2 0,-4-1-2,2-1-1,-1-1 0,-1 1 1,0-1 0,-3 0 0,3 0 0,-6 0 6,3 1 10,-3 1 9,0-1 7,0 1 7,-3 1 3,3 2-1,-3 2-8,-3-1-9,3 1-5,-3 3-6,0 0-3,0 1-3,3 3 0,-4-1-2,2 1-1,1-1-1,1 2-1,-3-1-1,6-1-2,-3 0 2,1 3-1,2-5 1,0 2 0,0-1 1,0 2 2,0-3 2,0 1 4,2-2-1,1 0 3,1 0 1,-2 0-3,5 0-2,-4-2-1,3 1-1,-3-3-2,0 2-1,3-1 2,-3 2-1,0-3 0,0 1 0,0-1 2,-3 3 4,0-3 4,3 4 5,-3-3 2,0 3 2,-3-2-3,3 2-1,-3 2-4,0-1 0,0 3 0,0-1 5,-1 2 6,2 1 3,-1 0 0,0 1 1,-1 1 5,2-1 9,-1 0 6,-1 0 6,4-2 6,0 0 7,-3 0 0,3 0 0,3-3-4,-3 1-1,4-1-5,-4 0-7,3-2-7,-3 0-12,2 0-10,2-2-8,-1 0-5,0 1-5,-1-1-5,2 0-1,-1-3 0,3 2-2,-3-1 0,-3 1 0,3-2 2,0 1 0,0 1 0,0 0-1,-3-1-1,3 3 0,-3-1-2,3 0-2,-3 2-1,0 0 0,0 2 2,0-2 1,0 2 1,0 1 0,0 0 2,-3-1-1,3 3-1,-3-1-2,3-1 3,-3-1-3,3 1-1,-3 1 0,0-3-1,3 2 1,-3-1-1,3 0 1,0 0-3,0-2-9,-3 1-19,3-1-26,0 2-30,0-2-37,-3 0-37,3 0-35,0 0-27,0-2-15,0 2-10,0 0-12,0 0-17,-3-1 14,3-1 29</inkml:trace>
        </inkml:traceGroup>
        <inkml:traceGroup>
          <inkml:annotationXML>
            <emma:emma xmlns:emma="http://www.w3.org/2003/04/emma" version="1.0">
              <emma:interpretation id="{5FAB9FC3-6D91-49D1-910B-336BCFEB3F76}" emma:medium="tactile" emma:mode="ink">
                <msink:context xmlns:msink="http://schemas.microsoft.com/ink/2010/main" type="inkWord" rotatedBoundingBox="15946,5026 15119,5205 15077,5006 15903,4828"/>
              </emma:interpretation>
              <emma:one-of disjunction-type="recognition" id="oneOf1">
                <emma:interpretation id="interp5" emma:lang="en-US" emma:confidence="0.5">
                  <emma:literal>*Eave</emma:literal>
                </emma:interpretation>
                <emma:interpretation id="interp6" emma:lang="en-US" emma:confidence="0">
                  <emma:literal>*Eve</emma:literal>
                </emma:interpretation>
                <emma:interpretation id="interp7" emma:lang="en-US" emma:confidence="0">
                  <emma:literal>*Even</emma:literal>
                </emma:interpretation>
                <emma:interpretation id="interp8" emma:lang="en-US" emma:confidence="0">
                  <emma:literal>*Ever</emma:literal>
                </emma:interpretation>
                <emma:interpretation id="interp9" emma:lang="en-US" emma:confidence="0">
                  <emma:literal>FE-FE:</emma:literal>
                </emma:interpretation>
              </emma:one-of>
            </emma:emma>
          </inkml:annotationXML>
          <inkml:trace contextRef="#ctx0" brushRef="#br2" timeOffset="-48507.3131">-1215 1925 1,'-3'-4'104,"3"1"-13,0 0-10,0 1-9,0-2-8,0 3-7,3 1-6,0-2-7,0 2-4,0 0-7,0 0-6,3 2-6,-3-1-8,3 3-5,0-1-3,0 0 0,0 1-5,-3-1 0,3 1-7,0 1-17,0-2-29,-3 1-38,0 1-46,0-2-25,0 1-8</inkml:trace>
          <inkml:trace contextRef="#ctx0" brushRef="#br2" timeOffset="-48859.4469">-1206 1926 64,'-3'-1'102,"3"1"-16,0-2-12,0 0-15,0 2-9,3 0-9,0 0-9,-3 0-7,6 0-5,-3 4-4,0-3-5,0 1-4,0 1-3,3 3-2,-3-3-1,0 0-2,0 2 0,0 1-6,0-3-13,0 2-24,0-2-31,0 3-40,-3-3-25,3 0-10</inkml:trace>
          <inkml:trace contextRef="#ctx0" brushRef="#br2" timeOffset="-49632.3836">-1131 1896 28,'0'-2'64,"0"0"-14,0 1-11,0 1-6,0-2-7,0 1-5,0 1-7,4-2-2,-4 2-3,0 0 0,0-2 1,2 2 1,-2 0 3,0 0 3,0 0 2,0 0 3,0 0-1,0 0 0,0 2-2,0-2-2,0 0-3,0 2-1,0-2-2,0 1 0,0-1-3,0 2 1,3-2 2,-3 1-3,0 1 1,4 0-1,-1 1 1,-3-1-1,2-1-1,-2 3-2,3-1-3,1 3 1,-4-3-1,3 2-1,-1 0-3,-2-2-4,4 3-11,-4-1-22,0 0-30,0 0-40,0-2-28,-4 2-14</inkml:trace>
          <inkml:trace contextRef="#ctx0" brushRef="#br2" timeOffset="-41920.6022">-1188 1860 2,'-3'-1'19,"3"1"0,0-2-1,0 2 1,0-2-2,-3 2 3,3-2 1,0 2 2,-3-1 4,3 1 5,0-2 6,-3 1 1,3-2 2,-3 3 2,0-1-2,3 0-2,-3-1-3,0 0-2,0 2-3,0-2-5,-3 1-6,0 1-6,0-2-3,-3 2-7,2 0-2,2 0-2,-4 0 1,2 2-1,-2-1-1,4 1-6,-5 2-16,4-2-33,-3 2-43,3-1-37,0 3-18</inkml:trace>
          <inkml:trace contextRef="#ctx0" brushRef="#br2" timeOffset="-41534.4181">-1261 1869 4,'-5'0'49,"1"0"-9,-1 0-7,-2 1-3,-2 1-4,3 0-1,0-1-4,0 3-4,-3-2-1,3 3-3,-3-2-2,3 0-3,-3 3-4,3-2-2,0 0-1,-3 1-2,3 0-1,3 0-4,-6 2-14,6-2-27,-3-1-35,3 1-18</inkml:trace>
          <inkml:trace contextRef="#ctx0" brushRef="#br2" timeOffset="-41050.6305">-1366 1916 18,'0'-3'150,"-3"-1"-26,3 3-17,0-3-11,-3 1-14,0 1-9,0-1-11,3 1-10,-3 0-10,-3 1-6,3 1-4,0 0-4,-3 0-2,0 0-3,-1 1-2,2 1-8,-2 0-4,2 1-4,-4 0-2,2 3 0,1-1-2,-2 1-1,1 0-5,1 2-11,0-1-19,0 1-23,3-1-29,0 0-38,0 2-46,0-5-20,0 3 3</inkml:trace>
          <inkml:trace contextRef="#ctx0" brushRef="#br2" timeOffset="-40518.8573">-1424 1945 4,'0'-2'131,"-2"2"-28,-1 0-27,3 0-19,-4 0-12,1 4-9,1-3-6,-2 3-8,1-1-6,-3 0-4,3 3-3,0-1-2,1 0-2,-2 0-2,1 0-2,0 2-2,3-1-7,-3 1-18,0-2-30,3 2-42,0 0-31,-3-2-15</inkml:trace>
          <inkml:trace contextRef="#ctx0" brushRef="#br2" timeOffset="-40514.367">-1442 1974 49,'-3'0'98,"3"-2"-28,-3 2-17,3 2-15,-3-2-7,3 1-6,0 3-6,-3-1-6,3 1-6,0-1-2,-3 2-2,3 0-2,0-2-1,0 3-4,0-1-13,0 0-27,0 2-44,0-4-26,0 2-13</inkml:trace>
          <inkml:trace contextRef="#ctx0" brushRef="#br2" timeOffset="-40123.0896">-1484 1982 91,'-6'-3'87,"0"-1"-12,3 1-11,-3 0-13,0-2-14,0 3-11,0-2-9,3 1-7,-3 2-4,0-1-2,0 0-3,-1 0-3,5 1-12,-4 1-26,3-2-39,-3 2-34,2 2-17</inkml:trace>
          <inkml:trace contextRef="#ctx0" brushRef="#br2" timeOffset="-39646.7728">-1565 1964 41,'-3'-2'127,"-1"0"-25,-1 0-20,1-1-16,1 2-15,-2-1-12,-2 0-9,1 0-10,0 1-5,0-1-6,0 0-2,0 1-1,-3 1-5,3 0 0,-3 0-1,0 0-2,3 0-10,-3 1-22,0 1-35,3 1-48,-3-1-26,0 0-12</inkml:trace>
          <inkml:trace contextRef="#ctx0" brushRef="#br2" timeOffset="-39642.6003">-1686 1942 70,'-3'-2'64,"-3"0"-11,0 1-11,0 1-10,0-2-7,0 2-10,-3 0-5,2 0-4,-2 0-4,0 0-2,0 0-4,3 2-10,-3-2-20,0 1-29,0 1-29,3 0-15</inkml:trace>
          <inkml:trace contextRef="#ctx0" brushRef="#br2" timeOffset="-38837.4767">-1774 1918 38,'-3'-2'79,"-3"2"-14,0-1-12,0 1-12,0 0-7,0 0-8,-3 0-7,3 1-6,-3-1-4,0 2-2,3-1-4,-3 1-1,3 2-1,-3-1-1,0 0-2,3 1-3,-4 1-11,5-2-15,-2 2-25,-2 1-35,3-2-21</inkml:trace>
          <inkml:trace contextRef="#ctx0" brushRef="#br2" timeOffset="-39289.3526">-1780 1931 33,'-6'-1'37,"0"1"-8,-3 0-9,3 0-6,-3 0-5,3 0-6,-3 0-13,3 0-23,-3 1-31</inkml:trace>
          <inkml:trace contextRef="#ctx0" brushRef="#br2" timeOffset="-49289.9581">-1194 1919 30,'-3'-1'99,"3"-2"-9,-3 1-11,3 0-10,0 0-12,0 2-9,0-1-5,0 1-5,0-2-7,0 2-4,3 0-1,-3 0-5,3 2-6,0-2-2,0 1-1,0 1-3,0 0-2,3 0-3,-3 1-1,0-2-2,3 1 0,0 2-2,-3-1-3,3-1-7,-3 1-17,0-1-25,0 1-28,0-1-37,0 1-33,-3-1-9</inkml:trace>
          <inkml:trace contextRef="#ctx0" brushRef="#br2" timeOffset="-48501.9682">-1203 1886 30,'3'0'63,"-3"0"-7,3 2-4,0-1-6,3 2-11,-3 1-9,3-1-10,0 2-7,3 0-17,-3 2-36,0-2-41,0 2-21</inkml:trace>
          <inkml:trace contextRef="#ctx0" brushRef="#br2" timeOffset="-38833.8673">-1861 1962 65,'-6'0'117,"3"-2"-28,0 2-17,-3 0-19,0 0-12,3 0-9,-4 2-11,2 0-9,-2-1-6,1 3-1,3-2-3,-3 1-6,0 2-13,0 0-25,0 0-43,3 0-36,-3 0-17</inkml:trace>
          <inkml:trace contextRef="#ctx0" brushRef="#br2" timeOffset="-38270.3582">-1614 1901 18,'-3'0'34,"0"1"-3,-3-1-4,0 2-5,0 0-6,0 0-3,-3-1-6,-3 1 0,3 2-6,-3-1-3,0 2-23,-3-2-37,3 2-19</inkml:trace>
        </inkml:traceGroup>
      </inkml:traceGroup>
    </inkml:traceGroup>
  </inkml:traceGroup>
</inkml:ink>
</file>

<file path=ppt/ink/ink1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8.04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F5AAA711-6AD2-418E-B79A-6D3D01278AC3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10,'14'3'32,"1"0"-2,1 0 0,1 0-5,-1 1-6,2-1-12,-3 2-34,2-1-33</inkml:trace>
  </inkml:traceGroup>
</inkml:ink>
</file>

<file path=ppt/ink/ink1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9.00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01222B6-4A9E-4B64-BEBF-D112EDF8C8DD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2,'7'1'41,"0"0"3,2 2 0,-1-3-6,3 2-4,-1 0-4,1 0-4,1 0-11,-2 0-6,3 1-5,-3 0-3,0-1-9,1 1-26,-2-1-37,-3 0-24</inkml:trace>
  </inkml:traceGroup>
</inkml:ink>
</file>

<file path=ppt/ink/ink1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9.05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0191F0E-5175-47ED-88CD-2B0DD91BEEDE}" emma:medium="tactile" emma:mode="ink">
          <msink:context xmlns:msink="http://schemas.microsoft.com/ink/2010/main" type="inkDrawing"/>
        </emma:interpretation>
      </emma:emma>
    </inkml:annotationXML>
    <inkml:trace contextRef="#ctx0" brushRef="#br0">0 0 59,'5'2'59,"4"-2"-6,-1 2-5,4-1-5,0 0-7,3 2-2,0-1-3,3 2-4,-1-1-6,0 0-3,1 1-3,1 0-5,-2 1-5,-1-1-2,1 0-3,-3 2-5,0-1-8,0-1-14,-4 0-22,1 0-27,-3 1-28,-1-1-19</inkml:trace>
  </inkml:traceGroup>
</inkml:ink>
</file>

<file path=ppt/ink/ink1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9.98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FF2FC2E-B15E-4ECC-8D29-CCCD5691D375}" emma:medium="tactile" emma:mode="ink">
          <msink:context xmlns:msink="http://schemas.microsoft.com/ink/2010/main" type="inkDrawing"/>
        </emma:interpretation>
      </emma:emma>
    </inkml:annotationXML>
    <inkml:trace contextRef="#ctx0" brushRef="#br0">0 0 35,'4'0'52,"-1"1"-5,2-1-4,3 1-3,-2 0-1,3 0-3,1 0-4,1 1 0,1-1-3,0 2-2,2-1-3,0 0-2,0 2-4,2-1-1,-1 0-1,1 1-3,1 0-1,-1 0-3,0 0-2,-1 1-1,-1-1-1,0 1-1,0 0-2,-2 0 0,0-1-2,0 1-2,-1 0-1,-2-1-9,1 0-21,-3 0-31,2-1-40,-4 0-28,2 0-15</inkml:trace>
  </inkml:traceGroup>
</inkml:ink>
</file>

<file path=ppt/ink/ink1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0.00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077B5A7-9EA6-43CB-82BC-038F62F5E3B7}" emma:medium="tactile" emma:mode="ink">
          <msink:context xmlns:msink="http://schemas.microsoft.com/ink/2010/main" type="inkDrawing"/>
        </emma:interpretation>
      </emma:emma>
    </inkml:annotationXML>
    <inkml:trace contextRef="#ctx0" brushRef="#br0">0 6 52,'0'-2'50,"0"1"-4,0 0 1,2 0 0,0 1 4,1 0 1,1 0 0,-1 0-1,1 0 0,3 1 0,0 1 1,1 0-1,1 0-1,2 1-2,1 1-3,2 0-7,-1 0-9,1 1-8,0 0-7,2 1-5,0-1-3,-3 1-2,1 0-1,0-1 0,0 1-1,-2-1-2,1 0-1,-3 0-9,0-1-19,1 1-28,-4-1-34,1-1-40,-2 0-42,1-1-18,-4 0 7</inkml:trace>
  </inkml:traceGroup>
</inkml:ink>
</file>

<file path=ppt/ink/ink1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0.27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FD78C21-D4D2-4566-9384-B22BA20F2CFF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23,'11'3'69,"-3"1"4,5 0 2,0 1 4,1 1-2,2 0-3,0 0-8,1 1-10,0 0-10,1 0-8,-1 1-10,-1-1-8,1 1-7,-3-2-2,0 2-3,-2-2-4,0 1-1,-2-1-1,-1-1-3,0 0-5,-2 0-13,-2-1-18,0 0-28,-1-1-34,-1 0-46,-1-1-21,0 0-2</inkml:trace>
  </inkml:traceGroup>
</inkml:ink>
</file>

<file path=ppt/ink/ink1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0.9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488E435-33C6-4A67-A171-C2108800933D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11,'0'0'35,"2"0"4,1 1 7,1-1 5,1 2 1,2-1-2,2 1-7,0 1-8,1-1-9,2 1-6,2 1-7,-2-1-2,2 1-3,2 0-2,-2 1-3,1-1-1,-1-1 2,0 2-3,-2-1 0,2 1 0,-2-1 1,-1 0 0,-1 0-2,0-1-3,-1 1-15,0 0-23,-2-1-34,-2 0-35,0 0-19</inkml:trace>
  </inkml:traceGroup>
</inkml:ink>
</file>

<file path=ppt/ink/ink1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0.92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3E33AA1-709A-4947-9868-24E46153B3E2}" emma:medium="tactile" emma:mode="ink">
          <msink:context xmlns:msink="http://schemas.microsoft.com/ink/2010/main" type="inkDrawing"/>
        </emma:interpretation>
      </emma:emma>
    </inkml:annotationXML>
    <inkml:trace contextRef="#ctx0" brushRef="#br0">0 0 38,'5'2'64,"3"0"2,-2 0 6,3 1 2,-2 1 1,2 0 2,-1 2 3,1-1 4,0 1-2,1 1-1,-1 0 1,1 1-7,-1 0-9,0 0-6,-1 0-9,1 0-8,0 1-9,-2 0-6,1-1-6,-1 1-4,0-1-6,0 1-4,0-1-2,0 1-1,-2-2-1,2 1-4,-1-1-1,-1-1-6,-2 1-25,1-2-32,-1-1-41,1 0-47,-1 0-59,-1-1-32,0 0 7,-1 0 21</inkml:trace>
  </inkml:traceGroup>
</inkml:ink>
</file>

<file path=ppt/ink/ink1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1.88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CE95A05D-1E28-4B24-8435-EF2964C7E69F}" emma:medium="tactile" emma:mode="ink">
          <msink:context xmlns:msink="http://schemas.microsoft.com/ink/2010/main" type="inkDrawing"/>
        </emma:interpretation>
      </emma:emma>
    </inkml:annotationXML>
    <inkml:trace contextRef="#ctx0" brushRef="#br0">0 0 42,'0'0'50,"1"1"5,3 0 0,-2 2-1,1-1 0,1 1 0,-1 1-1,2 0-6,0 1-1,1 0-2,-1 0-3,2-1-3,2 3-5,-3-3-6,3 2-6,0 0-10,0 0-2,-1-1-4,1 1-4,1-1-1,-1 1 1,0 0 0,-2 0-1,0-1-4,-1 0 1,1 0-8,-1 0-17,-1-1-27,0 0-33,-1-2-44,-1 1-27,1 0-9</inkml:trace>
  </inkml:traceGroup>
</inkml:ink>
</file>

<file path=ppt/ink/ink1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1.88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01FE3F7-3AC4-4B82-8860-4D373FADA6D9}" emma:medium="tactile" emma:mode="ink">
          <msink:context xmlns:msink="http://schemas.microsoft.com/ink/2010/main" type="inkDrawing"/>
        </emma:interpretation>
      </emma:emma>
    </inkml:annotationXML>
    <inkml:trace contextRef="#ctx0" brushRef="#br0">0 0 27,'2'2'53,"-1"0"4,3 0-1,-1 2 1,1 0 1,-1 0 5,1 1 0,-1 0 1,-1 1-1,1-1-3,1 0-4,0 1-5,-1 1-6,-1-1-8,1 1-9,1-1-6,-3 1-6,3 0-4,-2-2-6,1 2-3,-1 0 1,-1-1-2,3 0-2,-2-1-2,1 1-9,-1-1-22,0-1-33,0 0-40,-2 0-52,1-1-28,-1-1-7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22.05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22AE0DE-41BE-41F5-B1CB-9916A8B955C0}" emma:medium="tactile" emma:mode="ink">
          <msink:context xmlns:msink="http://schemas.microsoft.com/ink/2010/main" type="writingRegion" rotatedBoundingBox="15222,8561 16491,7290 17010,7809 15741,9080"/>
        </emma:interpretation>
      </emma:emma>
    </inkml:annotationXML>
    <inkml:traceGroup>
      <inkml:annotationXML>
        <emma:emma xmlns:emma="http://www.w3.org/2003/04/emma" version="1.0">
          <emma:interpretation id="{3F0142D7-5EF6-4E4C-BF1F-1AC04FA7134F}" emma:medium="tactile" emma:mode="ink">
            <msink:context xmlns:msink="http://schemas.microsoft.com/ink/2010/main" type="paragraph" rotatedBoundingBox="15324,8458 16491,7290 16800,7599 15634,8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D5A1DE-7BBE-4BF4-B431-EDC1104DD843}" emma:medium="tactile" emma:mode="ink">
              <msink:context xmlns:msink="http://schemas.microsoft.com/ink/2010/main" type="line" rotatedBoundingBox="15324,8458 16491,7290 16800,7599 15634,8767"/>
            </emma:interpretation>
          </emma:emma>
        </inkml:annotationXML>
        <inkml:traceGroup>
          <inkml:annotationXML>
            <emma:emma xmlns:emma="http://www.w3.org/2003/04/emma" version="1.0">
              <emma:interpretation id="{33478026-57E6-425B-AC82-FD5DD7119BF5}" emma:medium="tactile" emma:mode="ink">
                <msink:context xmlns:msink="http://schemas.microsoft.com/ink/2010/main" type="inkWord" rotatedBoundingBox="15629,8182 15905,8520 15615,8757 15339,8419"/>
              </emma:interpretation>
              <emma:one-of disjunction-type="recognition" id="oneOf0">
                <emma:interpretation id="interp0" emma:lang="en-US" emma:confidence="0.5">
                  <emma:literal>¥6</emma:literal>
                </emma:interpretation>
                <emma:interpretation id="interp1" emma:lang="en-US" emma:confidence="0">
                  <emma:literal>¥80</emma:literal>
                </emma:interpretation>
                <emma:interpretation id="interp2" emma:lang="en-US" emma:confidence="0">
                  <emma:literal>¥8</emma:literal>
                </emma:interpretation>
                <emma:interpretation id="interp3" emma:lang="en-US" emma:confidence="0">
                  <emma:literal>¥0:</emma:literal>
                </emma:interpretation>
                <emma:interpretation id="interp4" emma:lang="en-US" emma:confidence="0">
                  <emma:literal>¥4*"</emma:literal>
                </emma:interpretation>
              </emma:one-of>
            </emma:emma>
          </inkml:annotationXML>
          <inkml:trace contextRef="#ctx0" brushRef="#br0">-770 1951 64,'-4'2'117,"1"-2"-16,0 3-5,-1-2-6,1 1-6,0 0-9,-4 0-12,4 0-12,0-1-15,-4 1-10,4 0-11,-1-2-7,1 2-2,-3 0-5,2 0-1,1-2 0,0 2 0,-4-2 0,4 1 0,-4 1 0,1 0-4,-1-2-17,0 2-31,1 0-36,-1 0-57,0-2-32,1 2-12</inkml:trace>
          <inkml:trace contextRef="#ctx0" brushRef="#br0" timeOffset="-5.6194">-694 1909 156,'-4'4'203,"1"-1"-23,-4 1-34,1 0-25,2 0-22,1-3-22,-3 3-24,2 0-20,1-1-15,-4 1-10,4-2-3,0 2-1,-4-1-3,4 1 0,-4 0-1,1 0-1,-1-3-2,4 3-7,-4 0-17,1-2-25,-1 0-28,0-1-26,1 1-33,-1 0-31,4-2-20,-4 0 7</inkml:trace>
          <inkml:trace contextRef="#ctx0" brushRef="#br0" timeOffset="176671.9882">-966 1776 1,'0'7'8,"0"1"2,7 4 0,-7-5 2,0 2 0,7-1-2,-7-1 1,7 1-3,-7 0-1,7 0-1,-7 0-1,7-1 0,0 1-1,-7-4-1,7 0-2,0 0 3,0 0-4,-1-1 0,-6 2 0,8-2 2,-1 1-2,-1 0 0,2-4 0,-2 4 1,-6-4-1,7 4-4,1-4-3,-8 0-5,6 0-8,1 0-13</inkml:trace>
          <inkml:trace contextRef="#ctx0" brushRef="#br0" timeOffset="175396.1921">-966 1725 20,'0'4'23,"0"-1"3,0 2-2,7 2-2,-7-3-1,0 0-3,0 4-3,0 0-4,0-5-4,7 5 0,-7 0-1,0 0-1,0 0-1,7-4 0,-7 4 0,0-1-2,7 1 3,-7 0-1,0 0-1,7-4-1,-7 4 2,0-5-1,7 5-2,-7-4 0,0 0 2,7 0 2,-7 0-3,7 0 2,-7 0 0,7 0 1,-7-1 1,0 2-2,6-5 1,-6 3 2,8-3 0,-1 0 0,-7 4-1,6-4-1,2 0 0,-2 0-2,1 0-1,1 0 1,-2-4 0,1 4-2,0 0 0,0-3 1,0 3 1,0-5 0,0 5 2,0-3 3,0 3 4,0-4 4,0 4 3,-7-4 0,7 4-1,-1-4-1,-6 0-4,8 0-4,-8 0-3,7 0-3,-7 1-1,0-2 0,6-2-1,-6 3 0,0-4 0,0 4 1,0-4 2,0 0 1,0 1 1,0-5 4,0 4 2,-6 0 3,6-3 3,0-1 1,0 4-1,-7-4-2,7 5-3,-8-5-2,2 0-2,6 4-3,-7-4-2,0 0 1,7 5 1,-14-1-1,14 1-1,-14-5-1,7 4 2,0 0-1,0 4-2,-7-4-2,8 4 1,-9 0 1,9 1-1,-8-2-1,-1 2 0,9-1-1,-8 4 0,0-4 0,7 4-1,-7 0-1,7-4-6,0 4-14,0 0-18,-6 4-28,5-4-39,8 4-36,-6-4-13</inkml:trace>
          <inkml:trace contextRef="#ctx0" brushRef="#br0" timeOffset="176163.8542">-924 1623 5,'0'0'22,"-7"-4"0,7 4-2,0 0-2,0 0-1,-7 0-4,7 0-4,0 0-2,-7 0 0,7 0-4,0 4 0,-7-4-1,7 8 2,-7-8-2,7 8-2,-7-5 0,7 5 3,-7 1-2,7-2-1,0 1 1,-7-1 1,7 5-2,0-4-1,0 0-1,0 4 1,7-1 1,-7-3-2,0 4-1,0 0-6,7-5-11,-7 5-19,0-4-25</inkml:trace>
          <inkml:trace contextRef="#ctx0" brushRef="#br0" timeOffset="-888.3381">-635 1812 69,'-3'-2'158,"-1"2"-33,1 2-27,-4-2-13,4 2-9,0 0-6,-4 0-8,4 2-5,0-1-5,-1 1-4,-2 2-3,2-3-3,1 3-6,-3-1-4,2 1-3,-2 0-7,2 1-4,-2-1-5,2-1-2,1-1-4,-3 2-2,2-3-3,1 1-2,0 0 0,-1-1 0,1-1-4,0 0 0,-1 0-9,1 2-11,3-3-17,-3-1-20,0 2-20,-1 0-18,1 0-11,0 0-9,-4 0-9,4 0-7,-1-2-12,4 2 3</inkml:trace>
          <inkml:trace contextRef="#ctx0" brushRef="#br0" timeOffset="-490.4852">-711 1902 115,'-7'0'105,"4"0"-32,-3 0-20,-1 0-7,0 0-8,4 1-6,-4 1-9,1 0-9,3 0-6,-1 2-9,1-3-15,0 1-20,-4 0-30,7 2-38,-3-2-26,-1 0-9</inkml:trace>
          <inkml:trace contextRef="#ctx0" brushRef="#br0" timeOffset="-1375.4101">-602 1762 63,'-3'2'93,"-1"0"-14,1 1-11,0 1-8,0 0-14,-1 0-7,1 0-11,0 1-7,-1-1-6,1 1-2,-4-1-1,4 2-3,0-1-2,-1 1 2,1-1-2,0 1-2,-4-1-2,4-1-1,3 2-1,-3 0-2,-1-3 0,1 3 2,3-3-2,-3 3-1,-1-2 0,1-1 1,3 1-1,-3 0-4,0 0-6,3-1-6,-4-1-6,1 2-11,3-2-7,-3 1-7,-1-1-4,4 0-3,-3 0-2,0 2 1,3-3-6,-4 1-2</inkml:trace>
          <inkml:trace contextRef="#ctx0" brushRef="#br0" timeOffset="177299.6209">-834 1744 3,'0'0'22,"0"4"-1,7-4-2,-7 0 0,0 4 1,0-4-4,0 0-3,7 0-1,-7 0-3,0 0-3,7 0-2,-7 0 0,0-4-1,7 4 0,-7-4-2,0 4-1,7-4 0,-7 1 0,0-2 2,0 2-1,0-5 0,7 4-1,-7 0 0,0 0 0,0-4 0,0 5 3,0-2 3,-7 2 3,7 3 4,0-4 0,0 4-4,-7-5-1,7 5-3,0 5-2,-7-5-3,7 4 1,-7-1 0,0 2 0,7 2 0,-7 1-1,7 0 0,-7 0-1,7 0-10,0-1-19,-6 1-27,6 0-27</inkml:trace>
        </inkml:traceGroup>
        <inkml:traceGroup>
          <inkml:annotationXML>
            <emma:emma xmlns:emma="http://www.w3.org/2003/04/emma" version="1.0">
              <emma:interpretation id="{9617EE50-86B7-420A-B4EA-93440C7CB34B}" emma:medium="tactile" emma:mode="ink">
                <msink:context xmlns:msink="http://schemas.microsoft.com/ink/2010/main" type="inkWord" rotatedBoundingBox="15598,8396 16519,7333 16746,7529 15825,8592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4</emma:literal>
                </emma:interpretation>
                <emma:interpretation id="interp7" emma:lang="en-US" emma:confidence="0">
                  <emma:literal>i</emma:literal>
                </emma:interpretation>
                <emma:interpretation id="interp8" emma:lang="en-US" emma:confidence="0">
                  <emma:literal>*</emma:literal>
                </emma:interpretation>
                <emma:interpretation id="interp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-1758.2726">-473 1610 11,'0'-4'171,"0"2"11,0 2-48,-4-1-36,4 2-24,0-1-17,-3 2-12,3 2-10,-3 0-7,0 1-7,3 1-6,-4 1-3,1 1 1,-4-1 2,4 2 5,-4 1 6,1-1 8,-1 2 3,4-2 0,-7 2-2,3-1-4,1 1-7,-1-2-7,1 1-4,-1-3-4,0 2-3,4-2-2,-3-1 0,-1 2-2,0-3-1,4 1 1,-4-1 0,1-1-1,-1 2 1,1-3-2,-1 1 0,4 0-1,-4 0-1,0-1 0,4-1 2,-3 0 1,2 0-1,1 0-1,0-1-5,-1 1-10,1 0-16,3-2-21,-3 2-24,3 0-28,0 0-27,0 0-30,0-2-28,0 0-6,0 0 12</inkml:trace>
          <inkml:trace contextRef="#ctx0" brushRef="#br0" timeOffset="-2251.6765">-364 1476 7,'3'-4'140,"-3"1"-21,0-1-34,0 2-20,-3 0-14,3 2-8,-4 2-7,4 0-7,-3 2-7,0-1-7,0 1-4,-1 2-4,1-1 0,0 3 1,-1-1 1,1 1 3,-4-1 4,4 1 1,-3 1-2,-1-2 1,0 2-2,1-1-4,2 1-3,-6 0-1,4 1-2,-1 1-1,1-2-3,-1 0 1,0 1-2,1-1 1,-1 0-1,1-1 0,-1 1 1,0-1 1,1 1 0,-1-2 2,1 2-1,-1-1 1,-3 2-3,4-3 0,-1 0 0,0 0-3,1 3-1,-1-5-2,1 3-7,2-3-11,-2 1-15,2 0-13,1-1-20,0-1-18,-1 0-16,4-2-23,-3-1-9</inkml:trace>
          <inkml:trace contextRef="#ctx0" brushRef="#br0" timeOffset="-2735.7512">-143 1285 78,'0'-2'94,"0"0"-21,0 0-13,0 1-10,0-1-6,-3 2-2,3 0-1,-3 2-1,-1-1 1,-2 3 3,2-1 1,-2 1 3,2 2-1,-2 0-1,-1 1-4,1 0-5,-1 1-6,-3-1-7,4 3-5,-4-1-6,3 0-6,-3 0-1,3 3-3,-2-2 1,-1 2-3,3-1 1,-3 2 1,0-2-2,0 3-1,0-4 0,0 3 1,1 0-1,-1 0-1,0 0 1,0-1-1,0 1 1,3-2-1,-3 0 1,4 0 1,-4 0-1,3-1 0,1-1-2,2 0 0,-2-2-8,2 2-14,-2-3-17,2 2-19,1-3-24,0 1-28,0-3-27,-1 1-26,1 0-6,0-2 9</inkml:trace>
          <inkml:trace contextRef="#ctx0" brushRef="#br0" timeOffset="177821.4368">-799 1596 28,'7'0'49,"-7"0"-5,7-4-5,-7 4-7,7-4-6,-7 0-6,7 0-6,0 4-7,-7-8 0,6 5-4,2-2-1,-1-2-1,-7 3-1,6-4 0,2 0 0,-2 1-1,1 2-9,1-2-13,-2-1-19,1 4-24,-7-4-24</inkml:trace>
          <inkml:trace contextRef="#ctx0" brushRef="#br0" timeOffset="-4189.0885">155 711 6,'0'2'22,"0"-2"-2,0 2 0,-4 0 0,4 2 4,0-3 0,0 3 0,-3-1-1,3 3 0,-3 0-4,-1 1-5,4 3-3,-3-1-3,-3 0-2,2 2-2,1 0-2,-4 2-3,1-1-12,-1 1-20,1-1-30,-1 2-27</inkml:trace>
          <inkml:trace contextRef="#ctx0" brushRef="#br0" timeOffset="-3733.5749">42 953 11,'-3'8'24,"-4"4"-1,4-1-3,0-2-3,-4 2-3,4 3-2,0-3-4,-4 0-3,4 2-2,-1-2-2,-2 2 0,2-2-3,-2 2 1,3-2 0,-4 0 1,4-1-1,-4 1-6,4-2-11,-1 0-15,-2-1-29</inkml:trace>
          <inkml:trace contextRef="#ctx0" brushRef="#br0" timeOffset="-3295.3213">-24 1064 24,'0'0'44,"-3"4"-4,3-3-1,-3 3-1,-4 2-5,4-1-2,-1 3-5,-2-1-4,2 2-3,-2-1-3,-1 2-3,4-2-3,-4 2-1,1-1-1,2 2-3,-2-1-3,-1-1 2,1 2-2,-1-2-1,0 2-1,1-1 2,-1 1 0,1-2-2,-1 2 0,0-2 1,1 3-1,-1-3-2,0 0-2,1 1-5,-1-1-12,1-2-13,2 2-14,-2-1-15,2-1-22,-2 1-16</inkml:trace>
          <inkml:trace contextRef="#ctx0" brushRef="#br0" timeOffset="178393.8723">-681 1561 26,'14'-12'57,"0"-4"-3,7 4-5,0-3-10,-8-5-6,8 5-10,0-1-3,0-4-8,-7 5-5,7-4-2,0-1-2,-1 4-2,-6-3-2,7 3-1,-6 4-9,5 1-14,-6-1-22,0 4-28,-1 0-23</inkml:trace>
          <inkml:trace contextRef="#ctx0" brushRef="#br0" timeOffset="178877.9479">-389 1322 5,'21'-15'13,"7"3"4,-8-4 2,1 5 5,8-5 3,-9 0 1,1 4-4,-1-3-4,1 3-4,0 0-6,0-3-5,-6 7-11,-2-4-25,1 5-36,-1-5-20</inkml:trace>
          <inkml:trace contextRef="#ctx0" brushRef="#br0" timeOffset="179469.8866">-236 1197 20,'0'0'46,"7"0"-5,-7 0-4,7-4-6,6-4-5,-5 5-4,-1-5-5,6 0-2,-5 0-2,5-4-4,1 5-2,1-5-2,-2 0 0,1-3-2,-1 3 0,8 0-2,-6-3-1,-1 3 1,-1-4-1,2 5-1,-2-5 1,1 4 0,1 1 2,-2-1-2,1 0 0,-7 0 0,7 4-1,-7 1 1,-1-1-1,2 0 1,-1 0-2,-1 0-1,1 1 0,1 2-7,-8 2-7,6-1-8,-6 0-9,7 0-10,-7 0-8,0 4-10</inkml:trace>
        </inkml:traceGroup>
      </inkml:traceGroup>
    </inkml:traceGroup>
    <inkml:traceGroup>
      <inkml:annotationXML>
        <emma:emma xmlns:emma="http://www.w3.org/2003/04/emma" version="1.0">
          <emma:interpretation id="{01D3601A-BC11-44EF-A56E-CDC89550A114}" emma:medium="tactile" emma:mode="ink">
            <msink:context xmlns:msink="http://schemas.microsoft.com/ink/2010/main" type="paragraph" rotatedBoundingBox="15329,8668 16647,7681 16861,7967 15542,8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B1825A-FBC8-4941-95B3-D7DF749AE41C}" emma:medium="tactile" emma:mode="ink">
              <msink:context xmlns:msink="http://schemas.microsoft.com/ink/2010/main" type="line" rotatedBoundingBox="15329,8668 16647,7681 16861,7967 15542,8953"/>
            </emma:interpretation>
          </emma:emma>
        </inkml:annotationXML>
        <inkml:traceGroup>
          <inkml:annotationXML>
            <emma:emma xmlns:emma="http://www.w3.org/2003/04/emma" version="1.0">
              <emma:interpretation id="{2B5EDAE7-52A7-4A6B-9755-257B48CE4CB6}" emma:medium="tactile" emma:mode="ink">
                <msink:context xmlns:msink="http://schemas.microsoft.com/ink/2010/main" type="inkWord" rotatedBoundingBox="15329,8668 16504,7943 16660,8196 15485,8921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$</emma:literal>
                </emma:interpretation>
                <emma:interpretation id="interp12" emma:lang="en-US" emma:confidence="0">
                  <emma:literal>(</emma:literal>
                </emma:interpretation>
                <emma:interpretation id="interp13" emma:lang="en-US" emma:confidence="0">
                  <emma:literal>s</emma:literal>
                </emma:interpretation>
                <emma:interpretation id="interp14" emma:lang="en-US" emma:confidence="0">
                  <emma:literal>#</emma:literal>
                </emma:interpretation>
              </emma:one-of>
            </emma:emma>
          </inkml:annotationXML>
          <inkml:trace contextRef="#ctx0" brushRef="#br0" timeOffset="30644.7286">85 1313 21,'-3'1'31,"0"1"-3,-1 2-3,-2 0 1,2 0 2,-2-1 4,-1 3 5,1 0 3,-1 1 3,0-2-2,1 2-2,-4 2-4,3-2-5,1 0-2,-4 1-1,3 1-1,-3 0-2,4-1-2,-4 1-2,3 0-2,0 1-4,-2-3-3,2 2-3,-3 0-1,3 1-3,-3-1 0,4 0-2,-1 1-2,1-1 0,-1 0-1,0 1-4,1-3-8,-1 3-13,4-3-18,-4 2-21,1-2-27,-1 1-32,4-1-20,-4-1 1</inkml:trace>
          <inkml:trace contextRef="#ctx0" brushRef="#br0" timeOffset="31250.5577">-70 1461 22,'-3'0'41,"-1"0"-6,-2 2-7,-1 2-3,4-2-3,-4 3 1,1-1-1,-1 2 3,-3-1 3,3 1 2,1 1-2,-4 1-1,3-1-2,1 3-2,-4-3-3,3 2-2,-3 0 2,0 1 1,4 1-2,-4-2-1,0 2-3,3 0-3,-3 0-4,0 0-3,4-1-2,-1 1-4,1 0 0,-1-1 0,0-1 1,1 0-2,-1 0-6,4 1-10,0-3-15,-4 0-20,4 1-28,-4-1-35,4-1-17</inkml:trace>
          <inkml:trace contextRef="#ctx0" brushRef="#br0" timeOffset="31256.5838">-136 1555 105,'0'-5'105,"0"4"-27,-3 1-14,-1 0-11,1 0-8,0 1-5,-1 4-7,-2-2-8,2 1-7,-2 1-5,2 1-2,-2 1-2,-1 1-1,1-1 1,-1 2 3,0-1 4,-2 1 6,2-1 6,0 1 6,-3 0 2,0 0 4,4 1-2,-4 1-3,0-2-4,0 0-7,0 1-4,0-1-6,0 0-7,0 0-1,1 1-2,2-3-2,-3 3-1,0-3 0,0 0-1,0 1-1,4-1-1,-4 0 0,3 1 1,-3-2-2,0 1 2,4 1 0,-1-3-2,-3 1-1,4 1-4,-1-1-9,0 1-16,1-1-17,2-1-23,-2-1-24,3 1-28,-1-1-35,1 0-13,0-2 5</inkml:trace>
          <inkml:trace contextRef="#ctx0" brushRef="#br0" timeOffset="31783.9237">-311 1701 53,'0'-4'107,"3"2"-45,-3 0-25,-3 2-13,3 0-10,0 2-6,-4 0-4,1 2-1,0 0-1,-1-1-2,-2 3 1,-1-1-1,1 1 0,-1-1-1,0 3 0,1-2 1,-4-1-1,0 3 0,3-3 2,-3 2 1,1-1-1,-5 0-1,4 0 1,0-1 1,-3 0-1,3 1-1,-3 0 1,3 1 0,-3-3-2,0 1 2,3 1-2,-3-1 2,3 1-1,0 0 1,-3-1-1,3-1 0,-3 2 0,3-1 0,0 1 1,-3-1 1,-1 1 0,4 1 2,-3-1 0,0 1 1,0 1 2,0-3 0,-1 3 2,1-2-1,0 1-1,3-2 0,-3 1-1,3 0-1,-3-1 0,3 0 0,0-1 0,3 2-3,-2-3 2,2 1-4,-3 2-1,3-2 0,1-1 0,-1 3-2,4-2-2,-4-1-7,4 1-17,0-1-29,-1 0-39,1-2-19</inkml:trace>
          <inkml:trace contextRef="#ctx0" brushRef="#br0" timeOffset="34657.478">-417 1853 12,'0'0'24,"3"0"2,-3 0-4,0 0-3,0 0-4,0 0-3,0 0-5,0 0-3,0 0 1,0 0-4,0-1 1,0 1-2,0 0-1,0 0 1,0 0-2,0 0 0,0 0 2,0 0 0,4-3 2,-4 3-2,0 0 1,0 0 0,0-1-1,0 1-1,0 0 1,3-2 0,-3 2 0,0-2-1,0 2 1,0-2 0,0 0-4,0 2 2,0 0-1,0-2 0,0 2 0,0-2 1,0 2 2,-3 0 0,3 0-1,0-1-1,0 1 2,-4 0-2,4 0 1,-3 0-1,0 0 2,-1 0 0,-2 1 4,2 1-3,-2 0 1,-1-2-1,-3 4 0,4-2-1,-4 1-7,0 1-8,-3 2-15,3-2-9</inkml:trace>
          <inkml:trace contextRef="#ctx0" brushRef="#br0" timeOffset="-883.8463">-628 1870 105,'3'-4'167,"0"2"-20,-3 1-37,4-1-22,-4 2-6,0 0-3,-4 2 0,4-1-7,-3 3-14,0-1-12,-1 1-15,1 0-10,-4 2-7,1-1-7,2 1-6,-2 0-1,-1-1-13,1 2-20,-1-3-25,4 2-23,-4-1-27,1-1-26,2-2-19,1 2-20,-4-3-1,1-1 12</inkml:trace>
          <inkml:trace contextRef="#ctx0" brushRef="#br0" timeOffset="32190.0698">-645 1892 35,'-7'4'41,"1"0"-3,-4 1 2,3-1-4,1 1 1,-4-1-5,0 0-4,0 2-5,0-1-6,4-1-4,-4-1-4,0 3-3,0-2-3,0-1-2,3 1-10,-3 0-16,4-2-26,-1 1-38,1-1-20</inkml:trace>
          <inkml:trace contextRef="#ctx0" brushRef="#br0" timeOffset="34692.5197">-760 1957 19,'-7'4'41,"4"0"1,-4-3-1,-3 3-2,4 0-2,-1 0-6,-3 1-7,3-1-4,1 0-5,-4-1-2,3 3-6,-3-2 0,4 1 0,-1 1-4,1-1-1,-1-1-3,0 2 1,4-3-1,-4 1 1,4 0 1,0 2-1,-4-3 0,4-1 0,0 1-1,3 1-4,-4 0-8,1-2-14,3 0-19,-3 0-29,3-1-25</inkml:trace>
          <inkml:trace contextRef="#ctx0" brushRef="#br0" timeOffset="35128.6118">-876 2037 18,'0'0'42,"-3"2"-9,3-2-4,-4 2-6,4 0-7,-3 2-3,3-3-5,-3 1-1,-1 2-3,1-3-1,3 3-1,-3-2-2,0 2-2,3-2-2,-4 1-12,1-1-16,3 0-26,-3 0-20</inkml:trace>
          <inkml:trace contextRef="#ctx0" brushRef="#br0" timeOffset="33350.0254">-1143 1953 54,'0'0'44,"3"0"-9,0 3-1,1-3-1,2 1-2,1 1-5,-4 0-5,7 2-1,-3-3-2,-1 3-1,1 0-3,-1-2-1,1 1-2,0 1-1,-1 2-3,1-2-2,3 1 1,-4-1-1,1 2-3,-1-1-2,1-2 0,3 3 2,-3-1-1,-1 1-1,4-2 0,-3 0 0,3 2-2,-4-5 0,1 3-6,3-1-4,-4-1-5,1 0-8,-1 0-9,1 2-9,0-4-9,-1 2-17,1 0-22</inkml:trace>
        </inkml:traceGroup>
        <inkml:traceGroup>
          <inkml:annotationXML>
            <emma:emma xmlns:emma="http://www.w3.org/2003/04/emma" version="1.0">
              <emma:interpretation id="{37AB3373-02EC-4128-8C8C-D79223D8D163}" emma:medium="tactile" emma:mode="ink">
                <msink:context xmlns:msink="http://schemas.microsoft.com/ink/2010/main" type="inkWord" rotatedBoundingBox="16354,8051 16762,7806 16856,7963 16448,8208"/>
              </emma:interpretation>
              <emma:one-of disjunction-type="recognition" id="oneOf3">
                <emma:interpretation id="interp15" emma:lang="en-US" emma:confidence="0.5">
                  <emma:literal>It</emma:literal>
                </emma:interpretation>
                <emma:interpretation id="interp16" emma:lang="en-US" emma:confidence="0">
                  <emma:literal>€301</emma:literal>
                </emma:interpretation>
                <emma:interpretation id="interp17" emma:lang="en-US" emma:confidence="0">
                  <emma:literal>€90</emma:literal>
                </emma:interpretation>
                <emma:interpretation id="interp18" emma:lang="en-US" emma:confidence="0">
                  <emma:literal>€901</emma:literal>
                </emma:interpretation>
                <emma:interpretation id="interp19" emma:lang="en-US" emma:confidence="0">
                  <emma:literal>€801</emma:literal>
                </emma:interpretation>
              </emma:one-of>
            </emma:emma>
          </inkml:annotationXML>
          <inkml:trace contextRef="#ctx0" brushRef="#br0" timeOffset="29043.4759">237 1166 35,'0'-2'38,"-3"2"-7,3 0-9,-3-2-8,-1 2-2,4 0-4,-3 2-1,-4-2 1,4 0-1,0 2 1,-4 0 0,4 0 0,-4-2-1,4 1-3,-4 2 0,1-2-1,3 1-1,-4 2 0,0-2-1,4 2 1,-4-1-2,4 1 0,-4 0 0,4 0 0,0 1-1,0-2-1,-1 3-6,1 0-13,3-3-18,-3 3-33</inkml:trace>
          <inkml:trace contextRef="#ctx0" brushRef="#br0" timeOffset="27686.6064">317 1185 2,'0'-2'32,"0"2"-9,0-4-3,0 2-3,0 0-2,0 1-4,-4-2-2,4 2-2,-3-3-3,3 2-1,-3-1-2,-1 1 1,4 0-2,-3-2 1,0 2-1,3 0 0,-3 1 1,-1-2-2,4 2-2,-3-1-9,3 2-15,-3-2-25</inkml:trace>
          <inkml:trace contextRef="#ctx0" brushRef="#br0" timeOffset="29048.637">165 1190 6,'-4'4'16,"-2"-2"1,2 1-1,1 0-1,-4 0-1,4 1 0,0-1-1,0 3-2,-1-2 0,-2-1-2,2 3-2,1-2 0,0 1-2,-1 1-2,4-1 0,-3 1-1,0 0 0,3-2-2,-3 1-2,3-1 1,0 1-2,-4-1-6,4-1-13,0 3-20,0-4-26</inkml:trace>
          <inkml:trace contextRef="#ctx0" brushRef="#br0" timeOffset="27683.697">383 1250 36,'0'-2'41,"0"0"-6,-4 0-7,4 0-6,-3-2-3,0 1-2,3 1-3,-3-4-2,-1 3-3,1-1 1,0-2-2,-4 2-1,4-1-2,-1-1-1,-2 3 1,2-3-4,1 1-1,0-1 0,-4 2 0,4 0-2,0 1 0,-1-1 0,1 1-1,0-1-9,-1 2-12,1 0-15,0 0-24,3 0-25</inkml:trace>
          <inkml:trace contextRef="#ctx0" brushRef="#br0" timeOffset="28565.3644">231 1168 56,'-4'-2'68,"4"0"-13,-3 2-9,3-2-10,0 1-11,-3 1-6,3-2-9,0 2-3,0 0-4,-4 0-2,4 0 1,-3 0-2,3 0-1,-3 0 0,0 2 0,-1-2 0,1 1 1,3 1 0,-3 0 1,-1 0-1,1 0-2,0-1-5,-1 2-8,4 0-13,-3-1-16,0 2-24,3-2-24</inkml:trace>
          <inkml:trace contextRef="#ctx0" brushRef="#br0" timeOffset="28166.697">287 1183 57,'0'-4'69,"0"2"-8,-3 0-9,3 1-4,0-3-9,-4 0-8,4 2-9,-3-1-4,0-1-5,-1 0-4,4 0-4,-3 0-2,0 1 1,-1 1-2,1 0-1,0-2-1,0 3 1,-1 1 1,-2-2-2,2 2-1,1 0-1,0 0-12,-1 2-21,1-2-28,0 1-40,-1 1-18</inkml:trace>
          <inkml:trace contextRef="#ctx0" brushRef="#br0" timeOffset="30236.0634">95 1272 20,'-3'2'36,"0"0"-4,-4 1-6,4-1 0,-4 2-1,0 1 1,4 1 3,-3 0 3,-1-1 1,0 1-1,1 1-2,-1-1-1,-3 1-5,4 1-2,-1-2-3,0 1-4,1 0-2,-1-2-2,1 3-5,-1-2-1,0-1-1,4 0-2,-4 3-2,4-2-6,0-2-14,-1 1-24,1 1-32,0-1-37,0-1-20</inkml:trace>
          <inkml:trace contextRef="#ctx0" brushRef="#br0" timeOffset="29716.0436">19 1333 35,'-3'4'32,"0"-2"-6,-1 2-6,1 0-4,0-1-4,-1 2-2,1-1-4,0 2-4,3-3-6,-4 3-12,4 0-17,-3-3-21</inkml:trace>
        </inkml:traceGroup>
      </inkml:traceGroup>
    </inkml:traceGroup>
  </inkml:traceGroup>
</inkml:ink>
</file>

<file path=ppt/ink/ink1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1.89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AFEC708-C43A-4EF7-B861-9BEC1A2A2944}" emma:medium="tactile" emma:mode="ink">
          <msink:context xmlns:msink="http://schemas.microsoft.com/ink/2010/main" type="inkDrawing"/>
        </emma:interpretation>
      </emma:emma>
    </inkml:annotationXML>
    <inkml:trace contextRef="#ctx0" brushRef="#br0">0 0 49,'2'2'73,"1"-2"0,1 2-5,1 2-4,-2-2-2,2 2-5,-1 0-8,1 0-7,0 1-7,1 0-8,1 0-7,-2 0-5,2 1-4,-2-1-3,2 0-1,0 0-3,-2 0-4,0 0-9,-1-2-23,-1 1-34,1-1-45,-3 0-34,1-1-16</inkml:trace>
  </inkml:traceGroup>
</inkml:ink>
</file>

<file path=ppt/ink/ink1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2.89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E1341F17-7122-4BB8-9B2D-505F40060539}" emma:medium="tactile" emma:mode="ink">
          <msink:context xmlns:msink="http://schemas.microsoft.com/ink/2010/main" type="inkDrawing"/>
        </emma:interpretation>
      </emma:emma>
    </inkml:annotationXML>
    <inkml:trace contextRef="#ctx0" brushRef="#br0">16 11 24,'-6'-2'74,"3"0"-9,-1 1-4,3 0-9,-1 0-8,2 0-10,0 0-8,2-1-3,-1 2-2,3 0 2,-1 0 2,1 0 5,1 0 5,2 2 2,0-1 1,0 0 1,2 1 1,-1-1-1,1 3-1,2-2-2,-1 1 0,2 2 0,-1-1 0,1 1-3,0 1-1,0 0-4,0-1-5,0 3-7,0-2-3,1 1-5,-3 1-2,0-1-2,1-1-2,-2 2 1,-1-1 1,-1-1-3,-2 1 0,1-1-2,-1 0-6,-3 0-19,1-2-24,-1 1-29,-2-1-39,1 0-52,-1-1-33,0 0-2,-1-1 13</inkml:trace>
  </inkml:traceGroup>
</inkml:ink>
</file>

<file path=ppt/ink/ink1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2.90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F53BA0A-840D-49C4-95DD-AA7E3F75035C}" emma:medium="tactile" emma:mode="ink">
          <msink:context xmlns:msink="http://schemas.microsoft.com/ink/2010/main" type="inkDrawing"/>
        </emma:interpretation>
      </emma:emma>
    </inkml:annotationXML>
    <inkml:trace contextRef="#ctx0" brushRef="#br0">0 0 46,'0'0'66,"2"0"-3,-1 0-2,1 1-3,0 0-1,1 1-1,1 1 1,-1 0-1,3 0 0,-1 0-1,0 1 0,2 2 0,-2-2-5,2 2-5,-2-1-6,1 1-7,0 0-8,0-1-5,-1 1-7,-2 1-3,3-2-2,-3 1-2,0 0-1,-1 0-4,2 0 0,-2-2 0,-1 3 0,1-3-2,0 1-1,-1 0-10,-1-1-20,2 0-30,-2-1-34,2 0-43,-2 0-44,0 0-13,2-2 9</inkml:trace>
  </inkml:traceGroup>
</inkml:ink>
</file>

<file path=ppt/ink/ink1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3.18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517AE891-F62E-499B-B0E5-9FCA46CD7A02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14,'-2'-2'40,"2"2"1,0 0 4,0 0 1,0 0 4,0 0 4,2 2 4,-1-2-2,1 4-3,0-3 1,1 2 3,1 1 3,1 0 2,0 1 3,0 0-2,1 1-4,1 0-4,0 1-6,0-1-6,-2 2-8,2 0-3,0-1-6,0 1-5,0-1-4,0 1-5,-1 0-5,0-1-3,-1 1-1,0-1-2,0-1-2,-1 0-2,-1 0-6,3 0-21,-3-1-23,-1 0-26,1-1-33,-1 0-37,0 0-44,-1-2-10,-1 0 5</inkml:trace>
  </inkml:traceGroup>
</inkml:ink>
</file>

<file path=ppt/ink/ink1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3.8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693CCBC-6D6E-452F-900E-B08EF1C310C9}" emma:medium="tactile" emma:mode="ink">
          <msink:context xmlns:msink="http://schemas.microsoft.com/ink/2010/main" type="inkDrawing"/>
        </emma:interpretation>
      </emma:emma>
    </inkml:annotationXML>
    <inkml:trace contextRef="#ctx0" brushRef="#br0">0 0 81,'2'1'96,"0"1"5,1 1-1,-1 0-1,0 1 1,1 1 2,1 1 4,-1 0 1,1 0 4,-1 1 7,1 1 10,1 0 5,-2 1-3,1-1-9,-1 2-12,1 0-21,-1 1-23,-1-2-21,1 2-16,-1-1-9,2 0-8,-2-1-4,1 0-2,-1 0-1,-1 0-4,3-1-4,-2-1-2,1 0-18,-1-2-41,1 1-49,-1-2-50,0 1-52,-1-2-47,1 0-34,0 0-2,0-1 28,-2-1 41</inkml:trace>
  </inkml:traceGroup>
</inkml:ink>
</file>

<file path=ppt/ink/ink1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4.06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796AAD7-DE43-4CBB-B623-03FC1D66B4F4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6,'0'1'53,"0"0"0,2 0 10,0 1 9,0 1 6,-1 1 5,1-1 6,1 3 4,1-1 1,-1 1-3,3 1-4,-1 1-4,-2 0-7,3-1-11,0 1-9,0 1-10,-1-1-11,2 0-9,-2 1-9,0-1-7,-1 1-3,1-1-4,-2 0-1,3-1 0,-3 1-1,1-1 1,-1 1-2,0-1 2,1-1-3,-2 0-7,-1 0-18,1-2-28,0 1-29,-2-1-36,2 0-44,-2-1-48,-2-1-15,2 0 10</inkml:trace>
  </inkml:traceGroup>
</inkml:ink>
</file>

<file path=ppt/ink/ink1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4.66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56653A9-8918-4730-9E6A-2B075E676DBD}" emma:medium="tactile" emma:mode="ink">
          <msink:context xmlns:msink="http://schemas.microsoft.com/ink/2010/main" type="inkDrawing"/>
        </emma:interpretation>
      </emma:emma>
    </inkml:annotationXML>
    <inkml:trace contextRef="#ctx0" brushRef="#br0">2 0 60,'0'3'88,"-2"1"3,2 1 4,0 0-1,0 1 2,0 0 4,2 1 8,0 0 3,-1 0-2,3 1-4,-2 0-7,1 1-9,-1-1-11,1 2-13,-1 0-10,1-1-9,-1 0-13,0 1-7,0-1-11,0 0-6,-1 0-3,-1-2-2,2 2-2,-2-2-2,0 1-1,0-2-4,0 0-13,0 0-29,0-1-37,0-1-39,2 0-44,-2-1-55,0 0-38,0-2 1,0 0 22</inkml:trace>
  </inkml:traceGroup>
</inkml:ink>
</file>

<file path=ppt/ink/ink1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4.67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FB5113A-B0B8-4F02-A182-4729450739D6}" emma:medium="tactile" emma:mode="ink">
          <msink:context xmlns:msink="http://schemas.microsoft.com/ink/2010/main" type="inkDrawing"/>
        </emma:interpretation>
      </emma:emma>
    </inkml:annotationXML>
    <inkml:trace contextRef="#ctx0" brushRef="#br0">0 6 39,'0'-3'79,"0"2"-14,2-1-4,-2 2-6,2 0-2,-2 0 1,2 1 4,-2 1 9,1 1 4,1 0 7,0 1 1,0 1 2,-1 0 1,1 1-4,0 1-4,1 1-7,-1 1-5,0 0-11,0 0-10,-1 0-11,1 1-9,2 1-8,-3-1-5,-1 1-3,2-2-3,0 1 0,-1 0-1,-1-1-1,2 0-7,-2-1-19,2 1-29,-2-2-32,0-2-38,0 1-45,0-1-48,0-1-16,-2-1 8,2-1 23</inkml:trace>
  </inkml:traceGroup>
</inkml:ink>
</file>

<file path=ppt/ink/ink1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5.60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DBB73CA-144F-4E19-8536-6CB626A0474C}" emma:medium="tactile" emma:mode="ink">
          <msink:context xmlns:msink="http://schemas.microsoft.com/ink/2010/main" type="inkDrawing"/>
        </emma:interpretation>
      </emma:emma>
    </inkml:annotationXML>
    <inkml:trace contextRef="#ctx0" brushRef="#br0">0 0 49,'0'0'91,"2"2"-12,-2 2-4,1-1 2,1 3-1,2-2-3,-3 2-3,3 1-4,-1 1-2,1 0-7,-1-1-4,1 2-11,-1 0-11,1 0-8,-1 0-7,-1 0-3,1 0-5,-1 0-3,-2 0 0,2-1-5,-2 1 0,2-1-4,-2-1-11,0 0-20,-2-2-26,2 1-37,0-2-48,0 0-39,0-1-11,0-1 9</inkml:trace>
  </inkml:traceGroup>
</inkml:ink>
</file>

<file path=ppt/ink/ink1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5.60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838CB1F-CFAA-4584-A183-0B44C47A2131}" emma:medium="tactile" emma:mode="ink">
          <msink:context xmlns:msink="http://schemas.microsoft.com/ink/2010/main" type="inkDrawing"/>
        </emma:interpretation>
      </emma:emma>
    </inkml:annotationXML>
    <inkml:trace contextRef="#ctx0" brushRef="#br0">0 0 29,'4'1'83,"-1"1"5,-1 0 6,2 1 9,-3 1 5,3 1 0,-1 1-4,1-1-4,-3 2-3,3-1-6,-1 1-11,1 1-10,-1-1-7,1 0-10,-1 1-13,1 0-8,-1 0-10,-1-1-7,1 1-4,-1 0-4,0 0-2,0-1-2,-1 0-3,-1-1-2,2 1-17,-2-1-29,2-1-36,-2 0-40,0-1-45,0 0-55,0-1-22,0-1 9,0 0 24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9.08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5557EBE-1E26-47C3-95DC-D8C8D33FF6CE}" emma:medium="tactile" emma:mode="ink">
          <msink:context xmlns:msink="http://schemas.microsoft.com/ink/2010/main" type="writingRegion" rotatedBoundingBox="19875,10304 20691,9539 20981,9849 20165,10614">
            <msink:destinationLink direction="with" ref="{522B8E96-BFC9-46F3-853E-DCFCEE9CBBF5}"/>
          </msink:context>
        </emma:interpretation>
      </emma:emma>
    </inkml:annotationXML>
    <inkml:traceGroup>
      <inkml:annotationXML>
        <emma:emma xmlns:emma="http://www.w3.org/2003/04/emma" version="1.0">
          <emma:interpretation id="{69314F91-95DF-48D2-A3E4-6D3A24E3CA94}" emma:medium="tactile" emma:mode="ink">
            <msink:context xmlns:msink="http://schemas.microsoft.com/ink/2010/main" type="paragraph" rotatedBoundingBox="19875,10304 20691,9539 20981,9849 20165,106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DB840D-011B-408A-AD9C-7030072FBFCE}" emma:medium="tactile" emma:mode="ink">
              <msink:context xmlns:msink="http://schemas.microsoft.com/ink/2010/main" type="line" rotatedBoundingBox="19875,10304 20691,9539 20981,9849 20165,10614"/>
            </emma:interpretation>
          </emma:emma>
        </inkml:annotationXML>
        <inkml:traceGroup>
          <inkml:annotationXML>
            <emma:emma xmlns:emma="http://www.w3.org/2003/04/emma" version="1.0">
              <emma:interpretation id="{953DF6B9-9EEA-4482-B0F0-7BDF9478B27B}" emma:medium="tactile" emma:mode="ink">
                <msink:context xmlns:msink="http://schemas.microsoft.com/ink/2010/main" type="inkWord" rotatedBoundingBox="19875,10304 20691,9539 20981,9849 20165,10614">
                  <msink:destinationLink direction="with" ref="{BD14FD21-A2BE-443E-925D-39644234CCB7}"/>
                </msink:context>
              </emma:interpretation>
              <emma:one-of disjunction-type="recognition" id="oneOf0">
                <emma:interpretation id="interp0" emma:lang="en-US" emma:confidence="0.5">
                  <emma:literal>"t*</emma:literal>
                </emma:interpretation>
                <emma:interpretation id="interp1" emma:lang="en-US" emma:confidence="0">
                  <emma:literal>"a*</emma:literal>
                </emma:interpretation>
                <emma:interpretation id="interp2" emma:lang="en-US" emma:confidence="0">
                  <emma:literal>"u*</emma:literal>
                </emma:interpretation>
                <emma:interpretation id="interp3" emma:lang="en-US" emma:confidence="0">
                  <emma:literal>"n*</emma:literal>
                </emma:interpretation>
                <emma:interpretation id="interp4" emma:lang="en-US" emma:confidence="0">
                  <emma:literal>"h*</emma:literal>
                </emma:interpretation>
              </emma:one-of>
            </emma:emma>
          </inkml:annotationXML>
          <inkml:trace contextRef="#ctx0" brushRef="#br0">-1 47 106,'0'4'84,"0"-4"-16,7 0-11,0-4-7,0 4-8,6 0-8,2-4-9,-1 4-10,-1-4-6,8 4-5,0-4-1,0 4-3,7-4 0,-7 0 2,-1 0 0,8 4-9,-7-4-14,7 0-18,-7 1-23,0-1-24,-1 0-28,1 0-11</inkml:trace>
          <inkml:trace contextRef="#ctx0" brushRef="#br0" timeOffset="2.9917">374 0 31,'8'0'44,"5"-4"-11,1 4-8,0-4-6,0 4-6,7-4-6,0 0-4,0 0-1,-8 4-2,8-4-7,0 1-16,-7 3-28,7-4-24</inkml:trace>
          <inkml:trace contextRef="#ctx0" brushRef="#br0" timeOffset="454.0473">666-55 4,'0'0'95,"7"-4"-12,1 4-10,-8-4-4,13 4-5,-6-8-9,0 8-10,6-7-13,-5 3-7,5 0-10,-5-4-5,5 4-4,-6-4-3,7 4-2,-7-3 0,1 3-2,-8-4-1,6 0-1,1 4-3,-7-4 0,0 1-2,0 3-1,0-4 2,0 0-1,0 0 1,0 0 0,0 1-2,0-1-2,0-4-4,0 4-7,0-3-7,0-1-5,8 4 1,-8-4 0,6 5 6,-6-1 7,0 0 8,7-4 8,-7 8 9,0-3 8,7 2 6,-7-2 4,0 2 0,0 2-1,0-1-4,0 0-12,7 0-22,-7 4-34,0-4-43,7 0-22</inkml:trace>
          <inkml:trace contextRef="#ctx0" brushRef="#br0" timeOffset="2012.2275">826-676 7,'0'-8'44,"7"4"-2,-7 0 1,0 4 5,7 4 1,-7 0-3,7 8-9,-7-1-7,7 9-7,-7-1-8,6 9-5,-6-1-3,8 0-2,-8 9-1,0-5-1,0 4-2,0 0 0,0 1 0,0-2-2,0 2-10,-8-1-21,8 0-29,-6-3-38,-1-5-20</inkml:trace>
          <inkml:trace contextRef="#ctx0" brushRef="#br0" timeOffset="1469.5692">896-484 80,'0'-17'141,"0"10"-49,0-5-35,0 4-17,0 1-10,0 2-7,6 2-4,-6-1-3,0 4-4,0 0-6,0 4-3,0 4 1,0-1-1,0 9 0,-6 0 0,6-1-1,0 9 0,-7-5 0,-1 5-1,8 3-1,-6-4-11,-1 5-22,-1-1-38,-5-3-44,6-1-23,-7 1-9</inkml:trace>
          <inkml:trace contextRef="#ctx0" brushRef="#br0" timeOffset="1020.345">881-540 3,'0'-7'75,"0"3"-6,0-4-8,0 4-6,0 0-3,8 0-9,-8 1-9,0 3-11,7-5-6,-7 5-4,0 5-1,6-2-2,-6 1-1,0 0-1,0 8-1,7-1-1,-7 1-3,0 8 0,0-1-1,0 1-1,0 4 0,-7-1-1,7 4 0,0-4-3,-6 5-9,-1 0-16,7-5-25,-8 4-33,2-4-33,6-3-16</inkml:trace>
          <inkml:trace contextRef="#ctx0" brushRef="#br0" timeOffset="1476.4771">820-649 63,'0'-8'84,"0"4"-25,0 1-13,6 3-10,-6 3-2,0 1-1,0 4-3,0 4-6,0 3-5,0 1-6,0 4-6,0 3-2,0 0-1,0 1-1,0 3-1,-6-3-3,6-1-7,0 1-21,-8-1-33,8-3-41,-7-1-23</inkml:trace>
        </inkml:traceGroup>
      </inkml:traceGroup>
    </inkml:traceGroup>
  </inkml:traceGroup>
</inkml:ink>
</file>

<file path=ppt/ink/ink1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5.86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6250B92B-487C-4E67-9D24-05A9EBE1C5E3}" emma:medium="tactile" emma:mode="ink">
          <msink:context xmlns:msink="http://schemas.microsoft.com/ink/2010/main" type="inkDrawing"/>
        </emma:interpretation>
      </emma:emma>
    </inkml:annotationXML>
    <inkml:trace contextRef="#ctx0" brushRef="#br0">-1 0 42,'0'1'84,"1"1"-7,1 1-1,0 2 1,0 0 2,-1-1 4,1 3 3,0 0 10,1 1 5,-1 0 6,0 0-2,1 1-6,-1 1-14,1 0-15,-1 0-15,2 0-16,-3-1-14,3 1-11,-3 1-5,3-1-1,-2-2-4,1 1-4,-1 0-13,0 0-30,1-2-35,-1-1-47,1 0-58,-1 0-57,0-2-18,0 0 9,-1-1 28</inkml:trace>
  </inkml:traceGroup>
</inkml:ink>
</file>

<file path=ppt/ink/ink1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6.46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CA8F9261-E92E-4B1A-912F-8889213D7581}" emma:medium="tactile" emma:mode="ink">
          <msink:context xmlns:msink="http://schemas.microsoft.com/ink/2010/main" type="inkDrawing"/>
        </emma:interpretation>
      </emma:emma>
    </inkml:annotationXML>
    <inkml:trace contextRef="#ctx0" brushRef="#br0">10 4 84,'-3'-2'84,"1"0"-20,0 2-6,2 0-3,-2 0 1,1 2 6,1 2 5,0-1 1,0 2 2,1 1 0,-1 1-3,0 0-7,2 1-10,-2 0-8,2 2-9,0 0-10,-2-1-7,1 2-6,-1-2-4,2 1-2,-2 0-3,0-1-1,0 0-8,0-1-19,-2 0-27,2 0-32,0-1-45,0-2-52,0 1-22,-1-3 3</inkml:trace>
  </inkml:traceGroup>
</inkml:ink>
</file>

<file path=ppt/ink/ink1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6.47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BC5AC78-F41B-4FB9-97EA-47D05D1DB30A}" emma:medium="tactile" emma:mode="ink">
          <msink:context xmlns:msink="http://schemas.microsoft.com/ink/2010/main" type="inkDrawing"/>
        </emma:interpretation>
      </emma:emma>
    </inkml:annotationXML>
    <inkml:trace contextRef="#ctx0" brushRef="#br0">0-1 28,'0'0'53,"3"0"5,-1 2 7,2-1 3,-1 2 0,1 1 1,-1 1 2,1 1 0,-1 1 0,1 1-4,-1 0-3,0 1-9,3 0-9,-3 1-10,1 0-10,-1 0-8,1 1-6,-1 0-4,1 0-3,-1-1-1,-1 0-4,0 0-6,-1 0-16,1-2-26,0 1-37,-1-1-47,-1-1-46,2-1-20,-2-2 1</inkml:trace>
  </inkml:traceGroup>
</inkml:ink>
</file>

<file path=ppt/ink/ink1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6.71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7ACA974-1811-426D-AE1A-F09AB4AA4194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7,'2'1'108,"0"0"-22,-1 2-14,3 0-8,-2 1-11,1 2-11,-1-2-12,2 3-9,-1 0-7,0 1-5,-1 0-3,2 0-1,-1 0-4,1 1-1,-3-1-1,1 1-9,0-1-20,-1-2-32,1 1-45,-2-1-24,0-1-12</inkml:trace>
  </inkml:traceGroup>
</inkml:ink>
</file>

<file path=ppt/ink/ink1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7.3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B1929D32-65A9-4617-9A44-596FF322D862}" emma:medium="tactile" emma:mode="ink">
          <msink:context xmlns:msink="http://schemas.microsoft.com/ink/2010/main" type="inkDrawing"/>
        </emma:interpretation>
      </emma:emma>
    </inkml:annotationXML>
    <inkml:trace contextRef="#ctx0" brushRef="#br0">0 1 31,'2'-1'24,"0"1"-9,1 1 1,2 0-2,0 1 3,1 1 3,0 0 0,1 1 0,1 0-2,0 2-3,1-2-3,-2 1-6,0 2-3,2-1 0,-3 0-1,0 1-2,-1 0-11,0-2-18,0 2-27,-1-1-27</inkml:trace>
  </inkml:traceGroup>
</inkml:ink>
</file>

<file path=ppt/ink/ink1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8.24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8BEF9C8-A472-41AE-BB32-5C30BE254BF6}" emma:medium="tactile" emma:mode="ink">
          <msink:context xmlns:msink="http://schemas.microsoft.com/ink/2010/main" type="inkDrawing"/>
        </emma:interpretation>
      </emma:emma>
    </inkml:annotationXML>
    <inkml:trace contextRef="#ctx0" brushRef="#br0">0-1 17,'5'0'46,"0"0"3,1 2 3,2 0 1,-1 0 0,4 0-1,-3 1-6,3 1-7,-1-1-8,1 2-10,-1-1-6,0 1-6,1 0-5,-1 0-5,-1-1-10,0 0-23,-1 1-34,-2-1-35,0 0-23,0-1-11</inkml:trace>
  </inkml:traceGroup>
</inkml:ink>
</file>

<file path=ppt/ink/ink1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8.24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38E321A-4978-4B53-A9E9-4AF5875C626E}" emma:medium="tactile" emma:mode="ink">
          <msink:context xmlns:msink="http://schemas.microsoft.com/ink/2010/main" type="inkDrawing"/>
        </emma:interpretation>
      </emma:emma>
    </inkml:annotationXML>
    <inkml:trace contextRef="#ctx0" brushRef="#br0">0 1 35,'-1'-1'70,"2"0"2,3 2 0,-1 0 1,4 0-3,2 2-2,1 1-10,3 0-11,-1 1-11,1 0-10,3 2-7,0 0-7,0 0-1,1 0-4,-2 1-3,3-1-5,-2-1-12,-3 1-24,3-1-42,-4 0-51,0 0-25,1-2-12</inkml:trace>
  </inkml:traceGroup>
</inkml:ink>
</file>

<file path=ppt/ink/ink1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9.25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BD213EB7-0DA0-4DB9-8549-5CA7548540FA}" emma:medium="tactile" emma:mode="ink">
          <msink:context xmlns:msink="http://schemas.microsoft.com/ink/2010/main" type="inkDrawing"/>
        </emma:interpretation>
      </emma:emma>
    </inkml:annotationXML>
    <inkml:trace contextRef="#ctx0" brushRef="#br0">0 2 41,'4'-2'59,"-3"2"4,5-1 5,-3 2 2,4-1 3,-2 2 1,4 0 0,-2 0 2,3 2-5,-1 0-9,1 0-9,1 2-9,1-1-11,-2 1-11,1 0-8,-1 0-5,1 1-5,-3-1-5,1 0-5,-2 0-15,0-1-20,-2 0-24,-1-1-28,-1 0-34,0-1-39,-1 0-10,-2-1 7</inkml:trace>
  </inkml:traceGroup>
</inkml:ink>
</file>

<file path=ppt/ink/ink1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9.31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637C2889-C1B9-40F5-94D7-8A103380B5E9}" emma:medium="tactile" emma:mode="ink">
          <msink:context xmlns:msink="http://schemas.microsoft.com/ink/2010/main" type="inkDrawing"/>
        </emma:interpretation>
      </emma:emma>
    </inkml:annotationXML>
    <inkml:trace contextRef="#ctx0" brushRef="#br0">2 3 48,'-2'-2'65,"2"1"-2,2 0-1,-2 1-3,3 1 0,0 1-3,1 0-4,1 0-3,2 2-5,2 1-6,-2 0-5,3 1-6,-1 0-5,1 1-6,-1 0-4,1 0-5,-1 1-4,0 0-2,0-1-1,-3 0-2,0 1-8,-1-2-15,0 1-21,-2-2-28,-1 0-44,0-1-31,-2-1-13</inkml:trace>
  </inkml:traceGroup>
</inkml:ink>
</file>

<file path=ppt/ink/ink1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9.32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CEF4C468-37CE-423B-B0FA-6A73BD07E64F}" emma:medium="tactile" emma:mode="ink">
          <msink:context xmlns:msink="http://schemas.microsoft.com/ink/2010/main" type="inkDrawing"/>
        </emma:interpretation>
      </emma:emma>
    </inkml:annotationXML>
    <inkml:trace contextRef="#ctx0" brushRef="#br0">0 0 34,'10'6'56,"-1"-1"0,2 3 0,-1 0 1,0 2-5,3 0-6,-1 0-9,0 1-10,2 1-7,-2 1-9,0-1-3,2 1-5,-4 0-4,3 0-19,-3-2-32,1 0-45,-3 0-26,-1-2-12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9.08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D14FD21-A2BE-443E-925D-39644234CCB7}" emma:medium="tactile" emma:mode="ink">
          <msink:context xmlns:msink="http://schemas.microsoft.com/ink/2010/main" type="inkDrawing" rotatedBoundingBox="19223,10370 20029,10293 20030,10302 19224,10379" semanticType="callout" shapeName="Other">
            <msink:sourceLink direction="with" ref="{953DF6B9-9EEA-4482-B0F0-7BDF9478B27B}"/>
            <msink:sourceLink direction="with" ref="{E5FE7455-5C0E-4302-B540-72E285486D79}"/>
          </msink:context>
        </emma:interpretation>
      </emma:emma>
    </inkml:annotationXML>
    <inkml:trace contextRef="#ctx0" brushRef="#br0">0 78 38,'0'0'78,"0"0"-19,13 0-9,-5 0-3,12-4 1,1 4 1,0 0-5,6-4-7,9 0-6,-9 1-5,15 3-4,0-5-6,0 2-3,-1-1-2,1 0-3,6 0-3,-6 0-1,0 0-2,0 0-2,0 0 0,-8 0 0,1 0-6,-7-3-10,0 7-17,-1-4-23,-6 0-32,-7 0-38,7 4-16</inkml:trace>
  </inkml:traceGroup>
</inkml:ink>
</file>

<file path=ppt/ink/ink1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9.57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AD25D8E1-6CA1-4485-A592-A21438A142AF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5,'2'-1'45,"0"1"-1,1 0 0,1 1 0,-1 0-2,1 2 3,1 0 3,0 2 4,0 0 0,1 2 0,0 0-2,1 2-7,-1 0-9,0 1-8,1 0-6,-1 1-7,-1 1-6,-2 0-3,3-1-3,-5 0-5,1 0-10,0 0-18,0-1-28,-1 0-36,-1-1-40,0-2-20,0-1-3</inkml:trace>
  </inkml:traceGroup>
</inkml:ink>
</file>

<file path=ppt/ink/ink1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0.21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5645033-FA43-4B87-85DF-093DDF27DEED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13,'3'8'55,"1"2"0,-1 0-2,1 1-1,-2 2-4,1 1-3,1 1-9,-3 1-6,3-1-8,-2 3-6,-1-1-6,1-1-4,-2 1-5,0-1-10,-2-1-25,1 0-32,-1 0-39,-2-3-20</inkml:trace>
  </inkml:traceGroup>
</inkml:ink>
</file>

<file path=ppt/ink/ink1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0.2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6EA67A2D-600D-467C-B2D6-7E9B06AF893F}" emma:medium="tactile" emma:mode="ink">
          <msink:context xmlns:msink="http://schemas.microsoft.com/ink/2010/main" type="inkDrawing"/>
        </emma:interpretation>
      </emma:emma>
    </inkml:annotationXML>
    <inkml:trace contextRef="#ctx0" brushRef="#br0">7 0 56,'0'7'56,"2"0"-8,-2 0-5,2 2-6,-2 1-6,1 0-5,-1 1-4,2 0-2,-2 0-2,0 2-1,0-1-2,0 0-5,-2 1-3,2 0-1,-1-1-3,-1 1-2,0 0-6,-1-1-13,1 0-16,0 0-24,1-1-33,1-1-22</inkml:trace>
  </inkml:traceGroup>
</inkml:ink>
</file>

<file path=ppt/ink/ink1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1.27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B6730561-F40E-4902-9706-5114B133B1E9}" emma:medium="tactile" emma:mode="ink">
          <msink:context xmlns:msink="http://schemas.microsoft.com/ink/2010/main" type="inkDrawing"/>
        </emma:interpretation>
      </emma:emma>
    </inkml:annotationXML>
    <inkml:trace contextRef="#ctx0" brushRef="#br0">31 0 13,'2'4'35,"-2"0"2,-2 0 4,2 1 1,0 1 1,0 0 1,-1 1-5,-1 0-4,2 2 0,0 0-1,-2 1-2,2 1 0,-2 1-1,2-1-2,-1 2-3,1 1-5,0 0-3,0-2-5,-2 3-4,2-2-2,-2 1-2,1-1-2,1 1-1,-2-1 0,0-1 0,0 0-1,1-2 1,-1 1-5,-2-1-14,3-1-28,1 0-40,-2-2-44,0-1-23,2-1-9</inkml:trace>
  </inkml:traceGroup>
</inkml:ink>
</file>

<file path=ppt/ink/ink1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2.12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6507517-B53F-4D6E-AB4B-757C7274C562}" emma:medium="tactile" emma:mode="ink">
          <msink:context xmlns:msink="http://schemas.microsoft.com/ink/2010/main" type="inkDrawing"/>
        </emma:interpretation>
      </emma:emma>
    </inkml:annotationXML>
    <inkml:trace contextRef="#ctx0" brushRef="#br0">23 0 16,'-2'13'50,"1"-1"-10,-1 1-9,0 1-10,0 0-8,1-1-4,-1 1-2,2-1-4,-2 0 1,1 0-2,-1-1-1,0-1-2,0 0-14,0-1-31,2-2-27</inkml:trace>
  </inkml:traceGroup>
</inkml:ink>
</file>

<file path=ppt/ink/ink1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2.17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1502FAF-3F1E-4E2A-B89D-443C2577D5B7}" emma:medium="tactile" emma:mode="ink">
          <msink:context xmlns:msink="http://schemas.microsoft.com/ink/2010/main" type="inkDrawing"/>
        </emma:interpretation>
      </emma:emma>
    </inkml:annotationXML>
    <inkml:trace contextRef="#ctx0" brushRef="#br0">170 0 88,'-2'2'57,"-1"0"-27,1-1-12,-2 3-8,1-2 0,1 2 6,-1 1 9,-1 0 15,1 1 12,-3-1 15,3 3 14,-2-1 9,1 1 6,-1 0 1,0 1 1,-2-1 2,2 1-4,-1 1-6,1 0-12,0 0-11,0 0-14,0-2-12,0 2-10,-1 0-10,1 0-5,1-2-3,1 1-3,-2 0 0,1-1-4,1 0-1,-1-1 0,1 1-1,0-1-1,1-1-1,-2 0 0,1 0-1,1-2-1,-1 1-2,1-2-1,0 1-2,0-1 0,1 0-1,-1-1-1,0 1-14,0-1-23,1 0-26,-1-1-31,2 0-30,-2 1-38,0-2-30,2 1-26,0-1 2,0-1 17</inkml:trace>
  </inkml:traceGroup>
</inkml:ink>
</file>

<file path=ppt/ink/ink1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2.41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374A5A9-EB35-4C93-869D-242213BF1C27}" emma:medium="tactile" emma:mode="ink">
          <msink:context xmlns:msink="http://schemas.microsoft.com/ink/2010/main" type="inkDrawing"/>
        </emma:interpretation>
      </emma:emma>
    </inkml:annotationXML>
    <inkml:trace contextRef="#ctx0" brushRef="#br0">25 0 30,'0'4'50,"0"1"5,-2 0 5,2 1 4,-2 0 2,2 0 1,-1 1-3,-1 0-6,2 0-9,-2 0-10,2-1-11,-1 1-7,-1 1-7,2-1-5,-2 0-2,0 0-3,2 0-1,-1-1-1,-1 0-1,2-1 1,-2 0-2,0-1 0,2 0-2,-1 0-12,1-1-20,-2 0-27,2-1-39,0 0-42,0-2-19,0 0 1</inkml:trace>
  </inkml:traceGroup>
</inkml:ink>
</file>

<file path=ppt/ink/ink1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08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A0B01859-FB02-48F1-870E-A6FF3DBCF090}" emma:medium="tactile" emma:mode="ink">
          <msink:context xmlns:msink="http://schemas.microsoft.com/ink/2010/main" type="inkDrawing"/>
        </emma:interpretation>
      </emma:emma>
    </inkml:annotationXML>
    <inkml:trace contextRef="#ctx0" brushRef="#br0">31 0 61,'0'1'79,"0"3"1,0-2-2,0 3-1,0-1-2,0 0 0,-2 1-5,2 0 0,-2 1-5,2-1-4,-2 1-8,1-1-10,-1 2-8,0-1-8,0 0-5,1 1-7,-1-1-4,0-2-3,1 2-2,-1 0-4,0-2-1,0 1-1,2-1 0,-2 0-5,1 0-14,1-1-18,-2-1-21,2 1-27,0-2-29,-2 1-36,2 0-28,0-2-2,0 0 9</inkml:trace>
  </inkml:traceGroup>
</inkml:ink>
</file>

<file path=ppt/ink/ink1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09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22B369B1-47AC-4151-81FE-0791B6FCB964}" emma:medium="tactile" emma:mode="ink">
          <msink:context xmlns:msink="http://schemas.microsoft.com/ink/2010/main" type="inkDrawing"/>
        </emma:interpretation>
      </emma:emma>
    </inkml:annotationXML>
    <inkml:trace contextRef="#ctx0" brushRef="#br0">37 0 43,'-2'1'82,"2"0"-8,0 1 1,-2 1 3,2 0 3,-1 0-1,-1 1-1,2 0-5,-2 0-5,1 2-6,1-1-10,-2 1-10,0-1-13,0 1-8,1 0-5,1-2-7,-2 1-3,0 1-3,0-1-1,1 0-3,-1 0 0,0-1-2,1 0 2,-1 0-6,2-1-16,-2 1-18,0-2-22,0 0-25,2 0-34,-1-1-36,1 1-20,0-2 1</inkml:trace>
  </inkml:traceGroup>
</inkml:ink>
</file>

<file path=ppt/ink/ink1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35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93835B4-84B4-43C1-80A9-B30E5712AC6C}" emma:medium="tactile" emma:mode="ink">
          <msink:context xmlns:msink="http://schemas.microsoft.com/ink/2010/main" type="inkDrawing"/>
        </emma:interpretation>
      </emma:emma>
    </inkml:annotationXML>
    <inkml:trace contextRef="#ctx0" brushRef="#br0">33 0 10,'0'0'81,"0"2"-16,-2 0-6,2 0-1,-1 2 3,1 0 4,-2 0 1,2 2-1,-2-1 0,0 1-2,1-1-8,-1 1-9,0 1-10,1-1-9,-1 0-8,0 0-8,0 0-4,-1-1-5,1-1 1,0 1-3,2 0-10,-1-1-20,-1-1-25,2 0-35,-2-1-50,2 0-35,2-1-9,-2 0 8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8.53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5FE7455-5C0E-4302-B540-72E285486D79}" emma:medium="tactile" emma:mode="ink">
          <msink:context xmlns:msink="http://schemas.microsoft.com/ink/2010/main" type="inkDrawing" rotatedBoundingBox="18584,10358 19375,10315 19376,10330 18584,10372" shapeName="Other">
            <msink:destinationLink direction="with" ref="{BD14FD21-A2BE-443E-925D-39644234CCB7}"/>
          </msink:context>
        </emma:interpretation>
      </emma:emma>
    </inkml:annotationXML>
    <inkml:trace contextRef="#ctx0" brushRef="#br0">0 36 26,'0'0'51,"7"3"1,1-3 0,5 0-7,1 4-9,-1-4-9,8 0-7,0 0 0,7-4-2,7 4-1,-1-3 2,8 3-2,0 0-1,0-5-5,7 2-4,-7-1-4,6 0 0,1 4-2,-7-4-1,0 0-3,-2 0-10,2 4-17,-6-4-24,-2 4-31,-7-4-28,-6 4-12</inkml:trace>
  </inkml:traceGroup>
</inkml:ink>
</file>

<file path=ppt/ink/ink1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98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B368AF7-B96E-466C-8F8A-2E9C45DC17BE}" emma:medium="tactile" emma:mode="ink">
          <msink:context xmlns:msink="http://schemas.microsoft.com/ink/2010/main" type="inkDrawing"/>
        </emma:interpretation>
      </emma:emma>
    </inkml:annotationXML>
    <inkml:trace contextRef="#ctx0" brushRef="#br0">47-1 26,'0'0'86,"2"0"-30,0 0-15,-2 2-11,0-2-3,0 2-1,0 1 2,0 1 7,0 0 4,-2 1 8,2 0 3,-2 1-1,-1 1-5,1-1-11,-1 0-6,1 1-9,-2 1-5,1-2-4,-1 1-4,1 1-1,0-2-2,-1 1 0,2-1-1,-1 0-2,1-1-10,-2-1-21,3 0-27,-1 0-40,2-1-43,-2 0-21,2-1 0</inkml:trace>
  </inkml:traceGroup>
</inkml:ink>
</file>

<file path=ppt/ink/ink1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99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1FDCE170-7891-4B3C-85C3-28B64D0AADDC}" emma:medium="tactile" emma:mode="ink">
          <msink:context xmlns:msink="http://schemas.microsoft.com/ink/2010/main" type="inkDrawing"/>
        </emma:interpretation>
      </emma:emma>
    </inkml:annotationXML>
    <inkml:trace contextRef="#ctx0" brushRef="#br0">98 0 123,'0'1'112,"-2"0"-27,0 2-13,0 0-1,-1 1 2,1 0 3,-2 3 3,3-1 2,-3 0 2,1 1 0,-2 0-5,1 0-5,1 2-11,-1-1-10,-1 0-9,2 1-11,-1-1-8,-1 1-7,2-2-4,-1 2-4,-1-1-4,1 0 0,1-2-4,-1 2-1,1-3-2,1 1-4,-1-1-1,1 0-17,0-1-22,-1-1-25,1 0-26,0-2-34,2 3-39,-1-4-40,1 2-8,0-2 9</inkml:trace>
  </inkml:traceGroup>
</inkml:ink>
</file>

<file path=ppt/ink/ink1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4.25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AE76F4D5-D8B2-44CB-A0AE-B4C342CFE04E}" emma:medium="tactile" emma:mode="ink">
          <msink:context xmlns:msink="http://schemas.microsoft.com/ink/2010/main" type="inkDrawing"/>
        </emma:interpretation>
      </emma:emma>
    </inkml:annotationXML>
    <inkml:trace contextRef="#ctx0" brushRef="#br0">97 0 2,'0'0'68,"0"1"-20,0 1-11,-1 0-6,1 1-4,-2 0-3,2 0-2,-2 1 4,0 1 4,0 0 8,1-1 6,-1 3 3,0-1-1,-1 1 0,-1 1-7,1 0-5,-1-1-5,-1 2-5,2 0-5,-2 1-5,-1-1-3,1 0-3,2 0-2,-3 0-3,3 0 0,-2 0-3,1-1 0,1-2 0,-1 1 0,1 0-6,1-1-14,-1-1-19,1 0-27,0 0-34,1-3-45,-1 2-16,0-2 0</inkml:trace>
  </inkml:traceGroup>
</inkml:ink>
</file>

<file path=ppt/ink/ink1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4.95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8855989-8E3E-4AC2-A615-90C8D7036415}" emma:medium="tactile" emma:mode="ink">
          <msink:context xmlns:msink="http://schemas.microsoft.com/ink/2010/main" type="inkDrawing"/>
        </emma:interpretation>
      </emma:emma>
    </inkml:annotationXML>
    <inkml:trace contextRef="#ctx0" brushRef="#br0">94 69 14,'0'0'74,"0"0"-15,-2 2-6,1 0-1,-1 1 4,0 1 2,-1 1 4,-1 0 2,3 2 4,-5 0 5,3 0 3,-3 2-3,3-2-7,-2 2-7,0 0-10,-1-1-11,3 2-10,-2-1-10,1 1-6,-1-1-5,2 0-2,-1-2-1,1 1-1,-1-1-2,1 0 0,1-2 0,-2 1 0,4-2-1,-1-1 1,-1 0-1,2 0 1,-2-1 0,2 0 1,0-1 1,0-1-1,0 0-2,2-1 0,-2-1 0,2 0-3,-1-1 2,-1-1-1,4 0 2,-2 0 0,-1-1 1,1 0 1,2-1-1,-2 0 0,1 0 0,0 0 3,-1 0 7,2 0 7,-1-1 3,1 0 3,-1 0 3,0 0-2,3-1-6,-3 1-5,1-1-3,-1 0-3,0-1-1,1 0 0,0 1-2,-3-1-2,3 0 1,-1-1-2,-1 2 0,1 0-2,-1 0-2,2 1 2,-3 0-2,1 1-1,0 2 0,0-2-10,-1 2-20,-1 0-23,2 1-28,0 0-33,-2 0-40,1 1-43,-1 0-17,0 0 6,2 0 19</inkml:trace>
  </inkml:traceGroup>
</inkml:ink>
</file>

<file path=ppt/ink/ink1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5.27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9149157-EAE4-4D73-94C2-EA19F98010A7}" emma:medium="tactile" emma:mode="ink">
          <msink:context xmlns:msink="http://schemas.microsoft.com/ink/2010/main" type="inkDrawing"/>
        </emma:interpretation>
      </emma:emma>
    </inkml:annotationXML>
    <inkml:trace contextRef="#ctx0" brushRef="#br0">0 222 51,'0'0'93,"0"0"-6,0 0-2,0-1 1,0-1 3,1 0 5,-1-1 3,2 0 5,0 0 5,-2-2 5,1 0-1,1 1-1,0-2-6,0-1-8,-1 0-14,-1 0-13,2-1-14,0 1-13,0-2-12,1 0-10,-1 0-8,-1-1-8,3 0-4,-2 1-3,1-1-2,1 0 0,-1 0 0,-1 1-1,1 0-1,-1 1 1,0 1-6,-2 0-19,2 2-27,-1 1-30,-1 0-32,0 0-34,2 1-30,-2 1-24,0 0-25,0 1 0,0 0 17</inkml:trace>
  </inkml:traceGroup>
</inkml:ink>
</file>

<file path=ppt/ink/ink1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5.96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562C8061-61DC-47F8-BE8A-A7CF3D9F1D8E}" emma:medium="tactile" emma:mode="ink">
          <msink:context xmlns:msink="http://schemas.microsoft.com/ink/2010/main" type="inkDrawing"/>
        </emma:interpretation>
      </emma:emma>
    </inkml:annotationXML>
    <inkml:trace contextRef="#ctx0" brushRef="#br0">4 172 129,'-2'-4'118,"2"1"-17,-2-2-16,2 1-14,0-1-11,0 0-8,0 0-8,0-1-1,0 0-1,0-1-3,0 0-6,0 1-3,0-1-4,2-1-10,-2 1-4,0-1-5,2 0-1,-1 1-3,-1-1-3,2 2 2,0-1-2,-1 0 0,1 1 0,0 0-2,-2 2-5,2-2-19,-1 3-23,1 0-28,-2 0-31,2 1-37,-2 0-31,0 1-3</inkml:trace>
  </inkml:traceGroup>
</inkml:ink>
</file>

<file path=ppt/ink/ink1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5.96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E31FBAE-F834-4645-A349-27B5E9812FF3}" emma:medium="tactile" emma:mode="ink">
          <msink:context xmlns:msink="http://schemas.microsoft.com/ink/2010/main" type="inkDrawing"/>
        </emma:interpretation>
      </emma:emma>
    </inkml:annotationXML>
    <inkml:trace contextRef="#ctx0" brushRef="#br0">0 201 49,'0'-1'108,"0"-1"-12,0-3-7,2 3-6,-2-2-4,0-1-3,0 0-2,2-1-1,-2 0 1,0-1-1,1 0-7,-1 1-6,2-2-10,-2 0-11,2-1-11,-2 2-10,1-3-5,1 3-4,-2-2-4,2 1-4,0 0 0,0-1 1,-1 2-4,1-1 0,0 1-1,0 0-5,-1 0-14,1 1-18,1 2-22,-1 0-28,-2 0-28,2 1-24,0 0-19,-1 2-20,-1 0 1</inkml:trace>
  </inkml:traceGroup>
</inkml:ink>
</file>

<file path=ppt/ink/ink1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6.95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7477F25-79B0-4FE1-BC70-F03480551BC1}" emma:medium="tactile" emma:mode="ink">
          <msink:context xmlns:msink="http://schemas.microsoft.com/ink/2010/main" type="inkDrawing"/>
        </emma:interpretation>
      </emma:emma>
    </inkml:annotationXML>
    <inkml:trace contextRef="#ctx0" brushRef="#br0">12 202 9,'0'0'106,"-2"-2"-10,2 2-6,0-2-8,-1-1-1,1 0 3,0-1 3,0-1 5,0 0 6,-2-1 9,2 0 5,-2 0-1,2-2-6,-2-1-14,2 1-12,-1-1-19,1-1-18,-2 1-16,2-1-11,0 0-8,0-1-6,2 2-5,-2-1-1,1 0-3,-1 1-2,2 2-14,-2 0-22,2 0-32,-2 2-32,2 0-27,-2 2-25,0 0-18,0 2-10,0 0-7,0 1 6,-2 1 15</inkml:trace>
  </inkml:traceGroup>
</inkml:ink>
</file>

<file path=ppt/ink/ink1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6.96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F87FC61A-4B74-45A5-AAE4-720AB771AED2}" emma:medium="tactile" emma:mode="ink">
          <msink:context xmlns:msink="http://schemas.microsoft.com/ink/2010/main" type="inkDrawing"/>
        </emma:interpretation>
      </emma:emma>
    </inkml:annotationXML>
    <inkml:trace contextRef="#ctx0" brushRef="#br0">30 216 62,'-2'-2'117,"0"-2"-12,2 1-6,-1-3-7,-1 2-6,0-2-3,0-1-5,1 0 0,1-1-2,-4 0-3,2-1-8,1-1-11,-3-1-11,3 1-11,-1-1-13,0-1-8,0 1-6,2 0-5,0 1-3,0-1-3,0 1-8,0 1-19,2 2-20,-2 0-25,2 1-24,-2 0-24,2 2-19,-2 1-13,1 1-16,-1 1 6</inkml:trace>
  </inkml:traceGroup>
</inkml:ink>
</file>

<file path=ppt/ink/ink1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6.96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F1CB7576-8194-4BD1-964A-8FBF9D180FAB}" emma:medium="tactile" emma:mode="ink">
          <msink:context xmlns:msink="http://schemas.microsoft.com/ink/2010/main" type="inkDrawing"/>
        </emma:interpretation>
      </emma:emma>
    </inkml:annotationXML>
    <inkml:trace contextRef="#ctx0" brushRef="#br0">35 175 96,'-2'-4'116,"1"-1"-13,-1-1-12,0 0-8,-1-2-14,1 0-11,0 1-10,-1-3-9,1 1-7,0-1-10,1-1-4,-1 2-7,0-2-5,0 1-3,1 0 0,-1 1-3,2 1 1,-2 1-9,1 0-24,1 1-31,0 1-39,0 2-43,-2-1-28,2 2-5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8.07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3ED401F-851D-4813-8F59-1358269C238A}" emma:medium="tactile" emma:mode="ink">
          <msink:context xmlns:msink="http://schemas.microsoft.com/ink/2010/main" type="inkDrawing" rotatedBoundingBox="16887,10517 18708,10355 18710,10369 16889,10532" shapeName="Other">
            <msink:destinationLink direction="with" ref="{13A683D6-29D2-406D-950D-6C2F4DA2FDB8}"/>
          </msink:context>
        </emma:interpretation>
      </emma:emma>
    </inkml:annotationXML>
    <inkml:trace contextRef="#ctx0" brushRef="#br0">0 160 31,'21'0'39,"0"-4"0,6 4-5,2 0-3,12 0-5,1-4 1,0 0 4,13 0 4,1 0 4,14 0 3,-1-3 3,1 2-6,6-2-6,1 2-6,-1-2-6,0-1-5,0 0-7,1 4-4,-7-3-1,-1-1-1,1 0 0,-1 4-2,-13-4 0,6 4 0,-6-3 0,-8 2-2,2-2 1,-9 7 0,-6-8-1,7 4-3,-15 4-11,1-4-11,-1 4-18,-6-4-23,0 4-30,-6-4-30,-2 1-9</inkml:trace>
  </inkml:traceGroup>
</inkml:ink>
</file>

<file path=ppt/ink/ink1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7.19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5B555D0-BF5F-49DA-ACD5-DDFB904E46C9}" emma:medium="tactile" emma:mode="ink">
          <msink:context xmlns:msink="http://schemas.microsoft.com/ink/2010/main" type="inkDrawing"/>
        </emma:interpretation>
      </emma:emma>
    </inkml:annotationXML>
    <inkml:trace contextRef="#ctx0" brushRef="#br0">45 151 42,'-2'-5'105,"1"-1"-14,-1 0-15,0-1-16,0-1-14,1 1-14,-1-1-15,-1-1-7,1 0-3,0-1-3,-1 2-2,-1-2-2,2 1 1,-1-1-4,0 1-18,-1 1-28,2 0-37,-1 1-31,1 0-17</inkml:trace>
  </inkml:traceGroup>
</inkml:ink>
</file>

<file path=ppt/ink/ink1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0.954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805F3E1-CD3D-4199-BFA2-7C76F50AE4EB}" emma:medium="tactile" emma:mode="ink">
          <msink:context xmlns:msink="http://schemas.microsoft.com/ink/2010/main" type="inkDrawing"/>
        </emma:interpretation>
      </emma:emma>
    </inkml:annotationXML>
    <inkml:trace contextRef="#ctx0" brushRef="#br0">0 0 39,'0'1'43,"2"1"-4,0 0-3,-2 1-4,0 0-4,1 1-4,-1 0-6,0 2-3,2-1 1,-2 1-2,2 1-2,0 0 0,0 0-2,-1 1-1,1-1-6,0 0 1,0 1-1,-1-1-2,1 0-11,0-1-19,-1-1-24,-1 0-33,2 0-24</inkml:trace>
  </inkml:traceGroup>
</inkml:ink>
</file>

<file path=ppt/ink/ink1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1.989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4D0FB10-B86A-4DB5-9C37-2A39FB0EE135}" emma:medium="tactile" emma:mode="ink">
          <msink:context xmlns:msink="http://schemas.microsoft.com/ink/2010/main" type="inkDrawing"/>
        </emma:interpretation>
      </emma:emma>
    </inkml:annotationXML>
    <inkml:trace contextRef="#ctx0" brushRef="#br0">15 0 5,'0'2'40,"0"0"-1,0-1-4,0 2-4,-2 0-5,2 0-4,-1 1-3,-1 1-5,2-1-1,-2 1 0,1 1-2,1 0-2,-2-1-3,2 1-2,-2 0 0,2-1-2,0 1-1,-2-1-2,2 0-5,0 0-9,0-1-12,0-1-11,0 0-15,0-1-14,-1 0-12</inkml:trace>
  </inkml:traceGroup>
</inkml:ink>
</file>

<file path=ppt/ink/ink1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1.999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97CC4F6-5846-4F18-AA9E-1AEAC68C32CF}" emma:medium="tactile" emma:mode="ink">
          <msink:context xmlns:msink="http://schemas.microsoft.com/ink/2010/main" type="inkDrawing"/>
        </emma:interpretation>
      </emma:emma>
    </inkml:annotationXML>
    <inkml:trace contextRef="#ctx0" brushRef="#br0">35 43 13,'1'-6'65,"3"1"-3,-3 1-4,1 0-6,0-1-11,0 3-10,-2-1-10,0 1-7,0 1-4,-2 0-5,2 2 1,-4 0-1,3 1 1,-1 1-2,-1 1 1,1 0-1,-2 1 0,3 1-3,-3 1 0,2-1 0,1 1-1,-3-2 0,3 2 0,-1-1 1,0 0-1,0-1 0,1 0 0,1-1 0,-2-1 1,2 1-1,0-2 0,-2 1 1,2-1 0,0-2-1,0 2 0,0-2 0,0 0 0,0-2 0,0 2 2,0-1 0,0-1-1,0-1 1,0 0-2,0-1 2,0-1-1,0 0-2,0 0 1,0-1-1,0 0 0,0-1-2,0 0 0,0 0 3,0 0-1,0 1 0,2 0 0,-2-1 1,0 3 0,2 0-2,-2 0 1,0 1 0,0 0 0,0 1 0,0 1 1,0 0-1,0 1 1,0 1 0,0 0 0,0 2 2,0 0 3,-2 1 1,2 0 3,-2 2 2,2 0 3,-2-1 2,2 2-3,-2 0 0,2 0-4,-1 0-2,1 0-2,0-2-3,0 2 0,1-1-1,-1-1 1,2 1-1,0-1 1,-2-1 0,2 1 0,0-3-7,-1 2-11,-1-2-15,2 1-17,-2-2-24,0 1-27,0-2-24,-2 0-4</inkml:trace>
  </inkml:traceGroup>
</inkml:ink>
</file>

<file path=ppt/ink/ink1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2.211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87D2285-53C7-4CDC-8128-F736365E2E8B}" emma:medium="tactile" emma:mode="ink">
          <msink:context xmlns:msink="http://schemas.microsoft.com/ink/2010/main" type="inkDrawing"/>
        </emma:interpretation>
      </emma:emma>
    </inkml:annotationXML>
    <inkml:trace contextRef="#ctx0" brushRef="#br0">1 3 55,'1'-2'69,"1"2"-3,0-1-2,0 1-2,-1 1-2,-1 1-2,2-1 0,-2 3-4,0-1-4,-2 2-7,2 0-5,-1 1-8,1 1-10,-2 0-5,0 0-4,0 0-2,2 0-3,0 1-2,0 1 1,0 0 0,0-2-2,0 2-2,2-1-3,-2 0-14,2-2-22,-2 2-26,2-2-30,-2 0-37,1-2-29,-1 1-6</inkml:trace>
  </inkml:traceGroup>
</inkml:ink>
</file>

<file path=ppt/ink/ink1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3.080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3F4EAD0-F5C6-45AE-B929-8A49021D96A6}" emma:medium="tactile" emma:mode="ink">
          <msink:context xmlns:msink="http://schemas.microsoft.com/ink/2010/main" type="inkDrawing"/>
        </emma:interpretation>
      </emma:emma>
    </inkml:annotationXML>
    <inkml:trace contextRef="#ctx0" brushRef="#br0">1 2 55,'2'-2'69,"-2"2"-4,2 0-1,-2 1-2,0 1-2,0 0-2,0 2-6,-2-1-5,2 2-6,0 1-6,-2-2-8,2 2-5,-1 1-7,1 0-2,0 0-6,0 0-4,0-1 2,1 2-1,1-1-6,-2-1-11,2 1-18,0-1-21,-2 0-29,1-2-33,1 0-33,-2 0-8</inkml:trace>
  </inkml:traceGroup>
</inkml:ink>
</file>

<file path=ppt/ink/ink1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3.085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794DB4F-A216-4095-9940-ACE404CD6D3D}" emma:medium="tactile" emma:mode="ink">
          <msink:context xmlns:msink="http://schemas.microsoft.com/ink/2010/main" type="inkDrawing"/>
        </emma:interpretation>
      </emma:emma>
    </inkml:annotationXML>
    <inkml:trace contextRef="#ctx0" brushRef="#br0">1 1 49,'0'-1'67,"1"1"0,-1 0 5,0 1 6,0 0 4,0 1 4,0 0 0,0 2-4,0-1-8,-1 2-10,1-1-12,0 1-12,0 1-11,0 0-9,0 1-6,1-1-3,1 0-1,0 2-3,0-1-1,-1 0-2,1-1-6,0 0-11,-1 0-20,1 0-25,0-1-28,0-1-32,-2 0-30,2-1-31,-2 0-3,0-1 12</inkml:trace>
  </inkml:traceGroup>
</inkml:ink>
</file>

<file path=ppt/ink/ink1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3.090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A0F8B14-A431-491A-ADDE-EE861B484501}" emma:medium="tactile" emma:mode="ink">
          <msink:context xmlns:msink="http://schemas.microsoft.com/ink/2010/main" type="inkDrawing"/>
        </emma:interpretation>
      </emma:emma>
    </inkml:annotationXML>
    <inkml:trace contextRef="#ctx0" brushRef="#br0">0 2 35,'2'-2'65,"0"2"5,0 0 7,-2 1 8,0 1 4,0 0 1,0 2-4,0 0-5,0 0-9,-2 2-10,0 0-9,2-1-6,-2 2-6,2 1-7,2 1-7,-2-2-6,2 2-8,0 0-5,-1 0-3,1 0-3,0-1-1,-1-1-1,1 1-7,0-1-14,0-1-21,-2 0-25,2-2-25,-1 0-21,-1 0-18,2-2-13,-2 1-8,0-3-2</inkml:trace>
  </inkml:traceGroup>
</inkml:ink>
</file>

<file path=ppt/ink/ink1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3.345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331FFF8-76A6-4FC4-B870-23CEAD0E9009}" emma:medium="tactile" emma:mode="ink">
          <msink:context xmlns:msink="http://schemas.microsoft.com/ink/2010/main" type="inkDrawing"/>
        </emma:interpretation>
      </emma:emma>
    </inkml:annotationXML>
    <inkml:trace contextRef="#ctx0" brushRef="#br0">15 32 27,'4'-6'51,"-1"0"7,-1 1 2,2 0 3,-3 2-3,1 0-4,0 1-5,-1 1-2,-1 0-1,0 2-2,0 1 3,0 1 4,-1 2 3,-1 0-2,0 2-2,1 0 4,-1 0 4,0 2-3,0 0-9,1 0-5,-1 1-6,2 0-9,-2 1-10,2-2-7,0 1-3,-2 1-3,2-1 0,0 0-1,-2-1 0,2-1-2,-1 0 1,1 0 0,-2-1-6,2-1-15,-2 0-19,2-2-22,-1-1-19,1 1-22,0-2-22,-2-1-9,2 0-2,-2-1 1,0-1-1,2-1 6,-1-1 11</inkml:trace>
  </inkml:traceGroup>
</inkml:ink>
</file>

<file path=ppt/ink/ink1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4.268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6B4CA9A-92D1-4D93-8EFB-519523CD89EB}" emma:medium="tactile" emma:mode="ink">
          <msink:context xmlns:msink="http://schemas.microsoft.com/ink/2010/main" type="inkDrawing"/>
        </emma:interpretation>
      </emma:emma>
    </inkml:annotationXML>
    <inkml:trace contextRef="#ctx0" brushRef="#br0">45 12 28,'2'-4'76,"-2"0"-5,2 3-1,-2-1-4,0 2-2,0 1 2,-2 1 0,0 2-4,1 0 3,-1 1 1,-2 2-3,3 0-7,-3 2-7,2 1-7,1-1-12,-3 2-8,3 1-7,-1 0-4,0 0-2,-1 0-3,1 1-2,0-2-2,0 0 1,1-1-1,-1 0-1,0-2 2,2 1-1,-1-2-1,-1 0-6,2-1-11,-2-2-14,2-1-15,0 1-19,0-2-17,-2-2-9,2 1 0,0-2 1,0-1 5,0 0 14,0-2 10,0 0 8,0-1 7,2-2 6,-2 0 4,4-1 1,-3-1 2,3 1 3,1-2 4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7.53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3A683D6-29D2-406D-950D-6C2F4DA2FDB8}" emma:medium="tactile" emma:mode="ink">
          <msink:context xmlns:msink="http://schemas.microsoft.com/ink/2010/main" type="inkDrawing" rotatedBoundingBox="16748,10472 17917,10424 17917,10439 16749,10488" semanticType="callout" shapeName="Other">
            <msink:sourceLink direction="with" ref="{E3ED401F-851D-4813-8F59-1358269C238A}"/>
          </msink:context>
        </emma:interpretation>
      </emma:emma>
    </inkml:annotationXML>
    <inkml:trace contextRef="#ctx0" brushRef="#br0">0 54 7,'0'0'47,"0"0"-5,0 0-6,0 0-7,0-3-2,0 3-4,0 0-3,8 0-1,-8 0-2,0 0 1,6 0-2,1 0-3,-7 0-2,8 0-2,5 0-2,-7 0-1,9 0-1,6 0 0,-7 0 2,14 0 0,-7 0 6,13 0 3,1 0 4,7 0 2,-1 0 0,7-5-2,15 5-3,-7-3-6,6-1-4,8 4-1,-1-8-4,1 4-1,-1 0-3,1 0-6,-1 0-18,-6 1-22,-8-2-30,1 2-38,-7-1-20</inkml:trace>
  </inkml:traceGroup>
</inkml:ink>
</file>

<file path=ppt/ink/ink1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10.511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3B0CA0E-38BB-4E38-BF63-854042ED7F77}" emma:medium="tactile" emma:mode="ink">
          <msink:context xmlns:msink="http://schemas.microsoft.com/ink/2010/main" type="inkDrawing"/>
        </emma:interpretation>
      </emma:emma>
    </inkml:annotationXML>
    <inkml:trace contextRef="#ctx0" brushRef="#br0">54 193 21,'5'-4'47,"0"0"8,1 2 4,-3 2 2,2 0 0,-1 4 3,-1 0 0,1 1 0,-1 3 1,-1 2-1,0 0 2,0 0-3,-2 2-2,0 0-4,0 1-8,-2-1-5,2 2-8,-2-1-7,2 0-6,-2 0-5,2 0-1,-1-2-4,1 1-2,0-1-3,0-1-1,1-1 0,-1-2-3,2 1 0,0-2 0,0 0-2,-2-2-1,1-1 1,1 0-1,-2-2 0,2 1-1,-1-4-3,-1 2-4,2-2-9,-2-2-10,0 0-10,2-2-10,-2-1-11,2 0-7,-1-1-3,1-2-4,2-1 1,-1 0 5,0-1 9,3 1 9,-1-2 11,2 2 12,-4 0 11,3 2 8,-1 0 3,-2 2 5,-1 1 3,1 3 5,-1-1 3,0 2 4,-2 2 7,0 0 8,0 2 5,-2 2 8,0 2 4,-1 0 7,1 2 5,-1 0 3,1 2-2,-1-1-4,-1 2-4,2-1-7,1 0-7,-1 1-7,-1 0-4,1-1-5,0 0-4,2-1-6,-2-1-3,2 0-4,0-1-1,0-1-2,0 0-1,0-1-1,0-2-1,2 0 1,-2 0 0,2-2-3,-2 1 0,2-2 2,-2-2 1,1 1-1,-1-2-1,2-1 2,-2 0-2,0-2-2,-2-2-2,2 0-7,0-2-8,0 0-10,0-2-6,2-1-6,-2-1 0,2 0 1,1-1 7,1 0 10,-1 0 9,2 1 6,-1 3 2,-1-1 2,1 3 3,-1 0 0,-1 3-1,2 1-1,-3 2 0,1 1 0,-2 2-1,1 4 3,-1-1 1,-1 2 3,1 3 3,-2 1 4,-1 0 8,1 2 6,0 1 8,-1 0 7,-1 1 4,2-1 3,-1 1 0,1-2-1,-1 2-4,-1-2-2,3 0-5,-1-2-1,0 0-8,0-1-4,1 0-6,-1-3-2,2 1-2,-2-2-2,2-1 2,0-1 0,-1 0 0,1-2 0,0 0-3,0-2-3,0 0-1,0-2-3,0-1 0,0-1-1,0-1-2,0-1 0,0-2-1,0 1-2,0-3 1,1 0-1,1 0 0,1-2-1,1 0-1,-1 0 3,3 1-1,-3 0 2,2 1-1,-1 3 2,-3 1-1,1 1 0,2 1-1,-4 3 1,0 1 1,0 3 1,-4 1 1,2 3 0,-3 2 1,0 0 1,0 2 4,0 0 1,-1 2 10,1-1 8,0 0 11,0 1 8,1 0 6,-1-1 4,2 0-2,1-2-7,-2 0-6,3 0-6,-1-1-10,0-1-6,2-1-3,-2-1-2,2-1-5,2 1 0,-2-2 1,2-1-2,-2-1-1,3 0-3,-1-2-1,0-1-1,0-1-2,1-1 0,-1-1 0,-1-2 1,3-1-4,-2-1-4,1-1-7,1 0-7,-1-1-8,1 1-5,-1-2 0,1 2 3,-1 1 7,-1 2 7,0 1 5,-1 1 6,-1 2 1,0 2 1,0 2 2,-3 2 0,-1 2 1,1 2-1,-1 1 0,-1 1 2,0 1 1,0 2 1,-1-1 3,1 1 2,0-1 1,2 1 3,-1-1 5,2-1 3,-1 1 1,1-2 0,1 0-2,-1-1-1,0 0-3,2-2-4,0 0-1,0-1-1,2 0-1,0-1-2,-1-1-2,1-1 0,0-1 0,1 0 0,1-2-1,-3 0 1,5-1-1,-5-2-1,3-1-2,-1 0-4,2-3-6,-1 1-11,0-3-9,1-1-8,-2 1-4,2-1-2,1 0 6,-1 1 8,-2 2 10,2 0 7,-3 2 3,2 0 5,-4 3 1,2 1 3,-4 2 2,0 2 3,-2 2 1,-1 2 2,0 1-1,0 2 0,-2 0 3,0 2 3,0 1 7,0-1 10,0 1 6,0-1 8,0 1 4,2-1-2,0-1-2,0 1-8,1-2-7,0 1-6,1-2-4,0 0-5,1-2 0,2 0-3,-2-1-1,2-1-2,0 0 0,0-1 1,2-1-2,0-1 1,-1 0-2,1-2 1,0 0-4,1-2 0,-1-1 0,0 0-3,1-1-2,-1-3-2,2 0-1,-1-2-8,2 0-11,-1-2-12,1-1-5,0 1-1,0-2-1,0 2 9,1 1 11,-3 1 9,1 2 6,-3 2 4,1 2 2,-2 1 2,-2 4 0,-1 2 0,0 0 3,-3 4 3,-1 2 4,0 1 8,0 0 10,0 2 9,-1 0 8,-1 1 5,0 0 4,2-2 2,0 2-4,1-1-2,0-1-5,1 0-6,0 0-6,0-1-5,1-1-5,2-1-5,1 0-2,-1-1-1,2-1-1,0-1-2,2 0-3,-2-2-1,3 0-2,-1-2-1,1 0-2,1-1 0,-1-1-1,1-2 0,-1 0-1,1-2-2,-1 0-3,2-1-7,1-2-13,-3-1-18,2-1-12,2-1-9,-1 0 0,1-1 3,-1 2 11,0 0 16,-1 1 14,0 2 9,-2 1 4,-1 2 3,0 2 1,-2 2 2,-2 1 1,-1 3 0,-1 2 2,1 1 5,-2 2 3,-2 0 10,2 2 10,-2 0 10,-1 1 7,2 0 6,-1 0 4,1-1 0,1 1-8,-2-1-6,4 1-7,-3-2-8,3 0-6,1 0-7,-1 0-2,3-3-2,-2 1 2,2-1-2,2-1-2,-2-1 1,2 0-1,1-2-2,-1-1-4,1-1 0,1-1-2,-1-1-2,1-2 1,-1 0 1,1-2-2,-1-1-2,2 0-6,-1-2-14,1-2-23,0 0-22,1-2-15,2 1-8,-1-2-1,0 0 11,2 1 18,-2 1 23,0 1 15,-2 2 9,0 1 7,-1 1 4,-3 3 2,1 1 1,-4 2 0,2 2 3,-3 3 1,-1 1 3,-1 2 4,0-1 4,0 3 11,-1 1 12,1 0 14,0-1 11,0 2 9,0 0 8,0 0-4,1 0-10,-1-1-9,1 0-10,1 1-11,-1-1-9,3-2-6,-3 1-3,2-1-6,1 0-2,-1-2-1,2-1-2,-2-1 1,2-1 1,0 0 0,0-1 1,2-1 1,0-1-3,-1-1-1,1-1-2,0-1 2,1-2-3,-1 1-3,0-3 0,1 0-1,1-2-5,1-1-16,-1 1-18,1-3-21,0 0-17,2 0-8,0-2 0,0 1 10,0 0 20,0 2 22,-2 0 15,0 3 9,-1 0 6,-3 3 0,1 1 1,-2 4 3,0 0-1,-3 2 3,-1 3 3,1 1 6,-3 2 5,1 1 8,0 1 12,0 0 12,-1 1 12,1 0 12,-2 0 5,4 1-2,-2 0-3,0 0-10,1-2-9,-1 2-14,1-1-10,1-1-6,1-1-8,-1-1-3,1 0-3,0-2-2,0 0-1,2-2 1,-1 0 0,1-2 1,0 0 0,0-2-1,0 0 0,1-2-2,-1 0 0,2-2 0,0-1-1,0-2-1,1-1-1,-1 0-2,1-2-1,1 0-8,-1-2-13,3 0-15,-1-2-13,2-1-19,0 0-12,1 0 0,-1-1 9,2 2 16,-2 0 11,-2 1 19,0 3 11,0 1 7,-1 3 4,-2 0 2,-1 2 1,-1 3 1,-1 2 2,-3 2 2,-1 2 0,0 1 2,-2 3 7,2 1 11,-2 1 17,0 1 17,0 1 16,0-1 8,2 1 1,-2 0-3,2 1-10,-1-1-16,3 0-13,-3 0-9,3-1-7,0-1-6,1-1-5,-2-1-4,4-1-3,-1 0 0,-1-3-1,2-1 0,0 0 0,0-1 2,2-2 0,-1 0 0,-1-2 1,2-2-3,2 0 1,-3-1-4,1-2 0,1-2 0,1-1-3,0-1 0,-1-1-1,2-2-4,0-1-7,1 0-15,1-2-18,-1-1-11,3-1-5,0 0 0,-2 1 3,2-1 14,-3 2 18,0 3 10,-1 0 5,-1 2 5,-1 2 2,-2 4 1,1 0 2,-4 2 2,1 2 2,-2 3 2,-1 1-1,-1 3 1,-2 1-2,2 2 3,-2 1 7,0 2 8,2-1 12,-3 2 8,3 0 8,-2 1 6,2-2 2,2 2-5,-3 0-6,3-2-6,0 1-5,1 0-8,0-2-6,-1-1-4,3 0-3,-2-1-3,2-2-1,0-1-2,0-1 2,0 0 0,0-3 0,2 0-1,-2-2-2,1-1-2,1-2-3,-2-1 1,2-1-1,0 0-1,-1-3 0,1-1 2,0-1-2,1-1-4,1 0-4,-1-2-7,2-2-16,0 0-16,2-1-8,1 0-4,0-1 1,-1 1 5,0 2 16,-2 1 15,0 1 6,1 2 7,-4 3 3,1 1 1,-3 1 1,0 3 3,-2 2 2,1 2 0,-3 1 1,-1 3 1,1 0 1,-1 3-1,2 1 6,-3 1 7,1-1 9,2 3 17,-2-1 8,1 1 7,-1 0 5,1 0-4,1 0-6,-1 1-11,1-2-7,-1 0-6,3 0-5,-1-2-5,0 0-3,0 0-1,2-3-4,-1 0-1,-1-2 0,2 0 0,0-2 0,0-1 0,0-1-1,0 0-3,0-2-2,0-1 1,2-2 0,-2 0-2,1-2-1,-1 0-1,2-3 1,0 0-2,0-2-4,1 0-4,1 0-7,-1-3-9,2 1-15,0-2-11,3-1-3,-2 2 4,0 0 5,1 1 9,-2 2 15,-2 3 9,1 0 4,-1 2 2,-1 2 2,0 2 1,-2 1 2,0 3-1,-2 2 1,0 1 3,0 2 0,-1 0 2,-1 2 3,3 1 10,-3 0 12,3-1 8,-3 2 9,2 0 7,-1 0 1,1 0-4,0-2-9,1 2-7,-1-1-6,0-1-8,1-1-4,-1-1-1,0 0 0,2-1-3,-2 0 4,2-2 11,0-1 7,0-1 2,-2-1 1,2-1 1,2-1-4,-2-1-12,0-2-6,2 0-6,-2-2-3,2 0-4,0-2-3,-1 1-2,1-3 1,0 0-2,1-1 0,-1 0 0,3-3-2,-1 0-2,-1 1-4,2-2-2,0 1-1,-1 1-1,1 0 0,-2 1 3,3 0 3,-3 1 0,1 2 2,-1 0-3,1 0 4,-1 2 0,-1 0 0,0 1 1,-1 1 1,1 0 1,0 1 0,0 0 1,-2 1 0,1 1-1,-1 0 2,0 1-1,0 1 4,-1 0 0,1 2-1,-2 1 1,0 0 2,0 1 0,-1 2-3,1 0-1,-1 1 2,-1 1 1,1-1-1,1 2 1,-1 0 0,-1 0 0,2 0 1,-1 1-1,1-1 2,1 0-2,-1-2 1,0 1 0,0-1-1,0 0 0,2-2-1,-1 0 0,1-1 1,0 0-1,-2-2 3,2 0-1,0 0-2,0-2 2,0 0-1,0 0 0,0-2-1,0 0-1,0-2 2,0 1-1,0-2-1,0 0 0,0-1 1,0-2 0,0 1-2,2-2 0,-2 0 0,0-2 1,1 0 0,-1 0-2,0-2 2,2-1 2,0 2 0,0-3-2,0 1-1,1 1-1,-2-1-2,3 1-2,-2 1-1,3 0-2,-1 0-3,-1 1-7,2 0-12,0 2-8,1 0-7,-3 0-6,2 0 1,1 1 5,-1 0 10,0 0 6,0 0 8,0 0 6,-1 1 4,1 0 2,-2 0 5,-1 1 2,2 0 0,-1 1 1,-1 1 1,0 0 0,-2 0 0,2 1 2,-1 0 0,-1 0 0,2 1 0,-2 0 1,0 1-1,0 0-2,0 0-2,0 0 1,-2 1-1,1 0 1,-1 1 0,-2 1 1,3 0 2,-3 2 0,-1 1 1,1-1 0,-1 3 0,0 1 2,0 1 2,-2 1 1,2 1 1,-1-2 0,-1 3 0,2-1 0,2 1-2,-3-2 1,3 1 1,0 1-2,1-3 0,0 1-1,0 0-2,2-1 0,0-2-2,-1 0 0,1-2 0,0 0 1,0-1 1,0-1-2,0-1 2,0-1 2,0 0-3,0-2 3,0 0-1,0-2-1,0 0-1,-2-1-1,2-1 3,0 1-2,-2-3-2,0 1 0,0-1 1,1-1-2,-1-1-1,1 1-3,-1-2 2,0 0-1,0 0 0,0 2 3,1-1 1,-1 0 0,0 2 0,2 0 0,-2 2-1,2 0-2,-1 1 0,1 2 0,0 0 2,0 1 0,0 1 1,0 1 0,1 0 1,-1 2 0,0 1 0,2 0 1,-2 2-1,0 1 3,0 1-1,-2 1 1,2 0 2,0 1-1,0 1 1,0-1 0,0 1-1,0 0 0,0 0-2,0 0-1,2-2-1,0 0-1,0-1 0,-1 0 1,-1-2 0,2 0-1,0-3 3,0 1-1,-2-1 1,2-1 1,-2-1 2,1-2 0,-1 0-2,-1-1 0,1-2 1,-2 0-3,0 0-1,0-2 0,0-1 2,-1 0-2,-1 0 0,3-2-2,-3 2-1,3-2-1,-1 0-1,0 1 1,0 0-2,1 0 2,1 0 1,0 2 0,0 1 0,-2 0-2,2 2 2,-2 1 0,2 1 1,-2 2 0,1 1 2,-1 2 1,-1 1 0,-1 1 0,2 0 3,0 0 0,-1 2-1,1 0-1,0 0 2,2 0 0,0 0-2,0 1 1,0-2-1,0 0-1,2 0-1,2-1 1,-3 0 1,3 0 0,0-1 0,-1-2 1,0 1-1,3-1-1,-3-1-1,1-1 0,-1-1-1,0 0 2,1-1 0,-2-1 1,-1-2-1,3 0 0,-2 0 3,-2-3-2,2 0-2,-2-1 1,0 0 0,0 0-1,0-1-2,0 1 0,-2 0 1,2 1-2,-2 0-1,0 2 1,0 2-2,-1 1 0,-1 0 1,-1 4 0,2-2 3,-4 4 1,2-1-2,0 2 1,-1 1 1,-1 0 1,2 1-1,2-2 1,-3 3 0,3-2-1,-1 1 1,1 0-2,1 0 1,1-1 0,1-1 0,0 0 0,0-1 1,1 0 3,1 0-2,0-1-1,-1 1 1,3-2 0,-2 1 0,-1-1 0,3-1-2,-2 1 2,-1-1-1,1 0-1,0 0-1,-1 0-1,1 0 3,-2 0-1,2 0 0,-2 0 0,0 0 1,0 1 0,0 0-1,0 2 0,0-2 0,0 2 0,0-1-1,0 1 0,0 0-1,2 0 1,-2 0 0,0 0 0,0-1 1,0 1-1,0 0 1,1-1 1,-1 0 1,0 0 0,0-1 0,0 1-1,0-1 0,0 0-1,0 0 0,0-1 1,0 1-1,0 0 0,0 0 0,0 1 0,0-1-1,-1 2-3,1-2 3,0 2 1,-2 1 0,0-1 1,0 0 0,2 1 1,-1-1-1,1 0 0,-2 0 0,2 0 0,-2-2 1,2 2 0,-1-2-1,1 1-1,0-3 0,0 2 1,0-2 0,-2 1 0,2-1 0,0 0 1,0-1-1,0 1-1,0-2 1,0-2 0,0 3-1,0-3 0,0 0-1,-2 0 0,2-2 0,-2 1-2,2-2 3,-1 0-1,-1 0-1,0-1 0,2 0 3,-2 0 0,1-1-1,1 0 2,0 1 0,0-1 1,0 1-3,1 1 0,1 1 0,-2 0 0,2 2-1,0 1-1,-2 0-1,1 2 1,1 1 0,-2 1-1,0 1 2,0 1 1,0 2-2,-2-1-1,2 3 1,-1 0 0,-3 0-1,2 2 3,1-1 0,-3 2 3,3 0 1,-3 0 4,2 0 6,-1 1 8,-1 0 8,1 0 3,-1 0 0,3-2 0,-3 2-5,1-1-5,-1-2-8,1 1-4,1-2-1,0 0-3,-1 0-1,1-2-1,0-1 0,1 0 3,1-1 2,-2-2 3,2 1 1,-2 0 2,2-2 1,0 0-5,0-2-3,0 0-4,2-1-3,0-1-2,-2-1-2,1 0 1,1-2-2,2 0-2,-3 0 1,3-2 0,-1 0 0,2-1-1,1 0 0,-3 1 2,2 1 0,-1 0-2,-1 2 1,-1 2 1,0 1-1,0 1 1,-2 2-1,0 2 2,-2 2 1,0 1-1,-1 1 2,-1 2 2,-1 0 1,0 1 2,1-1 1,-3 2 7,2-1 10,0 2 8,0-1 10,-3 1 7,3 1 4,2-1-5,-2 0-7,-1 0-9,1-1-8,2 0-10,-1 0-3,1-1-2,1-1 0,-1-1-2,1-2-1,2 1 1,-2-2-2,2 0-4,0 0 2,2-2 0,-2-1 0,2 0-2,1-1-1,-1-1 3,1-1 0,-1-1-2,2-1 1,1-1-1,-2-2-2,2 0-10,1 0-21,-1-2-23,2-1-27,0 0-16,0 0-10,1 0 4,-1 0 15,0 2 22,-1 0 25,-1 2 18,0 1 9,-2 0 5,1 2 3,-2 1 3,-1 1 2,-1 1 1,-1 2 1,-1 1 1,0 0 1,0 2 1,-1 0 3,0 1 6,-1 0 10,1 1 16,1 0 13,-2 1 11,1 1 8,-1 0 1,1-1-3,-1 0-11,1 1-7,-1 0-10,1-2-5,1 2-5,-1-1-5,1 0-4,-1 0-6,1-2-3,0 1-5,2-2 0,-2-1-3,0 1 1,2-1-2,0-1 0,0 0 1,0-1-1,2 0 0,0-1-2,0-1 3,0 0-1,1-1 0,-1-1 0,1 0-1,1-2-1,-1-1-3,1-1-3,1 0-4,-2-1-8,2-2-6,3 2-4,-3-2-3,0 1 2,0 0 4,0 2 5,-1 1 8,-1 0 4,1 1 2,-3 2 1,-1 1 2,0 1 2,0 2 1,-1 0 0,-3 2 0,3 0 0,-3 1 1,2 0 3,-1 1 5,-1 1 10,1-1 8,0 1 6,-1 0 4,2-1 1,-1 1-3,1-1-8,0 0-7,0 0-4,1 0-3,1-1-5,-2 0-1,0-1-1,2 0-2,0-2-2,-1 1 0,1-1 0,1-1 1,-1 0 0,0 0 0,2-1 1,0-1-2,-1 0 0,1-2-2,0 0 0,0-1-2,0 0 0,1-3 2,-1 2 0,1-2-2,1-1-3,-1-1 0,2 1-5,-1-2-1,-1 2-1,2-1 0,-3 2 2,2 2 2,-1-1 3,-1 2 0,-2 2 2,0 0 3,0 1 0,-2 2 1,0 1 0,-1 1 1,-1 0 0,1 3-2,0-2 3,-3 2 4,1 1 4,2-1 7,-2 1 10,1-1 13,-1 2 6,-1-1 4,3 0-1,0-1-3,-1 1-9,2-2-11,1 1-9,-3-3-5,2 3-4,2-4-2,-1 1-4,1 0 2,-2-1-1,4-1-1,-2 0-2,1-1 3,1-1-1,0 0-1,0-2-2,-1 0 2,1-1 0,2 0 1,-3-1-2,3-1 1,-1-1-1,1-1-2,-1-1-1,1 0-7,-1 0 1,1 1 0,1 0 0,-2 0 0,1 1 1,-2 2 3,1 1 2,-3 1-2,2 1 2,-2 0-1,0 2 0,-2 2 1,0 0 1,-1 1 0,-1 1 1,3 1 1,-3 0 2,-1 2 1,2-1 2,-1 1 0,-1-1 0,1 0 1,1 1-1,-1 0 1,1-1-1,1 0 0,0 0 0,-1-2-2,1 2 1,0-3-1,2 1 0,-1-2-1,1 1 0,0-1 1,0 0-2,0-1 0,1-1-2,-1 0 1,2-1 0,0 0-1,1-1 4,-1-2-3,0 2 0,0-4 1,-1 2 1,3-1-3,-3-1-2,3 0 2,-2 0-1,1 1 1,-1 1-1,0 0 1,0 1-2,-1 1 1,-1 0 1,0 2-1,0 0 0,-1 2 1,-1 0 0,-2 1-2,3 1-1,-3-1 0,2 1 0,-1 0-1,-1 0 2,3 0 1,-3 0 1,2 0 2,1 0 0,-1-1-2,0-1 2,0 0-1,1 2-1,-1-2-2,2-1-9,-2 0-26,2 1-49,-1-1-65,1 0-78,0 0-78,0-1-67,0 0-35,-2 0-12,2-1 7,0 0 29,-2-1 55,2-1 62</inkml:trace>
  </inkml:traceGroup>
</inkml:ink>
</file>

<file path=ppt/ink/ink1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17.389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ED600C5-B60A-4B8A-806A-708637DF0E5C}" emma:medium="tactile" emma:mode="ink">
          <msink:context xmlns:msink="http://schemas.microsoft.com/ink/2010/main" type="inkDrawing"/>
        </emma:interpretation>
      </emma:emma>
    </inkml:annotationXML>
    <inkml:trace contextRef="#ctx0" brushRef="#br0">64 58 38,'1'-6'54,"3"0"4,-1 0 0,-1 0-4,0 1-1,-1 0-2,1 1-4,0 0-9,0 2-7,-1 0-10,-1-1-8,2 1-8,-2 1-3,2 0-1,-2 1-3,0 0 0,0 1 2,0 0 2,0 2 2,0-1 3,-2 4 6,0-2 3,1 1 2,-1 1-1,-2 1 0,1 0-2,0 0-3,-1 0 0,2 1-3,-1 0-2,-1 0-3,3-1 0,-3-1-2,3 1-2,-1-1 1,0 0 0,0 0 1,2-2-1,-1 0 1,1-1 0,0 1 1,0-1-1,0-1 1,0-2-1,0 2 1,0-2-1,0 0-1,0 0-1,1-2 0,-1 2 0,2-2-1,-2-1 0,2-1 0,-2 1 0,2-2 1,-1 0 0,1-1 0,1 0 0,-1-2 0,2 1 0,-3 0 0,5-1 0,-3-1 0,0 0 0,1 2 0,-1-1 0,1 1 0,0 1 0,-3 1-1,1 1-1,0 1 0,-1 1-1,-1 1 1,-1 1 4,-1 1 8,0 1 8,1 2 9,-3 1 10,2 0 8,-1 1 7,-3 1 4,3 1 0,0-2 0,-3 3-5,3-1-3,-1 1-9,-1 0-5,2-1-4,-1 1-5,1-1-5,-1 0-2,1-1-3,-1-1-4,3 1-2,-3-1-3,2-1-3,1-1-2,-1 0 2,2-1 0,-2 0 1,0-1 2,2 0 1,0-2 0,0 1 0,0-2-3,0 0-1,0-1-2,0-1-2,0-1 1,0-1-1,0 0 0,2-1 0,-2 0 0,2-1 0,0-2-1,-1 1-1,3-1 1,-2 0-2,3-2 3,-2 2 1,1 0-1,1 0 1,-3 2-1,1 1-2,-1 1 1,0 0-2,-1 2 1,-1 1-1,0 0 1,-1 2 0,-1 1 1,0 0 1,1 2 0,-1 1 1,-2 0 4,3 0 5,-3 2 5,2 1 6,-1 0 8,1 0 3,-1 0 2,1 1-4,0-1-2,0 0-4,1 0-4,-3 0-5,2 0-2,2-1-2,-1 0-2,1-2-2,-2 1-1,2-1-2,0 0 1,0-2 0,0 1 1,0-2 0,0 0 0,2 0-1,-2-1 1,1-1-3,1-1-2,0 0 0,0-1 0,-1-1 0,1-1 0,0 1 0,1-2 0,-1-1-1,1 0 0,1-1-1,0 0-1,1-2-2,-2 1 1,4 0-1,-3-1-1,1 2 0,0-1 2,-2 1 0,3 1 3,-5 0-2,3 2 0,-2 0 2,0 1-3,-1 2 1,1 0-3,-2 0 3,0 2-2,0 0-1,-2 2 4,1 1 2,-1 2 1,-2 0 0,2 1 4,-1 1 1,-1 0 2,3 0 5,-3 0 7,1 1 5,-1 0 7,1 1 2,1-1 2,-1-1-3,1 1-3,-1 0-4,1-1-5,0 0-5,-1-1-3,1 0-4,2-1-3,-2-1-2,2 1-2,-2-2 1,2 0 1,0-1 1,0 0 0,0-1 1,0 0 0,0-1-1,0 0-1,2-1-2,-2-2-1,0 0-1,2 0-1,-2-2 0,0 0-1,0-1-1,2 1 2,-1-3 0,1 0 0,0 0-1,0-1-1,1 0 1,0-1-3,1 0 0,-1 1-4,1 0 2,-1 1 0,1 1 0,-3 1-2,1 1 0,0 1 3,0 2-2,-2 0 3,-2 2 3,0 2 1,0 0 3,1 2-1,-3 1 1,3 1 0,-3-1 0,1 3 1,-1-1 2,-1 1 1,2 1 1,-1 0 1,1 1 4,-1-1 1,0 1 4,1-1 4,0 1 2,-1-2 3,2 1 0,-1-1-3,-1 0-2,3 0-4,-3-3-4,3 1-4,-1 0-1,0-1-2,0-2 1,2 1 0,-1-1 2,1-1 0,-2-1 0,2 0 1,0 0-3,0-1 0,0-1 0,0-1-4,-2-1 2,2 0-2,0-1 0,0 0-2,0-2-3,0 1 3,0-3-1,2 2-3,0-2 1,-1 0-2,3-1 0,-1 0-6,1 2-7,-1-3-5,2 2-6,-1-1-1,1 1-1,-2 1 2,1 1 8,0-1 7,-1 1 4,1 1 2,-3 0 3,1 1 3,1-1-1,-1 3 2,0-2 1,0 1-1,-2 0 1,1 0-1,1 1 0,-2 0-1,2 0-1,-2 1-1,2-1-1,-2 1 1,0 1-4,0 0 2,0 1 1,0 0 1,0 2 3,-2 0 0,0 1 2,0 1 1,-1 1 0,1 0-2,-1 1-1,-1-1-2,3 1 1,-3 0 0,2 0 1,-1 0 2,1 1 1,0-2 1,0 0-2,1 0 0,-3-1-3,4-1 1,-1 1 0,1-1 1,-2-2 2,2 0 2,-2 0 3,2-1 2,0 0 0,0-1-3,-2-1-1,2 0-1,0-1-4,0-2-1,0 2 0,0-2 2,0-1-2,0-1 0,0 0 0,0-1 0,2-1 0,-2 1 0,2-2 0,0 0-3,-1-1 0,3 0 1,-3 2-2,3-2 0,0 2-4,-3 0-31,1 1-46,2 2-54,-3 1-50,-1 1-40,2 0-38,-2 1-16,0 0 2,0 2 32,-2 0 37</inkml:trace>
  </inkml:traceGroup>
</inkml:ink>
</file>

<file path=ppt/ink/ink1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23.475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4F9005D-EDD2-4114-A15B-9FFFBF2847E9}" emma:medium="tactile" emma:mode="ink">
          <msink:context xmlns:msink="http://schemas.microsoft.com/ink/2010/main" type="inkDrawing"/>
        </emma:interpretation>
      </emma:emma>
    </inkml:annotationXML>
    <inkml:trace contextRef="#ctx0" brushRef="#br0">107 375 21,'0'-1'139,"0"0"-34,0 1-14,0 0-6,-1 2 3,-1 0-1,0 1 0,1 1 1,-1 1 5,-2 0 2,3 1-2,-3 2 4,2-2-1,-1 3-3,1 0-8,1 1-6,-3-2-10,2 2-8,1 0-12,-1-1-10,0 0-10,-2-1-9,3 0-5,1 0-6,-2 0-3,0-2-4,1 0 0,1-1 0,0-1-2,-2 0 1,2-1 2,0-1 2,0 0-2,0 0 0,0-1 1,0-1 0,0 0-3,0-1 0,0 0 0,0-2-1,0 1 0,0-2-1,0 1-1,0-3-3,0 1 1,0-1-3,0-1-5,0-1-5,2 0-12,-2-1-10,1-1-8,1 0-5,1-2-7,1 2 3,-2-1 10,3-1 10,-1 1 4,-3 1 11,4 1 7,-3 0 6,2 1 2,-3 1-1,1 2 4,0 0 0,0 1 1,-2 1-1,0 1 0,0 1 3,-2 1-1,0 1-1,0 2 0,1 1 1,-3 0 1,1 1 3,-1 1 1,1 2 2,1 0 3,-3 1 5,3 0 4,-2 0 0,1 1 4,0 0 2,-1-1 2,2 0-3,-1 0-2,1 0-4,-1-1-3,1-1-1,0-1-4,1 0-2,1-1-2,-2 0 0,0-2-1,2 0 3,-2 0 2,2-1 3,0-1 0,0-1 2,0 0-1,0-1-2,0-1-3,0-1-2,0 0-2,0-2-2,0 0-1,2-1-1,-2-1 0,2 1-1,0-3-1,-1 0 1,1 0 0,1-2 0,3 2-2,-3-2 0,2-1 0,2 2 0,-1-2-1,1 0 0,-2 2-1,0-1 3,-2 1 0,3 1 0,-3 1 0,-1 1 1,1 1 1,-1 2-2,0 0-1,-2 0 0,1 2-2,-1 0 4,0 1-3,0 1 1,0 1 2,-1 1-1,-1 1 1,0 1 1,0 1 0,-1 1 0,0 1 1,1-1 2,-2 2 0,1 0 0,-1 1 1,1 0 1,0-1 1,-1 2-2,2-2 2,-1 0 1,1 0 0,0 0 0,0-1 0,1 0 0,-1-2 0,0 0-3,2-1 2,-1-2 1,1 1 0,0-1 1,0-1-1,-2-1 2,2 0-2,0-2-2,2 0 0,-2 0-2,0-2-1,0-1 0,0 0-1,1-1 0,1-1-3,0-1 1,-2 1 0,3-2-3,-1-1 1,2 0 0,-1-1 0,2 0 0,0-1-1,1-1 1,-1 0 0,2 1-1,0-1 3,-2 0-1,2 2 2,-2 0 0,-1 1 0,1 2 0,-2 0 0,-1 1-2,0 2-1,-1 0 0,-1 2 0,0 0 2,0 2-1,-1 1 0,-3 2-1,3 1 3,-5 1 1,3 2 2,-1 1 8,-1 1 10,0 1 13,0 1 10,-1 1 11,1-1 7,0 1 2,0 1-1,1 0-1,-1-2-8,2 1-8,-1 0-5,1 0-7,-1-2-7,2 1-7,1-1-6,-3-1-5,4-1 0,-1-1-2,1 0-3,-2-2 2,2 0 1,0-1 3,-2 0 0,2-1 0,0-2 2,0 0-3,0 0-1,0-2-2,0 0-2,0-2-3,0 0 0,0 0-2,0-2-1,0 0-1,0-1-1,0-1 0,2-1 0,0 1 1,-1-3-2,3 2 1,-1-2 0,3-1 3,-1 2-2,0-2 1,0 1 2,0 1 1,-1 1 0,-1 2-1,1 0 0,-1 1 0,-1 2-3,0 0-2,-2 2-1,-2 1 0,0 2 2,0 1-2,-1 2 0,0 0 3,-1 2 2,1 1 0,-3 0-1,3 1 2,-2 1 2,1 0-2,1 0 0,-1 0 3,1 0-1,-1 1 2,3-1 0,-3 0 2,2-2-1,2 2-1,-1-3 0,1 0 2,-2 0-2,2-1 1,0-1 0,0-1-1,0 0 1,0-2-1,0 1 0,0-2 0,2 0 0,-2 0-1,1-2-3,-1-1 0,2 0-1,-2-1-2,2-2 0,-2 0-2,2 0 3,-1-2 0,1 1-2,1-1 2,-1-1 0,2-1 0,-1 0 0,1 0-1,1-1 2,0 0 0,0 0-1,-1 1 0,1 1 0,-2 0 2,1 1-3,-2 2-1,1 2 1,-1-1 1,-2 2-3,0 1 1,0 0 1,-2 2 1,0 1-1,1 1-1,-1 2 0,-2-1 2,1 3-1,0-1 2,-1 2 0,1 0 4,-1 1 0,1-1 0,-1 1 1,1-1 1,-1 2 1,1-1 2,1 0 1,-2 0 0,3-1 0,-3 0 0,3-1-1,1 0-1,-2-1 0,0 0 0,2-1 0,0-1 1,-2 1 5,2-2 3,0-1 4,0 0 5,0-1 0,0 0 0,0-1-5,0 0-5,0-1-5,2 0-5,-2-3-2,0 1-2,2-1-2,-2-1 0,2 0 0,-2-2 0,3 0-1,-1-1 1,1 1 0,1-2 1,-1 1-1,1-2 0,1-1 1,0 0 1,0 0-1,2 1 0,-2-1 1,2 2 1,-1 1-2,-1 0 0,-2 1-1,-1 2 0,2 1 0,-3 1-1,-1 2-4,0 1 4,-1 2 1,-1 1-2,-2 1-1,1 2 0,0 1 3,-1 1-3,0 0-2,-1 1 2,2 1 1,-2 1 1,1-1 1,-1 1 1,1-1 2,-1 1 2,2-1-1,1-1 0,-1 1-1,1-1 1,-2 0 0,2-2-1,2 0 1,-1-1 2,1 0 1,0-1-1,-2-2 1,2 0 1,2 0 0,-2 0-5,0-2 1,0 0 0,1-1 0,1-1-3,-2-1-2,2-1 2,0 1-1,-2-3-1,2 0-1,-2-1 2,1 0 2,1-2 0,0 2 1,1-3 0,-1 0 0,1 0-1,1 0-1,-1 0-1,-1-1-1,2 1 1,-1 1 1,0 1-1,-1 3 0,-2-1-1,2 1 0,-2 2-1,0 0 0,-2 2 1,0 1-2,-1 2 2,0 1 0,-1 1 0,1 0-2,-1 2 0,-1 0 1,2 0-2,-1 1 1,-1 1 1,1 0 3,1-1 0,-2 1 1,1-2 2,2 2-1,-1-1-2,1-1 0,0 0 1,1-1 0,-1-1 1,2 1 0,-2-2 1,2 0 2,0-1 1,-1 0 0,1-1-1,0-1 1,1 0-1,-1-1-2,0-1 0,0-1-2,2 0-1,-2-1 1,0-1-2,2-1 0,-2 1 0,1-2 0,1-1 2,2 0 0,-3 0 0,3-1 0,-2-1 1,1 1 2,0 1-3,1-1 0,-2 0 0,0 2 1,-1 0-2,1 1-2,0 2 2,-2 0-2,-2 1 0,0 1-3,1 2 3,-3 2-2,0 1 1,1 1 0,-2 1 0,0 1 3,-1 1 10,1 1 22,0-1 24,0 0 22,-1 2 21,1-2 12,2 1 2,-2 0-11,1-2-18,2 2-20,-1-2-15,1 1-14,1-1-9,-1-1-9,2-1-3,0 0-1,0 0-5,0-1-1,2 1-1,-1-3 1,1 0-5,0 0 0,1-1-1,-1-1 0,1 0 0,3 0 1,-3-3 0,0 1-1,3-1 0,-1 0-1,2-2-1,-2 0-2,2-1 3,-2-1-6,2 1-5,0-2-3,-1 0-3,0-1-4,0 0-1,1 1 7,-2 0 2,-2 0 4,1 1 2,-1 1 2,-1 1 0,0 3-3,0-1 4,-2 2 0,-2 1 4,0 1 3,0 2-2,-1 2 0,1 0 1,-2 2-2,1 0-3,-2 1-2,1 1 3,-1 1 2,0-1-2,0 2 2,0 0 0,1 0 0,-1 0 1,1-1-2,1 1 2,-1 0 1,1-1 0,1-1 1,0 1-2,1-1 0,1-1-2,0-1-1,0 0 2,1-1 1,-1-1 1,2-1 1,0 0 1,0-1-1,-1-1-1,1 0 0,0-1-2,0-1 0,-1-1 0,1-1 0,0-1 0,-2 0-2,1-1 1,1-2 1,0 0-2,0-1-1,0-1 1,-1 0 2,1 1-3,2-2-2,-3 0-2,3 0-10,-1 0-14,1-1-5,-1 1-1,2 1 0,-1 0 3,-1 0 10,1 2 13,-3 0 3,1 2 2,0 0 3,0 1-1,0 2 1,-1-1-1,-1 1 0,2 0 0,-2 0 0,0 2 2,-2-1 0,2 2 1,-1-1 1,1 2-2,-2-2 0,0 3 0,0 0 0,0 0 0,1 1 1,-1-2 0,0 2 0,0 1 1,1-1 0,-1 1 0,-1 0-1,1 0 0,0-1 0,0 2-1,1-1 2,-3 1-1,2 0-2,1 0 0,-3 0 1,3 1-1,-1-1 0,0 0 0,0 1 2,1 0 1,-1 0 1,0 0 0,0-1 1,0 1 0,1 0 1,-1-1 0,0 1-1,1-1 1,-1-1 0,0 1 1,0 0-2,1 0 0,-3 0-1,2 0 3,1 1-4,-1-2 2,-1 2 0,1-2 1,0 2-2,-1-1 1,1 0 2,0 0-1,0 0 1,0-2-1,2 1 1,-1 1-4,1-1 0,-2-1-1,2 1 0,0 0 1,-2-1 0,2 0 1,0 0 0,-1 0 1,1 0 1,0 0-3,0 0-1,-2 0 1,2 1-1,0-1 0,0-1-1,-2 1 2,2 0 1,0-1 0,0 0 0,0 1 0,0-1 1,0 1-2,0-1 0,0 1 0,0-1 0,0 0 0,0 0-1,0 0 1,0-1 1,0 2-1,0-1 0,0-1 0,0 0 1,0 1-2,0-1 1,0 0 0,0-1 1,0 0-2,0 1 0,0-1 1,0 0 0,0 0 0,0-1 0,0 1 3,0-1 1,0 0-2,0 0 0,0 0 3,0-1-1,0 0-2,0 0-1,0-1-1,0 0 1,2 0-2,-2-2 1,0 2-1,2-2 1,-2-1 1,1 0-1,1-1 0,0 0 2,-1-1-2,3 1 1,-2 0-1,1 2 0,-1-2 0,0 3-2,0-1 1,-1 2-1,-1-1-1,2 2 2,-2 0 0,2 1 1,-2 0 1,-2 1-1,2 1 2,0 0-2,-2 0-1,2 2-3,-1-1-1,-1 1 3,0 0-3,0-1 5,2 2 0,-1 0 2,-1 1 2,0 0-2,0 0 3,0-1-1,2 2 2,-1 0 0,-1 1 3,0-1 3,1 0 5,-1 1 4,0-1 0,0-1 2,1 2 0,1-1-3,-2-1-4,0 1-5,2-1-3,-2 0-1,2-1-3,-1 1 0,1-1 0,0 0 0,0 0-1,0-1-1,0 0 2,0 0-1,0-1 1,0 0-1,0 0 1,0-1 0,0 1-1,0-1-2,0-1 1,0 1-1,0-1-1,0 0 0,0 0 0,0 0 1,0-1 0,0 1 0,0 0 1,0-1-1,0 0 0,1 0 1,-1 0-1,2 0 0,0-1 1,-2 0-2,2 0 0,-1 0 0,1 0 0,0-1-3,-2 0 1,2-1 0,-2 1-2,1-1 1,1 0 0,-2 0-1,2 1-1,-1-2 3,-1 0-1,2 2 1,0-1 2,-2-1 2,2 1-2,0 0 1,-2 0-1,1 0-1,-1 0-2,2 0 1,-2 0 1,0 1-2,2 0 4,-2 0-1,0 2 1,0-2 0,0 2-1,0 0-1,-2 0-1,2 0 1,-2 0-1,2 2 1,-1 0-1,-1 0 1,0 0-1,0 0 0,0 1 2,1 0-2,-3 1 1,3-1-1,-1 1 2,0 1 2,0-1-3,1 0 3,-1 0 2,0-1 2,0 1-1,2-1-2,-1 1-1,-1-1 0,2 0-3,-2-1-2,2 0 3,-1 0 1,1 0 1,0-1 2,-2 0 0,2 0 2,0-1-2,0 1 0,0-1-1,0-1-3,0 1 1,0-1-1,0-1-1,0 0-3,0 0 1,0-1 0,0 0-1,2 0 2,-2-2-1,1 1 3,1 0-1,0-4 1,-1 3 0,3-2 0,-2 0 0,1-1-1,1 1 1,-1-1-1,-1 0-1,1 0 0,1 1 1,-2 0 0,1 1 1,-1-1-1,0 1 3,-1-1 1,1 1 0,0 0-1,-1 0 0,1 0 1,0 1-3,0 0-2,-2 0-1,1-1 1,1 1-1,0 1 1,0 0 0,-2-1 2,1 3 0,1-2 1,0 0 1,-1 2 1,-1-1 1,2 0-1,0 0-2,-2 0 0,2 1-2,-2-1 1,0 0-1,2 1-2,-2-1 2,0 1 2,1 0 2,-1-1-2,0 1 0,2 0 3,-2 0-3,0 2-1,2-2-1,-2 0 0,0 0-2,2 0 0,-2 0 2,1 1-1,-1-1 2,0 0-2,2 0 1,-2 0 2,2 0-1,-2 0 1,1 0-1,-1 0 2,2-1-2,-2 1 2,2 0-2,-2 0-1,2 0 1,-2 0 1,1 0-1,-1 0-2,2-1 0,-2 1 0,2 0 0,-2-1-2,0 1 1,2-1 0,-2 1 1,0-1 0,1 1 0,-1-1 2,0 1 1,2-1-1,-2 1 0,0 0 0,2-1 1,-1 1-1,-1-2-1,2 2 1,-2-1 0,2 0 1,0 0 0,-2 1-1,1-1 2,-1 0 0,2 1-2,-2-1 0,2 0-2,-2 1 0,0-2-1,0 1 1,2 1 0,-2 0 0,0-1 0,0 0 1,2 0 1,-2 0-1,0 0 1,1 0-1,1 0 3,-2 0-1,2 0 2,-2 1-1,1-3-1,1 3 0,-2-2-2,2 0 1,0 2 0,-2-1 0,1 0 0,1 0 0,-2-1-1,2 2 1,-2-1-2,2 0 0,-2 0 0,1 0 0,-1 0 1,2 1-1,-2 0 0,2-2 2,-2 2 0,1-1 0,-1 0 1,2 0 2,-2-1 0,2 1-2,-2-1 3,0 1-2,2-1-2,-2 1 0,0 1 0,0-2 0,1 2-2,-1 0 2,0 0 0,0-1-3,0 1 2,2 0-1,-2 0 1,0 0 1,2 0 0,-2 0 2,0-1 1,2 1 0,-2 0-2,0-1-1,0 1 0,2 0 1,-2 1-1,0-3-1,0 2 0,0 1-1,0-1 1,0 0-3,0 0 1,0 1 1,0-1 1,0 0 0,0 0 0,0 0 1,0 0 2,1 0-2,-1 0 0,0 0 2,0 0-1,0 0 0,0 0-3,2-1 1,-2 1 1,0 1 0,0-1-1,0 0-1,0 1 1,1-1 0,-1 0-1,0 2 1,0-2 1,0 2 0,0-2 1,0 2-1,0-1 0,0 0-1,0 0 1,0 0 0,0 0 0,0 0 0,0 0 0,0-1 0,0 1 1,0 0-2,0 1 1,0-1 0,2 0 1,-2 0 2,0 0-1,0 0 0,0 0 0,0 0 1,0 0-2,0 0-1,0 0 0,0 0 3,0 0-3,0 0-1,0 0-1,0-1 0,0 1-2,0-1-1,0 1 2,0 0-3,-2-1 3,2 0 0,0 0 1,0 0 0,0 0 0,-1 1 1,1 0 0,0-1 0,0 1 1,0-1 1,0 1 1,1 0 0,-1 0 0,0-1 1,0 1-1,2 0 0,-2-1 0,0 1 3,0 0-3,2-1-2,-2 1 0,0-1-1,2 1 0,-2-1-3,0 1 1,2-1 0,-2 1-1,0-1 3,1 2-1,-1-2 1,0 0 1,0 2-2,2-2 1,-2 2-3,0-2 2,0 2 1,0-1-2,0 0 2,2 0 2,-2 0 1,0 1-3,2-1 0,-2 0 1,0 0 0,0 1-1,1-2 0,-1 2 4,0-2-1,0 1-3,2 0 2,-2 0-1,0 0 0,0 0-1,2 0 1,-2 0 1,0 0-1,0 0 0,0 1 1,1-1 1,-1 0 0,0 0-1,0 1-1,0-1 1,0 1-4,0 0-1,0 0 1,0 0-2,-1 1 0,1 1 0,-2 0 2,0 0 2,1 2 2,-1 0 1,0 0 3,0 1-2,1 1-2,-1-2-3,0 2 1,0 1 0,-1 0 1,3-1 2,-2 0 1,1 2 0,-1-2 1,0 1-2,0 0-1,2-1 3,-2 0-1,2 0 1,0-2 0,-1 0 1,1 0-3,0-1 0,0 0 1,0-1 1,0 0-3,-2-1 1,2-1 0,0 0-1,0 0 0,0 0-3,0-2 1,0 0-2,0 0 2,0-1 0,0 0-1,2-1 1,-2 0 1,1-1 0,1 1-4,0-1-1,0-1 0,0 0 3,-1-1 1,1 1 3,-1 0-1,3 0-1,-2 0 1,0 0-2,1 0-4,-1 1 1,0 1 0,-1 0 0,-1 1 0,2 1 0,-2 0 2,0 2-1,0 0 0,0 2 3,0 0 0,-2 0 3,1 3-1,-1 0 1,0 1 1,0 1-4,1 0 0,-1 1 0,0-1 0,2 2 0,-2 0 1,2 0 5,0-1-2,0 1 1,0 0 2,0 0-1,2-1 1,-2 0-2,2 0-1,0-1-3,-2 1-44,1-2-88,1 1-101,-2-1-90,2 0-84,0-1-75,-1 0-36,1 0 47,0 0 76,-1-1 78</inkml:trace>
  </inkml:traceGroup>
</inkml:ink>
</file>

<file path=ppt/ink/ink1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0.9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135405D-0D10-4A76-99DF-49F35756E3EF}" emma:medium="tactile" emma:mode="ink">
          <msink:context xmlns:msink="http://schemas.microsoft.com/ink/2010/main" type="inkDrawing"/>
        </emma:interpretation>
      </emma:emma>
    </inkml:annotationXML>
    <inkml:trace contextRef="#ctx0" brushRef="#br0">115 0 63,'0'1'67,"0"-1"-5,-2 1-5,2-1-5,0 2-7,0 0-1,-1 0-2,1 1-2,-2 1-1,0 1-5,2 1-2,-4 1-6,3 0-2,-4 1 2,1 1 1,-1 0 1,0 2-1,0 1 0,-2-1-1,1 2-6,0 0-6,0 0-4,-1 0-3,2-1 0,0 1-3,-2-2 0,3 0-4,-1 0-7,0-2-12,1 0-20,1-1-25,1 0-30,-1-1-31,3-1-36,-2-1-9,0-1 7</inkml:trace>
  </inkml:traceGroup>
</inkml:ink>
</file>

<file path=ppt/ink/ink1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1.7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DB59741-A3A1-4348-B620-D55EB4CF837B}" emma:medium="tactile" emma:mode="ink">
          <msink:context xmlns:msink="http://schemas.microsoft.com/ink/2010/main" type="inkDrawing"/>
        </emma:interpretation>
      </emma:emma>
    </inkml:annotationXML>
    <inkml:trace contextRef="#ctx0" brushRef="#br0">52 0 29,'0'0'32,"0"1"0,0 0 4,0 1 3,0 0 3,0 1 3,-1 1 1,1 2 5,-2 0-2,-2 1-2,3 1-6,-3 2-6,1 1-6,-1-1-11,1 2-7,-1 0-5,1-2-2,1 2-1,-1-1-3,-1 0 0,1-1-4,1 0-6,-2-1-18,3 0-30,-1-1-39,2-1-35,-2 0-15</inkml:trace>
  </inkml:traceGroup>
</inkml:ink>
</file>

<file path=ppt/ink/ink1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2.0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1BBE309-49A9-4623-A61E-1E43E20A6FE8}" emma:medium="tactile" emma:mode="ink">
          <msink:context xmlns:msink="http://schemas.microsoft.com/ink/2010/main" type="inkDrawing"/>
        </emma:interpretation>
      </emma:emma>
    </inkml:annotationXML>
    <inkml:trace contextRef="#ctx0" brushRef="#br0">49 0 38,'-2'7'50,"1"2"1,-3 1-1,2 0-2,-1 1-6,-1 0-8,1 0-8,1 0-6,-1-1-8,-1 1-5,2-1-3,-1 1-1,1-3-2,0 2-1,-1-2-4,1 1-14,1-3-25,-1 2-36,0-2-29,0-1-13</inkml:trace>
  </inkml:traceGroup>
</inkml:ink>
</file>

<file path=ppt/ink/ink1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2.9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E73D3A0-648D-4E8E-9F00-1015157E588E}" emma:medium="tactile" emma:mode="ink">
          <msink:context xmlns:msink="http://schemas.microsoft.com/ink/2010/main" type="inkDrawing"/>
        </emma:interpretation>
      </emma:emma>
    </inkml:annotationXML>
    <inkml:trace contextRef="#ctx0" brushRef="#br0">99 0 32,'-2'3'57,"0"1"2,0 2 4,-1 0 6,1 1 1,-1 1-1,-2 0-5,1 1-4,1 0-8,-1 1-8,-1 0-8,2-1-7,-1 1-7,-1 1-8,2 0-1,-1 0-4,0-2-2,1 2-3,-1-1 0,1 0 1,0 0-3,-1 0-2,1-1 2,-1 0-2,2-1-4,-1 1-14,0-3-18,1 1-28,0-1-33,-2 0-37,4-2-29,-1 0-4</inkml:trace>
  </inkml:traceGroup>
</inkml:ink>
</file>

<file path=ppt/ink/ink1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2.9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D16E3C-B4D0-40F2-A35C-55A8A1B85207}" emma:medium="tactile" emma:mode="ink">
          <msink:context xmlns:msink="http://schemas.microsoft.com/ink/2010/main" type="inkDrawing"/>
        </emma:interpretation>
      </emma:emma>
    </inkml:annotationXML>
    <inkml:trace contextRef="#ctx0" brushRef="#br0">43 0 3,'-1'4'54,"1"0"5,-2 0 0,0 1 1,1 1 0,-1 0-1,0 0-6,0 1-5,-1 0-7,1 1-8,-1-2-9,1 2-6,0 1-5,-1-1-2,1 1-4,-2-1 0,3-1-3,-1 2-1,0-1-1,0-1 0,2 1-3,-1-1-5,-1 0-14,2-2-22,0 1-31,0-1-37,0-1-31,0 0-10</inkml:trace>
  </inkml:traceGroup>
</inkml:ink>
</file>

<file path=ppt/ink/ink1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3.2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4ECFEC8-982A-4277-A4C1-5190ACD814E7}" emma:medium="tactile" emma:mode="ink">
          <msink:context xmlns:msink="http://schemas.microsoft.com/ink/2010/main" type="inkDrawing"/>
        </emma:interpretation>
      </emma:emma>
    </inkml:annotationXML>
    <inkml:trace contextRef="#ctx0" brushRef="#br0">51 0 44,'-2'2'66,"0"2"-9,0 1-5,1 0-1,-1 0-3,-1 1-2,1 0-3,-2 1-2,2 0-6,-1-1-6,1 1-5,0 0-6,-1 0-3,1 0-3,1 0-2,-1-2-3,-2 2-3,3-1-4,-1 1-7,0-2-11,2 1-14,-2-1-19,1-1-22,-1 1-26,0-1-27,2 0-11</inkml:trace>
  </inkml:traceGroup>
</inkml:ink>
</file>

<file path=ppt/ink/ink1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4.2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23C6BAE-5FD7-4BDC-BE48-7FADCD1D8645}" emma:medium="tactile" emma:mode="ink">
          <msink:context xmlns:msink="http://schemas.microsoft.com/ink/2010/main" type="inkDrawing"/>
        </emma:interpretation>
      </emma:emma>
    </inkml:annotationXML>
    <inkml:trace contextRef="#ctx0" brushRef="#br0">9 212 82,'-2'1'81,"2"-1"-29,-2 1-18,2 0-11,-1 0-8,1 1-8,0-2 0,-2 2-3,2 0-2,0-1-1,0 1-1,-2 0 0,2 0 0,0 0 1,0 0-1,0 0 0,0 0-1,0 0 1,0-1-3,0 1-1,2-1 1,-2-1-1,0 1 1,0-1-1,0-1 1,0 1 0,2-1 2,-2-1 1,0 1 0,0-1 0,1-1 3,-1 0 0,2-1-1,-2 0 0,2 1-1,-1-2-2,1-1-1,0-1 1,1 0-1,1-1 1,0-1 0,-1 1 1,0-2-1,1-1-1,1 2 2,-1-2 2,-1 1 4,0 0 3,1 1 4,-1-1 5,-1 0-2,2 1 1,-2 0-3,-1 1-2,1-1-4,0 1-4,-1 1-6,1 0-18,-2 0-28,4 2-40,-3-1-25,-1 1-12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7.07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EF23A0A-88B9-4EAC-9035-E2905C9557BE}" emma:medium="tactile" emma:mode="ink">
          <msink:context xmlns:msink="http://schemas.microsoft.com/ink/2010/main" type="inkDrawing" rotatedBoundingBox="15080,10596 16608,10389 16610,10408 15083,10615" shapeName="Other"/>
        </emma:interpretation>
      </emma:emma>
    </inkml:annotationXML>
    <inkml:trace contextRef="#ctx0" brushRef="#br0">-1 192 20,'-7'3'92,"7"-3"-25,0 0-17,0 0-6,7 0-3,7 0-5,-7 0-4,14 0-8,0-3-6,6 3-8,1-4-3,14 0 0,0 0-4,6 0-1,1-4 0,7 1 0,6-1 0,1 0-1,-1 0-1,8-4 0,-1 1 0,1 3 0,-7-4 0,6 1 0,1 2 1,-8 1-2,0 1 1,-6-1 0,-7 0 0,0-3 0,-1 6 0,-6-2 0,-8 3 0,-6 0 0,7 0-3,-14 0-4,0 4-13,0-4-21,-8 4-34,2 0-36,-2 0-16</inkml:trace>
  </inkml:traceGroup>
</inkml:ink>
</file>

<file path=ppt/ink/ink1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4.2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4E5AC2B-4085-479E-8AC0-741F70EA62BD}" emma:medium="tactile" emma:mode="ink">
          <msink:context xmlns:msink="http://schemas.microsoft.com/ink/2010/main" type="inkDrawing"/>
        </emma:interpretation>
      </emma:emma>
    </inkml:annotationXML>
    <inkml:trace contextRef="#ctx0" brushRef="#br0">0 215 49,'0'-2'84,"0"0"-6,0 0-3,0-1-5,2-1-5,-2 0-3,2 0 1,-2-1-1,0-1 1,2 0 0,-2 0-3,0-1-3,1-1-5,1 0-3,-2 0-6,2 1-4,-1-2-4,-1 1-8,2 0-5,0 0-6,-2 1-6,2 0-3,0-1-5,-2 1 0,1 0-2,1 0-1,-2 0-3,2 1-8,0 0-13,-1 0-22,1 0-20,0 1-26,-1 0-24,3 0-28,-2 1-31,-1 1-10,1-1 6</inkml:trace>
  </inkml:traceGroup>
</inkml:ink>
</file>

<file path=ppt/ink/ink1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4.26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746D5A1-9F95-4027-9B07-3268D4C2A5A6}" emma:medium="tactile" emma:mode="ink">
          <msink:context xmlns:msink="http://schemas.microsoft.com/ink/2010/main" type="inkDrawing"/>
        </emma:interpretation>
      </emma:emma>
    </inkml:annotationXML>
    <inkml:trace contextRef="#ctx0" brushRef="#br0">5 174 57,'0'-1'70,"0"-1"-1,-2 1-3,2-2 0,0 1 4,0-1 4,0 0 4,0 0 0,0-1-2,0 0-3,0 0-6,-2 0-7,2-1-8,0 1-9,0-2-8,0 1-9,0-1-8,2 0-8,-2 1-4,2-2-1,-1 0-4,1 0 0,0 0-1,0 0-1,-1 1 1,3-2-1,-3 2 1,1-1 0,0 1-4,0 1-11,0-1-17,-1 2-19,1-1-22,0 1-21,0 1-25,-2 0-21,1 1-23,-1 0-10,2 1 6</inkml:trace>
  </inkml:traceGroup>
</inkml:ink>
</file>

<file path=ppt/ink/ink1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4.5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7959801-717A-4385-8D2F-D2517ABB7284}" emma:medium="tactile" emma:mode="ink">
          <msink:context xmlns:msink="http://schemas.microsoft.com/ink/2010/main" type="inkDrawing"/>
        </emma:interpretation>
      </emma:emma>
    </inkml:annotationXML>
    <inkml:trace contextRef="#ctx0" brushRef="#br0">0 148 11,'0'-2'78,"0"-1"0,0 1-5,0-2-4,0 1-1,0-1-3,0-1-4,0 1-6,0-2-4,0 2-5,0-2-8,0 0-8,0 0-5,0-1-6,0 1-6,0 0-4,2-2-3,-2 2-3,2 0-1,-1-1-3,-1 0 0,2 1-1,0 0-6,0 2-11,-1-1-15,3 1-20,-3 0-26,1 0-32,-2 1-38,2 1-12,0 0 4</inkml:trace>
  </inkml:traceGroup>
</inkml:ink>
</file>

<file path=ppt/ink/ink1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5.4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46B3EA8-3F2C-49C9-9EB4-B807B6E9788F}" emma:medium="tactile" emma:mode="ink">
          <msink:context xmlns:msink="http://schemas.microsoft.com/ink/2010/main" type="inkDrawing"/>
        </emma:interpretation>
      </emma:emma>
    </inkml:annotationXML>
    <inkml:trace contextRef="#ctx0" brushRef="#br0">21 168 16,'-2'-4'71,"2"0"0,-2 0-5,0-1-3,2 0-4,-1-1 0,-1 1-2,0-2-5,0 0-5,1-1-5,-1 1-7,0-1-8,1 0-7,1-1-9,-2 0-5,2 1-2,0 0-3,2-1-2,-1 1-4,1 1-4,0 0-14,-1 2-20,1 0-28,2-1-28,-3 3-33,1 0-19,0 0-1</inkml:trace>
  </inkml:traceGroup>
</inkml:ink>
</file>

<file path=ppt/ink/ink1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5.4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DC616AA-8C9C-450E-AF12-0D74506B0707}" emma:medium="tactile" emma:mode="ink">
          <msink:context xmlns:msink="http://schemas.microsoft.com/ink/2010/main" type="inkDrawing"/>
        </emma:interpretation>
      </emma:emma>
    </inkml:annotationXML>
    <inkml:trace contextRef="#ctx0" brushRef="#br0">6 107 19,'0'-5'57,"-2"-1"-4,0 1-2,2-1-5,-1 0-4,1-1-9,-2 1-8,2-1-5,0 1-9,0 0-3,2 0-4,-1-1-3,-1 1-7,4-1-14,-3 1-13,1 2-25,2-2-34,-3 1-18</inkml:trace>
  </inkml:traceGroup>
</inkml:ink>
</file>

<file path=ppt/ink/ink1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6.6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243DAB2-176B-458A-B03F-5C6949304AD2}" emma:medium="tactile" emma:mode="ink">
          <msink:context xmlns:msink="http://schemas.microsoft.com/ink/2010/main" type="inkDrawing"/>
        </emma:interpretation>
      </emma:emma>
    </inkml:annotationXML>
    <inkml:trace contextRef="#ctx0" brushRef="#br0">17 0 4,'0'3'66,"0"1"-7,-2 0-7,2 3-5,-1 0-7,1 1-5,0 0-6,-2 2-8,2-2-4,-2 2-6,0-1-4,2 0-1,-1 0-3,1 0-5,-2-1-15,0 0-21,2-2-31,-2 1-34,1-3-16</inkml:trace>
  </inkml:traceGroup>
</inkml:ink>
</file>

<file path=ppt/ink/ink1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6.6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719E897-C9DD-4E9E-879B-CD08772959BC}" emma:medium="tactile" emma:mode="ink">
          <msink:context xmlns:msink="http://schemas.microsoft.com/ink/2010/main" type="inkDrawing"/>
        </emma:interpretation>
      </emma:emma>
    </inkml:annotationXML>
    <inkml:trace contextRef="#ctx0" brushRef="#br0">28 0 12,'0'5'26,"-2"1"-6,1 1-7,1 1-2,-2 1-2,0 1-2,0-1 0,1 1-1,-1 1-1,0-1-2,0 1-2,1-3-1,-3 2-2,3-1-9,-3-1-20,2 0-29</inkml:trace>
  </inkml:traceGroup>
</inkml:ink>
</file>

<file path=ppt/ink/ink1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1.9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629E37D-BD24-4BBF-BCAC-BDFBB2F15199}" emma:medium="tactile" emma:mode="ink">
          <msink:context xmlns:msink="http://schemas.microsoft.com/ink/2010/main" type="inkDrawing"/>
        </emma:interpretation>
      </emma:emma>
    </inkml:annotationXML>
    <inkml:trace contextRef="#ctx0" brushRef="#br0">17 0 16,'2'1'55,"-1"1"0,-1-2 1,2 2-2,0-1 0,-2 1 3,2 1-3,-2 0 0,0 1-4,0 1-3,0 0-8,-2 1-8,0 1-8,0-1-7,1 1-4,-3 1-4,2 0-3,1 0 0,-1-1-4,-1 1-4,1 0-9,0 0-17,2-2-21,-2 0-17,1 2-23,1-3-42,0 1-16,0-1 4</inkml:trace>
  </inkml:traceGroup>
</inkml:ink>
</file>

<file path=ppt/ink/ink1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2.9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98E3E8F-CEB6-4302-805E-219C1DD47ACE}" emma:medium="tactile" emma:mode="ink">
          <msink:context xmlns:msink="http://schemas.microsoft.com/ink/2010/main" type="inkDrawing"/>
        </emma:interpretation>
      </emma:emma>
    </inkml:annotationXML>
    <inkml:trace contextRef="#ctx0" brushRef="#br0">9 0 20,'0'1'61,"-2"1"-2,2 0-6,0 2-8,-2 0-10,2 1-7,0 1-8,0 1-5,-2-1-6,2 1-2,-1 1-1,1-1-2,0 1-2,-2-2-8,2 2-13,0-1-20,0 1-30,2-1-29,-2-1-16</inkml:trace>
  </inkml:traceGroup>
</inkml:ink>
</file>

<file path=ppt/ink/ink1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2.9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D657A93-9B2C-4E00-BACB-BD4F022DBB35}" emma:medium="tactile" emma:mode="ink">
          <msink:context xmlns:msink="http://schemas.microsoft.com/ink/2010/main" type="inkDrawing"/>
        </emma:interpretation>
      </emma:emma>
    </inkml:annotationXML>
    <inkml:trace contextRef="#ctx0" brushRef="#br0">0 3 57,'2'-2'77,"-2"0"-6,0 2-3,0 0-3,2 0-1,-2 1 2,0 2-1,0 0-2,0 2-12,0 1-12,0 0-11,0 1-9,0 0-8,0 2-5,0-1-2,0 1-2,0 0-2,0 0-2,0 0-13,0 0-15,1 1-21,-1-2-27,0 0-32,0 0-38,2 0-11,-2-1 3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04.99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CBD3CBC-8A73-4FBC-B64D-9419C15280AD}" emma:medium="tactile" emma:mode="ink">
          <msink:context xmlns:msink="http://schemas.microsoft.com/ink/2010/main" type="writingRegion" rotatedBoundingBox="240,744 2264,-102 2728,1005 704,1852"/>
        </emma:interpretation>
      </emma:emma>
    </inkml:annotationXML>
    <inkml:traceGroup>
      <inkml:annotationXML>
        <emma:emma xmlns:emma="http://www.w3.org/2003/04/emma" version="1.0">
          <emma:interpretation id="{B80CF998-46F5-4062-959E-3EA029E9A671}" emma:medium="tactile" emma:mode="ink">
            <msink:context xmlns:msink="http://schemas.microsoft.com/ink/2010/main" type="paragraph" rotatedBoundingBox="240,744 2264,-102 2728,1005 704,18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42134C-96DE-4959-A2C4-3351932458DE}" emma:medium="tactile" emma:mode="ink">
              <msink:context xmlns:msink="http://schemas.microsoft.com/ink/2010/main" type="line" rotatedBoundingBox="240,744 2264,-102 2728,1005 704,1852"/>
            </emma:interpretation>
          </emma:emma>
        </inkml:annotationXML>
        <inkml:traceGroup>
          <inkml:annotationXML>
            <emma:emma xmlns:emma="http://www.w3.org/2003/04/emma" version="1.0">
              <emma:interpretation id="{CE2554A2-A5DD-4E3E-A853-39C580453E03}" emma:medium="tactile" emma:mode="ink">
                <msink:context xmlns:msink="http://schemas.microsoft.com/ink/2010/main" type="inkWord" rotatedBoundingBox="1053,424 2271,-85 2651,820 1432,1330"/>
              </emma:interpretation>
              <emma:one-of disjunction-type="recognition" id="oneOf0">
                <emma:interpretation id="interp0" emma:lang="en-US" emma:confidence="0.5">
                  <emma:literal>11/2/20</emma:literal>
                </emma:interpretation>
                <emma:interpretation id="interp1" emma:lang="en-US" emma:confidence="0">
                  <emma:literal>1/2/20</emma:literal>
                </emma:interpretation>
                <emma:interpretation id="interp2" emma:lang="en-US" emma:confidence="0">
                  <emma:literal>11/22/20</emma:literal>
                </emma:interpretation>
                <emma:interpretation id="interp3" emma:lang="en-US" emma:confidence="0">
                  <emma:literal>111/2/20</emma:literal>
                </emma:interpretation>
                <emma:interpretation id="interp4" emma:lang="en-US" emma:confidence="0">
                  <emma:literal>11/21/20</emma:literal>
                </emma:interpretation>
              </emma:one-of>
            </emma:emma>
          </inkml:annotationXML>
          <inkml:trace contextRef="#ctx0" brushRef="#br0">756-225 93,'0'0'86,"0"0"-16,0 0-8,0 0-2,8 0-3,-8 0-5,0 0-8,0 0-4,0 0-5,9 4-7,-9-4-5,8 0-2,-8 0 1,7 5-1,2-5 0,-9 0-2,8 0 0,0 0-4,0-5-4,1 5-4,-2-4 1,1-1-2,1 1-2,-1-1-2,-8 0-1,8-4 2,-8 4-2,9-3 2,-9-2 4,0 1 5,0 4 2,0-3 1,0-1 4,0 0-1,0 3 0,0-3 0,0 0 0,0 6 2,-9-3 0,9 2 1,0-1 0,0-1-3,0 6-2,0-3-5,0 3-3,0 0-4,0 0-3,0 0-1,0 3 0,9 3 0,-9-1 2,0 5 3,8 2-1,-8 3 2,7-2 1,-7 0-1,8 6 2,1-6-1,-9 6 2,8-1 0,0 5-1,-8-5 1,9 1-2,-2-2 0,-7 2 0,8-4-2,1 2 0,-9-3-3,8 0 1,-8-5 0,8 6-3,-8-7 3,9-4-1,-9 5 0,0-5 2,0 7-1,7-7 1,-7 1 2,0-5 5,0 3 9,0-3 11,0 5 12,0-5 7,-7 5 2,7-5-3,-9 5-8,9-5-12,-8 4-11,0 1-8,-1-5-3,1 5-5,8-5 0,-7 5-1,-2-5-2,1 3-1,8-3 0,-8 6 2,8-6 0,-9 0 0,9 3 3,0-3 1,-8 0 0,8 0-1,0 0 1,0 0-1,0 0 0,0 0 1,8 0 3,-8 0 2,9 0 3,-1 0 4,0 0-1,1-3 0,-2 3-4,10-6-1,-9 3-2,9-2-4,-2 0-1,2 0-1,-9 1 0,8-1-1,0-5-2,1 7-3,-2-6-9,2-2-19,0 7-25,-9-5-28,-1 5-34,10-4-29,-9-3-29,0 7-28,1-5-35,-9 0-5,7 4 18,-7-4 24</inkml:trace>
          <inkml:trace contextRef="#ctx0" brushRef="#br0" timeOffset="629.3168">1000-806 57,'0'0'76,"8"5"-4,1 0-4,-1-2-9,-1 2-7,2-1-10,-1 5-9,9 1-6,-9-1-4,0 4-3,8 1 0,-8 1 0,9 8 0,-2-1 0,2 2-5,-9 3 0,9-1-2,-2 6 0,2 5-3,-9-5-2,8 5-1,0-5-3,1 5 1,0-5-3,-10 5-2,10-6 1,-1 1 0,0 0 0,0-3 1,1-2-1,-1-6 3,0 3-1,-8-2-2,8 2 1,-8-6-1,9-3-1,-9-3 0,1 1 1,-1-2 1,-1-2-2,-7-1-9,8 2-18,1-6-30,-9 6-39,8-5-44,-8-5-25,8 0-3</inkml:trace>
          <inkml:trace contextRef="#ctx0" brushRef="#br0" timeOffset="1237.6905">1554-491 108,'-9'0'143,"1"-3"-43,8-3-24,-7 6-14,7-4-7,-9-1-5,1 1-7,8 4-2,-8-5-4,8 0-2,-9-4-2,9 5-4,0-6-2,0 5-4,-8-4-3,8 1-3,0-2-3,8 1-2,-8-1-4,0 1-3,9 1-2,-1-2-2,0 1-1,1 0 1,-2 0 0,1 0 0,1 5 0,-1-1-2,0 0-1,8 5-1,-8 0 3,0 0 0,1 5 0,6 0 2,-6 4 1,-1 9-1,0-5-2,-8 11 3,9-2-2,-9 1 0,8 0-1,-8 5 0,0-1 1,0 1-1,-8-1 0,8 0 1,0-4 0,-9 0 0,9-5-1,0 6 2,0-12-2,0 7-1,0-9 1,-8 3 1,8-4 1,0 1 3,8-1 4,-8-5 7,0 1 4,9-5 4,-1 3 2,0-3 0,-1 0-3,2 0-5,7-3-5,-7-2-5,6 1-5,-6-1-5,7-4-11,1-1-12,-2 6-16,2-9-16,-9 3-18,8 1-15,-8-4-6,9 4-7,-1-6-6,-7-3-6,6 0 0,-6 4 7,-1-9 9,0 6 15</inkml:trace>
          <inkml:trace contextRef="#ctx0" brushRef="#br0" timeOffset="1611.6126">1952-546 12,'0'-14'67,"0"1"10,0-1 6,0 1 3,0 4-1,0 0-2,0-1-2,0 5-6,0-4-5,-8 6-6,8-3-8,0 2-10,-8 4-9,8-5-8,0 5-7,-9 0-5,9 5-6,-7-1-2,7 2-4,0 2-2,-8-4-2,8 5 0,0 6-2,0-6 0,0-1 2,0 6 0,0 1 1,0-3-2,0 3 1,8-6 0,-8 5-1,0-1 1,7-4 0,2 0 0,-9 0 0,8 1-1,0-5 0,1 4 0,-1-6-1,-8-3 1,7 5 1,2-5 1,-1-5 1,0 5 0,0-3 1,-8-6-2,9 4 1,-2-5 2,1 1 1,-8 0 2,9-4 7,-9-1 7,0 5 2,0-4 4,0 2 3,0-1 0,0 2-6,-9 1-5,9-1-3,-8 2-6,1-1-5,-2 4-3,1 1-2,0-2-5,0 2-10,-1 4-18,2 0-22,-1 0-25,-1 0-30,1 4-30,8 2-32,-8-6-31,8 4-5,-9 1 12</inkml:trace>
          <inkml:trace contextRef="#ctx0" brushRef="#br0" timeOffset="-3206.6283">-1 7 28,'0'-3'83,"0"3"-5,0 0-1,0 0-4,0 0-5,0-5-6,0 5-7,0 0-5,0 0-6,0 0-2,0 0-2,0 0-3,0 0-2,0 0-3,0 0-1,0 0 5,8 0 5,-8 5 5,0-5 4,0 3 3,9 7 0,-9-5-5,0 4-10,0 4-8,8-4-10,-8 10-5,0-5-6,8 4-2,-8 0-3,0 1-1,9 3-1,-9 2-1,0-7 0,7 7 1,-7-6-1,0 5-1,0-6 0,8 2 1,-8 0 0,0-5-2,8-1 0,-8 1-1,9-5-2,-9 6-6,0-13-17,0 8-18,0-5-21,8-1-29,-8 1-32,0-5-34,0 0-35,0 0-12,0-5 6</inkml:trace>
          <inkml:trace contextRef="#ctx0" brushRef="#br0" timeOffset="-2746.8596">170-79 56,'0'0'147,"0"0"-33,0 0-24,0 0-13,0 5-7,0-5-3,0 4-5,0 1-9,0 4-6,9 0-7,-9 0-4,0 0-6,0 4-7,8 2-3,-8-2-4,7 6-3,-7 0-1,9 3 0,-1 1-1,-8-5-1,8 4-2,-8 1-3,8 1-1,1-2-2,-2-3-2,1 4 0,1-5-1,-1-4 1,0 5 1,-8-7 0,9 3-1,-1-6 0,-1 1 2,1-7-1,1 6 0,-1-4 0,-8 0 0,8-5 2,1 0-2,-9 0 0,7 0 3,-7 0 0,8-5 1,-8 0 2,0 1 1,0-1 1,0-3 1,0 3-3,-8-4 1,8-1-1,-7 5-4,7-3 0,-9 4-2,1-7 1,8 8-11,-8-2-14,-1-4-24,1 4-26,1 0-35,7 1-36,-8-1-41,-1 1-15,9-2 5</inkml:trace>
          <inkml:trace contextRef="#ctx0" brushRef="#br0" timeOffset="-2216.0769">243-454 46,'0'-9'81,"0"5"-8,0-6-7,0 5-5,0 1 0,0-1-1,0-4-6,0 9-5,0-4-4,0 4-6,0-5-7,0 5 0,0 5 3,8-5 1,-8 4 3,9 5 2,-1 0 2,0 6-4,1-2-5,-1 5-6,-1 6-1,10-1-5,-9 2-5,0 4-2,8-1-3,1 3-3,-9 1-1,9-1-1,-10 7-3,9-7-1,1 6-2,-10 0 0,10-5-1,0 10 0,-9-5 0,7-1 0,-6-5 1,7 7-1,1-2 0,-10-4 2,10 4-1,-1-3-1,0 3 2,-8-4 0,9-4 0,0 3-1,-2-7-1,-7 3 1,1-4-1,6-5 0,-5 1 0,-3-6 2,1 1-2,1-5 1,-9 0 0,8 1-4,-8-6-17,0 1-26,8-2-39,-8-3-45,0 0-63,0 0-28,0-8-2,0 4 17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6.48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50607B0-D9B5-4388-BBBA-E49A21BF0374}" emma:medium="tactile" emma:mode="ink">
          <msink:context xmlns:msink="http://schemas.microsoft.com/ink/2010/main" type="inkDrawing" rotatedBoundingBox="14449,10721 15490,10529 15492,10540 14451,10731" shapeName="Other"/>
        </emma:interpretation>
      </emma:emma>
    </inkml:annotationXML>
    <inkml:trace contextRef="#ctx0" brushRef="#br0">0 188 49,'13'0'51,"8"-4"-2,0 0-3,7 0-8,7 0-5,-1-4-7,8 5-8,7-9-5,-1 4-4,9 0-4,-2 0 0,1-7-4,6 3-2,1 0-1,-1 0 0,-6 1 2,7-1-2,-2 0-6,-4 0-15,-2 5-23,1-5-38,-8 4-21</inkml:trace>
  </inkml:traceGroup>
</inkml:ink>
</file>

<file path=ppt/ink/ink1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2.9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C02D284-5570-4176-9CB0-2988B3A06240}" emma:medium="tactile" emma:mode="ink">
          <msink:context xmlns:msink="http://schemas.microsoft.com/ink/2010/main" type="inkDrawing"/>
        </emma:interpretation>
      </emma:emma>
    </inkml:annotationXML>
    <inkml:trace contextRef="#ctx0" brushRef="#br0">2 0 48,'1'3'73,"-1"1"-7,0 0-13,0 2-11,-1 1-10,1-1-10,0 3-8,-2-1-7,2 2-3,0-1-2,2 0-1,-2 1-7,1-1-14,-1 1-21,2-2-32,0 1-29,-2-1-14</inkml:trace>
  </inkml:traceGroup>
</inkml:ink>
</file>

<file path=ppt/ink/ink1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3.1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265DAC9-6434-4077-90B7-33B4AF9C7138}" emma:medium="tactile" emma:mode="ink">
          <msink:context xmlns:msink="http://schemas.microsoft.com/ink/2010/main" type="inkDrawing"/>
        </emma:interpretation>
      </emma:emma>
    </inkml:annotationXML>
    <inkml:trace contextRef="#ctx0" brushRef="#br0">12 0 28,'2'7'39,"-2"1"-8,0 1-8,0 2-6,0 1-5,-2 0-4,2 2-5,-1 0-2,-1 1 0,2 0 0,-2 1-7,0-1-19,-1 1-26,1 0-23</inkml:trace>
  </inkml:traceGroup>
</inkml:ink>
</file>

<file path=ppt/ink/ink1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4.0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BDDD3AA-05AE-4B0A-BF7B-D5441C4CBB94}" emma:medium="tactile" emma:mode="ink">
          <msink:context xmlns:msink="http://schemas.microsoft.com/ink/2010/main" type="inkDrawing"/>
        </emma:interpretation>
      </emma:emma>
    </inkml:annotationXML>
    <inkml:trace contextRef="#ctx0" brushRef="#br0">30 0 17,'0'1'41,"0"0"2,-2 1 4,2 1 1,0 1 1,0 0-2,-1 0-4,1 3-7,0-1-4,-2 1-6,2 0-6,-2 0-5,2 2-3,-2-2-4,2 1-3,-1 1-2,1-1 1,-2 0 0,0 0-2,0 0 0,1 0-2,-1 0-6,0 0-9,1-2-17,-1 2-17,0-1-24,0-1-33,0 0-19</inkml:trace>
  </inkml:traceGroup>
</inkml:ink>
</file>

<file path=ppt/ink/ink1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4.2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627974C-AC30-49AE-9766-947FB0AD6021}" emma:medium="tactile" emma:mode="ink">
          <msink:context xmlns:msink="http://schemas.microsoft.com/ink/2010/main" type="inkDrawing"/>
        </emma:interpretation>
      </emma:emma>
    </inkml:annotationXML>
    <inkml:trace contextRef="#ctx0" brushRef="#br0">6 0 19,'0'2'20,"0"0"-2,0-1 1,0 3-3,0 1 1,0-1-2,0 1-3,0 1-3,0 0-2,0 1-1,0 0-1,-2 0 0,2-1 1,0 2-2,-2-1-1,2 0-2,0 0-8,-2 0-9,2-2-16,0 1-16,0 0-24</inkml:trace>
  </inkml:traceGroup>
</inkml:ink>
</file>

<file path=ppt/ink/ink1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5.1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152F1A5-4748-40CE-9C78-EA1DF220EAB7}" emma:medium="tactile" emma:mode="ink">
          <msink:context xmlns:msink="http://schemas.microsoft.com/ink/2010/main" type="inkDrawing"/>
        </emma:interpretation>
      </emma:emma>
    </inkml:annotationXML>
    <inkml:trace contextRef="#ctx0" brushRef="#br0">1 0 28,'0'2'34,"0"0"-6,0 1-1,0 1-3,0-1-2,0 1 0,0 2-2,0 0 0,0 1-3,2 0-1,-2 0-2,0 0-3,0 1-3,0 0-2,0 0-1,0-1 0,0 1-4,0-1 3,-2 0-5,2 0-9,0-1-11,0-1-20,2 1-24,-2-2-30</inkml:trace>
  </inkml:traceGroup>
</inkml:ink>
</file>

<file path=ppt/ink/ink1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5.1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E892095-2711-4C38-99C8-2B417C0F6B24}" emma:medium="tactile" emma:mode="ink">
          <msink:context xmlns:msink="http://schemas.microsoft.com/ink/2010/main" type="inkDrawing"/>
        </emma:interpretation>
      </emma:emma>
    </inkml:annotationXML>
    <inkml:trace contextRef="#ctx0" brushRef="#br0">0 13 34,'0'-4'60,"0"2"-6,2 1-8,-2-1-9,2 0-6,-2 0 1,1 2 4,1 0 5,0 0 1,-1 2 3,1 0-2,0 1-2,0 1-5,-1 1-7,1 1-6,0 1-3,-2 1-5,2 1-5,-2 0-4,1 1-1,-1 0-2,0 1 0,2-1-1,-2 1-1,0 0 1,2-1 0,-2 0-1,0 0-1,2 0-8,-2-1-17,1-1-19,-1 0-23,0 0-26,2-1-29,-2 0-23,0-1-2</inkml:trace>
  </inkml:traceGroup>
</inkml:ink>
</file>

<file path=ppt/ink/ink1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6.4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F822557-7C68-4300-AB13-B7AA7921EC14}" emma:medium="tactile" emma:mode="ink">
          <msink:context xmlns:msink="http://schemas.microsoft.com/ink/2010/main" type="inkDrawing"/>
        </emma:interpretation>
      </emma:emma>
    </inkml:annotationXML>
    <inkml:trace contextRef="#ctx0" brushRef="#br0">7-1 9,'0'0'51,"0"0"-6,-2 0-5,2 0-2,0 2 2,0 1 1,2 0 0,-2 1 3,0 1 4,0 2 3,0 0-1,-2 0-1,2 2-1,0 0-4,-1 1-9,1 0-4,-2-1-7,2 2-4,0 0-1,-2-2-4,2 2 0,0 0-1,2-1-1,-2 0-3,0-1-3,2 1-1,-2-1-1,1 0-3,-1-2 0,2 2-3,0-3-8,-2 1-13,2 0-18,-1-1-17,1-1-24,0 0-24,0-1-22,-1 0-24,1-1-4</inkml:trace>
  </inkml:traceGroup>
</inkml:ink>
</file>

<file path=ppt/ink/ink1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6.4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53F1575-5A86-4793-9AFF-9BBF9374F743}" emma:medium="tactile" emma:mode="ink">
          <msink:context xmlns:msink="http://schemas.microsoft.com/ink/2010/main" type="inkDrawing"/>
        </emma:interpretation>
      </emma:emma>
    </inkml:annotationXML>
    <inkml:trace contextRef="#ctx0" brushRef="#br0">14 0 32,'0'4'32,"2"0"-1,-2 1-1,2 1 2,-2 1 0,1 1 1,-1 0-3,0-1 2,2 2 0,-2 0 2,0 0-1,-2-1 0,2 1-3,-1 1-5,1-1-6,-2-1-6,-1 1-4,1 0-4,0 0-2,0-1-2,1-1-1,-1 2-8,0-2-18,2 1-26,-2-1-34,2-1-35,0 0-17</inkml:trace>
  </inkml:traceGroup>
</inkml:ink>
</file>

<file path=ppt/ink/ink1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9.5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8E23B2D-1866-4388-8BE4-CBC758A2A4E2}" emma:medium="tactile" emma:mode="ink">
          <msink:context xmlns:msink="http://schemas.microsoft.com/ink/2010/main" type="inkDrawing"/>
        </emma:interpretation>
      </emma:emma>
    </inkml:annotationXML>
    <inkml:trace contextRef="#ctx0" brushRef="#br0">8 0 41,'0'2'31,"0"2"-7,-1 0-7,1-1-4,0 0-6,-2 1 0,2 0-3,0 0-1,0 0 0,-2-1 0,2 1-2,-2 0-1,2-1-1,0 1-12,-1 0-18,1-1-29</inkml:trace>
  </inkml:traceGroup>
</inkml:ink>
</file>

<file path=ppt/ink/ink1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26.2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188E401-6BAD-4A79-8572-9309E301C2E2}" emma:medium="tactile" emma:mode="ink">
          <msink:context xmlns:msink="http://schemas.microsoft.com/ink/2010/main" type="inkDrawing"/>
        </emma:interpretation>
      </emma:emma>
    </inkml:annotationXML>
    <inkml:trace contextRef="#ctx0" brushRef="#br0">0 1 92,'1'0'90,"-1"-1"-10,2 1-8,-2 0-14,2 0-11,-2 0-14,2 0-10,-2 0-12,0 0-13,1 0-21,-1 0-27,0 0-36,0 0-34,0 0-17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5.86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5C5953A-F2AE-497B-9F09-8E4515318F35}" emma:medium="tactile" emma:mode="ink">
          <msink:context xmlns:msink="http://schemas.microsoft.com/ink/2010/main" type="writingRegion" rotatedBoundingBox="13226,10694 14233,10694 14233,10767 13226,10767"/>
        </emma:interpretation>
      </emma:emma>
    </inkml:annotationXML>
    <inkml:traceGroup>
      <inkml:annotationXML>
        <emma:emma xmlns:emma="http://www.w3.org/2003/04/emma" version="1.0">
          <emma:interpretation id="{C9B60B2B-5099-4997-A848-E6355027717E}" emma:medium="tactile" emma:mode="ink">
            <msink:context xmlns:msink="http://schemas.microsoft.com/ink/2010/main" type="paragraph" rotatedBoundingBox="13226,10694 14233,10694 14233,10767 13226,10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3ACB4B-11F8-431C-A30E-F3BDD623FF1D}" emma:medium="tactile" emma:mode="ink">
              <msink:context xmlns:msink="http://schemas.microsoft.com/ink/2010/main" type="line" rotatedBoundingBox="13226,10694 14233,10694 14233,10767 13226,10767"/>
            </emma:interpretation>
          </emma:emma>
        </inkml:annotationXML>
        <inkml:traceGroup>
          <inkml:annotationXML>
            <emma:emma xmlns:emma="http://www.w3.org/2003/04/emma" version="1.0">
              <emma:interpretation id="{D79F0B79-D524-42E5-9398-C4965C4A3CC9}" emma:medium="tactile" emma:mode="ink">
                <msink:context xmlns:msink="http://schemas.microsoft.com/ink/2010/main" type="inkWord" rotatedBoundingBox="13226,10713 13934,10713 13934,10767 13226,10767"/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-764 73 42,'7'0'45,"13"0"-7,-6 0-9,7 0-2,7 0-5,0-3-1,0 3-7,6 0-2,1-4-5,7 0-5,-8 0-1,15 0-2,-7 1 1,-1-2 0,8 1 1,-7 1-1,0-2-2,0 2-13,-1-1-18,0 0-23,-13 0-26</inkml:trace>
        </inkml:traceGroup>
        <inkml:traceGroup>
          <inkml:annotationXML>
            <emma:emma xmlns:emma="http://www.w3.org/2003/04/emma" version="1.0">
              <emma:interpretation id="{CD49145D-97B5-460C-B461-708AD90B41DB}" emma:medium="tactile" emma:mode="ink">
                <msink:context xmlns:msink="http://schemas.microsoft.com/ink/2010/main" type="inkWord" rotatedBoundingBox="13990,10694 14233,10694 14233,10705 13990,10705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3.6726">0 11 3,'21'0'14,"0"0"-3,7 0-1,-1 0-6,8-4-3,0 4-4,-1-4-7,8 1-8</inkml:trace>
        </inkml:traceGroup>
      </inkml:traceGroup>
    </inkml:traceGroup>
  </inkml:traceGroup>
</inkml:ink>
</file>

<file path=ppt/ink/ink1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26.9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8DA3417-6587-4D2F-8840-3A6798986B27}" emma:medium="tactile" emma:mode="ink">
          <msink:context xmlns:msink="http://schemas.microsoft.com/ink/2010/main" type="inkDrawing"/>
        </emma:interpretation>
      </emma:emma>
    </inkml:annotationXML>
    <inkml:trace contextRef="#ctx0" brushRef="#br0">0 1 46,'0'0'84,"0"0"-6,0 0-6,0 0-4,1 0-7,-1 0-6,0 0-7,2 0-6,-2 0-5,0 0-5,2 0-5,-2-1-7,0 1-6,0 0-5,0 0-7,2 0-10,-2 0-15,0 0-22,0 0-28,0 0-36,0 0-35,0 0-14</inkml:trace>
  </inkml:traceGroup>
</inkml:ink>
</file>

<file path=ppt/ink/ink1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3.1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FB408E9-DA79-40E9-B3D7-82532434D52B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4,'0'4'3</inkml:trace>
  </inkml:traceGroup>
</inkml:ink>
</file>

<file path=ppt/ink/ink1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3.8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7C177FF-E378-4ED2-9FA1-779448DD2A21}" emma:medium="tactile" emma:mode="ink">
          <msink:context xmlns:msink="http://schemas.microsoft.com/ink/2010/main" type="inkDrawing"/>
        </emma:interpretation>
      </emma:emma>
    </inkml:annotationXML>
    <inkml:trace contextRef="#ctx0" brushRef="#br0">16 0 18,'0'0'40,"-1"0"-4,1 0-3,0 0-5,-2 1-8,2-1-4,-2 1-3,2 0 2,-2 1 4,2 0 2,-1 1 7,-1 0 0,2 0 3,0 1 0,-2 0-3,2 1-2,-2 0-3,2 0-4,0 1-3,0 0-4,-2 0-3,2 1-4,0-2-2,0 2-2,0-1 1,0 0-2,0 1 0,0-2-1,0 1-8,0-1-17,0-1-27,0 1-43,0-1-29,0-1-15</inkml:trace>
  </inkml:traceGroup>
</inkml:ink>
</file>

<file path=ppt/ink/ink1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4.5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9C5B7AE-30A4-469E-9236-B044D7CB89D5}" emma:medium="tactile" emma:mode="ink">
          <msink:context xmlns:msink="http://schemas.microsoft.com/ink/2010/main" type="inkDrawing"/>
        </emma:interpretation>
      </emma:emma>
    </inkml:annotationXML>
    <inkml:trace contextRef="#ctx0" brushRef="#br0">13 0 6,'-2'3'35,"2"2"2,-2 0 2,2 0-2,0 1-4,-1 1-5,1 0-7,-2-1-4,2 1-6,0 1-4,0 0-2,-2-1-2,2 1-2,0-1 0,-2-1-1,2 0 1,0 0 2,0 0-1,0-1-1,0 0 1,0-1 1,0 0-9,0 0-19,-2-1-27,2 0-33,0-1-18</inkml:trace>
  </inkml:traceGroup>
</inkml:ink>
</file>

<file path=ppt/ink/ink1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4.6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55B794B-3061-475C-85E4-DD5D25ECECCF}" emma:medium="tactile" emma:mode="ink">
          <msink:context xmlns:msink="http://schemas.microsoft.com/ink/2010/main" type="inkDrawing"/>
        </emma:interpretation>
      </emma:emma>
    </inkml:annotationXML>
    <inkml:trace contextRef="#ctx0" brushRef="#br0">8 0 28,'0'6'27,"-2"-1"-3,2 2-3,0-1-2,-2 1-2,2-1-2,0-1 0,-2 1-3,2 1-2,0-1-3,0 0-1,0 0-1,0-1-1,0 1-2,0-2 1,0 1-1,0 0 3,0-1-4,0 0-1,0 0 0,0 0 1,2-1-7,-2 0-16,0-1-28,0 2-28</inkml:trace>
  </inkml:traceGroup>
</inkml:ink>
</file>

<file path=ppt/ink/ink1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5.4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2A1CDDE-1F6B-4624-A505-6BFB83E42175}" emma:medium="tactile" emma:mode="ink">
          <msink:context xmlns:msink="http://schemas.microsoft.com/ink/2010/main" type="inkDrawing"/>
        </emma:interpretation>
      </emma:emma>
    </inkml:annotationXML>
    <inkml:trace contextRef="#ctx0" brushRef="#br0">9 0 8,'0'4'21,"-2"-1"-2,2 3-3,0-2-2,-2 1-1,2 0-1,0 0-6,-2 0 0,2 1 0,0-2 0,0 2-3,0-1 0,0 0 0,-1 0-3,1 0-1,0 0 0,0 0 2,0-1-1,0 0 2,0 0 1,-2-1-8,2 1-21,0-2-31</inkml:trace>
  </inkml:traceGroup>
</inkml:ink>
</file>

<file path=ppt/ink/ink1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5.4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9A2E378-DF14-4CAE-BBD1-D007512EF3B2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6,'0'5'7,"0"1"-1,0 0-1,0 0 0,0 0 0,0 0-1,0-1-1,0 0 0,0-1 0,0 0-8,0 0-18</inkml:trace>
  </inkml:traceGroup>
</inkml:ink>
</file>

<file path=ppt/ink/ink1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6.2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7C39223-4B94-4B07-B60C-679B452BE29C}" emma:medium="tactile" emma:mode="ink">
          <msink:context xmlns:msink="http://schemas.microsoft.com/ink/2010/main" type="inkDrawing"/>
        </emma:interpretation>
      </emma:emma>
    </inkml:annotationXML>
    <inkml:trace contextRef="#ctx0" brushRef="#br0">26 0 14,'0'4'28,"-2"0"1,1 1-2,-1 0-2,0 1-6,1-1-3,1 2-5,-4-1-4,2-1-2,2 1-2,-1 1 1,-1-1-2,0 0-1,0 0 1,2-1 0,-1 1-1,-1-2 1,2 1-1,-2-1 1,2 0-1,0-1-11,0 0-17,0 0-26,0-2-24</inkml:trace>
  </inkml:traceGroup>
</inkml:ink>
</file>

<file path=ppt/ink/ink1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6.2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B3D29DE-3AA0-4576-AB90-AE841AAD691D}" emma:medium="tactile" emma:mode="ink">
          <msink:context xmlns:msink="http://schemas.microsoft.com/ink/2010/main" type="inkDrawing"/>
        </emma:interpretation>
      </emma:emma>
    </inkml:annotationXML>
    <inkml:trace contextRef="#ctx0" brushRef="#br0">25 0 10,'0'4'38,"0"2"0,-2-2-3,2 2-3,-2 0-6,0 0-4,2 1-8,-2-2-4,1 3-4,-1-3-1,0 2-2,1-1-1,1 0 0,-2 0 0,0 0-1,0 0 1,2-1 0,-1-1 0,1 0-1,0 1 1,-2-1-2,2-1 2,0 0 0,0 0-8,-2 0-14,2-1-17,0-1-22,0 0-29</inkml:trace>
  </inkml:traceGroup>
</inkml:ink>
</file>

<file path=ppt/ink/ink1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7.0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DB09E99-D1B9-4AC3-A5CB-A6B526458B74}" emma:medium="tactile" emma:mode="ink">
          <msink:context xmlns:msink="http://schemas.microsoft.com/ink/2010/main" type="inkDrawing"/>
        </emma:interpretation>
      </emma:emma>
    </inkml:annotationXML>
    <inkml:trace contextRef="#ctx0" brushRef="#br0">52 6 36,'0'-2'53,"0"1"-9,0-1-9,0 1-6,2 1-3,-2-1-4,0 1-1,0 0 6,0 1 4,0-1 3,0 2 1,-2 0-1,2 1-1,0 0-4,-2 0-5,1 1-4,1 1-5,-2 0-2,0 1-2,0 0-4,0 1-3,1 0 0,-1 0 1,0 1-1,1-1 0,-1 1-1,-2 0 2,3 0-1,-1-1-2,0 0-1,0 0 2,-1 0 1,1 0-3,1 0 0,-1-2 1,0 2 1,0-3-3,1 1-2,1 0 0,-2-1 1,0-1 0,2 0 0,-2-1-5,2 0-15,-2 0-21,2-2-33,0 1-40,-1-2-30,1 0-10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0.31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A43AFE5-58C8-46E6-95AF-260E151F32D1}" emma:medium="tactile" emma:mode="ink">
          <msink:context xmlns:msink="http://schemas.microsoft.com/ink/2010/main" type="inkDrawing" rotatedBoundingBox="11348,10512 11393,10082 11411,10084 11365,10514" semanticType="scratchOut" shapeName="Other">
            <msink:sourceLink direction="with" ref="{EFCFFE12-D08A-4C86-A518-68E801C2414B}"/>
          </msink:context>
        </emma:interpretation>
      </emma:emma>
    </inkml:annotationXML>
    <inkml:trace contextRef="#ctx0" brushRef="#br0">-5060 3370 1,'-6'8'53,"6"3"-4,-8 5-5,2 4-9,6 3-6,-7 0-4,7 5-7,-8 7-3,8-4-5,-6 4-3,6 1-4,0-1-2,-7 0-12,7 0-23,0-3-33,0-5-26</inkml:trace>
  </inkml:traceGroup>
</inkml:ink>
</file>

<file path=ppt/ink/ink1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7.1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DC934D2-447A-4315-B52E-DFAF16565D14}" emma:medium="tactile" emma:mode="ink">
          <msink:context xmlns:msink="http://schemas.microsoft.com/ink/2010/main" type="inkDrawing"/>
        </emma:interpretation>
      </emma:emma>
    </inkml:annotationXML>
    <inkml:trace contextRef="#ctx0" brushRef="#br0">11 0 2,'-2'8'22,"2"0"-2,-2 1-3,0-1-3,2-1-4,-1 0-2,1 0-3,-2-1-2,2 0-1,0-2-1,-2 1-1,2-2 1,0-1-1,0 2 2,0-2 2,0-1 0,0-1-7,0 0-15,0 0-20</inkml:trace>
  </inkml:traceGroup>
</inkml:ink>
</file>

<file path=ppt/ink/ink1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7.40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980D880-E2DE-468A-87A0-17FD72AC2554}" emma:medium="tactile" emma:mode="ink">
          <msink:context xmlns:msink="http://schemas.microsoft.com/ink/2010/main" type="inkDrawing"/>
        </emma:interpretation>
      </emma:emma>
    </inkml:annotationXML>
    <inkml:trace contextRef="#ctx0" brushRef="#br0">21 0 22,'-1'4'39,"1"1"-4,0 0-5,-2 1-7,2 1-4,-2 0-5,0 1-6,2-1-1,-1 1-2,-1 0-3,2 0-1,-2-1-1,0 1 1,2-1-3,-2 0 2,2 0 1,-1-2 1,1 1 0,0-2-2,-2 1 1,2-3-1,0 1-11,0 0-18,0-2-25,-2 0-25</inkml:trace>
  </inkml:traceGroup>
</inkml:ink>
</file>

<file path=ppt/ink/ink1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7.8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8FF6E80-7A22-4F99-A10A-3352BFED0A9F}" emma:medium="tactile" emma:mode="ink">
          <msink:context xmlns:msink="http://schemas.microsoft.com/ink/2010/main" type="inkDrawing"/>
        </emma:interpretation>
      </emma:emma>
    </inkml:annotationXML>
    <inkml:trace contextRef="#ctx0" brushRef="#br0">16 0 2,'0'1'36,"0"2"4,0 0 7,-2 0-1,2 2-1,0 0-6,0 1-7,-2-1-7,2 2-6,0 1-7,-1 0-5,1 0-3,-2-1-1,2 1-2,-2 1-1,2-1 0,-1 0 1,1-1 1,-2 0 1,0 0-3,2-1 3,0 0 0,-2-1-2,2 0-1,0-1-7,0-2-12,0 2-17,-1-3-23,1 0-28,0-1-20</inkml:trace>
  </inkml:traceGroup>
</inkml:ink>
</file>

<file path=ppt/ink/ink1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8.0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42DE4B5-567C-4346-AD34-6B5C5E1AFCDE}" emma:medium="tactile" emma:mode="ink">
          <msink:context xmlns:msink="http://schemas.microsoft.com/ink/2010/main" type="inkDrawing"/>
        </emma:interpretation>
      </emma:emma>
    </inkml:annotationXML>
    <inkml:trace contextRef="#ctx0" brushRef="#br0">38 0 16,'0'4'39,"0"1"1,0 1-1,-2-1-1,2 4-4,-1-2-2,1 2-4,-2 0-4,2 1-3,-2-1-3,1 2-3,1 0-2,-2 0-6,0-1 0,0 1-2,1 0-3,1-2-1,-2 1 1,0 0 0,0 0 0,1-1 1,-1 0 1,0-2 0,1 1-1,-1-1-1,2 0 1,-2-1-1,0-1-6,2 0-15,-1-1-25,-1-1-29,2 0-32,-2-1-16</inkml:trace>
  </inkml:traceGroup>
</inkml:ink>
</file>

<file path=ppt/ink/ink1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8.4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157CC59-C624-4B6D-BA81-AD5CFC7B6204}" emma:medium="tactile" emma:mode="ink">
          <msink:context xmlns:msink="http://schemas.microsoft.com/ink/2010/main" type="inkDrawing"/>
        </emma:interpretation>
      </emma:emma>
    </inkml:annotationXML>
    <inkml:trace contextRef="#ctx0" brushRef="#br0">52 0 21,'0'4'37,"-2"-1"10,0 1 5,2 1 2,-2 0 1,1 0-1,-1 1-5,0-1-5,-1 2-4,1-2-7,0 1-1,-1 1-7,1 0-5,-2-1-2,3 1-1,-3-1-3,3 1-3,-1-1-3,-2 1-1,3-1-4,-1 0-2,0 0-1,2-2 0,-2 0 1,1 1-1,1-2 1,-2 1-10,2-1-15,-2 0-20,2-1-25,0 0-28,0-1-37,-1 0-13</inkml:trace>
  </inkml:traceGroup>
</inkml:ink>
</file>

<file path=ppt/ink/ink1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8.7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990F829-6A6B-4BCC-9015-83F268730CC3}" emma:medium="tactile" emma:mode="ink">
          <msink:context xmlns:msink="http://schemas.microsoft.com/ink/2010/main" type="inkDrawing"/>
        </emma:interpretation>
      </emma:emma>
    </inkml:annotationXML>
    <inkml:trace contextRef="#ctx0" brushRef="#br0">26 0 17,'0'2'39,"0"0"6,0 1 2,-1 1 2,1 0 2,0 0-2,-2 1-3,0-1-6,2 1-6,-2 0-3,1 1-7,-1-1-5,0 0-6,0 0-4,1 0-3,-1 0-2,2 0-2,-2-1-2,1 0 1,1 0-1,-2-1 0,2 1 0,-2-2-1,2 1-13,-2-1-19,2 0-23,0-1-30,0 0-35,0-1-17</inkml:trace>
  </inkml:traceGroup>
</inkml:ink>
</file>

<file path=ppt/ink/ink1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9.1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FD797BD-5591-47E4-B274-EA04995BDA36}" emma:medium="tactile" emma:mode="ink">
          <msink:context xmlns:msink="http://schemas.microsoft.com/ink/2010/main" type="inkDrawing"/>
        </emma:interpretation>
      </emma:emma>
    </inkml:annotationXML>
    <inkml:trace contextRef="#ctx0" brushRef="#br0">27 0 9,'0'2'51,"-1"1"1,1 1 6,-2 0 5,0 0 0,1 1-1,1 0-5,-2 1-4,0-1-10,0 0-12,1-1-7,-3 2-7,2-2-5,2 1-5,-1 0-3,-1 0-2,0-1-14,2 0-28,-1 0-39,1-1-45,-2-1-23,2 2-12</inkml:trace>
  </inkml:traceGroup>
</inkml:ink>
</file>

<file path=ppt/ink/ink1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5.4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3AED862-1698-4305-B4A7-630323231572}" emma:medium="tactile" emma:mode="ink">
          <msink:context xmlns:msink="http://schemas.microsoft.com/ink/2010/main" type="inkDrawing"/>
        </emma:interpretation>
      </emma:emma>
    </inkml:annotationXML>
    <inkml:trace contextRef="#ctx0" brushRef="#br0">35 12 34,'0'0'34,"0"-1"-4,0 1-3,1-1-4,-1 1-3,0 0-4,0-1-5,0 1-3,0 0-1,0-1-1,0 1-4,0 0 0,0 0-1,0 0-1,0 0 1,0 0-1,0 0 0,0 0 0,0 0-1,0 0 1,0 0 0,0 0 0,0 0 0,0-1 2,0 1 0,0 0 0,0-1 1,0 1-2,0-1-1,0 1 0,0-1 0,0 1 0,0-1-1,0 1 2,0-1-1,0 0 0,0 1 0,0 0 0,0-1 0,0 1-1,0-1 1,0 1 0,0 0 0,0 0-1,0 0 1,0 0-1,0 0 1,0 0 0,0 1 3,-1 0-2,1 0 0,0 1 2,0 1 1,-2 0 1,2 1 2,-2 1 3,2 0 4,-2 1 2,1 0-1,-1 0-1,2 1-1,-2 0-2,-1 1-3,1-2-3,0 2 0,0-2 1,1 1-3,-1 0-2,0 0 3,0-1-1,1-1 1,-1 0-4,0 0-5,0 0-12,2-1-22,0-1-25,-1 0-36,1 0-17</inkml:trace>
  </inkml:traceGroup>
</inkml:ink>
</file>

<file path=ppt/ink/ink1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6.0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1DFC1A0-8FFC-4DB2-BEDC-85E79761D9A0}" emma:medium="tactile" emma:mode="ink">
          <msink:context xmlns:msink="http://schemas.microsoft.com/ink/2010/main" type="inkDrawing"/>
        </emma:interpretation>
      </emma:emma>
    </inkml:annotationXML>
    <inkml:trace contextRef="#ctx0" brushRef="#br0">16 0 6,'0'6'23,"-2"-1"-3,2 0 1,-1 1 1,1 1-1,-2-1 1,0 1-3,2 0-3,-2 0 0,1-1-5,1 1-1,-2 0-3,2 0-1,-2-1-2,2 0-4,-2 0 1,2 0 1,0-2-2,-1 1-1,1-1 0,0 0-6,0-1-15,0 0-24,0-1-26</inkml:trace>
  </inkml:traceGroup>
</inkml:ink>
</file>

<file path=ppt/ink/ink1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6.3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6D843B8-95BD-46ED-8FF2-B2429DAB3E67}" emma:medium="tactile" emma:mode="ink">
          <msink:context xmlns:msink="http://schemas.microsoft.com/ink/2010/main" type="inkDrawing"/>
        </emma:interpretation>
      </emma:emma>
    </inkml:annotationXML>
    <inkml:trace contextRef="#ctx0" brushRef="#br0">49 0 14,'0'3'35,"-2"1"5,0 0 1,0 1-2,1 1-3,-1-1-5,0 1-8,0 1-7,1 0-3,-3-1-3,3 2-2,-3-1-2,2 1 0,-1 1 0,1-1 1,-1-1-2,1 1-2,0 0-1,0-1-2,1 0 0,-1-1-1,0 0-1,0 0 2,1 0 0,1-1-10,0-1-23,-2-1-27,2 0-32,0 0-18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5.24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0833D00-C4C7-4FCF-82CD-38B3483680C5}" emma:medium="tactile" emma:mode="ink">
          <msink:context xmlns:msink="http://schemas.microsoft.com/ink/2010/main" type="inkDrawing" rotatedBoundingBox="12613,10825 13314,10735 13316,10745 12614,10834" semanticType="callout" shapeName="Other"/>
        </emma:interpretation>
      </emma:emma>
    </inkml:annotationXML>
    <inkml:trace contextRef="#ctx0" brushRef="#br0">0 85 44,'48'-4'45,"9"-4"-5,-2 1-4,0-1-5,1 0-9,-1 0-2,-6 0-7,7 1-5,-7-1-4,-8 4-4,0 0-6,1 0-13,-7 0-21,0 4-25,-7-3-25</inkml:trace>
  </inkml:traceGroup>
</inkml:ink>
</file>

<file path=ppt/ink/ink1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6.8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CD5DFDC-6753-4E42-AAC5-940122606CB9}" emma:medium="tactile" emma:mode="ink">
          <msink:context xmlns:msink="http://schemas.microsoft.com/ink/2010/main" type="inkDrawing"/>
        </emma:interpretation>
      </emma:emma>
    </inkml:annotationXML>
    <inkml:trace contextRef="#ctx0" brushRef="#br0">16 0 28,'-2'6'34,"2"1"2,-2 1-1,1-1 2,-1 2 3,0 1 5,0-2-1,1 2-3,1 0-3,-2 0-4,2 0-9,0-1-9,0 1-7,0-1-3,0 0-5,0 0 0,0 0-2,0-2 1,0 0-1,0 0 1,0 0 1,0-2 1,0 0 0,0-1-2,0 0-2,0-1-9,-2 0-20,2-1-23,0 0-30,0-1-31,0-1-15</inkml:trace>
  </inkml:traceGroup>
</inkml:ink>
</file>

<file path=ppt/ink/ink1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7.0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E4241A2-96A7-40AF-9889-F21435DC9EC1}" emma:medium="tactile" emma:mode="ink">
          <msink:context xmlns:msink="http://schemas.microsoft.com/ink/2010/main" type="inkDrawing"/>
        </emma:interpretation>
      </emma:emma>
    </inkml:annotationXML>
    <inkml:trace contextRef="#ctx0" brushRef="#br0">19 0 27,'-2'4'29,"2"0"2,0 1-1,0 1-4,-1 0-1,1 0-6,0 1-6,-2-1-3,2 2-3,-2 0-2,2 0-3,-2-1 1,2 0 0,-1 1-2,-1-1 1,2 0 0,-2 0-1,2-2 0,-2 1-1,2 0 0,-1-1-7,1 0-15,0-1-23,-2-1-30</inkml:trace>
  </inkml:traceGroup>
</inkml:ink>
</file>

<file path=ppt/ink/ink1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7.5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00DE1BB-FE06-496F-BC8B-C5C237502051}" emma:medium="tactile" emma:mode="ink">
          <msink:context xmlns:msink="http://schemas.microsoft.com/ink/2010/main" type="inkDrawing"/>
        </emma:interpretation>
      </emma:emma>
    </inkml:annotationXML>
    <inkml:trace contextRef="#ctx0" brushRef="#br0">18 0 21,'0'2'27,"0"2"0,-2-1 2,2 2-3,0-1-6,0 0-2,-2 2-4,2 0 0,-1 0-4,1 1 1,-2 0-1,2 1-1,-2-1-2,0 0-1,2 1-3,-1-1-1,1 0 2,-2 1-1,2-3-1,0 2 1,-2-1-2,2-1 2,0 1 0,-2-2-11,2 1-16,0-2-24,-1 1-32,1-2-19</inkml:trace>
  </inkml:traceGroup>
</inkml:ink>
</file>

<file path=ppt/ink/ink1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8.2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3D54124-CCC5-43F0-9CB0-F983B15D5E79}" emma:medium="tactile" emma:mode="ink">
          <msink:context xmlns:msink="http://schemas.microsoft.com/ink/2010/main" type="inkDrawing"/>
        </emma:interpretation>
      </emma:emma>
    </inkml:annotationXML>
    <inkml:trace contextRef="#ctx0" brushRef="#br0">1 0 19,'0'1'23,"0"1"0,0 1-1,0 0 1,0 0 0,0 1 1,0 0-1,0 0-3,2 0-2,-2 0-1,0 2 0,0-1 2,2 1-2,-2 0-1,0 0-3,0 0-1,0 1-4,0-2-2,0 1-3,0 0-2,0 0 0,0 0 1,0 0-1,-2 0 0,2-2-1,0 0 1,0 1-1,-2-1-2,2 0-9,0-1-19,0 0-26,0 0-36,0-1-18</inkml:trace>
  </inkml:traceGroup>
</inkml:ink>
</file>

<file path=ppt/ink/ink1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8.2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CED7FFD-F8B5-4A4B-BC99-3BEA90F554EE}" emma:medium="tactile" emma:mode="ink">
          <msink:context xmlns:msink="http://schemas.microsoft.com/ink/2010/main" type="inkDrawing"/>
        </emma:interpretation>
      </emma:emma>
    </inkml:annotationXML>
    <inkml:trace contextRef="#ctx0" brushRef="#br0">9 0 29,'-2'4'27,"2"1"0,0 0-4,-2 0 0,2 1-5,0-1-4,-2 1-3,2-2-2,0 2-2,0-1-3,-1 1 0,1 0-1,-2-1-2,2 0 1,0 0-1,0-1 0,0 0-1,0 0 1,0 0-8,0 0-20,0-1-25,0-1-27</inkml:trace>
  </inkml:traceGroup>
</inkml:ink>
</file>

<file path=ppt/ink/ink1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9.0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680D1CD-4448-451C-BE1A-8E995A0AFD9C}" emma:medium="tactile" emma:mode="ink">
          <msink:context xmlns:msink="http://schemas.microsoft.com/ink/2010/main" type="inkDrawing"/>
        </emma:interpretation>
      </emma:emma>
    </inkml:annotationXML>
    <inkml:trace contextRef="#ctx0" brushRef="#br0">10 0 33,'0'3'39,"0"-1"3,0 2-1,0-1 1,-2 1-2,2 1-5,0 0-6,-2 0-8,2 1-1,-1 0-7,1-2-4,-2 2 0,2 0-2,0 0-2,-2 1-2,2-1 1,0-1-2,0 1 0,0-1 0,0 1-1,0 0-1,0 0 0,0-1 1,0 1 0,0-2-1,0 0-9,0-1-18,0 1-23,2-1-30,-2-1-28,0 0-14</inkml:trace>
  </inkml:traceGroup>
</inkml:ink>
</file>

<file path=ppt/ink/ink1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9.1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AE4C9B7-47C5-47D9-BAB8-FB3AA21C5F61}" emma:medium="tactile" emma:mode="ink">
          <msink:context xmlns:msink="http://schemas.microsoft.com/ink/2010/main" type="inkDrawing"/>
        </emma:interpretation>
      </emma:emma>
    </inkml:annotationXML>
    <inkml:trace contextRef="#ctx0" brushRef="#br0">-1 0 20,'1'2'22,"-1"-1"5,0 1 2,0 1 5,0 0 3,0 1 4,0 0 0,0 1-5,0 0-4,0 0-7,0 1-5,0 0-4,0 0-5,0 0-6,-1 1-2,1-1 2,0 1-3,0-2-1,0 2 0,0-1 0,0 0 0,0 0-3,0 0 2,0-2-1,0 1-2,0-1-16,1 0-20,-1 0-30,0-1-34,0 0-18</inkml:trace>
  </inkml:traceGroup>
</inkml:ink>
</file>

<file path=ppt/ink/ink1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9.3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C3CB451-7BE5-474F-934C-4CE194824901}" emma:medium="tactile" emma:mode="ink">
          <msink:context xmlns:msink="http://schemas.microsoft.com/ink/2010/main" type="inkDrawing"/>
        </emma:interpretation>
      </emma:emma>
    </inkml:annotationXML>
    <inkml:trace contextRef="#ctx0" brushRef="#br0">3 0 16,'0'3'32,"0"-1"-2,0 1 1,1 1 0,-1 0 3,0 0 1,0 1-2,0 0-5,0 1-3,-1-2-5,1 2-2,0 0-6,0 0-4,0 0-1,0 0-3,-2 0 0,2 0-1,0-1-2,0 1 0,0 0-1,0-1 0,2 1 0,-2-1-2,0 0-5,1 0-15,-1-1-25,0 0-31,2 0-27</inkml:trace>
  </inkml:traceGroup>
</inkml:ink>
</file>

<file path=ppt/ink/ink1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9.8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7BE52DF-6ECF-4B7B-BCA3-34FB10844AF2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12,'0'2'35,"2"-1"-8,-2 1-3,0 0-1,2 0 2,-2 1 0,0 1 0,0 0 0,0 1-2,0-1-3,0 1-5,0 1-5,0-1-1,0 1-2,0 1-2,0-1-1,0 0-3,0 0-1,0-2 1,0 2 0,0 0 0,0-1-1,2-1 0,-2 0-12,0 0-27,0-1-32,0-1-27</inkml:trace>
  </inkml:traceGroup>
</inkml:ink>
</file>

<file path=ppt/ink/ink1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2.5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1D4EB0D-A14B-4843-8C75-FDC73C67EC9D}" emma:medium="tactile" emma:mode="ink">
          <msink:context xmlns:msink="http://schemas.microsoft.com/ink/2010/main" type="inkDrawing"/>
        </emma:interpretation>
      </emma:emma>
    </inkml:annotationXML>
    <inkml:trace contextRef="#ctx0" brushRef="#br0">54 33 18,'0'-2'20,"0"1"-2,0 0-5,0 0-3,0 0-2,0 0-1,0-1-3,0 1-3,0-1 0,0 2 0,2-2 0,-2 0-1,0 0 1,0-1 0,0 1 0,0 1 1,2-2 1,-2 2 2,0 0 0,0 0 3,0 0 3,0 0-1,0 1 1,0-1-2,0 1 0,0-1-1,0 1-3,0 0-1,-2 0-2,2 0-1,0 0 1,-2 0 0,2 0-1,0 1 1,-2 0 3,2 1 0,-1 1 0,-1 0 2,0 0 2,1 0-1,-1 3-1,-2-1 1,3 1-1,-3 0-3,2 0-1,1 1 0,-3-1 0,3 1-2,-3-1 1,2 1-1,-1-1 1,1 0-1,0-2 0,-1 2-1,3-2 0,-2-1 2,0 1-1,1-1 1,-1-1-1,2 0-9,-2 0-12,2 0-14,0-1-15,-2 0-16,2-1-9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4.5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7424648-77A0-450B-9017-A67D37CEA142}" emma:medium="tactile" emma:mode="ink">
          <msink:context xmlns:msink="http://schemas.microsoft.com/ink/2010/main" type="inkDrawing" rotatedBoundingBox="11724,10760 12468,10803 12467,10818 11723,10775" semanticType="callout" shapeName="Other"/>
        </emma:interpretation>
      </emma:emma>
    </inkml:annotationXML>
    <inkml:trace contextRef="#ctx0" brushRef="#br0">0 0 4,'7'0'24,"-7"0"-4,7 0-5,0 0-1,-7 0-3,7 0 1,7 0-3,-7 0-3,6 5-2,2-5 1,-2 0-1,8 4 0,0-4 0,0 3 0,7 2-2,7-2-1,-1-3-1,1 4 2,14 0 2,-7-4 2,6 4 1,1-4 2,6 0-1,1 0-8,-7 4-21,6-4-35,1 0-23</inkml:trace>
  </inkml:traceGroup>
</inkml:ink>
</file>

<file path=ppt/ink/ink1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2.5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531D296-7F9D-432D-A582-8290BAC75C3D}" emma:medium="tactile" emma:mode="ink">
          <msink:context xmlns:msink="http://schemas.microsoft.com/ink/2010/main" type="inkDrawing"/>
        </emma:interpretation>
      </emma:emma>
    </inkml:annotationXML>
    <inkml:trace contextRef="#ctx0" brushRef="#br0">6 20 26,'1'-3'30,"1"0"-2,-2 0-2,2 0-2,0 1-3,-2 0-3,0 1-6,1 0-3,-1 0 0,2 0-2,-2 1 0,2 0 0,-2 1 4,0 0 0,0 0 0,1 1 0,-1 0 1,0 1-3,-1 0 0,1 1-3,0 0 0,0 1 1,0 0 0,-2 1 3,2 0 0,-2 0 3,2 1 1,-1 0 1,1-1-2,0 0-1,-2 1-3,2-1-2,-2 0-1,2 1-4,-2-1 0,2-2-1,0 2-1,-1-2-2,-1 1 1,2-1 0,-2 1-9,2-1-18,0-1-30,-2 1-40,2-1-22</inkml:trace>
  </inkml:traceGroup>
</inkml:ink>
</file>

<file path=ppt/ink/ink1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8.5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CFAFCB1-D4C4-4D39-8AE0-E30BEDBF60D1}" emma:medium="tactile" emma:mode="ink">
          <msink:context xmlns:msink="http://schemas.microsoft.com/ink/2010/main" type="inkDrawing"/>
        </emma:interpretation>
      </emma:emma>
    </inkml:annotationXML>
    <inkml:trace contextRef="#ctx0" brushRef="#br0">0 7 2,'0'-1'50,"0"1"-3,1-1 1,-1 1-1,0-1-3,2 1-4,-2-1-6,0 1-4,0-1-7,2 0-3,-2 1-6,0 0-3,2 0-3,-2-1-1,0 1-2,1 0-1,-1 0 2,2 1-1,0-1 0,-2 0 2,0 1 2,1 0 4,-1 0 3,2 1 0,-2 0 3,2 0-3,0 1 1,-2 0-5,2 1-1,-1 0-2,1 0 1,0 1-3,1 1 0,-1 0-3,1 0-1,-1 0 0,2 1-2,-3 0 0,3-1-1,-1 0 1,-1 0-1,0 1-1,-1-2 0,1 0-2,0 0 0,0-1 1,0-1-11,-2 0-18,0 0-22,0 0-31,0-1-42,0 0-24,-2 0-1</inkml:trace>
  </inkml:traceGroup>
</inkml:ink>
</file>

<file path=ppt/ink/ink1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9.1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B14AAC5-7FE3-42B0-83DC-79F1867BC62C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18,'2'4'43,"1"1"0,-1 0-3,0 0-5,1 0-4,-1 0-7,2 1-7,-3 0-5,3 0-5,-3 0-3,3-2 0,0 2-2,-1-1 1,1 0-1,-1 1 0,0-2 1,1 1-2,1-1 0,-1 0 0,-3-1 0,3 1-2,-1-1-13,-1 1-19,0-2-24,-1 1-31</inkml:trace>
  </inkml:traceGroup>
</inkml:ink>
</file>

<file path=ppt/ink/ink1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9.9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949DE29-4AC7-4C91-9ACD-17325D88B842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3,'2'3'26,"1"0"7,1 1 1,-2 0 2,1 0-2,0 1-4,3 0-3,-3 0-9,2 1-7,-1 0-4,-1 0-2,3 0-3,-1 1 1,-2-2-1,2 1 0,-1 1-1,1-1 0,-1-1 1,-1 1-2,0 0 0,1-1 1,0-1 1,-1 1-1,1 1-7,-1-1-20,0-1-32,1 1-29</inkml:trace>
  </inkml:traceGroup>
</inkml:ink>
</file>

<file path=ppt/ink/ink1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0.1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B95891F-7972-48A9-9D43-8392984C1D19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2,'3'4'2,"2"0"1,-1 0-3</inkml:trace>
  </inkml:traceGroup>
</inkml:ink>
</file>

<file path=ppt/ink/ink1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1.2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AE154B7-32CA-4D26-AF2B-FD95360A796A}" emma:medium="tactile" emma:mode="ink">
          <msink:context xmlns:msink="http://schemas.microsoft.com/ink/2010/main" type="inkDrawing"/>
        </emma:interpretation>
      </emma:emma>
    </inkml:annotationXML>
    <inkml:trace contextRef="#ctx0" brushRef="#br0">0 0 25,'0'0'24,"2"0"2,-1 1 0,3 0 3,-3 0 1,1 1-1,0 0-1,2 0-6,-3 0-1,3 0-4,-1 2-3,1-1-3,-1 1-3,1 0-1,-1-1-2,2 1 2,-1 1-1,1 1-1,-1 0-1,1 0 2,0-2-2,0 3-2,0-1 0,0 1 0,1-1-1,1 0 0,-2 1-3,0-2 2,0 0 0,1 1 0,0 0 1,0-1 0,-3 0 1,2-1 0,1 1-1,-3-1 0,2-1-1,-1 1-5,-2 0-14,1-2-19,0 1-28,-1 0-32,0-1-16</inkml:trace>
  </inkml:traceGroup>
</inkml:ink>
</file>

<file path=ppt/ink/ink1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1.6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436DD86-4915-41ED-8C27-A96482A6E8EA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9,'3'3'10,"-1"1"0,2-1 2,-3 1 1,3-2 1,-1 2 2,1 0 0,-2 0 0,1 0-1,1 0 0,-3 0-2,3 1-1,-1 0-2,1-1-3,-1 0-1,1 2-3,-1-3 0,0 2-3,1-1 1,-1 1 1,1-1-1,0 1 2,-1-1-2,2 0 1,-1 0-2,-1 0 1,1-2 0,-1 2-6,0 0-13,1-1-17,-2 0-22,1 0-24</inkml:trace>
  </inkml:traceGroup>
</inkml:ink>
</file>

<file path=ppt/ink/ink1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2.5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CE4C999-D72D-4AAD-A12F-A10823B2838A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6,'2'2'24,"1"0"2,1 1 1,0 0-2,-1 1-3,0-1-6,1 1-7,-1 0-2,1 1-1,-1-1-2,1 0-2,1 0-2,-2 1 1,1-2 0,1 1-1,-2 1 0,3-1 0,-1 0 0,0-1 0,0 1-1,1 0 1,-1-1 0,0-1 3,2 2 0,-2 0-2,1-2 0,-1 1-5,-2 0-10,2 0-15,1 0-16,-3-1-15</inkml:trace>
  </inkml:traceGroup>
</inkml:ink>
</file>

<file path=ppt/ink/ink1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2.8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22F67EC-9CE1-4E88-AFBF-CD78F6EA0AF9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12,'4'2'37,"-1"0"2,2 2-2,-1-3-2,1 2 1,0 0-1,-2 0-13,3 0-8,-1 0-1,-1 1 2,1-1 1,-2 1 4,2 0 5,-1-1 4,1 1-1,-2-2-4,3 2-3,-3-1-3,1 1-5,1-1-7,-2 0-4,1 0 0,-1 0-2,3-1 0,-5 1-1,3-1 1,-1 0 0,1 0 0,-1 0 0,-1 0-7,1 2-9,-1-3-15,0 1-15,-1 0-20,1 0-25,0 0-21,0 0-6</inkml:trace>
  </inkml:traceGroup>
</inkml:ink>
</file>

<file path=ppt/ink/ink1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3.4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D655CB0-00FB-4638-9103-0A995A5F1376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3,'0'1'32,"2"0"2,0 0 3,-2 0 2,1 1 0,1 0 3,0-1-1,0 1-3,1 0-5,1 0 0,-3 1 5,4-1 8,1 0 6,-1 2 1,0-2 0,0 2-7,1-2-10,-1 1-15,0 0-8,0 0-6,-1 0-2,1-1-1,-2 1 0,1 0 0,1 0-1,-1-1-3,-1 0 2,0 1-2,1-1 0,-1 0 0,3 0-2,-5 0 2,3-1-2,-1 1 1,1 0-2,-1-1 2,-1 0-1,2 1-1,-3-1-2,1 1-11,0 0-12,1-1-14,-3 1-16,4-1-18,-3 0-16,-1 1-16,4-1-22,-2 0-3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3.96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415C4A5-9FEB-45E1-B204-E04527AC7347}" emma:medium="tactile" emma:mode="ink">
          <msink:context xmlns:msink="http://schemas.microsoft.com/ink/2010/main" type="inkDrawing" rotatedBoundingBox="11314,10764 11821,10710 11824,10741 11317,10794" semanticType="strikethrough" shapeName="Other">
            <msink:sourceLink direction="with" ref="{EFCFFE12-D08A-4C86-A518-68E801C2414B}"/>
          </msink:context>
        </emma:interpretation>
      </emma:emma>
    </inkml:annotationXML>
    <inkml:trace contextRef="#ctx0" brushRef="#br0">0 51 3,'7'0'39,"0"3"-6,0 2-7,0-1-3,0-4-5,7 3-5,-1-3-3,2 5-4,5-5-2,8-5-3,0 5-2,0-3 1,6-1 0,8-4 0,0 0-5,7-3-3,-1 2-6,8-2-24,0-1-30</inkml:trace>
  </inkml:traceGroup>
</inkml:ink>
</file>

<file path=ppt/ink/ink1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3.7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245FB08-BCA1-4E63-9C97-780B39767D93}" emma:medium="tactile" emma:mode="ink">
          <msink:context xmlns:msink="http://schemas.microsoft.com/ink/2010/main" type="inkDrawing"/>
        </emma:interpretation>
      </emma:emma>
    </inkml:annotationXML>
    <inkml:trace contextRef="#ctx0" brushRef="#br0">0 0 15,'2'0'31,"0"1"2,0 0 3,-1-1-1,1 0-2,2 2-5,-3 0-3,3-2-6,-2 2-3,1 0-2,0 0 2,1-1-2,0 1 0,-1 0 3,2 1-3,-1-1-1,-1 2-4,1-1-2,-1 0-1,1 1-3,-1-1-2,0 0 1,1 1 2,-1-1-3,1 0-1,-1 0 1,1 1-1,-1-2 0,1 1-3,-1 0-2,1 0-10,-1 0-16,1 0-15,-1-1-22,1 1-21,-1 0-20</inkml:trace>
  </inkml:traceGroup>
</inkml:ink>
</file>

<file path=ppt/ink/ink1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4.2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BFC38AF-D4AB-490E-8798-99EFF172DC1E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21,'1'1'46,"1"1"8,2 0 3,-1 0-3,1 0-5,1-1-8,-2 3-10,3-2-13,-3 0-9,0 0-2,3 1-2,-3 0-2,1 0-1,-1 0 0,2 0 0,-1 0-2,1 0-1,-1-1 1,-1 2 1,0-2-1,1 1 0,1 1 1,-3-2 0,1 1-1,1 0-3,-1-1-7,-1 1-12,1-1-14,-1 1-17,0-1-23,2 0-27</inkml:trace>
  </inkml:traceGroup>
</inkml:ink>
</file>

<file path=ppt/ink/ink1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7.1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D302562-1FDA-48D1-A4C2-F25A70037A59}" emma:medium="tactile" emma:mode="ink">
          <msink:context xmlns:msink="http://schemas.microsoft.com/ink/2010/main" type="inkDrawing"/>
        </emma:interpretation>
      </emma:emma>
    </inkml:annotationXML>
    <inkml:trace contextRef="#ctx0" brushRef="#br0">99 0 9,'-2'2'10,"0"-1"1,1 1 3,-3 1 1,1 1 2,-1 0-2,1 0-2,-2 0-4,0 2-1,-1 0-2,1 1-3,-2 0 0,2 0-1,-2 0 0,0 0 0,0 1-1,0-1 0,2 1-8,-2-1-25,0 0-30</inkml:trace>
  </inkml:traceGroup>
</inkml:ink>
</file>

<file path=ppt/ink/ink1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7.1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E965CD-DD2D-4B58-B96D-16A26A12A83A}" emma:medium="tactile" emma:mode="ink">
          <msink:context xmlns:msink="http://schemas.microsoft.com/ink/2010/main" type="inkDrawing"/>
        </emma:interpretation>
      </emma:emma>
    </inkml:annotationXML>
    <inkml:trace contextRef="#ctx0" brushRef="#br0">181 0 12,'-6'2'21,"1"2"-1,-2-1 0,2 1-2,0 1 1,-2 0 0,0 0 0,0 1 1,0 0 0,0-1 0,0 1 1,0 0-1,0 1-2,-1-1 0,1 0-2,0 1-3,0-1-4,0 0-3,0 0-1,0 0-4,0 0-1,2 0 0,-2-2-1,2 0 2,-1 1-1,3-1-13,-2 0-16,1-1-28,1 0-33,1-1-19</inkml:trace>
  </inkml:traceGroup>
</inkml:ink>
</file>

<file path=ppt/ink/ink1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7.6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A2371FF-629D-4989-98DF-76B2B058FDC9}" emma:medium="tactile" emma:mode="ink">
          <msink:context xmlns:msink="http://schemas.microsoft.com/ink/2010/main" type="inkDrawing"/>
        </emma:interpretation>
      </emma:emma>
    </inkml:annotationXML>
    <inkml:trace contextRef="#ctx0" brushRef="#br0">143 0 8,'-7'5'27,"0"1"3,-2 0 0,2 0 1,0-1-2,-2 2-4,2-1-7,1 1-5,-1-1-3,-1 1-3,2-2-1,0 3-2,-1-3-1,2 1 1,0 0-4,0 0 1,0 0-1,-1-1 0,1-1 0,2 1 1,-3-1-10,3 0-20,0 0-25,-1 0-28</inkml:trace>
  </inkml:traceGroup>
</inkml:ink>
</file>

<file path=ppt/ink/ink1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7.9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82C65CE-CED7-47CC-B6CA-4D227A195B1F}" emma:medium="tactile" emma:mode="ink">
          <msink:context xmlns:msink="http://schemas.microsoft.com/ink/2010/main" type="inkDrawing"/>
        </emma:interpretation>
      </emma:emma>
    </inkml:annotationXML>
    <inkml:trace contextRef="#ctx0" brushRef="#br0">137 0 7,'-5'5'28,"0"0"-5,0 1-3,-1-1-3,1 0-4,-2 1-2,2 0-4,-2 0 0,0 0-2,0 0-1,0 1 0,0-2-1,0 2 1,0-1-2,0 0 1,2 1-2,-2-2 0,2 1 0,0-1-1,-1 1 0,1-1 0,2 0-11,-2-1-20,3 0-33</inkml:trace>
  </inkml:traceGroup>
</inkml:ink>
</file>

<file path=ppt/ink/ink1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0.4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673F78F-7031-4519-9170-8353B03F795B}" emma:medium="tactile" emma:mode="ink">
          <msink:context xmlns:msink="http://schemas.microsoft.com/ink/2010/main" type="inkDrawing"/>
        </emma:interpretation>
      </emma:emma>
    </inkml:annotationXML>
    <inkml:trace contextRef="#ctx0" brushRef="#br0">18 0 4,'-4'5'3,"2"1"2,-1 0 0,-1-1 1,3 0 0,-3 1-14</inkml:trace>
  </inkml:traceGroup>
</inkml:ink>
</file>

<file path=ppt/ink/ink1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0.4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EE7AEF6-715C-4F7F-88D8-87EBE35E5021}" emma:medium="tactile" emma:mode="ink">
          <msink:context xmlns:msink="http://schemas.microsoft.com/ink/2010/main" type="inkDrawing"/>
        </emma:interpretation>
      </emma:emma>
    </inkml:annotationXML>
    <inkml:trace contextRef="#ctx0" brushRef="#br0">92 0 19,'-5'5'30,"-1"1"-2,-1 0-7,2 1-4,-2 0-5,0 0-1,0-1-5,0 1-3,2-1-1,-2 0 0,0 0 1,2 0-3,0-1 0,0 0-7,1-1-21,1 0-21</inkml:trace>
  </inkml:traceGroup>
</inkml:ink>
</file>

<file path=ppt/ink/ink1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0.8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D3EDAB2-551F-4DBD-9E2F-16483CC08159}" emma:medium="tactile" emma:mode="ink">
          <msink:context xmlns:msink="http://schemas.microsoft.com/ink/2010/main" type="inkDrawing"/>
        </emma:interpretation>
      </emma:emma>
    </inkml:annotationXML>
    <inkml:trace contextRef="#ctx0" brushRef="#br0">188 0 21,'-4'5'36,"-1"0"-1,-2 0-3,2 1-6,-2-1-5,2 1-4,-4 1-4,2 0-2,-1-1-2,-1 1-2,0-1-3,1 1 2,-1 0-1,-2 0-3,3-1 1,-1 0-2,0 0 1,1-2-2,-1 2 1,0-2 0,2 0-2,2 0-3,-2 0-15,2 0-21,0-1-30,1-1-22</inkml:trace>
  </inkml:traceGroup>
</inkml:ink>
</file>

<file path=ppt/ink/ink1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0.9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AF232EC-E01B-4466-AD55-B117465F9A4E}" emma:medium="tactile" emma:mode="ink">
          <msink:context xmlns:msink="http://schemas.microsoft.com/ink/2010/main" type="inkDrawing"/>
        </emma:interpretation>
      </emma:emma>
    </inkml:annotationXML>
    <inkml:trace contextRef="#ctx0" brushRef="#br0">64 0 7,'-8'6'9,"-1"0"0,0 0-2,1 0-2,1 1-1,-2-1-1,2 1-2,0-2-12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4:02.18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FCFFE12-D08A-4C86-A518-68E801C2414B}" emma:medium="tactile" emma:mode="ink">
          <msink:context xmlns:msink="http://schemas.microsoft.com/ink/2010/main" type="writingRegion" rotatedBoundingBox="11399,9602 11734,10749 11235,10895 10900,9748">
            <msink:destinationLink direction="with" ref="{9415C4A5-9FEB-45E1-B204-E04527AC7347}"/>
            <msink:destinationLink direction="with" ref="{FA43AFE5-58C8-46E6-95AF-260E151F32D1}"/>
            <msink:destinationLink direction="with" ref="{609AF64A-4067-4E95-B953-7D94C297E690}"/>
            <msink:destinationLink direction="with" ref="{B75EB5B6-111B-4936-ACE5-980AE0E80990}"/>
          </msink:context>
        </emma:interpretation>
      </emma:emma>
    </inkml:annotationXML>
    <inkml:traceGroup>
      <inkml:annotationXML>
        <emma:emma xmlns:emma="http://www.w3.org/2003/04/emma" version="1.0">
          <emma:interpretation id="{7D2C6B2F-5B85-40AB-ABB2-1E1470055FE8}" emma:medium="tactile" emma:mode="ink">
            <msink:context xmlns:msink="http://schemas.microsoft.com/ink/2010/main" type="paragraph" rotatedBoundingBox="11399,9602 11734,10749 11235,10895 10900,97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4803E1-031C-46EC-9983-A121B6142C79}" emma:medium="tactile" emma:mode="ink">
              <msink:context xmlns:msink="http://schemas.microsoft.com/ink/2010/main" type="line" rotatedBoundingBox="11399,9602 11734,10749 11235,10895 10900,9748"/>
            </emma:interpretation>
          </emma:emma>
        </inkml:annotationXML>
        <inkml:traceGroup>
          <inkml:annotationXML>
            <emma:emma xmlns:emma="http://www.w3.org/2003/04/emma" version="1.0">
              <emma:interpretation id="{CDA34B76-D967-4F1C-B6C0-9BE7C1CF2CE9}" emma:medium="tactile" emma:mode="ink">
                <msink:context xmlns:msink="http://schemas.microsoft.com/ink/2010/main" type="inkWord" rotatedBoundingBox="11399,9602 11734,10749 11235,10895 10900,9748"/>
              </emma:interpretation>
              <emma:one-of disjunction-type="recognition" id="oneOf0">
                <emma:interpretation id="interp0" emma:lang="en-US" emma:confidence="0.5">
                  <emma:literal>W</emma:literal>
                </emma:interpretation>
                <emma:interpretation id="interp1" emma:lang="en-US" emma:confidence="0.5">
                  <emma:literal>Z i</emma:literal>
                </emma:interpretation>
                <emma:interpretation id="interp2" emma:lang="en-US" emma:confidence="0">
                  <emma:literal>H i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z i</emma:literal>
                </emma:interpretation>
              </emma:one-of>
            </emma:emma>
          </inkml:annotationXML>
          <inkml:trace contextRef="#ctx0" brushRef="#br0">-5122 3580 56,'0'-4'66,"-7"4"-25,7 0-16,-7 0-7,0 4 0,7-4 2,-7 4 2,0 0 2,7 3 1,-7 5 2,7-4 0,-7 8-1,7-1-1,0 1-6,0 7-1,0-3-4,0 3-3,0 1-4,7 3-5,-7 0 1,7-3-1,0 3-1,0 0 0,0-3-2,0-4-9,0 3-19,7-3-23,-7-5-33,7 1-34,-1-5-15</inkml:trace>
          <inkml:trace contextRef="#ctx0" brushRef="#br0" timeOffset="650.5314">-5365 3736 27,'7'12'33,"-7"0"1,6 3-3,2 1-4,-1 4-4,6-5-3,-6 4-8,7 1-3,-7-1-3,7 1-2,0 4-9,0-1-23,0 0-39,-8 1-23</inkml:trace>
          <inkml:trace contextRef="#ctx0" brushRef="#br0" timeOffset="1090.8409">-5219 3901 14,'6'11'42,"2"5"-6,-2-1-4,9 1-7,-9 4-5,8-5-6,0 1-2,0 4-5,0-1-5,0-4-3,7 1-7,-8 0-14,8-1-25,-7-3-29</inkml:trace>
          <inkml:trace contextRef="#ctx0" brushRef="#br0" timeOffset="1623.6905">-4990 4021 39,'7'0'46,"-7"4"-8,0 1-2,7-5 0,0 3 2,0 1-2,-1-4-7,8 4-7,1-4-8,-2 4-5,1-4-4,0 0-3,0-4 1,7 4-3,0-4-2,-8 4-10,8-4-26,0 1-39,0-2-26,-7 1-13</inkml:trace>
          <inkml:trace contextRef="#ctx0" brushRef="#br0" timeOffset="-12926.2674">-5386 3049 36,'7'-15'119,"-1"7"-29,-6-4-18,8 5-11,-8-1-5,7 0-4,-7 0-11,0 4-10,6 0-11,-6 0-6,0 4-3,8 0 1,-8 4 1,0 4 2,7 0 3,-7 8 0,0 3-1,0 4-2,0 1-2,0 7-1,0 1-1,0-1-1,0 4-1,0 0-4,0 4 0,-7-4-2,7 1 0,0 3-2,0-4 0,0 0 1,0-4 0,0 4 0,0-4-1,0 0-4,0-4-15,0 0-22,7-3-29,-7-1-45,6-3-43,-6-4-18,0-5 2</inkml:trace>
          <inkml:trace contextRef="#ctx0" brushRef="#br0" timeOffset="-12458.2438">-5171 3136 20,'0'-5'57,"0"2"-1,0 3 4,0 3-1,0 5-1,-7 0 3,7 8-2,0 3-6,-6 1-4,6 7-3,-8 1-6,1 7-5,7-4-7,-6 4-4,6 4-8,-8 0-4,8 1-4,0-1-2,0-5-1,0 5-1,0 0-2,8-4 0,-8 0-1,6 0-1,1-4-11,1-3-17,-2 3-22,1-8-31,0-3-40,7-1-36,-7 1-10</inkml:trace>
        </inkml:traceGroup>
      </inkml:traceGroup>
    </inkml:traceGroup>
  </inkml:traceGroup>
</inkml:ink>
</file>

<file path=ppt/ink/ink1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1.8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62D2ABB-D89E-4F63-AC92-9424930FC901}" emma:medium="tactile" emma:mode="ink">
          <msink:context xmlns:msink="http://schemas.microsoft.com/ink/2010/main" type="inkDrawing"/>
        </emma:interpretation>
      </emma:emma>
    </inkml:annotationXML>
    <inkml:trace contextRef="#ctx0" brushRef="#br0">169 0 21,'-3'2'30,"-1"1"5,-1 0 5,1 1 5,-1-1 7,-2 0 3,2 3-2,-2-2-3,0 0-4,0 2-7,-1-1-6,0 1-7,2 0-4,-3-1-5,2 1-5,0 1-3,0-3-3,2 2-1,-2-1-2,2 0-1,-1 0-1,1-1-1,0 0 0,0 0 0,1 1 0,1-2 0,-1 1 0,1-1-2,-1 0-12,3 0-17,-3-1-24,2 0-27,1-1-35,1 0-23,0 0-3</inkml:trace>
  </inkml:traceGroup>
</inkml:ink>
</file>

<file path=ppt/ink/ink1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1.8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9110706-D570-4599-973A-947EA1A56D53}" emma:medium="tactile" emma:mode="ink">
          <msink:context xmlns:msink="http://schemas.microsoft.com/ink/2010/main" type="inkDrawing"/>
        </emma:interpretation>
      </emma:emma>
    </inkml:annotationXML>
    <inkml:trace contextRef="#ctx0" brushRef="#br0">170 0 21,'-3'3'24,"-1"-1"5,1 2 7,0-2 7,-1 2 8,1-1 9,-3 1 1,1 1 1,0-1-3,0 0-7,-2 0-8,2 0-6,-2 0-8,1 0-6,1 1-6,0 0-5,-2 0 0,3 0-4,-1-1-1,0 2-2,0-1-2,0 0-1,1 0-2,-1 1 0,1-1 0,-1 0-1,2 0 2,-2-1-1,1 1 1,1-1-1,-1 0 0,-1 0-1,2-2-1,1 1-2,-2 1 1,1-2-1,1 0-10,0 0-15,0 0-18,1-1-23,1 0-27,-2 0-27,2-1-22,0 0 1</inkml:trace>
  </inkml:traceGroup>
</inkml:ink>
</file>

<file path=ppt/ink/ink1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2.7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51E93F8-CD2B-4B75-8136-599BEE137570}" emma:medium="tactile" emma:mode="ink">
          <msink:context xmlns:msink="http://schemas.microsoft.com/ink/2010/main" type="inkDrawing"/>
        </emma:interpretation>
      </emma:emma>
    </inkml:annotationXML>
    <inkml:trace contextRef="#ctx0" brushRef="#br0">113 0 12,'-2'2'50,"1"1"2,-3 1-4,2-1-1,-1 0-4,-1 1-7,1 0-6,-1 0-5,1-1-3,-1 1-4,1-1-5,-1 2-1,1-1-2,0 0-3,-1 0-1,1 0-2,-1 1-1,0-1-2,1-1 1,0 1-2,-1-1 1,1 1-1,-1-1 1,-1 1-1,2-1 1,-1-1 0,1 1-1,-1-1 1,2 1 1,-1-1-2,0-2 0,1 3-11,0-2-13,-2-1-23,4 1-28,-1-1-34,-1 0-17</inkml:trace>
  </inkml:traceGroup>
</inkml:ink>
</file>

<file path=ppt/ink/ink1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2.7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0F47BFF-CBED-48DE-8EEA-2F49FBD299CD}" emma:medium="tactile" emma:mode="ink">
          <msink:context xmlns:msink="http://schemas.microsoft.com/ink/2010/main" type="inkDrawing"/>
        </emma:interpretation>
      </emma:emma>
    </inkml:annotationXML>
    <inkml:trace contextRef="#ctx0" brushRef="#br0">59-1 10,'-3'0'39,"1"2"1,-2 0 1,1 0 4,-1 0 0,1 0 1,0 1-5,-1-1-7,0 1-5,1 0-8,-1-1-8,1 1-5,1-2-3,-1 1-1,-1 1-3,3-2-1,-1 2-1,0-3-11,0 2-17,1 0-22,-1-2-26,2 2-29,0-2-17</inkml:trace>
  </inkml:traceGroup>
</inkml:ink>
</file>

<file path=ppt/ink/ink1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2.7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7E41CAF-909C-4387-AD2A-2165C97087C3}" emma:medium="tactile" emma:mode="ink">
          <msink:context xmlns:msink="http://schemas.microsoft.com/ink/2010/main" type="inkDrawing"/>
        </emma:interpretation>
      </emma:emma>
    </inkml:annotationXML>
    <inkml:trace contextRef="#ctx0" brushRef="#br0">31 0 78,'-3'1'62,"1"1"-14,-1-1-14,1 1-9,-2 0-7,2 0-5,1-1-5,-3 1-4,2-1 0,1 0-4,-1 0 0,0 0-7,1 0-14,1-1-21,-2 1-31,2-1-22</inkml:trace>
  </inkml:traceGroup>
</inkml:ink>
</file>

<file path=ppt/ink/ink1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3.7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8CBF10D-9A3E-4C35-A45A-3500C9F13849}" emma:medium="tactile" emma:mode="ink">
          <msink:context xmlns:msink="http://schemas.microsoft.com/ink/2010/main" type="inkDrawing"/>
        </emma:interpretation>
      </emma:emma>
    </inkml:annotationXML>
    <inkml:trace contextRef="#ctx0" brushRef="#br0">12 0 10,'-1'2'53,"1"-2"-21,-2 2-12,0-2-9,0 2-4,2-1 0,-1 0-4,-1 0-5,0-1-9,2 1-18,0 0-23</inkml:trace>
  </inkml:traceGroup>
</inkml:ink>
</file>

<file path=ppt/ink/ink1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34.4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6D63D0E-16E5-4EED-8234-04D23FEDD04C}" emma:medium="tactile" emma:mode="ink">
          <msink:context xmlns:msink="http://schemas.microsoft.com/ink/2010/main" type="inkDrawing"/>
        </emma:interpretation>
      </emma:emma>
    </inkml:annotationXML>
    <inkml:trace contextRef="#ctx0" brushRef="#br0">21 15 18,'-2'-1'19,"0"-1"-2,1 1-3,-1 0-4,1-1-1,-1 0-4,0 2-1,0-2-3,0 0-2,1 2-4,-1-1-16,0 0-21</inkml:trace>
  </inkml:traceGroup>
</inkml:ink>
</file>

<file path=ppt/ink/ink1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37.6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B8B9452-F283-4073-8508-E47F9823136E}" emma:medium="tactile" emma:mode="ink">
          <msink:context xmlns:msink="http://schemas.microsoft.com/ink/2010/main" type="inkDrawing"/>
        </emma:interpretation>
      </emma:emma>
    </inkml:annotationXML>
    <inkml:trace contextRef="#ctx0" brushRef="#br0">17 0 21,'-1'4'21,"-1"0"-6,0 1-2,1-1-6,-1 2 0,0-1 0,0 0-5,0 0 0,1-1-6,-1 0-10,2 1-20</inkml:trace>
  </inkml:traceGroup>
</inkml:ink>
</file>

<file path=ppt/ink/ink1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37.8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06733AD-8390-42AA-8D5A-AE21A174AA0D}" emma:medium="tactile" emma:mode="ink">
          <msink:context xmlns:msink="http://schemas.microsoft.com/ink/2010/main" type="inkDrawing"/>
        </emma:interpretation>
      </emma:emma>
    </inkml:annotationXML>
    <inkml:trace contextRef="#ctx0" brushRef="#br0">37 1 19,'-2'-1'41,"-2"1"-6,3 0-10,-1 1-6,0-1-6,-1 1-4,1 1-4,0 0-1,-1 2 0,1-2-3,0 3 1,0-2 0,1 2 1,-1-1 0,0 1-1,0 0-1,1-1-11,1-1-16,-2 2-25,2-1-25</inkml:trace>
  </inkml:traceGroup>
</inkml:ink>
</file>

<file path=ppt/ink/ink1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3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58DFA08-D0AA-4E2C-8105-2C2C698605EF}" emma:medium="tactile" emma:mode="ink">
          <msink:context xmlns:msink="http://schemas.microsoft.com/ink/2010/main" type="inkDrawing"/>
        </emma:interpretation>
      </emma:emma>
    </inkml:annotationXML>
    <inkml:trace contextRef="#ctx0" brushRef="#br0">10 0 21,'0'0'30,"0"0"-8,0 1-8,0 0-6,0 0 0,0 1 0,0 0-2,0 0-1,0 2-1,-1-1 2,1 1-3,-2 0-1,2 1 2,-2-1-2,2 1 1,-1-1-2,1 1 0,-2 0 1,2-1-8,0 0-13,-2 0-21,2 0-26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4:09.03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C19BAE2-3A3B-4D78-8C4E-2A40C99BE054}" emma:medium="tactile" emma:mode="ink">
          <msink:context xmlns:msink="http://schemas.microsoft.com/ink/2010/main" type="writingRegion" rotatedBoundingBox="15604,9099 15743,9099 15743,10541 15604,10541"/>
        </emma:interpretation>
      </emma:emma>
    </inkml:annotationXML>
    <inkml:traceGroup>
      <inkml:annotationXML>
        <emma:emma xmlns:emma="http://www.w3.org/2003/04/emma" version="1.0">
          <emma:interpretation id="{7CD18291-0EC1-4717-A3CF-74E73B7DD7D9}" emma:medium="tactile" emma:mode="ink">
            <msink:context xmlns:msink="http://schemas.microsoft.com/ink/2010/main" type="paragraph" rotatedBoundingBox="15604,9099 15743,9099 15743,10541 15604,105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B66B08-3D08-4F3A-AD8F-87F12B500F1F}" emma:medium="tactile" emma:mode="ink">
              <msink:context xmlns:msink="http://schemas.microsoft.com/ink/2010/main" type="line" rotatedBoundingBox="15604,9099 15743,9099 15743,10541 15604,10541"/>
            </emma:interpretation>
          </emma:emma>
        </inkml:annotationXML>
        <inkml:traceGroup>
          <inkml:annotationXML>
            <emma:emma xmlns:emma="http://www.w3.org/2003/04/emma" version="1.0">
              <emma:interpretation id="{6BEAFDD3-7ED6-457B-8709-B7F3BBA6A9EE}" emma:medium="tactile" emma:mode="ink">
                <msink:context xmlns:msink="http://schemas.microsoft.com/ink/2010/main" type="inkWord" rotatedBoundingBox="15604,9099 15743,9099 15743,10541 15604,10541"/>
              </emma:interpretation>
              <emma:one-of disjunction-type="recognition" id="oneOf0">
                <emma:interpretation id="interp0" emma:lang="en-US" emma:confidence="0.5">
                  <emma:literal>!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¥</emma:literal>
                </emma:interpretation>
              </emma:one-of>
            </emma:emma>
          </inkml:annotationXML>
          <inkml:trace contextRef="#ctx0" brushRef="#br0">0 172 49,'6'-4'57,"-6"0"-7,0-3-7,8 2-8,-8-2-8,0 3-5,7-4-3,-7 4-4,0-4-3,0 5-2,0-6-1,6 6-1,-6-2-1,0-2-1,0 3 3,0 0-1,0 0 1,0 0 2,0 0 1,0-3 1,0 7-2,0-8-1,0 4 1,0 0 2,0 0 0,0 4-2,0-4 1,0 0 2,0 0 2,0 0-2,0 4 0,0-3 1,0-2 2,0 2 0,0-1 0,0 4-1,0-4 1,0 0 0,0 0-3,0 4 0,-6-4-2,6 4-3,0 0-3,0 0-4,0 0-2,0 0-1,0 4-2,0 0 1,0 0 2,0 0 1,0 3 1,0 1-5,6 0-10,-6 0-15,0 4-18,0-4-25,0 3-33,0 1-40,0-1-12,8 1 2</inkml:trace>
          <inkml:trace contextRef="#ctx0" brushRef="#br0" timeOffset="-21513.6884">-98-1270 16,'0'16'26,"0"-4"-3,0 3 3,0 1 1,0-1 3,0 1 4,-6 3 1,6-3-1,0 4-5,0-1-5,0 1-6,0-5-5,0 5-6,0-1-3,0 1 0,0-4-2,0 3-1,0-3-2,0 0-8,0-1-17,0 1-23,0-5-30,0 5-26</inkml:trace>
          <inkml:trace contextRef="#ctx0" brushRef="#br0" timeOffset="-21108.1622">-56-844 77,'0'0'112,"0"0"-30,0 0-26,7 0-19,-7 4-9,0 0 0,0 4-4,0-4-2,7 7-4,-7 1-1,0 0-2,0 3-4,0 1-1,7-1-2,-7 5-1,0-1-1,0 1-4,0 0-1,0 3 0,0-3 0,-7 4-4,7-5-7,0 4-11,0-3-12,0-1-18,0-3-21,0 4-21,-7-5-22,7 1-9</inkml:trace>
          <inkml:trace contextRef="#ctx0" brushRef="#br0" timeOffset="-20593.9073">-63-351 55,'7'0'54,"-7"0"-3,0 3-1,0 1-5,0 0-4,0 4-8,0 0-6,0 4-7,0-1-3,0 1-1,-7 4-2,7-1 2,0 1-2,0-1 2,0 1-2,0 0 0,0 3-3,0-3-2,0 4-4,0-5-2,0 5 1,0-5-7,0 1-10,0-1-16,0-3-20,0 4-29,0-4-41,0-4-15</inkml:trace>
        </inkml:traceGroup>
      </inkml:traceGroup>
    </inkml:traceGroup>
  </inkml:traceGroup>
</inkml:ink>
</file>

<file path=ppt/ink/ink1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3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FDBD282-9AA4-4EC1-9502-CD8054C3401C}" emma:medium="tactile" emma:mode="ink">
          <msink:context xmlns:msink="http://schemas.microsoft.com/ink/2010/main" type="inkDrawing"/>
        </emma:interpretation>
      </emma:emma>
    </inkml:annotationXML>
    <inkml:trace contextRef="#ctx0" brushRef="#br0">39 0 2,'-2'4'26,"-2"0"1,3 1-4,-1 0-1,0 1-3,1 0-2,-1 1-6,-2-2-3,3 2-2,-1 0-2,0-1 0,0 1-3,1-1 1,-1-1-1,0 1 1,1-1-1,-1 0-1,0-1-1,2 0-13,-2 0-21,0-1-30</inkml:trace>
  </inkml:traceGroup>
</inkml:ink>
</file>

<file path=ppt/ink/ink1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3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A81C7F7-407C-4CD8-B032-C1222DD1E0A7}" emma:medium="tactile" emma:mode="ink">
          <msink:context xmlns:msink="http://schemas.microsoft.com/ink/2010/main" type="inkDrawing"/>
        </emma:interpretation>
      </emma:emma>
    </inkml:annotationXML>
    <inkml:trace contextRef="#ctx0" brushRef="#br0">38 0 9,'-1'6'22,"-1"-1"0,0 0-2,0 1-1,2 0-2,-1 0-4,-3 0-5,4 0-2,-3 0-3,1 1-2,0-1 0,0 0 2,1 1 0,-1-1-2,0-1 0,0 1 1,1-1 0,-1 1-2,0-1 0,1 1-7,-1-1-15,2-1-25,-2 1-24</inkml:trace>
  </inkml:traceGroup>
</inkml:ink>
</file>

<file path=ppt/ink/ink1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9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F26920A-4140-4E2C-9B99-C7436DA1EBD2}" emma:medium="tactile" emma:mode="ink">
          <msink:context xmlns:msink="http://schemas.microsoft.com/ink/2010/main" type="inkDrawing"/>
        </emma:interpretation>
      </emma:emma>
    </inkml:annotationXML>
    <inkml:trace contextRef="#ctx0" brushRef="#br0">50 0 9,'-2'5'23,"0"1"-3,1 0-2,-1 0-5,-1-1-3,1 1 0,0 0-3,0 0-2,-1 0 1,1-1 1,-1 2-1,1-1 0,-2 1 1,1-1-5,-1 0-1,3-1-1,-3 0 0,1 0-6,1 1-12,0-2-16,1-1-20</inkml:trace>
  </inkml:traceGroup>
</inkml:ink>
</file>

<file path=ppt/ink/ink1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9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AD0A04E-9915-4E5C-BE41-419C3C2038E5}" emma:medium="tactile" emma:mode="ink">
          <msink:context xmlns:msink="http://schemas.microsoft.com/ink/2010/main" type="inkDrawing"/>
        </emma:interpretation>
      </emma:emma>
    </inkml:annotationXML>
    <inkml:trace contextRef="#ctx0" brushRef="#br0">57 0 16,'-2'5'35,"1"0"-4,-1 0-5,0 0-2,1 1-5,-3 0-2,2 0-8,-1 0-3,1 0-2,0 0-2,-1 1-2,1-2 0,0 1 0,-1 0 0,1 0 1,0 0 0,-1 0-1,1-1 1,0 0 0,1 0-1,-1-1-1,-1 1 1,1-1-7,0-1-12,0 0-14,1 0-14,-1 0-20</inkml:trace>
  </inkml:traceGroup>
</inkml:ink>
</file>

<file path=ppt/ink/ink1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1.8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B400D62-2B32-4028-9377-1B392E2AA63D}" emma:medium="tactile" emma:mode="ink">
          <msink:context xmlns:msink="http://schemas.microsoft.com/ink/2010/main" type="inkDrawing"/>
        </emma:interpretation>
      </emma:emma>
    </inkml:annotationXML>
    <inkml:trace contextRef="#ctx0" brushRef="#br0">70 0 10,'-4'6'35,"2"-1"1,1-1-2,-3 1-2,3 1-2,-1-1-3,-2 1-3,2-1-6,-1 1-4,1-1-1,0 1-6,-1 0-1,1-1-4,-1 1 1,1 0 0,-1-1-1,1 1 0,-2-1 0,3 0 0,-3 0 0,3-1-1,-3 1 0,2-1 0,0 0 0,1 0-1,-1-2 0,0 0 1,1 1 0,-1-1-2,2 1-9,0-2-16,-2 1-19,2-1-30,0 0-23</inkml:trace>
  </inkml:traceGroup>
</inkml:ink>
</file>

<file path=ppt/ink/ink1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1.8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A1A0AD8-6427-487D-BA3F-35A5776B63F2}" emma:medium="tactile" emma:mode="ink">
          <msink:context xmlns:msink="http://schemas.microsoft.com/ink/2010/main" type="inkDrawing"/>
        </emma:interpretation>
      </emma:emma>
    </inkml:annotationXML>
    <inkml:trace contextRef="#ctx0" brushRef="#br0">132 0 25,'0'1'54,"-2"-1"-9,2 2-5,0 0 4,-2 0 4,0 0 5,1 1 9,-1 0 8,0 1 6,0 0-1,-1 1-3,0 0-7,-1 0-9,1 0-8,-1 1-9,1-1-7,-1 1-8,1 0-7,-3 0-3,3 0-5,-2 1-2,1-2-3,1 1-2,-2 0 1,1 1-2,1-1-1,-2 0-2,1 0 1,0-1 0,1 1 0,0-2-1,-3 2-1,3-1 1,-1 0-12,1 1-14,-1-1-19,1-2-18,0 3-24,-1-2-24,1 0-22,-1 1-27,1-1-3</inkml:trace>
  </inkml:traceGroup>
</inkml:ink>
</file>

<file path=ppt/ink/ink1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4.4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B7E82A6-7405-4922-8C36-507F23C47DD4}" emma:medium="tactile" emma:mode="ink">
          <msink:context xmlns:msink="http://schemas.microsoft.com/ink/2010/main" type="inkDrawing"/>
        </emma:interpretation>
      </emma:emma>
    </inkml:annotationXML>
    <inkml:trace contextRef="#ctx0" brushRef="#br0">0 2 7,'1'0'14,"1"0"-3,0 0-4,0 0-1,-1 0 0,1 0-1,0 0-3,0-1 1,-1 1-2,1 0-3,0-1-11,1 1-13</inkml:trace>
  </inkml:traceGroup>
</inkml:ink>
</file>

<file path=ppt/ink/ink1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4.8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FA0FA04-E4C7-4513-856F-B07574D9EFC8}" emma:medium="tactile" emma:mode="ink">
          <msink:context xmlns:msink="http://schemas.microsoft.com/ink/2010/main" type="inkDrawing"/>
        </emma:interpretation>
      </emma:emma>
    </inkml:annotationXML>
    <inkml:trace contextRef="#ctx0" brushRef="#br0">0 9 28,'0'0'46,"2"0"2,-2 1-1,0-1-3,2 0-5,-2 0-10,1 0-7,1 0-7,0 0-4,-1 0-4,1 0-3,2 0-1,-3 0-3,3 0 2,-1 0 1,1 0-1,-1 0 0,2-1 0,-1 1-1,1-1 1,0 0-2,1 1 1,-3-1-1,2 0-1,1 0-6,-1 0-12,0 1-13,-1-1-16,-1 0-21,0 0-24</inkml:trace>
  </inkml:traceGroup>
</inkml:ink>
</file>

<file path=ppt/ink/ink1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5.0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3A4CB78-A3D4-41BE-A4CD-8A6716D0A0F8}" emma:medium="tactile" emma:mode="ink">
          <msink:context xmlns:msink="http://schemas.microsoft.com/ink/2010/main" type="inkDrawing"/>
        </emma:interpretation>
      </emma:emma>
    </inkml:annotationXML>
    <inkml:trace contextRef="#ctx0" brushRef="#br0">0 12 4,'2'0'38,"-2"0"-7,1 0-5,1 1-3,-2-1-5,2 0-4,0 0-4,0 0-1,-1 0-3,1 0-3,1 0 1,-1 0-1,2 0 1,-1 0-1,1 0-1,-1 0 0,2-1 0,-1 1-1,1-1-1,0 1 0,0-1 0,1 0 0,1 1 1,-2-1 1,0 0-2,0 0 0,1 0 0,-1 0-5,0 1-11,-2-2-14,1 2-15,-1-2-22</inkml:trace>
  </inkml:traceGroup>
</inkml:ink>
</file>

<file path=ppt/ink/ink1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5.5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92DC249-16AE-4C56-A3DB-D5D7A26C9819}" emma:medium="tactile" emma:mode="ink">
          <msink:context xmlns:msink="http://schemas.microsoft.com/ink/2010/main" type="inkDrawing"/>
        </emma:interpretation>
      </emma:emma>
    </inkml:annotationXML>
    <inkml:trace contextRef="#ctx0" brushRef="#br0">0 51 57,'0'0'96,"0"0"-23,0 0-14,0 0-12,0 0-8,0 0-4,0 0-6,2 0-2,-2 0-3,1 0-3,1 0-3,0 0-6,-1-2-5,1 2-5,2-1 0,-3 0 0,3 1-2,-1-1 2,1 1-1,-1-2-1,1 0 0,1 2-2,-1-2 1,-1 0-1,0 0 0,1 1-3,-1-2-7,1 0-7,-1 0-7,1 0-5,-3 0-9,3-1-3,-1 1-2,-1 0-5,0-1-8,2 2-13,-3-2-19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8:05.038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8A845CB-7DC9-4FFE-BC4C-83CB69E09E51}" emma:medium="tactile" emma:mode="ink">
          <msink:context xmlns:msink="http://schemas.microsoft.com/ink/2010/main" type="writingRegion" rotatedBoundingBox="16618,5912 14501,6193 14442,5744 16559,5463"/>
        </emma:interpretation>
      </emma:emma>
    </inkml:annotationXML>
    <inkml:traceGroup>
      <inkml:annotationXML>
        <emma:emma xmlns:emma="http://www.w3.org/2003/04/emma" version="1.0">
          <emma:interpretation id="{19FE4D45-C7A4-4E6B-BA56-7FC1386A5364}" emma:medium="tactile" emma:mode="ink">
            <msink:context xmlns:msink="http://schemas.microsoft.com/ink/2010/main" type="paragraph" rotatedBoundingBox="16618,5912 14501,6193 14442,5744 16559,54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55DC4F-6A1E-400F-99AD-7A00D2418C2E}" emma:medium="tactile" emma:mode="ink">
              <msink:context xmlns:msink="http://schemas.microsoft.com/ink/2010/main" type="line" rotatedBoundingBox="16618,5912 14501,6193 14442,5744 16559,5463"/>
            </emma:interpretation>
          </emma:emma>
        </inkml:annotationXML>
        <inkml:traceGroup>
          <inkml:annotationXML>
            <emma:emma xmlns:emma="http://www.w3.org/2003/04/emma" version="1.0">
              <emma:interpretation id="{7CE7D7E8-C8E5-4861-8047-70BC24A183D4}" emma:medium="tactile" emma:mode="ink">
                <msink:context xmlns:msink="http://schemas.microsoft.com/ink/2010/main" type="inkWord" rotatedBoundingBox="16618,5912 14501,6193 14442,5744 16559,5463"/>
              </emma:interpretation>
              <emma:one-of disjunction-type="recognition" id="oneOf0">
                <emma:interpretation id="interp0" emma:lang="en-US" emma:confidence="0.5">
                  <emma:literal>$Ko:dtaE.sE*</emma:literal>
                </emma:interpretation>
                <emma:interpretation id="interp1" emma:lang="en-US" emma:confidence="0">
                  <emma:literal>$Ki:dtaE.sE*</emma:literal>
                </emma:interpretation>
                <emma:interpretation id="interp2" emma:lang="en-US" emma:confidence="0">
                  <emma:literal>$Ko:itaE.sE*</emma:literal>
                </emma:interpretation>
                <emma:interpretation id="interp3" emma:lang="en-US" emma:confidence="0">
                  <emma:literal>$Ki:itaE.sE*</emma:literal>
                </emma:interpretation>
                <emma:interpretation id="interp4" emma:lang="en-US" emma:confidence="0">
                  <emma:literal>$Ka:dtaE.sE*</emma:literal>
                </emma:interpretation>
              </emma:one-of>
            </emma:emma>
          </inkml:annotationXML>
          <inkml:trace contextRef="#ctx0" brushRef="#br0">-2338 2872 122,'0'-2'102,"0"2"-27,0 0-17,0 0-10,0 0-8,3 0-3,0 0-7,0 2-5,3-2-8,-3 2-4,3-2-4,-3 1-2,3 3-2,0-2-3,0 1 0,0 0 0,0 3-1,0-3-1,0 2-7,0-2-5,0 3-11,0-2-10,-3 0-13,3 1-17,0-2-19,1 2-28,-5-1-12</inkml:trace>
          <inkml:trace contextRef="#ctx0" brushRef="#br0" timeOffset="428.5147">-2242 2904 16,'0'0'110,"-3"-1"-19,3 1-19,-3 0-13,3-2-13,0 2-8,0 0-8,0 2-7,3-2-4,0 1-5,0 1-2,-3 0-1,6 1-2,-2 0-2,-2 1-3,5-1 0,-4 1 0,2 1 0,2-2-3,-5 2 0,5-1 1,-1 1-2,-3 0-7,2-2-15,2 2-21,-1-1-28,-3-1-38,3-1-27,0 1-8</inkml:trace>
          <inkml:trace contextRef="#ctx0" brushRef="#br0" timeOffset="782.5945">-2163 2959 7,'0'0'91,"0"0"-12,-3 0-13,3 0-10,0 0-9,0 0-5,0 0-7,3 0-3,-3 1-3,3-1-2,0 2 0,0 0-3,0 0-2,0-1-4,3 1-4,-3-1-2,3 3-3,0-2-2,0 1-3,0 1-1,0-1 0,0 0-2,0 1-1,0-1-3,0 0-6,0 1-14,0-2-20,0 1-24,1-2-31,-2 1-36,-2 0-14</inkml:trace>
          <inkml:trace contextRef="#ctx0" brushRef="#br0" timeOffset="1216.4922">-2100 2967 57,'0'0'90,"0"0"-13,0 2-7,0-2-3,3 0-1,0 0-3,0 1-9,0-1-10,0 2-10,3-2-8,0 2-7,0-2-6,1 2-1,-2-1-4,5-1-2,-4 2-4,3-2 0,-3 2 0,3-2-2,-3 0-8,0 2-17,0-2-19,0 0-28,0 1-36,0-1-38,-3 0-12</inkml:trace>
          <inkml:trace contextRef="#ctx0" brushRef="#br0" timeOffset="1584.8865">-2018 2998 14,'0'0'71,"0"1"-10,0-1-6,0 2-1,3-2 1,-3 2 0,3-2-6,0 2-4,0-2-5,3 0-5,0 0-5,-3 1-5,3-1-6,0 0-5,0 0-4,0 0-3,0 0-2,0 0-2,3-1-1,-3 1-1,0-2-5,0 2-6,0-2-16,0 0-20,1 2-25,-2 0-30,-1-1-35,1 1-12</inkml:trace>
          <inkml:trace contextRef="#ctx0" brushRef="#br0" timeOffset="2036.8577">-1904 2999 77,'0'0'152,"-3"0"-33,3 0-27,0 0-15,0 0-5,3 0-3,-3 0-2,4 0-5,-1 0-8,-1 0-5,1 0-6,1-1-4,-1 1-6,3 0-4,0-2-6,0 2-5,0-2-5,0 1-6,0 1-3,0-2-3,3 0-1,-3 2-2,0-2-12,0 2-17,0-1-20,0 1-23,-3-2-29,3 2-32,0 0-33,0-1-18,-3 1 0</inkml:trace>
          <inkml:trace contextRef="#ctx0" brushRef="#br0" timeOffset="2042.578">-1789 2984 86,'-3'0'167,"3"2"-21,0-2-21,0 1-12,0-1-1,3 0-3,-3-1-4,3 1-8,0-2-16,0 2-15,3-1-16,-3 1-12,3-2-8,1 0-7,-2 0-6,2 1-5,-2-1-3,4 0-4,-2-1-3,-1 3-1,2-3-2,-1 1-5,2 0-11,-3 0-20,0 1-23,0-1-30,-3 0-33,3 0-34,0 1-39,-3-1-24,0-1 1,-3 3 17</inkml:trace>
          <inkml:trace contextRef="#ctx0" brushRef="#br0" timeOffset="2403.0094">-1677 2969 159,'-3'1'184,"3"1"-31,-3-2-23,3 0-8,0 2-1,3-2 6,-3-2 2,3 2-4,0-2-9,0 1-5,0 1-5,3-3-4,0 1-4,-3 0-7,3-1-9,0-1-12,0 1-16,3 1-12,-3-1-12,0-1-8,0 1-6,0 0-8,0-1-1,-3 1-6,4-1-2,-5 3-18,5-3-32,-4 1-40,-1 1-44,-2-1-48,4 0-44,-1 1-36,0 0-39,-3 0-1,0-1 23,0 1 35</inkml:trace>
          <inkml:trace contextRef="#ctx0" brushRef="#br0" timeOffset="2851.6094">-1602 2938 15,'0'0'142,"0"0"-20,0 0-17,4-1-11,-4 1-2,2-2 3,1 0-1,1 0-2,-1 1-2,-1-1-4,5-1-2,-4 1-7,-1-1-12,5 1-10,-4-2-12,3 3-14,-3-2-9,-1 1-12,5 0-11,-4 0-23,0-1-31,0 1-35,0 2-43,0-2-52,0 1-49,0-1-9,0 2 11</inkml:trace>
          <inkml:trace contextRef="#ctx0" brushRef="#br0" timeOffset="3204.4545">-1535 2901 15,'-3'0'180,"3"0"17,0 0-29,0 0-16,0-2-6,3 2 4,0-2 3,-3 1 2,3-1-5,0-1-15,0 1-21,0 0-23,0-1-23,0 1-22,0-1-17,0 3-16,3-4-27,-3 3-36,0 1-48,0-2-53,0 0-56,3 2-71,-3-1-38,-3 1 1,3 0 32,0 0 40</inkml:trace>
          <inkml:trace contextRef="#ctx0" brushRef="#br0" timeOffset="4645.7151">-1493 2894 24,'-3'0'44,"3"-1"-1,0 1-3,0-2-2,0 2 0,0 0-3,0 0-5,0-2-4,0 2-4,0 0-2,0-2-7,0 2-3,0 0-3,0 0-1,0 2-1,0-2 0,3 2 2,-3-2 3,3 2 1,0 1 3,0-2-1,0 3 1,3-1-1,0 1-4,-3 1 1,4 0-3,-2-2-2,1 2-2,4-1-1,-5 1-1,2-2-3,-2 2-1,4-1-10,-2-1-15,-1 0-24,0-1-27,0 2-38,0-3-16</inkml:trace>
          <inkml:trace contextRef="#ctx0" brushRef="#br0" timeOffset="5075.6253">-1438 2913 49,'0'0'72,"0"0"-11,2-2-8,-2 2-7,0 0-5,3-1-5,-3 1-5,4 0-7,-1 0-4,-1 0-5,1 1-2,4-1-4,-1 2 0,0-1-2,0 1 0,0 0-1,0 1-2,3 1-1,-3-3-1,3 3-1,0-1-2,0-1 1,0 1 1,0 1 0,0-3-4,0 1-8,0 0-14,1 0-16,-1-1-25,-4 1-27,4-1-27,-2-1-9</inkml:trace>
          <inkml:trace contextRef="#ctx0" brushRef="#br0" timeOffset="5942.0222">-1330 2949 5,'0'0'49,"0"0"-4,3 0-4,0 0-3,0 0-6,3 0-8,-3 0-5,3 0-5,0-2-3,3 2-4,0 0-1,0 0 0,0 0-2,1-2-2,2 2-2,0-2 2,0 2-2,-3-1 0,3-1-1,0 2 1,0-2 0,0 1-2,0-1 1,0 2-2,-2-2-4,-1 2-12,-1-2-17,-1 2-23,-1-1-28</inkml:trace>
          <inkml:trace contextRef="#ctx0" brushRef="#br0" timeOffset="5478.0763">-1300 2937 19,'3'0'58,"0"0"-9,0 0-8,1 0-10,-2 0-4,5 0-4,-4 0-5,2 0-3,-1 0 0,5 0-2,-6 0-4,3-2-1,3 2-3,-3 0 0,3 0-3,-3-2-2,3 2 0,0-2 0,-3 2-2,3 0-5,0 0-4,-3-1-6,3 1-10,-3 0-9,0 0-11,0-2-14,0 2-21</inkml:trace>
          <inkml:trace contextRef="#ctx0" brushRef="#br0" timeOffset="6374.6215">-1149 2938 132,'0'0'101,"3"0"-22,-3 0-17,0-1-9,3 1-7,3 0-2,-3-2-5,0 2-3,3 0-3,1-2-3,-2 0-1,5 1 0,-4-1-1,3 0 0,-1 1-1,2-1-1,2 0-3,-3 1-2,0-1-2,0-2-2,3 3-4,-3-2-4,0 1-1,0-2-2,0 1-3,-3 1-1,4 0-1,-5 1-2,4-1-6,-2-1-15,-2 3-20,2-2-25,-4 2-30,0-2-38,3 2-38,-4 0-9,-2 0 7</inkml:trace>
          <inkml:trace contextRef="#ctx0" brushRef="#br0" timeOffset="6752.224">-953 2920 22,'0'0'132,"0"0"-22,0 0-17,0-2-10,0 2-8,0-2-4,3 2-7,-3-2-7,4 1-5,-1 1-6,-1-3-1,2 1-3,-1 0 2,3 0-1,-3 1 0,2-3-1,2 2-2,-1 1-1,0-2-1,0-1-1,0 1-4,3-1 0,-3 1-1,0-1-6,0 1-4,0 0-4,0-2-5,0 1-4,0 1-2,0-2-1,0 1-2,-3-1-4,4 0 1,-5 2-4,5-2-6,-5 1-11,1 1-17,0 0-21,-3-1-26,4 2-29,-2 1-33,-2-1-31,0 0-37,0 2-5,0 0 10</inkml:trace>
          <inkml:trace contextRef="#ctx0" brushRef="#br0" timeOffset="7203.5067">-847 2854 114,'3'0'103,"-3"0"-22,0-2-14,3 2-7,0-2-5,0 0-3,0 1-6,0-1-6,3 0-3,-3 0-1,3 1 1,1-2 1,-2-1 2,2 2 4,-2-1-2,4 0-2,-2-1-1,-1 1-2,3-2-4,-3 1-7,0 1-5,0-2-5,3 0-3,-3 0-7,0 1-4,0-1-7,0 0-14,0 0-26,-3 0-37,3 2-43,0-3-61,-3 3-29,0 0-5,0-1 16</inkml:trace>
          <inkml:trace contextRef="#ctx0" brushRef="#br0" timeOffset="-1132.8025">-2583 2686 13,'0'0'44,"0"-2"-5,0 2-6,0-2-2,0 2-2,0 0-1,3 0-1,-3 2-2,0-2-2,3 2-3,0-2-5,-3 3-4,3 0-2,0 1-2,0 1-2,3 0-1,0 0-2,0 2-4,1 1-11,-2-1-10,4 2-9,-2 1-9,2-2-8,0 1-2,-3 1 0,3-2 0,-3 3 4</inkml:trace>
          <inkml:trace contextRef="#ctx0" brushRef="#br0" timeOffset="-730.0388">-2523 2769 15,'0'-2'83,"0"2"-15,0 0-11,0 0-8,4 0-1,-4 0-4,3 2-6,-3-2-6,2 2-5,2-1 0,-1 1 0,3 1 3,-3-1 0,3 1 1,0 2-2,0 0-4,-3 1-3,6-2-5,-3 3-4,0 0-5,0-2-3,3 2-2,-3 0-1,0-1-1,3 1-1,-3 0 0,0-2-3,0 0-3,0 2-8,1-4-13,2 3-18,-7-3-22,4 0-27,0 1-37,1-1-19,-4-1-2</inkml:trace>
          <inkml:trace contextRef="#ctx0" brushRef="#br0" timeOffset="-346.2172">-2438 2826 46,'0'0'124,"-3"-1"-19,3-1-10,0 2-10,0-2-5,0 2-7,0 0-9,0 0-7,0-1-8,0 1-6,0 0-5,0 0-5,3 0-3,-3 0-5,3 1-4,0 1-4,0 0-5,3 1-1,-3-1-2,3 1-3,-3 2-2,3-2-1,3 3-1,-2-1-1,-2 0-2,4 0 1,-2 0 0,2 0 0,-4-2-3,5 3-4,-4-1-7,0 0-9,0-2-15,0 2-14,0-1-18,0-1-19,0 1-21,0-1-26,-3-2-27,3 1-5</inkml:trace>
          <inkml:trace contextRef="#ctx0" brushRef="#br0" timeOffset="-1746.4197">-2589 2684 27,'-3'-2'48,"3"2"1,0 0 2,0 0 1,0-1 2,0 1 2,-3 0-1,3 0-4,0 0-4,0 0-2,0 0-6,0 0-8,0 0-4,0 0-6,0 0-2,0 0-6,0 0-2,0 0-3,0 0-3,0 0 1,0 0-2,0 0-1,0 0 0,0 0 1,0 0 1,0 0-2,0 0 1,0 0-3,0 0 0,0 0-1,0 0-1,0 0 1,0 0 0,0 0 2,0 0 1,0 0 0,0 1 6,0-1 3,0 4 2,3-4 0,-3 3 4,3 0 0,0-1-4,-3 2-2,3-1-1,0 0-1,0 1-2,0-1-1,0 1 0,0 0-1,0 0-1,1-1-1,-2 0 1,4 1-2,-3-1-1,0 3 0,4-3-1,-5 0-1,5 1 0,-4-1 1,2 0-1,-1 1 0,-1-1-1,3-1 0,0 2 0,-3-1-5,3 0-6,0-1-11,-3 1-15,3-1-15,-3 1-21,3-1-25,-3 0-32,3-1-29,-3 1-6,-3 0 5</inkml:trace>
          <inkml:trace contextRef="#ctx0" brushRef="#br0" timeOffset="7679.0462">-711 2802 65,'3'-1'109,"-3"-1"-17,3 1-8,0-1-4,0 0-2,0-1-3,0-1-7,3-1-3,-3 2-3,3-2 0,0 0 1,0 0-5,0-1-5,0 0-8,1-1-7,-2 0-12,2 0-9,-2 1-5,2-1-5,-1 0-3,0 0-4,0 1-4,0-2-8,0 2-12,0-1-14,0 2-26,0 0-33,-3 0-30,3-1-41,-3 3-30,0 0-7,-3 1 16</inkml:trace>
          <inkml:trace contextRef="#ctx0" brushRef="#br0" timeOffset="11752.0726">-1565 2808 20,'0'0'33,"0"1"-1,0-1 0,0 2 1,0-2-2,-3 2-3,3-1-4,-4-1-2,4 2-2,-2-2-3,2 2-4,-3-2-2,-1 2-2,1-1-1,1-1 1,-1 2-2,-1 0 0,1-2 0,-3 1-1,3-1-2,0 2-2,-3-2-1,3 2 0,-3-2-1,3 1 0,-3 1-1,3 0 0,-3-2-5,3 2-6,-3-1-10,3 1-15,0-2-19,-3 1-26,3-1-21</inkml:trace>
          <inkml:trace contextRef="#ctx0" brushRef="#br0" timeOffset="12165.5638">-1623 2840 18,'-3'1'25,"-3"1"0,3-2 1,-3 2-1,0-2-1,0 2-3,0-1-3,0-1-2,-3 2-3,3-2-2,0 0-3,0 0-2,0 2-2,0-2-1,-1 0-2,2 0 0,-2 2-1,-2-2 0,4 0 0,-2 0-5,2 0-6,-2 0-8,1 0-7,0 0-9,-3 0-15,3 0-20</inkml:trace>
          <inkml:trace contextRef="#ctx0" brushRef="#br0" timeOffset="12673.7665">-1756 2864 30,'-6'1'52,"3"-1"-4,-6 2-3,3-2-3,0 0-4,-3 0-3,0 2-3,0-2-5,0 0-5,-3 0-5,3 0-2,0 0-2,-3 0-4,3-2-3,-3 2-1,2 0-1,1 0-3,0 0-1,0 0 1,0 0-1,0 0-2,3 0-11,0 0-21,0 0-36,0 0-36,3-2-19</inkml:trace>
          <inkml:trace contextRef="#ctx0" brushRef="#br0" timeOffset="13105.9418">-1864 2872 35,'-6'0'69,"3"0"-3,-3 0-1,2 0-4,-1 0-3,-2-2-6,2 2-4,-2-1-3,1-1 1,1 2 0,-2-2-1,1 1-2,-3-1-5,3-2-5,-3 3-6,0-1-8,3-1-5,-3 1-4,3 0-2,-3-1-4,3 1-2,0 0 1,-3 1-3,2-1 0,5 1-2,-4-1-7,3 0-15,-3 0-19,2 1-21,2-1-28,-1 2-38,3-2-29,-4 1-8</inkml:trace>
          <inkml:trace contextRef="#ctx0" brushRef="#br0" timeOffset="13551.737">-1961 2854 36,'-3'0'70,"0"0"-1,-3 0 1,3-2-1,-3 2-5,0-2-4,0 0-8,0 1-9,0-1-8,0 0-6,-4 0-4,5 1-5,-1-1-6,-4-1-5,5 1-1,-4 0-2,-1-1-4,4 1-1,-3 1 0,0-3 1,0 3-2,3-1-1,-3 0 1,0 0 0,3 1-1,-3-1-1,0 0-5,3 1-11,-3 1-20,3-2-22,0 2-32,-1 0-43,2-2-17,-2 2-2</inkml:trace>
          <inkml:trace contextRef="#ctx0" brushRef="#br0" timeOffset="14023.6721">-2045 2811 56,'-3'0'73,"-4"0"-3,5 0-6,-5-2-7,2 2-9,-2 0-5,1 0-5,-3-1-5,3 1-7,-3-2-4,0 2-2,0-2-5,0 0-4,0 1-4,0-1-1,-3 2 0,3-1-5,-1-1 0,-2 0-1,1 0 3,1 1-2,-2-1-1,0 0 1,3 0-1,-3-1 0,3 3 0,-3-1-7,3-1-11,0 0-17,0 0-22,3 2-28,0-1-41,-3 1-16</inkml:trace>
          <inkml:trace contextRef="#ctx0" brushRef="#br0" timeOffset="14465.0256">-2190 2794 84,'-6'-2'105,"3"1"-12,-3 1-6,-1-2-5,2 0-3,-2 0-7,2-1-9,-2 2-10,-2-3-8,3 1-9,-3 0-9,0-1-7,0 1-6,0-1-3,-3 1-4,3 0-1,-3-1-1,0-1 0,0 2-2,-3-1-1,2 1-2,1-1 1,0-1-1,0 2-1,0 1-3,3-1-10,0 1-13,0-2-23,3 4-26,0-1-32,0 1-40,0 0-23,3 0-4</inkml:trace>
          <inkml:trace contextRef="#ctx0" brushRef="#br0" timeOffset="14480.0491">-2287 2754 47,'-9'-2'151,"3"0"-30,-3 0-17,3-1-9,-3 1-5,0-1-5,0-1-9,-1 1-13,1-2-13,0 2-10,1-3-12,-1 2-10,-1 0-6,1 1-5,0-3-2,0 3-4,0 0-2,0-1-5,3 2-14,-3-1-18,3 2-23,0 1-28,0-2-31,0 2-38,3 0-21,0 0-2</inkml:trace>
          <inkml:trace contextRef="#ctx0" brushRef="#br0" timeOffset="14921.7872">-2287 2716 43,'-3'-1'145,"-3"-2"-35,-3 2-17,3-2-8,-3-1 0,0 1-4,-3 0-9,3 1-13,-4-2-13,4 1-15,1 0-13,-1-1-8,-1 3-13,4-1-16,-3 0-21,3 0-27,0 2-33,0 0-46,3 0-29,-3 0-5</inkml:trace>
          <inkml:trace contextRef="#ctx0" brushRef="#br1" timeOffset="-502130.2667">-1958 2850 30,'-6'1'42,"3"1"3,-3-2 7,3 2 3,0-2-3,0 0-3,3 0-8,-3-2-8,3 0-10,3 1-7,-3-1-6,3 0-3,3 1-1,-3-3-2,3 1 3,3-1-1,-3-1 0,3 2 1,0-1-1,0 1 0,0 0-4,0-1 0,0 1 0,1 2 0,-4-3-2,0 2 0,0 1 2,-3-1 0,0 2 1,-3-2 4,3 2 0,-3 0 3,0 0 1,-3 0 0,0 2-1,0 0-1,0-2-1,0 3 1,-7-2 0,5 2 1,-2 0 3,2-2 3,-4 3 2,2-2 2,-2 1 5,3-2 1,-3 3-1,6-2-3,-3-1-1,3-1-4,0 2-6,3-2-3,0 0-3,0 0-3,6-2-1,-3 2-1,3-1 0,3-3 0,4 1 1,-2 0-1,1-1-1,0 1 0,4-3 0,-4 3 0,3-2-2,-3 2 1,0 0 1,0-1-2,-3 0 2,0 1 1,-3 0 0,0 1 0,-3-1-1,0 1 1,-3 0-1,0 0 0,0 1 1,-3-1-1,0 2 1,0 0 0,-3 0 0,3 0 0,-3 0 0,-3 0 0,3 2 0,0-1 1,0-1-2,-3 4-1,3-2 1,0 0 0,0-1 1,0 1 0,0-1 0,3-1 0,0 2 1,0 0 0,0-2 0,3 1 1,0-1-1,0-1 2,3 1-1,0-2-1,3 0 1,0 1-1,0-2-1,3 1 0,0-2 0,0 2 0,0-1-2,0 0 1,0-1 1,0 3-3,-3-1 1,3 0 0,-3 0 2,0 1 0,-3-1 0,1 2 1,-1-1 1,-3 1 1,-3 0-2,3 0 1,-7 1 0,5 1-1,-5-1 1,-2 1 0,0 0 2,0 0-1,0-1 2,0 3 2,0-2 1,0-1 1,-3 2 2,3-1 3,0 0 5,3 0 4,-3 0 2,3-1 2,0 1 0,3-1-1,-1-1-2,1 2-4,1-2-1,2 0-5,0 0 0,2 0-4,1-2-1,4 1-2,-1-1-2,3-1-2,0 1-2,0-2-1,3 1 0,-3 0 0,3-1-1,-3 1 0,0 1 0,0-1 1,0 1 3,-3 1 6,0-3 8,-3 2 9,0 2 11,0-1 4,-3 1 4,0 0-2,-3 0-2,0 0-9,0 0-8,-3 1-3,0 1-3,-3 0 0,0 0 1,3 1 1,-3-2 2,0 3 0,0-2 1,3 1-1,0-1-3,0 0-1,0 1-5,3-2-1,0 1-2,0 0-2,3-2-1,0 2 0,3-2 0,0 2 0,3-2 1,0 0-2,0-2-1,0 2-2,3 0-1,0-2 0,0 2-2,0-2 1,3 0 0,-3 2-1,0 0 2,0-1 1,0-1 0,0 2-1,0 0 3,1-1-1,-4 1-1,0 0 2,0 0 0,0 0-2,0 0-2,0 0 2,-3 0-3,0 0 1,0 0-1,0 0 1,-3 0-1,3 0 1,0 0 1,-3 0 0,0 0 2,0 0-1,3 0 1,-3 0 3,0 0-2,0 0 2,0 0-1,0 1-1,0-1 1,0 0-2,3 0-1,-3 2 0,0-2 0,0 0 0,3 1 1,-3-1 1,3 0 2,-3 0 2,3 0 2,0 2 2,0-2 1,0 0 0,3 0-1,-3 0-1,0 0-2,0 0-2,3 0-2,-3 0-2,0 0 0,0 0-1,0 0 0,0 0-1,-3 0 2,3 0 6,-3 0 6,0 0 6,0 0 6,0 0 3,0 0 0,0 0-4,-3 0-5,3 0-6,-3-2-5,0 2-4,0 0-3,0 0 0,-3-1-1,0-1 1,3 2-3,-3-1 1,-3 1-2,3-2 0,-3 2-2,0 0 1,0 0 0,-3 0-1,-1 0 2,5 0-1,-5 2 1,4-2 0,1 0-1,-1 1 1,-1-1 1,4 0-1,0 2 1,0-2-3,3 0 1,0 0 0,0 0 1,3 0 0,0 0-1,3 0 2,-3 0 2,3-2-2,3 2 2,-3 0-3,3-1 1,0 1-1,0 0-1,0-2 0,1 2-3,-2 0 2,2 0 0,-5 0 0,1 0 0,1 0 1,-1 0 0,-3 0 1,0 0-2,0 0 1,-3 0 1,-1 2 0,-1-1 1,-4-1 1,2 2-1,-2-1 2,-3 1-1,3 0 0,-6 0 0,3 1-2,-3-1 0,0-1 0,0 1 1,0 0-1,-3-1-2,2 1 3,-2-2 0,0 2 0,3-2-1,-3 0 1,3 0-1,-3 0-2,2 0 0,2 0 1,-2 0 1,1 0 0,0 0 0,0 0-1,3-2 1,0 2 0,0 0-3,0 0 0,3-2 3,3 2 0,-3-1 1,3 1-1,3-2 0,-3 2 0,3-2-1,-4 2 1,5-1 0,-1-1-1,-1 2 1,2-1 0,-1 1 0,3-2-1,-4 2-1,1-2-1,1 2 0,2 0 0,-3 0 0,-1-2-2,1 2 1,1 0 1,2-2 0,-4 2 1,1 0-1,3 0 0,-3-1 1,0 1 1,3 0 0,-3-2-3,3 2 0,-3 0-1,3 0-3,-3 0-5,0 0-1,3 0-2,-3 0 1,0 0 0,3 0 2,-3 0 4,0 0 0,0 0 4,3 0 3,0 0-1,-3 0-1,3 0-1,0 0 3,0 0-2,0 0-3,0-1-2,0 1 1,0 0-1,3 0-3,-3 0 3,6-2 2,-3 2 1,3 0 0,0 0 3,0 0-1,0 0 2,3 0-1,1 0 1,2 2-1,-1-2-1,1 0 3,1 0-2,-1 1 1,0-1 1,3 2 0,0-2 1,0 1 0,-3-1 3,3 2 0,1 0 0,-4 0 2,3-2-3,0 2 1,-3-2-3,0 1 0,0-1-1,0 2 1,0-2 0,-3 1 0,3-1 1,-3 0 1,0 0-1,-2 0 0,2 0-1,-4 0 1,5 0-2,-4 0-1,0 0-1,0 2 1,0-2 1,0 0 1,-3 2 0,3-2 0,-3 0 0,3 1-1,-3-1-2,0 0 0,0 2 2,-3-2-2,3 0 2,0 0-1,-3 2-1,0-2-1,3 0 0,-3 0 1,0 2 2,3-2-1,-3 0 2,0 0 0,3 0 1,-3 0-1,0 0-2,3 0 0,0 0 2,-3 0-1,3 0-1,0-2-1,3 2 2,-3 0 1,0 0-2,3-2-1,-3 2 1,3-2 1,-3 2-4,3-1 2,1 1 1,-2-2-1,-1 0 2,1 2 0,2-1 1,-2-1 0,2 1-3,-1 1 3,0-2 0,0 0-1,0 0 0,-3 0 0,3 2 1,0 0-1,-3-1-1,0 1 1,0-2 1,0 2-2,0 0 2,0 0-1,0 0 0,0 0-2,0 0-1,0 0 0,-3 0-1,3 0-1,0 0 1,0 0-2,-3 2 2,3-2-1,-3 0 1,3 0 0,-3 1 0,3-1-1,-3 0 1,3 0 0,-3 0-2,0 2 1,3-2-1,-3 0 0,0 2-3,3-2-2,-3 2-1,0-2-2,0 0 1,0 2 0,3-2 2,-3 0 3,0 1 1,-3-1 2,3 0 1,0 2 3,-3-2-1,3 0-1,-3 1 3,0-1-5,0 0-3,0 0-11,0 2-14,0-2-18,0 2-22,-3-2-25,3 0-32,-3 1-33,3-1-50,-3 0-32,0 0-5,0 0 14</inkml:trace>
          <inkml:trace contextRef="#ctx0" brushRef="#br1" timeOffset="-253986.0315">-678 2602 35,'-3'3'191,"3"-2"8,-3 1-39,3-2-57,-3 1-38,3-1-20,-3 2-9,0-2 0,0 0 2,3 2-1,-3-2 0,0 0-4,3 0-6,0 0-6,-3 2-6,3-2-1,0 0 0,0 0 0,0-2 5,0 2 0,3 0 4,-3 0-2,0-2-4,3 0-4,0 2-3,-3-1-3,3-1-3,0 1-2,0-2 0,0 0 0,-3 1-1,3 1 1,0-1-1,0 1-1,-3-1 1,3 0 0,-3 1-1,0 1 1,0-2-1,0 2 0,0 0 1,0 0-1,0 0 0,0 2-1,-3-1 1,0 1 0,0 1 0,0 0-2,-3 1 1,3 1 0,-3 0 0,0 0 0,0 1 1,0-2 0,0 3 0,0-2 1,0 1 2,0-1 4,3-2 0,-3 0 5,3 1 0,0-2 3,0-1-1,3 1-1,0-2 1,0 0-3,0 0-1,0 0-3,3-2 0,0-1 0,3 1-5,-3-2-1,3 1 2,-3-2-2,3 2-1,0-3 0,0 3 1,0-2-1,-3 2 0,3 0 1,-3 0-1,0 2-1,-3-1-1,3 1 1,-3-1 0,3 2-2,-3 0 1,-3 0 2,3 0-1,0 0 1,-3 2 0,0-1 0,3 1-1,-3-1 0,0 2 1,0-3 0,3 1-1,-3 1 1,0-1 0,3-1-4,0 2-6,-3-2-6,3 0-6,0 2-5,0-2-8,0 0-7,0-2-3,0 2-3,0 0-4,0-2-3,3 1-2,-3-1-1,3 2-1,-3-1-1,3-2 0,-3 2-1,3-1 1,0-1 4,-3 1 6,3 0 3,0 1 6,-3-2 7,3 0 6,-3 2 3,3-1 3,-3 0-7,3 1-12,-3-1-21,0-1-29</inkml:trace>
          <inkml:trace contextRef="#ctx0" brushRef="#br1" timeOffset="-252022.636">-714 2594 7,'0'0'54,"0"-1"-3,3-1-2,-3 2 2,0-2-2,0 1 0,-3 1 0,3-2-1,0 2 0,0-2-1,0 2-3,0-2-3,-3 2-5,3 0-8,0 0-3,-3 0-6,0 0-4,3 0-1,-3 2-3,0 0 0,0 0 0,0 1 2,-3 0 3,3-1 3,-3 1 4,0 3 3,3-3 1,-3 2-1,3-2-4,-3 0-3,3 0-6,-1 0-3,4-2-3,-2 1-4,2 0-1,-3 0-2,3-1 2,3-1 1,-3 0 0,2 0 0,2-1 1,-1-1 0,3 0-1,-3-1 0,3 1 0,0-2 1,0 1-2,0 0 1,0-1-2,3 1-3,-6-1 0,3 1 0,0 0 0,0 0 1,-3 1 2,3-1 1,-3 1-1,3 0-1,-3 0 0,0-1 0,0 3 0,-3-2 4,3 1 2,-3 1 3,0 0 4,0 0 0,0 0-2,0 1-2,-3 1-2,3-1-3,-3 1-2,0 2-1,0-2 1,0 1-1,0 0-1,0 0 1,-3 1-1,3 1 0,0-3-1,0 1 1,0 1 0,0-3 0,0 2 1,0 0 2,3-3 2,0 1 0,-3-1 1,3 2 0,0-2 1,3-2 0,-3 2-2,3-1 0,-3-2-1,3 2 1,0-2 0,3-1 2,-3 1 0,0 0 1,0-3 1,3 3-1,-3-2 0,3 2 0,-3-1-1,0-1-1,0 2 0,0-1 0,0 1-1,0 1 1,0-2-3,-3 3 1,3-1-2,-3 1-1,4-1 1,-4 2-1,0-2 0,0 2 0,0 0 2,0 0 1,0 0 0,0 0-1,0 0 2,0 0-1,0 2-1,0-2-2,-4 0 0,4 0 0,0 2 1,0-2-2,0 0 3,0 0-1,0 0 5,0 0 1,4 0 2,-4 0 2,0-2 4,0 2 2,2 0 0,-2-2-2,0 2 0,3-2-1,-3 2-6,4-1-2,-4-1 0,3 2-3,-3-1 1,2-2 0,-2 3 1,0-1 1,0 1 0,3-2 2,-3 2 0,0-1 1,4 1-1,-4-2 1,2 2-2,-2-2 0,0 2 0,0-2-2,3 2-2,-3-1 0,4 1-1,-4 0-1,0 0 0,0-2 1,0 2 1,0 0-1,0 0-1,0 0 1,0 0 0,0 0 0,3-1 3,-3 1 0,0 0 2,0 0-2,0-3-1,0 3-1,0 0-2,2 0-1,-2 0-1,0 0 1,0 0 0,0 0 1,0 0 0,0 0 2,0 0-2,0 0 1,0 3-1,-2-3-1,2 1 1,0 1 0,-3 1-2,3-1 1,-4 0 1,1-1-2,3 2 0,-2 0 0,-2 0-1,4-2 0,-3 3 2,1-1 1,-1-1 2,-1 2-2,1-3 3,3 2-2,-2-1 1,-2 2-2,1-1 0,3-2-1,-3 3-1,0-2 0,3 0-1,-3-1 1,3 1-1,0-2 2,-3 2 0,3-1 2,0-1 4,0 0 1,0 2 5,0-2 2,0 0 2,0-2 1,3 2-2,-3 0-3,0-1-3,3-1-2,0 2-2,-3-2-2,3 1 1,0 1-3,1-2 3,-4 0-2,2 0 2,1-1 0,1 3 1,-1-3 2,-1 1 0,-2 0 4,3 0 3,1 1 4,-2-1 6,-2 1 4,3-2 4,-3 2 0,4-1-2,-4 1-2,3 1-5,-3-2-3,0 2-1,0-2-2,0 2 1,0 0 1,0 0 1,0 0 0,0 0-4,0 0-3,0 0-1,-3 0-7,3 0-3,-4 2-1,4-2 0,-3 2-2,3-2 1,-2 1 0,-2 1 2,4-1-2,-3-1 1,3 3 0,-2-2 0,2 1-1,-3-2-1,3 1 0,0-1-1,-4 2 1,4-2 0,0 0 2,0 0 0,0 0 1,0 0 1,0 0-2,0 0 3,0 0-2,4-2-1,-4 2-3,0-1 0,0 1 0,0 0-10,3-2-19,-3 2-33,0 0-44,0 0-51,0 0-49,-3 0-36,3 0-26,0 0-17,0 0-11,0 0 22,0 0 34</inkml:trace>
          <inkml:trace contextRef="#ctx0" brushRef="#br1" timeOffset="-250028.4275">-466 2499 35,'0'0'61,"0"-2"-11,0 1-8,-4 1-3,4-2-5,0 1-3,0 1-8,0-3-4,-2 3-3,2-1-1,0-1 1,-3 2 0,3-1 3,-4 1 3,4-2 2,0 0 5,-3 2 3,3 0-2,0 0-1,-2 0 1,2 0-2,-3 2-3,-1 0-3,1-1 0,1 1-1,-2 2-3,1-1-4,0 0-2,0 2-4,0 1-1,-3-2-2,3 2 0,0-1 0,-3-1 0,3 2 2,0 1 0,0-4-1,0 2 1,0 0-1,3-1 0,-3-1-1,0 1-1,3-3 0,0 1-1,-3 1 1,3-3-1,0 2 2,0-2 2,0 2 6,0-2-1,3 0 2,-3 0 0,0-2 1,3 0-1,0 0-4,-3 1 2,3-2-3,0-1 1,-3 1-2,3-3 0,0 3 0,0-2 1,0 0 2,0 0 3,0-1 4,0 2 4,0-1 1,0-1 2,-3 3 1,3-2-1,-3 2-4,0 1-2,3-2 0,-3 3-2,0 1-4,0-2-2,0 2-2,-3 0-3,3 2-4,-3-2 0,0 3 0,3-1-1,-3 1 0,0 0 0,0 1 2,0 1 0,0 0-2,0 0 2,0-2 0,3 3 1,-3-1-2,0 0 2,0-1 1,3 0 1,-3 0 0,3-1 0,-3-1 1,3-1 0,0 2 2,0-2 1,0 1 3,0-2 4,0 0 2,0 0-2,3-2 1,0 1-1,-3-2-4,3 2-4,0-2-1,0-1 0,0 1-2,0-3 1,0 2 0,0-2 3,0 2 4,0-2 9,0 0 9,0 0 8,0 2 10,-3-2 8,3 1 2,-3 2 2,3-3-2,-3 5-8,0-2-7,0 1-9,-3 0-7,3 2-11,-3 0-7,0 0-4,0 0-3,0 4-2,0-3-1,3 2-1,-3 1 0,-3-1-1,3 3 1,3-3-1,-3 2 0,0 0 1,0-1 0,3 1-1,-3-2 1,0 2-1,3-2 1,-3-1 0,3 2-1,0-3 2,-3 1-3,3-1 2,0 2 2,0-2-1,0-1 3,0 2-1,0-2 2,3-2-1,-3 2-1,0-1 2,3-2-1,0 0-1,0 2 0,-3-3-1,3-1 0,0 1-2,0 0 1,0-1 4,0 1 6,0-1 6,-3 1 5,3 1 5,-3 0 2,0 1-2,3 0-7,-3 1-5,0 1-4,0 0-4,0 0-4,-3 1 0,3 1 0,-3 0-2,3 1-1,-3 0 0,0 1 2,3 1 2,-3-1-2,0-1 1,3 2 0,-3-1 0,0-1-3,3 0-1,0 2 1,-3-2-1,3 1 0,-3-1 1,0 1 0,3-2 0,0 1 0,0-2 0,-3-1 0,3 3 2,0-2 0,0-1 0,0 0-1,3 0 2,-3-1-1,0-2 0,3 2-1,0-2 1,-3-1-1,3 1-1,-3-3 1,3 2 0,0-2 0,-3 2 2,3 0 3,-3-1 4,3 2 5,-3-1 3,0 1 3,0 0 2,3 0-1,-3 3-5,-3-1-4,3 1-2,0 0-5,-3 1-3,3 2-2,-3 0 1,0 0 0,0 1-2,3 1 0,-3-1-1,0 2 0,0-1 0,0 0 1,3 0 1,-3-2-1,3 3-1,-3-3 2,3 1-1,0-1-1,-3 0-1,3-1 2,0 0 0,0-1 0,0 1 0,0-2 1,0 0 0,3 0 1,-3 0-1,0 0 0,3-3 0,-3 1-1,3 0 0,0-1 0,-3 0 0,3-3 0,0 3 0,-3-2 0,3-1 0,-3 2 0,3-2 0,-3 2 0,3 0 0,-3-1 1,0 2 3,0-1-1,0 2-1,0 1-2,0-1 1,0 2 0,-3 0-2,3 0 0,-3 2 1,3 1 0,-3 1 0,0-1 0,0 0-1,0 3 1,0-3-1,3 2 0,-3 0 2,0 0 0,0-2 1,3 3-1,-3-2 1,0 2-1,3-1-1,-3-2-1,0 2 1,3-1 0,-3-1 3,3-1 0,0 1 0,0-1 2,0-1 0,-3-1 4,3 2 5,0-2 0,3 0 1,-3-2 1,0 1 0,0-1-7,3 1-3,0-3-2,0 1-2,-3-3-1,3 2-2,0 0 1,0-2 2,0 0-2,0 1 0,0 0 3,0 0 0,-3 2-2,3-1 2,-3 1 1,0 0 3,3 0-1,-3 2-3,0 1 2,0 0-3,-3 0-1,3 4-1,-3-1-1,3 0 3,-3 2-2,0 2 0,0 0 1,3 2-3,-3-1 3,0 0-2,3 1-3,-3 1-7,0-2-19,3 1-26,-3 1-41,0-3-42,3 2-39,-3-1-34,3 1-19,0-3-4,0 1 4,-3 1 14,3-1 7,0 0 0,0 0-8,-3 1 3,3 1 18</inkml:trace>
          <inkml:trace contextRef="#ctx0" brushRef="#br1" timeOffset="-248492.3037">-1378 2728 10,'0'0'38,"-3"0"2,3 0 5,-3 0 5,3 0 4,-3 2 0,3-2-4,-3 0-4,3 0-6,-3 0-5,0 2-3,3-2-3,-3 0-1,3 2-2,-3-2 0,0 1 0,0-1-1,-1 2-1,-1-1 0,1-1-1,1 2 1,-2 0 1,1 0 0,-1-2 1,1 1-1,-2 1 0,3-1 0,-3 1-2,4-2-1,-5 2-2,4 0 0,-3-1 1,3-1-1,-3 2 0,3 0-2,-3 0 2,3-1-3,-3-1-1,3 3 0,-3-3-1,3 2-1,0 0-1,0 0-3,-3 0-1,3-1-2,0-1-1,3 2-2,-3-2 2,3 1-2,-3-1 0,3 0 1,-3 0-2,3 0 3,0 0-3,0 0 1,0 0-2,0 0-1,0 0 2,0 0-2,0 0-1,0 0 0,0 2 0,3-2 0,-3 0-1,3 0 1,-3 0 1,3 0 1,-3 0 0,3 0 1,0 0-2,0 0 0,-3 0 0,3 0-1,0-2 1,0 2 1,-3 0-1,3 0 0,0-1-1,0 1 0,-3-2 0,3 2-1,0 0 0,-3-1 1,3 1 0,-3 0 0,0 0 1,3-2-1,-3 2 0,0 0 0,0 0 0,3 0 0,-3 0 0,0 0 1,0 0 1,0 0-2,0 0 1,0 0 0,0 0-1,0 0 0,0 0-2,0 0-5,0 0-16,0 0-23,0 0-27,0 0-29,3 0-32,-3 0-32,3 2-33,0-2-6,-3 0 12</inkml:trace>
          <inkml:trace contextRef="#ctx0" brushRef="#br2" timeOffset="-241322.8243">-605 2550 4,'0'2'53,"-4"-1"0,4 1-6,-2 0-6,2 1-6,0 0-7,-3 1-8,0-1-7,3 1-5,-4-1-2,2 2-5,-1-1-3,-1 1-6,1 0-6,1-2-10,-2 3-10,1-2-13,1 2-14,-1-3-12</inkml:trace>
          <inkml:trace contextRef="#ctx0" brushRef="#br2" timeOffset="-241654.9117">-599 2549 4,'0'0'67,"0"1"-7,0-1-9,0 2-6,-3-1-6,3 1-7,0 0-4,-3 1-2,3-1-1,0 2-5,-4-1-3,4 0-3,-2 1-1,2 0-5,0 0-2,-3 0-3,3 1-1,-3-2-1,3 2-1,-4-1-1,4-1-1,0 2-1,-2-2-4,2 0-7,0 1-9,-3-2-16,3 1-13,0-1-21,0 0-19,0-1-16</inkml:trace>
          <inkml:trace contextRef="#ctx0" brushRef="#br2" timeOffset="-241940.1391">-609 2533 16,'0'-1'23,"0"1"-2,0-3-1,0 3-2,4-1 0,-4 1 0,0 0 1,0-2-2,0 2 1,0 0-3,0-1-1,0 1 0,0 0-2,3-2-2,-3 2-3,0 0-1,0 0-3,0 0-2,0 0-1,0 0-2,0 0 0,0 0 2,0 2-1,0-1 2,0-1-1,0 2 0,0-2 0,0 1-1,0-1-4,0 3-4,0-2-8,0-1-10,0 0-14,0 2-15,0-1-12</inkml:trace>
          <inkml:trace contextRef="#ctx0" brushRef="#br0" timeOffset="7707.4889">-644 2723 8,'0'-2'72,"2"-1"-17,-2 0-12,3-1-6,-3 1-6,4-1-4,-2-1-1,5 2-3,-4-4-2,-1 2 2,5-2 1,-4 0-2,3 2-3,-3-4-6,3 3-2,-3-1-4,3-2-4,-3 3-1,3-3-2,-3 3-3,0-3-6,3 2-13,-3 0-17,0 3-24,0-2-40,-3 3-19</inkml:trace>
          <inkml:trace contextRef="#ctx0" brushRef="#br0" timeOffset="8522.045">-578 2652 161,'0'-2'180,"0"-2"-22,3 1-11,-3-1-5,0-1-2,3 1-5,-3-1-10,3-3-14,-3 2-19,3-1-19,-3 0-14,3 0-14,-3-1-14,3-1-10,-3 1-7,3 0-5,-3-1-6,3-1-12,-3 3-25,3-3-29,-3 3-35,0 0-43,3 2-52,-3-2-54,3 4-18,-3-1 5,0 1 24</inkml:trace>
          <inkml:trace contextRef="#ctx0" brushRef="#br0" timeOffset="8074.6707">-575 2634 152,'0'-1'142,"3"-2"-10,-3-1-6,3 1-5,0-1-3,-3 1-3,3-2-4,-3 0-9,3-1-9,-3 2-8,0-3-12,3 0-15,-3 0-13,0 1-13,0-2-11,3 0-7,-3-1-6,0 1-2,0-1-4,0 3-2,0-2-6,3 1-18,-3 1-31,0 1-38,0 2-40,0-1-39,0 3-40,0 1-38,0 0 4,0 0 25</inkml:trace>
          <inkml:trace contextRef="#ctx0" brushRef="#br0" timeOffset="8891.733">-569 2603 101,'0'-4'123,"3"1"-28,-3-3-21,3 3-15,-3-2-13,3 0-9,-3-2-12,3 2-8,0-2-8,-3 2-7,3-1-14,-3 0-25,0 1-47,0 2-42,0 0-21,-3-1-8</inkml:trace>
          <inkml:trace contextRef="#ctx0" brushRef="#br0" timeOffset="17644.6331">-690 2611 36,'6'-2'137,"-3"-1"-13,3 0-10,-3-1-4,6 1-7,-2-1-9,-2-1-14,4 0-16,-2 1-16,2-1-15,-4 1-11,2 0-10,2-1-8,-6 2-11,3-1-20,0 1-30,-3 0-40,3 0-57,-3 2-37,-3-2-13,3 1 7</inkml:trace>
          <inkml:trace contextRef="#ctx0" brushRef="#br0" timeOffset="19231.7712">-635 2531 4,'0'0'46,"0"0"-5,0 0-4,0 0-8,0-1-6,0 1-4,2 0-3,-2 0-1,0 0-3,0 1 1,0-1-1,0 0-1,0 2-2,3-2-2,-3 1 3,0-1-1,0 2-2,0-2 2,0 2 0,-3 0 3,3-1-1,0 1 0,-2-1 2,-2 2-2,1-2 1,1 1 0,-1-1 0,-4 1-1,5 0 2,-5 0 0,1-1-4,0 1-1,0-1-2,-3 1-1,3 1-3,-3 0 1,0-2-1,0 2-2,3-1-10,-3 1-17,0 1-32,0 0-47,3-1-24,-3-2-10</inkml:trace>
          <inkml:trace contextRef="#ctx0" brushRef="#br0" timeOffset="17638.1429">-811 2706 81,'4'0'85,"-4"-2"-6,2-1-3,1 1 0,4-1-4,-2-1-4,2 1-7,-1 0-2,0-2-1,0-1 3,0 1 0,3 2 2,-3-4-4,3 2-4,-3 0-7,3 0-10,-3-2-11,3 0-9,-3 2-8,3-2-3,-3 1-4,0 0-5,0-1-6,0 3-12,0-2-17,0 2-23,-3-2-24,1 3-23,1-1-26,-2 1-33,1 2-20,-4-2 0,2 2 15</inkml:trace>
          <inkml:trace contextRef="#ctx0" brushRef="#br0" timeOffset="20484.7314">-684 2565 34,'3'-2'150,"0"0"-21,-3 2-26,3-1-17,0-1-14,-3 2-12,3-1-11,-3 1-12,0 0-13,3-2-11,-3 2-6,0 0-2,0 2-4,0-2 2,0 1-2,0 1 0,0-1-1,0 1 0,-3 0 0,3 2-2,-3-3 2,0 2 0,0 1 0,0-3 0,0 3-1,-3 0 2,0-3-2,0 2-1,0-1 1,0 2 2,0-3-1,-3 2 0,0 0 1,0-2 0,-3 1 0,3-1-3,-4 1 1,4 0 1,-3-2 0,0 2-1,3-2-1,0 0 2,0 0 1,0 1-1,0-1-5,3 0-14,-3 0-18,3 2-30,0-2-37,3 0-45,-3 1-20,3-1 1</inkml:trace>
          <inkml:trace contextRef="#ctx0" brushRef="#br0" timeOffset="17263.3417">-916 2777 62,'0'0'93,"0"0"-19,3 0-12,-3-2-5,3 2-4,-3-1-2,3-1-6,0 1-6,0-1-4,0 0 1,3 0 2,-3 1 4,3-3 1,-3 1-1,3 0 0,3-1-2,-3 0-4,0 1-2,3-2-2,-3 0-1,3 0-3,-3 0-3,3-2-3,-2 2-6,1-2-4,1 1-5,-2-2-2,2 2-2,-3-1-4,3 2 0,-3-2 0,3 2 0,-3 0-1,0 2-5,0-3-12,0 3-17,-3-1-24,3 3-29,-3-3-32,0 3-37,0 1-32,0-2-5,-3 1 13</inkml:trace>
          <inkml:trace contextRef="#ctx0" brushRef="#br0" timeOffset="23569.6889">-723 2596 24,'0'0'109,"0"-2"-26,0 2-22,0 0-16,0 0-12,0 0-11,3 0-10,-3 2-7,0-2-2,0 1-1,-3 1-1,3-2 1,0 1 2,0 2-1,0-2 2,-3 2-3,0-1 2,3 0-3,-3 0 1,-3 1 2,3-2-2,-3 3 1,0-2-1,0 1 1,0 1-1,-3-3-1,2 1 0,-2 1 0,0-1 1,1 2 0,-1-3-1,-1 1 0,1-1-1,-3 3 0,3-2 0,-3-1 0,3 2 0,-3 0 0,3-2 0,-3 2-2,2-1-4,-1 2-9,1-3-14,1 1-22,1 1-30,-1-1-29,2 0-14</inkml:trace>
          <inkml:trace contextRef="#ctx0" brushRef="#br0" timeOffset="19617.5239">-768 2578 16,'-6'2'40,"-3"-2"0,2 0-5,-2 2-5,1-2-8,-1 1-5,-1-1-7,4 3-3,-3-2-2,0-1-5,0 2-6,3-2-15,0 1-30,0-1-28</inkml:trace>
          <inkml:trace contextRef="#ctx0" brushRef="#br0" timeOffset="20944.5205">-802 2609 21,'-5'2'40,"-2"0"4,1-1 3,-3 2 1,3-3 1,-3 2-2,0 0-4,0 0-4,0 0-4,0-1-5,0 1-6,-3 0-5,3-2-6,-1 1-4,2 1-2,-5-1-4,4-1-1,1 2-1,-1 0-1,-1-1 0,1 2-2,3-3 1,-3 1-2,3 1-7,-3-1-9,3-1-13,0 2-18,0 0-30,3-2-35,-3 2-14</inkml:trace>
          <inkml:trace contextRef="#ctx0" brushRef="#br0" timeOffset="20106.7874">-850 2607 27,'-3'0'57,"0"2"-2,0-2-3,-3 0-2,3 0-5,-3 0-4,-3 0-5,3 0-3,0 2-1,-3-2-3,0 0-3,0 0-5,0 0-6,-1 2-2,1-2-6,-3 1 0,3-1-4,0 2-1,-3-1-1,3-1-2,0 4-7,0-2-13,3 0-18,0-1-20,-3 1-34,6 0-33,-3-1-11</inkml:trace>
          <inkml:trace contextRef="#ctx0" brushRef="#br0" timeOffset="16778.3991">-1125 2838 28,'-2'0'102,"2"0"-20,0 0-11,0 0-3,0 0-1,2 0-4,1 0-7,-3 0-7,7-1-5,-5-1 0,1 2-1,1-2 1,1 0 2,2 2 1,-1-1-5,0-1-7,0 0-4,3-1-2,-3 1-4,3 1 0,0-3 2,0 2 2,0 1 2,-3-3 1,3 3-1,0-3-3,0 1-2,0 0-5,0 1-5,0-2-4,1 1-7,-1-1-2,0 1-7,3 0-13,-7 1-22,5-1-27,-1 0-32,0-1-35,0 2-41,0-1-38,-3 1-8,0-1 13</inkml:trace>
          <inkml:trace contextRef="#ctx0" brushRef="#br0" timeOffset="23923.6048">-904 2667 19,'-3'2'31,"-3"-1"2,-1 1 0,2-1 1,-1 1 2,0 0-1,-3 0-1,2 0-3,-2-1-4,0 1 0,0 0-3,1-1 0,-5 1-4,4-2-3,-3 1-3,0 1-5,-3 0-4,3 0-3,0 0-4,-3-1-10,2 1-28,1-1-49,0 1-28,3 2-15</inkml:trace>
          <inkml:trace contextRef="#ctx0" brushRef="#br0" timeOffset="21315.9548">-958 2646 22,'-7'2'36,"-2"-2"4,3 2 2,-2 0 3,-2-2 1,-2 0 0,3 1-6,0-1-5,-3 2-3,3-2-8,-3 0-5,3 0-5,-3 0-7,2 0-1,-1 0-3,1 0 0,1 0-1,0 0-1,0 0 1,3 0 1,-3 0-6,6 0-12,-3 0-18,0 0-25,3-2-41,0 2-24,0-1-9</inkml:trace>
          <inkml:trace contextRef="#ctx0" brushRef="#br0" timeOffset="21786.4306">-1022 2634 8,'0'0'127,"-3"-1"-36,0 1-22,0-2-13,0 2-5,0-1-5,-3 1-9,3 0-8,-3 0-5,3-2-7,-3 2-3,0 0 2,0 0-2,-1 0 0,2 0-1,-2 0-1,2 0-4,-4 0-4,2 0-1,2 2-1,-2-2-2,1 1-1,0 1 1,0-2 3,0 1-2,-3 1 1,3 0 0,3-1-3,-3 2-6,0-2-12,0 1-17,3-1-25,-3 1-30,3 0-41,0 0-17,-3-1-2</inkml:trace>
          <inkml:trace contextRef="#ctx0" brushRef="#br0" timeOffset="24382.8775">-1064 2698 40,'-3'0'65,"-6"0"-4,3 1-2,0-1-6,-3 0-11,0 2-7,2-2-8,-2 1-7,0-1-7,0 2-3,-3-2-3,3 4-2,0-3-12,0 1-23,-3-1-44,3 2-35,-3 0-17</inkml:trace>
          <inkml:trace contextRef="#ctx0" brushRef="#br0" timeOffset="16391.0186">-1381 2835 72,'3'0'73,"0"0"-8,0-2-6,3 2-6,-3 0-7,3 0-5,0 0-2,-3-2-1,6 2 0,-3 0-2,0 0 2,3 0 0,0 0-2,0-1-3,0 1-3,0 0-1,3 0-4,-3-2-5,4 2-4,-1 0-3,-3-2-4,3 2-3,0-1-4,3-1-1,-3 0 1,0 1-1,0 1-1,-3-2-2,3 0-8,1 2-10,-1-2-16,-3 1-18,0 1-22,-3 0-25,3 0-27,-3-2-27,0 2-3</inkml:trace>
          <inkml:trace contextRef="#ctx0" brushRef="#br0" timeOffset="22253.6414">-1088 2631 40,'-4'0'56,"2"-1"-12,-1 1-9,-3 0-2,3-2-4,-4 2-5,2 0-5,-2 0-3,1 0 1,-3 0-1,3 0-1,-3 0 1,0 0-1,0 2-2,0-2-3,0 1-3,0 1-3,0-1 0,-3 1-4,3 0 1,0-1-1,0 2 1,0-2-1,0 2-2,2-1-11,2 0-23,-4 1-36,5-1-34,-2 2-17</inkml:trace>
          <inkml:trace contextRef="#ctx0" brushRef="#br0" timeOffset="24757.9562">-1188 2709 45,'-6'2'39,"-3"-2"-6,0 1-4,0 2-9,3-2-7,-3 1-3,0-1-3,0 1-3,2 0-1,-2 1-6,4-1-19,-2-1-40,2 1-22</inkml:trace>
          <inkml:trace contextRef="#ctx0" brushRef="#br0" timeOffset="22270.1174">-1203 2652 17,'-3'0'37,"0"0"-8,-3 0-1,3 0 0,-3 1-2,0 1 1,0-1 2,0 2 1,0-2-1,0 1 3,-4 1 0,1-1-3,4 1-6,-4 0-3,-1 1-6,1 0-6,0-1-4,-3 0-1,6 2 0,-3-1-3,0-1 0,0 0-4,0 3-10,3-3-19,0 1-35,-3-1-37,6 0-20</inkml:trace>
          <inkml:trace contextRef="#ctx0" brushRef="#br0" timeOffset="25190.0446">-1212 2725 108,'-3'0'104,"-3"0"-47,3 0-26,-3 0-15,0 1-6,0-1-4,-4 2-2,5-1-4,-4 1 0,0 2-4,-1-3-9,1 3-14,3-2-27,-3 1-34,0 0-19</inkml:trace>
          <inkml:trace contextRef="#ctx0" brushRef="#br0" timeOffset="15875.4103">-1451 2777 35,'0'0'56,"0"0"-4,0 0-6,0 0-8,0 0 1,0 0 0,0 0 1,3-2 6,-3 2 6,0 0 9,0 0 8,0 0 5,0 0 4,0 0 2,0 0-3,0 0-6,0 0-11,0 0-12,0 0-11,0 0-11,3 2-7,-3-2-2,3 2-2,1 0-1,-4-1-2,5 1-2,-1-1-2,-1 3-2,2-1-2,2 1-3,-1-2 1,3 1 0,-3 2-1,0-2 0,3 1 0,0-1 1,0 1-2,0-3 0,0 3 0,0-1 0,0 0 0,0-1 0,0 0 0,3 1-6,-3-1-5,1-1-15,-1 1-19,3-2-21,-3 2-25,0-2-26,0 0-27,0 0-34,0 0-17,0 0 4</inkml:trace>
          <inkml:trace contextRef="#ctx0" brushRef="#br0" timeOffset="22723.1431">-1312 2652 23,'-6'0'55,"3"0"-14,-3 0-13,0 0-3,0 1-2,0 1-2,0 2-2,-3-3-2,3 2 1,0 1-2,-3-1 1,3 2-1,-3 1-1,3-1-3,-4-1-1,5 2-3,-2-1-3,-2 0-3,4 0-5,-2 2-17,1-2-32,3 0-39,-2 0-20</inkml:trace>
          <inkml:trace contextRef="#ctx0" brushRef="#br0" timeOffset="25566.2655">-1351 2771 39,'-12'0'61,"3"0"-16,0 0-15,0 0-8,-3 0-6,2 1-5,1 1-6,1-1-12,-1 1-19,-1 0-32,1 1-26</inkml:trace>
          <inkml:trace contextRef="#ctx0" brushRef="#br0" timeOffset="23091.2101">-1390 2690 63,'-3'0'72,"0"0"-28,-3 0-17,0 2-7,0 0-3,-1 2-2,2-3-3,-5 2-2,4 3-3,-3-3-3,3 2-3,-3 0-13,0 0-23,3 0-42,-3 0-21</inkml:trace>
          <inkml:trace contextRef="#ctx0" brushRef="#br0" timeOffset="25571.2209">-1390 2757 10,'0'0'115,"-3"0"-48,0-2-30,0 2-17,-3 0-7,3 2-5,-3-2-5,-1 0-8,4 1-8,-2 1-12,-2-2-22,1 2-31,0 0-20</inkml:trace>
          <inkml:trace contextRef="#ctx0" brushRef="#br0" timeOffset="26628.0034">-1502 2748 13,'3'0'78,"-3"0"6,0 0 0,0 0-1,-3-2-5,3 2-4,0 0-6,0 0-7,-3 0-7,0 0-8,0 0-8,3 0-8,-3 0-8,0 0-6,-3 0-2,3 0 0,-3-1 3,0 1 0,0 0 2,-1-2 0,-1 2-2,-1-1 2,0-1-2,0 0 0,-3 0-1,2 2-2,-2-1 0,3-1-5,0 0-1,-3 0-1,3 1-4,3-1-2,-3 2 1,0-1-2,3-1-11,0 0-18,3 2-22,-3-2-28,3 2-39,-1 0-49,2-1-30,-4 1-2,2 0 11</inkml:trace>
          <inkml:trace contextRef="#ctx0" brushRef="#br0" timeOffset="29442.0979">-1644 2772 39,'-3'-1'62,"0"1"-2,-3-2-7,0 0-7,0 0-5,0 1-6,0-3-4,-3 2-3,3 1-2,-3-2 1,0 1 0,-3 0-2,2 0-3,-1 0-5,1 1-3,-2 1-3,0-2-6,0 2-2,0-1-3,3 1 0,-3 0-1,0 0-9,3 0-13,-3 1-23,3-1-33,0 0-41,0 2-23,2-2-3</inkml:trace>
          <inkml:trace contextRef="#ctx0" brushRef="#br0" timeOffset="27022.4686">-1695 2738 76,'-3'0'78,"3"-2"-2,-3 1-5,0 1-1,3-2-8,-3 0-5,-1-1-5,2 1-6,-1 1-2,-4-3-4,5 2-2,-5-1-5,4-1-6,-3 1-7,1 0-7,-5 1-5,4-1-2,0 1-4,-3-1-2,3 1 0,-3 0-6,0 0-10,3 1-18,-3 1-21,0 0-26,3 0-34,-3 0-40,3 0-10,-3 0 2</inkml:trace>
          <inkml:trace contextRef="#ctx0" brushRef="#br0" timeOffset="29802.4109">-1732 2764 8,'-12'0'125,"0"-2"-34,3 0-35,-3 0-23,0 1-10,0-1-4,0 2-2,3-1-4,-3-1-1,0 0-3,3 0-2,0 2-5,-3 0-3,3-2-2,-1 2-9,1-1-16,4 1-18,-2 1-33,-2-1-28,3 0-13</inkml:trace>
          <inkml:trace contextRef="#ctx0" brushRef="#br0" timeOffset="27570.0173">-1746 2711 49,'-3'-2'119,"-4"1"-14,1-1-13,0-2-3,0 3-4,-3-2-7,3 1-8,-3-2-8,-3 1-9,3 0-10,-3-1-10,0 1-8,0 1-5,0-2-7,0 3-4,-4-1-2,4 1-3,-3-1-3,3 0-1,0 2-1,0-2-6,3 2-13,-3 0-21,3 2-28,3-2-34,-3 2-46,3 0-34,0-2-7,3 1 11</inkml:trace>
          <inkml:trace contextRef="#ctx0" brushRef="#br0" timeOffset="28074.1823">-1870 2682 126,'-6'-1'112,"-1"1"-14,2-2-3,-2 0 1,-2 0-4,0 2-10,0-2-11,0 1-13,-3-1-13,3 1-13,-3 1-12,0-2-7,3 0-6,-3 2-3,0 0-4,3 0-8,-3 0-17,3 0-18,-4 0-23,5 2-27,-1-2-29,-1 2-35,1-1-14,3 2 2</inkml:trace>
          <inkml:trace contextRef="#ctx0" brushRef="#br0" timeOffset="31507.1972">-1870 2799 41,'-18'0'62,"2"0"-12,4 2-14,-3-2-14,3 0-9,3 0-6,0 1-14,0-1-19,3 0-25,3 0-29</inkml:trace>
          <inkml:trace contextRef="#ctx0" brushRef="#br0" timeOffset="30265.8794">-1909 2765 54,'-13'-1'69,"4"-1"-6,-3 0-7,0-1-10,3 1-10,-3 1-9,0-3-7,0 2-6,0-1-6,0 1-1,0-1-2,3 1-4,-3 0-1,0 1-1,2 1-9,1 0-15,0 0-24,0 0-34,0 0-26,0 1-13</inkml:trace>
          <inkml:trace contextRef="#ctx0" brushRef="#br0" timeOffset="30646.1603">-1970 2740 15,'-6'-2'57,"0"0"2,0 2-2,0-1-7,-3-1-9,0 0-7,-1 0-9,2 1-5,-1-1-7,0 1-3,0-1-3,-3 0-3,2 0-2,-2 1 0,3-1 0,0 1-2,-3-2-2,3 3-6,-3 0-8,3 0-13,0 0-21,0 0-31,0 3-25</inkml:trace>
          <inkml:trace contextRef="#ctx0" brushRef="#br0" timeOffset="28078.6417">-2012 2679 39,'0'-2'140,"-3"0"-28,3 2-17,-3-2-7,-1 1-5,-1-1-4,2 1-11,-3-1-9,-1 2-10,2-2-11,-2 0-9,-2 2-9,0-1-7,3 1-4,-6 0-5,3 0 1,0 0-2,0 0-2,-3 0-1,0 0-6,0 1-13,0-1-22,3 2-26,-3 0-33,0 0-44,-1-1-34,5 1-6,-5-1 8</inkml:trace>
          <inkml:trace contextRef="#ctx0" brushRef="#br0" timeOffset="31106.8591">-2130 2719 26,'-9'0'63,"-3"0"-13,3-1-15,-3 1-11,2 0-8,-2 0-7,3 0-12,4 0-21,-4 0-32,2 0-27</inkml:trace>
          <inkml:trace contextRef="#ctx0" brushRef="#br0" timeOffset="28471.6852">-2145 2679 28,'-6'0'46,"0"0"-11,0 0-2,0 0-2,0 0-1,-3 0-6,3 0-5,-3 0-6,0 2-5,0-2-2,-1 0-5,1 1 0,-3-1-2,3 2-11,-3 0-20,0-1-34,-3 1-26</inkml:trace>
          <inkml:trace contextRef="#ctx0" brushRef="#br0" timeOffset="28916.4888">-2257 2682 101,'-3'0'84,"-3"-1"-16,0 1-13,0 0-10,-3 0-13,3 0-11,-3 0-8,3 0-6,-3 0-3,0 0-4,3 1-3,-3-1-7,3 2-19,-1 0-28,2-2-41,1 1-21</inkml:trace>
          <inkml:trace contextRef="#ctx0" brushRef="#br0" timeOffset="34064.4242">-898 2686 54,'0'0'81,"0"0"-28,3 0-19,-3-2-13,6 2-7,-3-2-5,3 1-8,0-1-5,0 0-9,0 0-12,0 0-14,3-1-16,0 2-17</inkml:trace>
          <inkml:trace contextRef="#ctx0" brushRef="#br0" timeOffset="34061.0015">-1055 2771 7,'6'-2'49,"0"0"2,3 0 4,-3 1 2,3-1 2,0 0-1,-3-1-5,3 1-2,0 1-3,0-3-5,1 2-8,-1-1-6,-1 0-7,1-1-4,1 1-6,-1-1-3,0 1-4,0 0-5,-3-1-10,3 1-15,0-3-21,0 3-25,-3 0-27,3-1-33,-3 1-14</inkml:trace>
          <inkml:trace contextRef="#ctx0" brushRef="#br0" timeOffset="33559.7898">-1270 2762 20,'-3'0'90,"3"-2"-6,0 2-7,0 0-6,0 0-8,0 0-11,0-2-12,0 2-12,0 0-7,0 0-7,3 0-3,-3 0-4,4 0 0,1 0-1,-1 0-2,1 0 0,2 2-1,-1-2 0,3 0 3,-3 0 3,6 0 3,-3 0 4,3 0 1,0 0-1,0 0-2,3-2-1,0 2-5,-3-1-3,3-1 0,1 1-3,-2-1-1,2 0-1,-4 0-1,3-1 0,0 1-5,-3-1-5,3-1-14,-3 3-20,0-1-28,1 0-35,-5 0-38,1 1-13</inkml:trace>
          <inkml:trace contextRef="#ctx0" brushRef="#br0" timeOffset="32093.3291">-1774 2799 54,'-12'0'62,"0"0"1,0 0 0,-3 0-5,0 0-7,3-1-5,-3 1-9,-3 0-10,3-2-6,-1 2-3,-2-2 0,3 0-4,0 1-1,-3 1-2,6-2-2,-3 2-2,2-2-5,2 2-2,1 0-7,1-2-12,4 2-19,-2 0-29,4 0-35,1-1-30,-5 1-11</inkml:trace>
          <inkml:trace contextRef="#ctx0" brushRef="#br0" timeOffset="32535.4741">-1909 2796 4,'-13'0'86,"1"-2"-4,-3 2-2,0-2-6,0 1-12,0-1-12,0 0-11,0 0-10,0-1-8,-1 3-6,2-3-4,-2 1-4,1 0-1,0 1-4,0-1 1,0 1-3,3 1 0,-3-2 0,3 0-1,2 0-2,-1 1-8,1-1-10,5 0-12,-2 0-18,1 1-21,0-1-31,0 2-23,3-1-3</inkml:trace>
          <inkml:trace contextRef="#ctx0" brushRef="#br0" timeOffset="32538.3898">-2036 2754 9,'-3'0'142,"-3"0"-2,3 0-63,-4 0-36,5 0-22,-5 0-18,4 0-23,-3 0-35,3 0-44,3 1-22</inkml:trace>
        </inkml:traceGroup>
      </inkml:traceGroup>
    </inkml:traceGroup>
  </inkml:traceGroup>
</inkml:ink>
</file>

<file path=ppt/ink/ink1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6.3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8A6FB8B-3DF9-4E75-9618-59766CC7626E}" emma:medium="tactile" emma:mode="ink">
          <msink:context xmlns:msink="http://schemas.microsoft.com/ink/2010/main" type="inkDrawing"/>
        </emma:interpretation>
      </emma:emma>
    </inkml:annotationXML>
    <inkml:trace contextRef="#ctx0" brushRef="#br0">0 33 11,'1'0'26,"1"0"0,0-1-4,-1 1 0,1-1-3,0 0-3,0 0-4,-1-1-3,3 1-3,-2-1-3,1 2 0,0-2-2,-1 0 0,2 0 0,-1-1 0,-1 1 1,2-1-2,-3 1-6,1-1-11,1 1-20,-1-1-28</inkml:trace>
  </inkml:traceGroup>
</inkml:ink>
</file>

<file path=ppt/ink/ink1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6.3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D8BC3F3-C0C8-4BEE-9A7B-8E7310D58F0D}" emma:medium="tactile" emma:mode="ink">
          <msink:context xmlns:msink="http://schemas.microsoft.com/ink/2010/main" type="inkDrawing"/>
        </emma:interpretation>
      </emma:emma>
    </inkml:annotationXML>
    <inkml:trace contextRef="#ctx0" brushRef="#br0">0 45 25,'0'0'29,"1"0"-7,-1 0-7,0 0-1,2-2-3,-2 2 0,2 0 1,-2-2 0,2 1-1,0-1 1,-2 1-5,1-1 0,1 0-3,0-1-2,-1 1-2,1-1 1,0 1 0,1-1 0,-1 0 0,0 1-2,0-2-4,1 2-12,0-2-17,-1 2-25,0-1-22</inkml:trace>
  </inkml:traceGroup>
</inkml:ink>
</file>

<file path=ppt/ink/ink1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7.1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F673F48-67EE-4BAB-9D99-37E298F2489F}" emma:medium="tactile" emma:mode="ink">
          <msink:context xmlns:msink="http://schemas.microsoft.com/ink/2010/main" type="inkDrawing"/>
        </emma:interpretation>
      </emma:emma>
    </inkml:annotationXML>
    <inkml:trace contextRef="#ctx0" brushRef="#br0">8 67 8,'-2'-1'27,"2"0"-1,0 0 3,-1 0 3,1-1 6,0 1 0,-2-1 2,2 1-2,0-1-5,0 0-5,0 0-7,-2-1-2,2 2-7,0-2-4,0 2-2,2-1-1,-2-1-1,0 1-2,0-1 0,2 0 0,-2 0-2,1 0 0,1 0 0,0-1-5,0 2-13,-1-2-18,1-1-21,0 1-28,0 2-27</inkml:trace>
  </inkml:traceGroup>
</inkml:ink>
</file>

<file path=ppt/ink/ink1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7.2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B035612-4CF6-4CC7-882C-E63847C02D0C}" emma:medium="tactile" emma:mode="ink">
          <msink:context xmlns:msink="http://schemas.microsoft.com/ink/2010/main" type="inkDrawing"/>
        </emma:interpretation>
      </emma:emma>
    </inkml:annotationXML>
    <inkml:trace contextRef="#ctx0" brushRef="#br0">1 60 43,'0'-2'41,"-1"-1"-2,1 1-6,0-2-7,0 1-5,0 1-7,0-2-3,1 1-4,-1 0-4,0 0 0,2 0-2,-2-1-1,2 1-1,0-1 0,-2 1-2,1 0-10,1 0-11,0-1-17,0 2-22,0 0-23</inkml:trace>
  </inkml:traceGroup>
</inkml:ink>
</file>

<file path=ppt/ink/ink1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8.0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17DC848-A8D0-412B-8F23-6B7DA0D2A714}" emma:medium="tactile" emma:mode="ink">
          <msink:context xmlns:msink="http://schemas.microsoft.com/ink/2010/main" type="inkDrawing"/>
        </emma:interpretation>
      </emma:emma>
    </inkml:annotationXML>
    <inkml:trace contextRef="#ctx0" brushRef="#br0">0 39 4,'0'-1'38,"0"-1"-3,1 0-2,-1 0-3,0 0-7,0 0-1,2 0-4,0 1-7,-2-2-4,2 1-3,0 0-1,-1-1-3,1 1-2,2 0 2,-3 0-2,1 0-1,1 0-9,-1 0-14,0 0-17,0 1-27</inkml:trace>
  </inkml:traceGroup>
</inkml:ink>
</file>

<file path=ppt/ink/ink1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8.0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9FFC6B7-6A31-4980-AB5E-F65C37AC6F7F}" emma:medium="tactile" emma:mode="ink">
          <msink:context xmlns:msink="http://schemas.microsoft.com/ink/2010/main" type="inkDrawing"/>
        </emma:interpretation>
      </emma:emma>
    </inkml:annotationXML>
    <inkml:trace contextRef="#ctx0" brushRef="#br0">0 16 1,'1'-2'26,"-1"1"-4,2 0-4,0 0-4,-1 0-2,-1 0-1,2 0-5,2 0-2,-4 0-3,1 0 1,3-1 0,-2 2-2,-2-1 0,1 1-2,3-1 2,-4 1-1,1 0 0,1-1 0,0 1-1,-2 0 2,2 0-3,-2 1 0,2-1-2,-2 0-3,0 1-4,1-1-6,-1 1-3,0 0-7</inkml:trace>
  </inkml:traceGroup>
</inkml:ink>
</file>

<file path=ppt/ink/ink1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8.8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4E539F0-4E9E-498B-A66B-986D07B4EFC6}" emma:medium="tactile" emma:mode="ink">
          <msink:context xmlns:msink="http://schemas.microsoft.com/ink/2010/main" type="inkDrawing"/>
        </emma:interpretation>
      </emma:emma>
    </inkml:annotationXML>
    <inkml:trace contextRef="#ctx0" brushRef="#br0">0 3 5,'1'0'15,"1"-1"-1,0 1 0,-1-1-4,-1 1-1,2-1-1,0 1-4,1 0-1,-3 0-3,2 1 1,2-1-1,-4 1-1,1 0 0,1 0 1,0 1-4,-1 0-14,1 0-27</inkml:trace>
  </inkml:traceGroup>
</inkml:ink>
</file>

<file path=ppt/ink/ink1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9.1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3B8911-9008-488E-8C69-6A9976C889F3}" emma:medium="tactile" emma:mode="ink">
          <msink:context xmlns:msink="http://schemas.microsoft.com/ink/2010/main" type="inkDrawing"/>
        </emma:interpretation>
      </emma:emma>
    </inkml:annotationXML>
    <inkml:trace contextRef="#ctx0" brushRef="#br0">2 2 3,'-2'0'78,"2"-1"-22,0 0-12,0 1-12,0-1-11,0 1-5,2 0-6,-2 0 0,2 0 0,-1 1 2,1-1 2,0 1 2,0 0 1,0 1-1,-1 0-2,1 0-2,0 1-3,1 0-5,1 0 0,-3 0-2,3 0 0,-1 1-3,1-1 1,-1 1 0,2-1-12,-3 1-19,2-1-26,-1 1-34,1-1-23</inkml:trace>
  </inkml:traceGroup>
</inkml:ink>
</file>

<file path=ppt/ink/ink1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9.6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C713BAF-FB69-42A8-9234-9B490FC0D8FD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3,'4'2'10,"-1"1"-2,1 0-1,-1 0 0,1 1-1,-1-1-2,1-1-12,-1 1-26</inkml:trace>
  </inkml:traceGroup>
</inkml:ink>
</file>

<file path=ppt/ink/ink1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0.4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4F2F4E1-219E-454D-9798-B6E7424D4208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11,'2'0'36,"-1"1"-9,1 0-7,0 0-2,0 1-5,1 0-2,0 1-4,1 0-3,1 0 1,-1-1-3,1 3-1,2-1 0,-2-1-1,0 1-10,0 1-24,1-1-29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09.1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ADFFF9F-D368-4D5C-AF7A-E849D5FD0170}" emma:medium="tactile" emma:mode="ink">
          <msink:context xmlns:msink="http://schemas.microsoft.com/ink/2010/main" type="writingRegion" rotatedBoundingBox="16481,6714 17261,8305 17057,8406 16276,6815"/>
        </emma:interpretation>
      </emma:emma>
    </inkml:annotationXML>
    <inkml:traceGroup>
      <inkml:annotationXML>
        <emma:emma xmlns:emma="http://www.w3.org/2003/04/emma" version="1.0">
          <emma:interpretation id="{1D616140-3013-4448-B804-21C1C25397DA}" emma:medium="tactile" emma:mode="ink">
            <msink:context xmlns:msink="http://schemas.microsoft.com/ink/2010/main" type="paragraph" rotatedBoundingBox="16481,6714 17261,8305 17057,8406 16276,68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8E2484-E066-406A-9B53-E63C929D2973}" emma:medium="tactile" emma:mode="ink">
              <msink:context xmlns:msink="http://schemas.microsoft.com/ink/2010/main" type="line" rotatedBoundingBox="16481,6714 17261,8305 17057,8406 16276,6815"/>
            </emma:interpretation>
          </emma:emma>
        </inkml:annotationXML>
        <inkml:traceGroup>
          <inkml:annotationXML>
            <emma:emma xmlns:emma="http://www.w3.org/2003/04/emma" version="1.0">
              <emma:interpretation id="{5813BB3E-8B6F-4A66-B986-68A91AE61EC8}" emma:medium="tactile" emma:mode="ink">
                <msink:context xmlns:msink="http://schemas.microsoft.com/ink/2010/main" type="inkWord" rotatedBoundingBox="16530,6708 16627,7437 16524,7450 16427,6722"/>
              </emma:interpretation>
              <emma:one-of disjunction-type="recognition" id="oneOf0">
                <emma:interpretation id="interp0" emma:lang="en-US" emma:confidence="0.5">
                  <emma:literal>#it</emma:literal>
                </emma:interpretation>
                <emma:interpretation id="interp1" emma:lang="en-US" emma:confidence="0">
                  <emma:literal>#he</emma:literal>
                </emma:interpretation>
                <emma:interpretation id="interp2" emma:lang="en-US" emma:confidence="0">
                  <emma:literal>*k.</emma:literal>
                </emma:interpretation>
                <emma:interpretation id="interp3" emma:lang="en-US" emma:confidence="0">
                  <emma:literal>#let</emma:literal>
                </emma:interpretation>
                <emma:interpretation id="interp4" emma:lang="en-US" emma:confidence="0">
                  <emma:literal>#net</emma:literal>
                </emma:interpretation>
              </emma:one-of>
            </emma:emma>
          </inkml:annotationXML>
          <inkml:trace contextRef="#ctx0" brushRef="#br0">-557 3652 37,'0'2'47,"0"1"5,4 1 7,-4 2 2,0-1-4,0 3-6,0-1-3,0 3-5,0 0-9,0 2-10,0-1-6,0 2-5,0 1-5,0 2-5,-4 0 1,4-1 0,0 4-1,0-3-2,-3 1 1,3-1-1,0 2-4,-3-2-13,3-1-14,0 0-18,-4 0-25,4-2-26,0-2-29,0 0-6</inkml:trace>
          <inkml:trace contextRef="#ctx0" brushRef="#br0" timeOffset="-906.5127">-577 3702 5,'0'0'15,"0"-2"-2,0 2 0,0-2 0,0 2-2,0 0 2,0 0-4,-3 0 2,3-1 0,0 1 2,0 0 3,0-3 2,0 3 2,0 0-3,0 0 2,0-2-1,0 2-1,0 0-2,0 0-2,0 0 1,0 0-5,0 0-3,0 0 0,0 2-4,0 1 5,0-2 0,0 3 3,0 0 1,3 2 1,-3-1-1,0 2-3,0 0 0,0 3-3,4-1-1,-4 1 0,0-2-2,3 2-1,-3 0 1,3-2 0,-3 4 0,4-3-14,-4-1-20,3 1-29,-3 0-35,3 1-21</inkml:trace>
          <inkml:trace contextRef="#ctx0" brushRef="#br0" timeOffset="-448.2046">-560 3698 14,'0'2'33,"0"0"3,3 2 1,-3 2 0,4-1-3,-4 2-1,0 0-1,0 1-4,0 2-2,3 1-6,-3-3-2,0 4-5,0-1-4,0 2-1,0 0-4,0-2-1,0 2-1,0 2-1,0-2 0,0-2-2,0 2 0,0-2-1,-3 0-5,3 1-11,0-3-15,0 2-16,0-4-25,0 1-29</inkml:trace>
          <inkml:trace contextRef="#ctx0" brushRef="#br0" timeOffset="528.391">-553 3791 7,'0'7'39,"0"1"5,0 1 3,0 1 5,0 1-3,0 2-1,0 0-5,0-1-6,0 4-7,0-2-8,0 1-7,0 2-4,0-2-5,0 2-3,0-3-3,3 3 0,-3-2-1,0-1-3,3 2-10,-3-2-11,0-1-15,0 1-19,3-1-20,-3-3-24,0 2-10</inkml:trace>
          <inkml:trace contextRef="#ctx0" brushRef="#br0" timeOffset="893.4208">-537 4014 13,'0'0'24,"0"2"2,0 1 1,0 1 3,0 0 2,0 3-5,0-1-1,0 1-3,0 1-3,0 1-3,0 0-5,-3 1-2,3 0-4,0 0-2,0 1-2,0-1-1,0 1-1,0 0 1,0-2-10,0 0-17,0 2-23,3-1-29,-3-3-21</inkml:trace>
          <inkml:trace contextRef="#ctx0" brushRef="#br0" timeOffset="1337.8499">-540 4093 11,'0'5'36,"0"-2"-2,0 1 3,0 2 0,3 1 1,-3-1-3,0 2-5,3 2-6,-3-1-5,4 1-5,-4 1-4,3 0-3,-3 0-3,3-2-1,-3 3-1,4-1-1,-1-2 0,0 0 0,1 1-8,-1-1-19,0-2-26,-3 0-36,3-1-20</inkml:trace>
          <inkml:trace contextRef="#ctx0" brushRef="#br0" timeOffset="1343.802">-497 4211 36,'0'0'35,"0"0"2,0 1 0,0 2 2,0-2 4,0 1-1,0 2-3,0 0-2,3 1-2,-3 3-3,0-3-6,3 3-2,1-1-4,-1 3-2,0-3-5,1 2-2,-1 0-4,0-1-4,4 1-1,-4-2-1,4 3-1,-1-1-9,1-1-11,0-1-18,-1 0-21,-3-1-27,7 0-31,-6-3-13</inkml:trace>
        </inkml:traceGroup>
        <inkml:traceGroup>
          <inkml:annotationXML>
            <emma:emma xmlns:emma="http://www.w3.org/2003/04/emma" version="1.0">
              <emma:interpretation id="{0820CD47-0196-421D-B6AA-DF41E9F64193}" emma:medium="tactile" emma:mode="ink">
                <msink:context xmlns:msink="http://schemas.microsoft.com/ink/2010/main" type="inkWord" rotatedBoundingBox="16694,7407 16780,7590 16772,7594 16685,7410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35440.2138">-352 4348 12,'3'2'22,"-3"0"2,4 1 2,-1 1 1,0 0-1,1 2-4,-1-1-6,0 2-2,1 1-3,2-1-4,-2 3-1,-1-3-2,3 4 0,-2-1-1,-1-1-2,4 2 0,-4 0 0,0-1-1,1-1-1,-1 0-1,4 0-7,-7-1-10,3 0-13,0-1-18,0-2-24</inkml:trace>
        </inkml:traceGroup>
        <inkml:traceGroup>
          <inkml:annotationXML>
            <emma:emma xmlns:emma="http://www.w3.org/2003/04/emma" version="1.0">
              <emma:interpretation id="{55C3D201-DDB1-49BB-A394-E8CE488E881F}" emma:medium="tactile" emma:mode="ink">
                <msink:context xmlns:msink="http://schemas.microsoft.com/ink/2010/main" type="inkWord" rotatedBoundingBox="16862,7575 17246,8311 17100,8387 16716,7651"/>
              </emma:interpretation>
              <emma:one-of disjunction-type="recognition" id="oneOf2">
                <emma:interpretation id="interp10" emma:lang="en-US" emma:confidence="0.5">
                  <emma:literal>(</emma:literal>
                </emma:interpretation>
                <emma:interpretation id="interp11" emma:lang="en-US" emma:confidence="0">
                  <emma:literal>¥</emma:literal>
                </emma:interpretation>
                <emma:interpretation id="interp12" emma:lang="en-US" emma:confidence="0">
                  <emma:literal>a</emma:literal>
                </emma:interpretation>
                <emma:interpretation id="interp13" emma:lang="en-US" emma:confidence="0">
                  <emma:literal>=</emma:literal>
                </emma:interpretation>
                <emma:interpretation id="interp1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36293.9387">-236 4564 3,'3'3'34,"0"3"3,1-2 2,-1 1 3,0 1-1,1 0-4,2-1-6,-2 2-3,-1 0-7,0 2-5,1-2-5,-1 0-5,0 0-2,0 1-1,1 1-1,-1-1-1,0-1-1,1 2 0,-1-1-1,0-1-2,-3 3 1,4-3-1,-1 0-1,-3-1-5,3 1-8,0-1-9,-3-1-13,4-1-17,-4 2-17,0-3-20</inkml:trace>
          <inkml:trace contextRef="#ctx0" brushRef="#br0" timeOffset="37497.6055">-58 4859 6,'0'0'15,"0"0"-1,4 2 4,-4-1 2,0 3 6,3-2 5,-3 2 0,3 0 1,-3-1 0,3 3-2,1-2-4,-4 1-3,3-1 0,0 1-5,-3 1-4,4 0-2,-1-1-5,-3 1 0,3-1-2,1 1-3,-4-1 1,3 1 0,0 2-1,-3-3-1,3-1 0,-3 1 0,4 1-1,-4-1-3,3 1-5,-3 0-10,0 0-12,3-3-14,-3 2-18,0-1-20,4-1-21</inkml:trace>
          <inkml:trace contextRef="#ctx0" brushRef="#br0" timeOffset="39713.9512">-71 5020 10,'0'-3'34,"-3"0"-2,3 0-5,-4-1-5,4-1-4,-3 2-1,0-1-5,3-2-2,-3 2-2,-1-1 3,1-1-3,0 2-5,-4-1 1,4-1-2,-1 1 0,-2-1-3,3 0 1,-1 1 0,1-1-2,-4-1-7,4 3-10,0-1-9,-1 1-17,1 0-21</inkml:trace>
          <inkml:trace contextRef="#ctx0" brushRef="#br0" timeOffset="37979.318">8 4950 26,'4'0'35,"-4"2"3,3 0 2,-3 1-1,0-1-2,3 2-4,-3-2-4,4 3-5,-4-1-4,3 0-7,0-1-3,-3 1 0,3 0-3,-3 2 0,4-2 0,-4 1 0,3-2 0,0 3 0,-3-1 1,4 1-3,-1 0-1,-3-1 3,3 1-1,1-1 1,-1 3-2,0-1 1,-3-1 0,3 2 0,1-1 0,-1 0 1,0 1 5,-3-1 1,4 0 4,-1 1 2,0-1 4,1 3 2,-1-3 0,0 1 1,0-1-4,1 0-2,-1 1-5,0-1-5,1 0-3,-1 1-2,0-2-1,1 1-2,-1-1 1,0-1-1,-3-1-2,3 1 1,1-1 0,-1 0-1,-3 0-3,3-3-5,1 3-9,-4-2-18,3 2-22,-3-2-24,0 0-26,0-1-34,3 3-10</inkml:trace>
          <inkml:trace contextRef="#ctx0" brushRef="#br0" timeOffset="39230.0654">-35 5054 10,'-3'-4'22,"0"-1"-2,-1-1 0,1 0-1,0 3-3,-4-3-4,4 0-5,0 2-1,-1-1-5,-2 2-11,2-1-13,1-2-20</inkml:trace>
          <inkml:trace contextRef="#ctx0" brushRef="#br0" timeOffset="38844.6062">61 5175 2,'-3'-6'19,"0"1"-5,-1-1-4,-2 0-1,2-1-1,1 1 0,0-1-3,-4 1-2,4-1-1,0 1 1,-4-1-1,4 0-2,-4-3 0,4 3 1,-4 0 0,4-1-5,-1 1-15,1 1-18</inkml:trace>
          <inkml:trace contextRef="#ctx0" brushRef="#br0" timeOffset="38377.8589">154 5277 15,'-4'-2'50,"4"2"-17,0-2-13,0 0-7,-3 0-3,3 0 0,0-1-4,-3 1-1,3 0 2,-4-2 2,1 3 2,3-3 0,-3 0 4,-1 1 1,1-3 0,0 2-3,0 0-2,-1-1-2,-2-1-4,2 2-1,1 1-2,0-2 0,-1 0-1,-2 1-1,3-1-6,-1 2-10,1-1-12,0 0-18,-4 1-20,4-1-26</inkml:trace>
          <inkml:trace contextRef="#ctx0" brushRef="#br0" timeOffset="60724.014">-167 4588 53,'4'0'55,"-4"0"3,0 0-1,0 0-4,0 0-4,0 0-5,3 0-7,-3 0-7,0 0-3,0 2-3,0 0 2,0 0-1,0 1-3,3 1 0,-3 1-2,0-1 1,3 2-6,1 0-1,-4-1-2,3 2-3,-3-1-2,3 1-1,1 1-1,-1-1-3,0 1 1,4-1 1,-4 0-3,1 1 1,2-1-2,-3 0 0,4 1-1,0-1-3,-1-1-9,1 0-16,-1 1-22,4-3-26,-3 2-31,0-3-37,-1 1-10</inkml:trace>
          <inkml:trace contextRef="#ctx0" brushRef="#br0" timeOffset="35892.4501">-256 4554 3,'3'8'2,"1"-1"0,2 1-1,-2-1 3,-1 1-2,0-3 1,0 0 0,1 1-2,-4-1 0,3 1-2,0-2-7</inkml:trace>
          <inkml:trace contextRef="#ctx0" brushRef="#br0" timeOffset="36680.9932">-167 4677 9,'4'1'26,"-4"4"0,3-2-2,-3 1-3,3 2 0,-3-3-3,3 3-4,-3-1-3,4 1 0,-4-1-3,3 1-5,-3 2 1,3-1 0,-3 1-1,4-1-3,-4 0 1,3 1 1,0-1-2,-3 2 0,4-3 0,-1 1-1,-3 1 0,0-1-2,3-1-5,1-1-11,-4 1-17,3 0-23</inkml:trace>
          <inkml:trace contextRef="#ctx0" brushRef="#br0" timeOffset="37093.0045">-97 4766 9,'3'4'34,"-3"1"2,3 1-1,1-2-2,-1 1-5,-3 2-5,3-1-7,-3 0-4,3-1-5,1 3-2,-4-3-3,3 3-2,-3-1 0,3-1 1,-3 1 1,4-1 0,-1 1-1,-3-1 0,0-1-1,3 1 0,-3-2-3,4-1-5,-4 3-9,0-4-11,3 1-14,-3 1-21,0-2-21</inkml:trace>
          <inkml:trace contextRef="#ctx0" brushRef="#br0" timeOffset="40114.7308">-124 4948 51,'0'-4'57,"0"2"-10,-3-2-10,3 1-7,-3 1-8,-1-3-6,4 1-7,-3 0-2,0 0 0,3 1-3,-4-3 0,1 2-1,0-1 1,-1 1-1,1-1-3,0 1 1,0-2 0,-1 3 1,1-3 0,0 2-2,-1-1 0,1 1-1,3 1 1,-3-1-1,-1 0-2,4 0 0,-3 1-6,3 1-10,0 0-19,-3 0-22,3 0-29</inkml:trace>
        </inkml:traceGroup>
      </inkml:traceGroup>
    </inkml:traceGroup>
  </inkml:traceGroup>
</inkml:ink>
</file>

<file path=ppt/ink/ink1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0.7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0B2635D-E803-4C22-A5FF-88600E2D34A9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9,'3'2'16,"-1"-1"-4,2 1 0,-1 0-2,3 0-2,-3 1 1,2 0-1,0 0-1,2 0 0,0 1-2,-1 0-1,0 0 0,1 0-1,-1 0 2,1 0-5,-2 0-14,0 0-15,0 0-27</inkml:trace>
  </inkml:traceGroup>
</inkml:ink>
</file>

<file path=ppt/ink/ink1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1.2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9F481AF-4152-4D3A-981A-45FD518FE576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9,'2'4'17,"2"-2"1,-3 1 1,3 1 0,-1 0-3,3 0-2,-3 0-4,2 0-3,-1 1-2,1 0-1,-2-2-2,2 3-2,-1-2 1,1 1-2,-1-1-13,1 1-16,-2-1-21</inkml:trace>
  </inkml:traceGroup>
</inkml:ink>
</file>

<file path=ppt/ink/ink1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1.5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511C65C-BB25-45D9-8B48-151FE3FA9A52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13,'3'3'29,"1"0"-2,1 0-1,-2 0-4,3 1-6,-1 0-3,0-1-6,0 1-4,0-1-1,1 1 0,-1 0-1,0 1-1,0-2 1,-1 1-1,1-1-9,-2 1-18,1-1-24</inkml:trace>
  </inkml:traceGroup>
</inkml:ink>
</file>

<file path=ppt/ink/ink1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1.9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DBAC17B-ED74-46E5-A5A6-4CB1B1DF6B02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12,'2'1'32,"-1"1"-7,1 0-6,2 0-2,-3 1-5,3-1-1,-1 1-4,-1 0 0,2 0-2,-1 0-1,1 1 0,-1 0 0,0-2 0,3 2 0,-3 0-3,1 1 1,-1-2 0,2 1-2,-1 0-1,1 0-1,-1 1 1,-1-1 0,2-1-5,-1 3-10,-1-3-17,2 1-23</inkml:trace>
  </inkml:traceGroup>
</inkml:ink>
</file>

<file path=ppt/ink/ink1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2.8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2BAB7D7-325B-4D57-97C3-AE0BF6036253}" emma:medium="tactile" emma:mode="ink">
          <msink:context xmlns:msink="http://schemas.microsoft.com/ink/2010/main" type="inkDrawing"/>
        </emma:interpretation>
      </emma:emma>
    </inkml:annotationXML>
    <inkml:trace contextRef="#ctx0" brushRef="#br0">0 0 25,'2'1'24,"0"-1"-1,-1 1-2,3 0-1,-2 0 7,1 0 4,0 1 4,1 0 4,1-1-2,-1 1 0,-1 1-7,1-1-8,-1 0-5,1 2-4,-1-2-4,1 1-3,-1 0-3,0 0-2,3 0-1,-3 0-2,3 1 0,-3-1 1,2 0 2,-1 1-1,1-2-1,0 1-2,0 1-14,0-2-20,1 0-28,-3 1-33,2-1-20</inkml:trace>
  </inkml:traceGroup>
</inkml:ink>
</file>

<file path=ppt/ink/ink1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2.8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86BE0A2-BE94-45E7-AFB9-AF81C6B754D6}" emma:medium="tactile" emma:mode="ink">
          <msink:context xmlns:msink="http://schemas.microsoft.com/ink/2010/main" type="inkDrawing"/>
        </emma:interpretation>
      </emma:emma>
    </inkml:annotationXML>
    <inkml:trace contextRef="#ctx0" brushRef="#br0">0 0 17,'2'1'18,"-1"0"0,1 0 0,0 1 2,0-1 2,-1 1 3,1 0-1,2 0 1,-1 0-3,-1 2-5,1-1-3,1-1-2,-1 2-4,3-1-1,-3 1-1,2 0 0,-1 0-3,1 0 1,0 0-1,0 0-1,1 0-2,-1 1 0,0-3 0,0 2-1,0 0-2,1-1-11,-1 1-15,0-1-24,0 0-27,1-1-20</inkml:trace>
  </inkml:traceGroup>
</inkml:ink>
</file>

<file path=ppt/ink/ink1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3.6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74FA61A-8A37-429A-86CF-B5B23B53332F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7,'3'2'7,"-1"0"0,0 1 1,-1 0-1,1 0-1,2 0 0,-3 0-2,3 1-2,-2-2-3,1 2 0,-1-1 0,1 0-4,-1 1-10</inkml:trace>
  </inkml:traceGroup>
</inkml:ink>
</file>

<file path=ppt/ink/ink1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3.7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EFE9BC4-103F-49C1-B47F-B2E50DB77B89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23,'2'2'29,"0"0"0,0 0-3,1 0 1,-1-1 0,0 1-4,0 0-3,1 0-4,-1 1-3,1-1-3,-1 1-3,1 0-1,-1-1-4,2 1-1,-3 0-2,1 0 1,1 0-1,-1-1 0,2 2 1,-3-2 3,1 0-2,2 1-8,-3-1-16,1 1-27,0-1-31</inkml:trace>
  </inkml:traceGroup>
</inkml:ink>
</file>

<file path=ppt/ink/ink1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3.9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4DDC835-F8F0-4761-A62D-6602DF2CF9A0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10,'2'1'32,"-2"0"-2,2 1 1,-1-1-2,1 1-3,2 0-2,-3 1-4,3-1-4,-1 0-4,-1 1-4,1 0-1,1-1 0,0 0-3,-1 1 0,1-2 0,-1 2-2,0-1-1,-1-1-1,2 1-1,-3-1-6,3 1-13,-2-1-20,-1 0-33,1 0-19</inkml:trace>
  </inkml:traceGroup>
</inkml:ink>
</file>

<file path=ppt/ink/ink1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4.5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E028122-91BB-4CB0-AC50-FBD28F0D776A}" emma:medium="tactile" emma:mode="ink">
          <msink:context xmlns:msink="http://schemas.microsoft.com/ink/2010/main" type="inkDrawing"/>
        </emma:interpretation>
      </emma:emma>
    </inkml:annotationXML>
    <inkml:trace contextRef="#ctx0" brushRef="#br0">-1 1 18,'0'0'32,"0"-1"-5,1 1-6,-1 0-5,2 0-1,0 1 1,1-1 0,-1 0-3,1 1 1,-1 0-2,2 0-1,-2 0 0,1 1-2,0-1 1,-1 1-2,2 0-1,-3 0-3,3 0-2,-1 1-1,-1-1 0,2 1-1,-1 0-3,0-2-6,-1 2-17,2-1-20,-1 0-28,1 0-19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07.13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C5FD46F-CBB4-4E47-9822-7808776D3378}" emma:medium="tactile" emma:mode="ink">
          <msink:context xmlns:msink="http://schemas.microsoft.com/ink/2010/main" type="inkDrawing"/>
        </emma:interpretation>
      </emma:emma>
    </inkml:annotationXML>
    <inkml:trace contextRef="#ctx0" brushRef="#br0">25 130 131,'-7'-5'112,"7"5"-19,-8-4-11,8 4-9,0-5-5,-8 0-11,8 5-8,0-9-7,0 5-9,0 0-6,0-2-7,0 1-7,0-3-5,0-1-4,8 4-2,-8-4-1,8 4-1,-8-5 0,7 7 0,2-6-1,-9 4-1,8 1 2,0-2 0,-8 2 0,9-1-1,-1 5 1,-8 0 0,7 0 0,2 5-1,-9-1 1,8 6 0,0-1 1,-8 4-1,0 1 1,0 1-1,0 8 0,0-6 0,0 6 0,0 0 1,-8-1-1,8 2 1,-8-5 1,-1 4 1,9-6 0,-7 2 1,7-6-2,-8 1 0,8 0 1,-9 0-2,9-6 2,0-3 0,0 4 3,0-4 3,0-5 7,0 5 8,9 0 6,-9-5 5,8 0 1,-1 0-2,2 0-5,7-5-7,-7 0-8,-1 0-5,7 1-6,-6-1-4,7-5-12,-7 7-19,-1-6-26,8 0-29,-8-1-36,0 5-49,0-4-29,1 0-2,-9-4 14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33.72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85B5FB5-1919-4754-812C-556926686A61}" emma:medium="tactile" emma:mode="ink">
          <msink:context xmlns:msink="http://schemas.microsoft.com/ink/2010/main" type="writingRegion" rotatedBoundingBox="14506,7934 15483,8675 15351,8848 14374,8107"/>
        </emma:interpretation>
      </emma:emma>
    </inkml:annotationXML>
    <inkml:traceGroup>
      <inkml:annotationXML>
        <emma:emma xmlns:emma="http://www.w3.org/2003/04/emma" version="1.0">
          <emma:interpretation id="{3FCE02A2-E85F-4CF5-A6B2-B60153F86D32}" emma:medium="tactile" emma:mode="ink">
            <msink:context xmlns:msink="http://schemas.microsoft.com/ink/2010/main" type="paragraph" rotatedBoundingBox="14506,7934 15483,8675 15351,8848 14374,8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4FFEFA-D61F-4409-AFF4-C4D7A0F7AF35}" emma:medium="tactile" emma:mode="ink">
              <msink:context xmlns:msink="http://schemas.microsoft.com/ink/2010/main" type="line" rotatedBoundingBox="14506,7934 15483,8675 15351,8848 14374,8107"/>
            </emma:interpretation>
          </emma:emma>
        </inkml:annotationXML>
        <inkml:traceGroup>
          <inkml:annotationXML>
            <emma:emma xmlns:emma="http://www.w3.org/2003/04/emma" version="1.0">
              <emma:interpretation id="{F7767071-9334-4713-B661-0536E230CC4D}" emma:medium="tactile" emma:mode="ink">
                <msink:context xmlns:msink="http://schemas.microsoft.com/ink/2010/main" type="inkWord" rotatedBoundingBox="14506,7934 15483,8675 15351,8848 14374,8107"/>
              </emma:interpretation>
              <emma:one-of disjunction-type="recognition" id="oneOf0">
                <emma:interpretation id="interp0" emma:lang="en-US" emma:confidence="0.5">
                  <emma:literal>!</emma:literal>
                </emma:interpretation>
                <emma:interpretation id="interp1" emma:lang="en-US" emma:confidence="0">
                  <emma:literal>F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|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-2052 1428 31,'-3'-4'94,"3"1"-14,0-1-9,0 0-7,0 0-10,0 0-7,0 1-9,0-1-5,0-1-2,0 1 0,0 0 0,3 0 2,-3 1-1,0-1-3,3 1-2,-3-2-4,4 1-3,-4-1-5,0 2-2,0-1-5,3 1-1,-3-1-2,3-2-2,-3 2-1,3 0-1,-3-1 0,4 1-1,-1-2 0,0 1-2,1 1 0,-4-1 1,3-1 0,0 0 0,1 3 0,-1-3 1,0 3 0,1-1 0,-1 0 0,-3 0-2,3 1 0,0-1-3,1 2-6,-1 0-15,-3 0-21,3 1-21,1 1-26,-4 0-33,3 0-30,-3 0-5</inkml:trace>
          <inkml:trace contextRef="#ctx0" brushRef="#br0" timeOffset="464.3648">-2002 1292 8,'0'-2'25,"3"0"-8,-3 0-4,0 1-6,0-1-1,3 0 0,-3 0 0,3 1-1,-3-1 0,0 0 4,4 0 2,-1 0-3,-3 0 1,3 1-1,1-2-1,-4 3-2,3-1-1,0-1 0,-3 2 0,4-2-2,-1 2 1,0-2 0,0 2-2,1-2 1,2 2-1,-2 0 2,-1-2-1,4 2 0,-4 0 0,0 0-1,1 0 3,-1 0-2,-3 2-1,3-2 2,0 2 0,-3 0-1,4 0-1,-4 1 2,0 1-1,3 0-2,-3 0 0,0-1-1,0 1 1,0-1-3,3 1 0,-3 0 3,0 0-5,0 0-3,0-1-3,0-1-4,0 0-2,4 2-2,-4-4-1,0 0-2,0 0-6,0 0-7</inkml:trace>
          <inkml:trace contextRef="#ctx0" brushRef="#br0" timeOffset="1027.0587">-1933 1288 60,'0'0'54,"0"-2"-8,0 1-9,0 1-3,3 0-9,-3-2-7,0 2-3,0 0-2,0 0 0,4 0-1,-4 0 1,0 2 1,3-2-2,-3 1 0,0 1-3,3 0-2,-3 0-1,3 0-1,-3 2-4,4-2 0,-4 2 0,3-1-1,-3 1-1,3-2 0,-3 1 1,0 1-1,4 0 0,-4-2 1,3 1 1,-3 1 0,3-2 2,-3 0-2,0 2 0,4-2 0,-4-1 0,3-1-1,-3 3-2,0-2 1,3 1 1,-3-2-2,0 2 1,4 0 1,-4-2 1,0 1-2,0-1 0,0 2-2,3 0-2,-3 0-5,0-1-7,0 2-11,0-2-12,0-1-15,0 2-17,3 1-18</inkml:trace>
          <inkml:trace contextRef="#ctx0" brushRef="#br0" timeOffset="2602.9059">-1903 1359 3,'0'0'39,"0"-2"1,0 2 1,0 0 0,0-2-1,0 2 0,0 0-6,0 0-2,0 0-1,3 0 2,0 0 0,-3 0 1,7 0 1,-4 2-2,4 0-3,-1 1-7,1 0-1,0 0-2,-1 3-4,4-2-4,-3 1-1,3 2-2,0-1-2,-4 2-3,4-1-2,-3 1-1,3-1-1,-4 2-8,1-3-21,-1 1-25,1 1-31,0-1-45,-1-1-23,-2-1-6</inkml:trace>
          <inkml:trace contextRef="#ctx0" brushRef="#br0" timeOffset="3038.0704">-1827 1432 30,'3'-2'47,"-3"2"-7,3 0-4,-3-2-2,4 2 0,-1 0 0,-3 2-1,3-2-1,4 2-2,-4-1 1,0 3-4,1-2-2,2 1-3,-2 3 0,2-2 0,1 0-5,-4 1-3,4 3-1,-1-3-5,1 1-2,0 1-3,-4 3-2,7-3-1,-7 1-1,4 1-1,-1-2-10,1 0-12,-4 3-13,4-3-14,0 1-17,-4-1-16,3 1-16,1-3-14</inkml:trace>
          <inkml:trace contextRef="#ctx0" brushRef="#br0" timeOffset="4029.9194">-1748 1534 45,'0'0'42,"3"0"-8,1 0 0,-1 0 0,-3 1 1,7 2 0,-4-2 0,0 1 0,0 2 0,4 0-3,-4-1-5,4 3-2,-4-2-8,4 3-5,0-1-3,-1 1-2,1-1-3,-1 3-4,1 0 0,0 0 1,2-1 0,-2 3-1,3-2 0,0 0 1,0 1 0,0 1-3,0-1-7,3-2-10,-3 0-13,0 1-18,0-1-20,0-1-22,3-1-22</inkml:trace>
          <inkml:trace contextRef="#ctx0" brushRef="#br0" timeOffset="4524.276">-1622 1643 95,'0'0'76,"0"0"-22,0 0-13,0 0-12,3 0-6,-3 0-5,3 0-5,-3 0-5,4 2-2,-1-2-3,0 4 1,0-2-3,1-1-1,-1 3 0,0 0 2,1 2-1,2-3 1,-2 3 0,-1-1-2,0 1 3,4-1-2,-4 1 1,4 2-1,-4-1 0,4-1 1,-1 1-1,1 0-1,-1 1 0,1-1 0,0 1-2,3-1 1,-4 0 0,1 3-4,-1-2-2,1-1-3,0 0-3,-1 1-8,1-1-7,-1-1-6,4 1-5,-3-1-6,0-1-8,-1 3-7</inkml:trace>
          <inkml:trace contextRef="#ctx0" brushRef="#br0" timeOffset="3591.3102">-1679 1504 30,'4'0'40,"-4"0"0,0-2 0,3 2-1,-3 0-1,0 0-2,3 0-4,1 0-4,-4 2-5,3-2-4,0 2-3,-3-2-2,4 2-3,-1 0-1,-3 1 3,3-1-1,0 2-1,1 0-2,-1 0 0,0 1-2,1-2-1,-1 3-1,0-2-3,4 1-1,-4 1-1,1 0-2,-1-1-11,0 1-16,-3-1-25,7-1-31,-4 2-31,-3-2-16</inkml:trace>
          <inkml:trace contextRef="#ctx0" brushRef="#br0" timeOffset="4928.5706">-1431 1781 7,'4'4'23,"-1"-2"2,0 1 1,4 1 1,-4-1 1,4 1-2,-1 0-2,1 0-2,3 1-5,-3-1-1,2 0-2,5 1-3,-4-1-3,-1 0-2,5 1 1,-1-1-1,-3 0-3,3 0 1,0-1-2,0 1 1,-3 0-3,3 1-1,-3-2-1,0 1-5,-3 2-8,3-2-15,-4 0-17,1 1-28,0-1-21</inkml:trace>
          <inkml:trace contextRef="#ctx0" brushRef="#br0" timeOffset="5413.4145">-1305 1868 18,'0'0'47,"3"0"-1,0 0-2,1 0-2,2 0-2,-2 2 3,2-2 1,1 0 3,-4 1 3,4 2 3,-1-3 0,4 3-4,-3-1-5,3 0-8,0 2-7,-4-3-7,4 3-9,0 0-4,0 0-2,0 1-4,0 1-1,0-1-1,0-1-2,0 4-12,-1-5-19,1 3-19,0-1-24,0 1-30,-3-2-42,-1-1-11,1 0 5</inkml:trace>
          <inkml:trace contextRef="#ctx0" brushRef="#br0" timeOffset="5811.0981">-1163 1879 21,'0'0'68,"0"0"-17,3 0-10,-3 0-6,0 0-3,0 2-5,3-2-5,1 2-4,-4 0-4,3-1-4,0 2-3,1-2-1,2 1-1,-2 0 0,-1 2-3,3 0 0,-2-3 1,2 3-1,1-2-2,-4 2 0,4-1-7,-4-1-14,4 2-21,-1-2-36,-2 0-26,2 0-14</inkml:trace>
          <inkml:trace contextRef="#ctx0" brushRef="#br0" timeOffset="6284.9628">-1084 1933 2,'3'2'35,"-3"-2"-4,4 2-1,-1 0 1,-3-1-3,3-1-3,1 2-4,-1 0-4,0 0-4,0-2-3,1 1-6,-1 2-1,0-2-3,1-1 1,2 2-1,-2-2-7,2 3-9,-3-3-16,4 0-17,-4 0-22</inkml:trace>
          <inkml:trace contextRef="#ctx0" brushRef="#br0" timeOffset="21301.2871">-1318 1846 4,'3'0'33,"0"0"1,1 2 0,2-1-2,-3 2 1,4-2 1,0 3-1,-4-2-3,4 3 0,-1-1-3,1-1-4,3 3-4,-4 0-4,4 0-3,0 1-1,0-1 0,0 1 0,0-2-3,3 3-1,-3-2-1,3 1-3,0-2-2,-3 1-1,3 1 0,-3-1 0,4 0-1,-5-1 1,5-1 0,-4 0-2,-4 1-6,4-1-7,-3 0-11,-1-2-14,1 1-17,-4-1-21,4-2-27,-4 2-10</inkml:trace>
        </inkml:traceGroup>
      </inkml:traceGroup>
    </inkml:traceGroup>
  </inkml:traceGroup>
</inkml:ink>
</file>

<file path=ppt/ink/ink1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5.3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CEB3859-A291-4BD5-8A11-9AAA7E970852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7,'2'0'6,"0"2"-1,-1 0-2,1-2-3,1 2-6</inkml:trace>
  </inkml:traceGroup>
</inkml:ink>
</file>

<file path=ppt/ink/ink1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5.6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7027426-FFE6-4E30-8916-F73968385079}" emma:medium="tactile" emma:mode="ink">
          <msink:context xmlns:msink="http://schemas.microsoft.com/ink/2010/main" type="inkDrawing"/>
        </emma:interpretation>
      </emma:emma>
    </inkml:annotationXML>
    <inkml:trace contextRef="#ctx0" brushRef="#br0">0 0 33,'0'0'44,"0"0"5,0 0 4,0 0 0,0 0-1,0 0-6,2 0-5,-2 2-5,2-2-6,0 2-7,-1-2-7,1 2-2,0-1-6,1 1-2,-1 0 0,2 0-4,-1 0-1,-1 0-1,1 0 0,1 0 0,-3 0-2,3 1-5,-1-1-11,-1-1-13,2 1-18,-3-1-21,1 0-24,2 1-23,-3-1-7</inkml:trace>
  </inkml:traceGroup>
</inkml:ink>
</file>

<file path=ppt/ink/ink1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6.3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7FA183A-D9F4-4B8C-84F0-B55C30CA2E85}" emma:medium="tactile" emma:mode="ink">
          <msink:context xmlns:msink="http://schemas.microsoft.com/ink/2010/main" type="inkDrawing"/>
        </emma:interpretation>
      </emma:emma>
    </inkml:annotationXML>
    <inkml:trace contextRef="#ctx0" brushRef="#br0">0 0 31,'2'1'40,"0"0"8,1 0 6,-1 1-3,1-2-3,1 3-5,-1-2-4,1 2-8,1-1-4,-2 0-7,2 0-4,1 1-3,-1-1-5,0 1-2,2 0-2,-2-1-2,2 1-2,-2-1 1,1 0-1,-1 0 0,0 0-4,0 0-8,1-1-11,-3 2-16,0-1-15,1-2-21,-1 2-24,1 0-14</inkml:trace>
  </inkml:traceGroup>
</inkml:ink>
</file>

<file path=ppt/ink/ink1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6.3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B625DAD-6396-46C7-B823-B8CD4F421B74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23,'3'2'29,"3"0"-5,-1 0-4,-2 0-4,4 0 0,-1 0-4,-1 0-2,0 1-3,2-2-2,-2 0-2,2 1-1,-2 0-1,2-2-1,-2 2-2,1-2-13,-1 2-16,-2-2-28</inkml:trace>
  </inkml:traceGroup>
</inkml:ink>
</file>

<file path=ppt/ink/ink1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6.3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768FE4F-DACB-417A-B869-E30503FBF0F5}" emma:medium="tactile" emma:mode="ink">
          <msink:context xmlns:msink="http://schemas.microsoft.com/ink/2010/main" type="inkDrawing"/>
        </emma:interpretation>
      </emma:emma>
    </inkml:annotationXML>
    <inkml:trace contextRef="#ctx0" brushRef="#br0">0 0 69,'1'2'47,"1"-2"-15,2 0-6,-3 2-6,1-2-2,2 2-1,-1-2 0,0 2 3,1-2 2,-2 0 0,1 1-3,1 0-5,-1 0-4,-1-1-6,1 1-4,1 0-11,-2 0-20,1 0-30,-1 0-34,1 0-17</inkml:trace>
  </inkml:traceGroup>
</inkml:ink>
</file>

<file path=ppt/ink/ink1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8.7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986DDE9-63AC-4B67-8BD8-67FE8736A557}" emma:medium="tactile" emma:mode="ink">
          <msink:context xmlns:msink="http://schemas.microsoft.com/ink/2010/main" type="inkDrawing"/>
        </emma:interpretation>
      </emma:emma>
    </inkml:annotationXML>
    <inkml:trace contextRef="#ctx0" brushRef="#br0">4 47 7,'0'0'53,"-2"0"-2,2 0-3,0 0-4,0 0-1,0-1-5,-2 1-6,2 0 0,0 0-4,0-1-4,0 1-3,0-1-2,2 1-4,-2-1-2,0 0-3,2 0-1,-2 0-1,2 0 0,-1-1 1,1 0-2,0 1-1,-1-2 1,1 1-3,0 0-1,0 0-2,1 0 0,-1-1 1,0 0-5,-1 0-16,1 0-22,2 0-35,-3 0-41,1 0-22,0 1-8</inkml:trace>
  </inkml:traceGroup>
</inkml:ink>
</file>

<file path=ppt/ink/ink1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9.0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131380E-F5B8-4078-B2DE-D3997D77C5A3}" emma:medium="tactile" emma:mode="ink">
          <msink:context xmlns:msink="http://schemas.microsoft.com/ink/2010/main" type="inkDrawing"/>
        </emma:interpretation>
      </emma:emma>
    </inkml:annotationXML>
    <inkml:trace contextRef="#ctx0" brushRef="#br0">0 33 6,'2'-3'22,"0"1"-1,-1 0-3,1-1-3,2 1-5,-3-1-3,1 1-1,1-1-6,1 1 0,-2 0 0,1 1 0,1-1-1,-1 0-4,-1 0-9,1 0-17</inkml:trace>
  </inkml:traceGroup>
</inkml:ink>
</file>

<file path=ppt/ink/ink1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9.5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634F394-CCFD-44DF-AF9B-099137D62575}" emma:medium="tactile" emma:mode="ink">
          <msink:context xmlns:msink="http://schemas.microsoft.com/ink/2010/main" type="inkDrawing"/>
        </emma:interpretation>
      </emma:emma>
    </inkml:annotationXML>
    <inkml:trace contextRef="#ctx0" brushRef="#br0">0 36 9,'4'-3'16,"-3"0"-3,3 0-2,0-1-1,-1 2-1,0-1-2,1 0-2,-1 1-3,1-1 0,-1 1-1,1 0-2,-1 2 1,1-2-2,-1 0 2,-1 2-1,2 0-12,-1-2-20</inkml:trace>
  </inkml:traceGroup>
</inkml:ink>
</file>

<file path=ppt/ink/ink1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9.8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80782F3-D146-4C16-9FF0-324267970C98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6,'1'0'4,"3"0"0,-1 1 0,1-1 0,-1 1-1,1 0 0,-1 0 1,0 0-1,1 0-3,-2 0-12</inkml:trace>
  </inkml:traceGroup>
</inkml:ink>
</file>

<file path=ppt/ink/ink1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0.5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080236B-7C3C-413F-8049-5F4BBC59153A}" emma:medium="tactile" emma:mode="ink">
          <msink:context xmlns:msink="http://schemas.microsoft.com/ink/2010/main" type="inkDrawing"/>
        </emma:interpretation>
      </emma:emma>
    </inkml:annotationXML>
    <inkml:trace contextRef="#ctx0" brushRef="#br0">0-1 6,'2'0'21,"-2"0"0,0 0-2,2 0-2,-2 0-4,0 0-2,1 0-2,-1 0-2,0 0-1,2 0-1,-2 1-1,2 0-2,-2 0 1,0-1-2,0 2-1,2-1 1,-2 1 0,0 0 1,0 1 0,1-2 0,-1 3-1,0-2 0,0 1-1,0 0 0,0 0-1,0 0-6,0 0-9,0-1-14,0 1-15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1.79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09AF64A-4067-4E95-B953-7D94C297E690}" emma:medium="tactile" emma:mode="ink">
          <msink:context xmlns:msink="http://schemas.microsoft.com/ink/2010/main" type="inkDrawing" rotatedBoundingBox="11270,9871 11348,8924 11434,8931 11356,9878" semanticType="verticalRange" shapeName="Other">
            <msink:sourceLink direction="with" ref="{EFCFFE12-D08A-4C86-A518-68E801C2414B}"/>
            <msink:destinationLink direction="with" ref="{D385E7D9-C0C6-4216-8C97-95C679E078F6}"/>
          </msink:context>
        </emma:interpretation>
      </emma:emma>
    </inkml:annotationXML>
    <inkml:trace contextRef="#ctx0" brushRef="#br0">-5045 2252 14,'6'-4'146,"-6"1"-21,0-1-14,0-1-11,0 2-6,0-1-5,-6 0-9,6 4-5,0-4-6,0 4-8,0 0-10,0-4-9,0 4-9,-8 4-7,8-4-8,-7 4-5,7 0-1,-6 0 0,-2-1 0,8 2-3,-6 2 2,-1-3-3,7 4 0,-8 0-1,8 0-1,-6 0 1,6 3-1,-7 1-2,7 0 3,-7-1-1,7 1 1,-7 0 0,7 4 0,-7-1 0,7 1-2,-7-1-3,7-3 3,0 4-2,-7-1 0,7 1 2,0 3-1,0-3 1,0 0-2,-7 0 2,7-1 0,0 4-2,0-3 0,0 4 1,0-5 1,0 5-2,0-1 0,0-3 0,0 4 2,0-1-4,0 1 1,0-1 0,0 1 1,0 0-3,0-1 1,0 1 0,0-1 2,0 1-2,0-1 0,7-4 2,-7 5-2,0-4 0,0 4-1,0-5 2,0 1-2,0-1-1,0 1 0,0 0 0,0-1 1,7 1-1,-7-4 0,0-1 1,0 1-6,0-4-17,0 3-25,0-3-27,0 0-33,0-4-40,0 4-48,7-4-30,-7-4-2,0 0 15</inkml:trace>
  </inkml:traceGroup>
</inkml:ink>
</file>

<file path=ppt/ink/ink1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0.8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BF2AC89-0D87-4F52-B676-94DE6FB53E1D}" emma:medium="tactile" emma:mode="ink">
          <msink:context xmlns:msink="http://schemas.microsoft.com/ink/2010/main" type="inkDrawing"/>
        </emma:interpretation>
      </emma:emma>
    </inkml:annotationXML>
    <inkml:trace contextRef="#ctx0" brushRef="#br0">10 0 5,'0'1'8,"-1"1"0,1 0-1,0 0 0,-2 1 0,2 0 0,-2-1-1,2 0-3,-2 2-1,2-1 1,-1-1-1,1 1 0,0 0-8,-2 0-14,2-1-20</inkml:trace>
  </inkml:traceGroup>
</inkml:ink>
</file>

<file path=ppt/ink/ink1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1.3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D803C08-1E41-4B63-BC81-58EC179E2D98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12,'0'0'46,"1"0"-6,-1 0-3,0 2-7,0-2-2,0 2-2,0-2 0,0 2 1,0 0-5,0 1-1,0 0-4,0 0-3,0 0-4,0 1-4,0 0-3,0 0-3,0 0 0,0 0 1,0 2-1,0-3 0,0 2-1,0 0-6,2-1-14,-2 1-20,2-1-26,-2 0-32,1 0-16</inkml:trace>
  </inkml:traceGroup>
</inkml:ink>
</file>

<file path=ppt/ink/ink1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2.1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9905867-4C51-4B1D-B660-E10CB31874C3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7,'0'4'14,"0"0"0,1 1-2,-1 0-3,0 0-1,0-1-2,0 1-1,2 1-2,-2-2-1,0 1-1,2 0-1,-2 1 2,2-1-2,-1 0-13,1 1-19</inkml:trace>
  </inkml:traceGroup>
</inkml:ink>
</file>

<file path=ppt/ink/ink1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3.0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C671128-2D2F-4C40-B73B-7B9D4A674DD8}" emma:medium="tactile" emma:mode="ink">
          <msink:context xmlns:msink="http://schemas.microsoft.com/ink/2010/main" type="inkDrawing"/>
        </emma:interpretation>
      </emma:emma>
    </inkml:annotationXML>
    <inkml:trace contextRef="#ctx0" brushRef="#br0">0 0 20,'0'2'26,"0"0"1,1 0-2,-1 1-3,0 0-2,0 1-6,0 0-3,0 0-3,0 0-3,0 0-1,2 0 1,-2 2-2,2-3 3,-2 2-2,2 0-1,-1 0-1,1 0-1,0 0-1,0 0-9,-1-2-13,1 3-17,1-3-21</inkml:trace>
  </inkml:traceGroup>
</inkml:ink>
</file>

<file path=ppt/ink/ink1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3.3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BD3A69B-9511-498E-8EB2-E74FE3E87CC8}" emma:medium="tactile" emma:mode="ink">
          <msink:context xmlns:msink="http://schemas.microsoft.com/ink/2010/main" type="inkDrawing"/>
        </emma:interpretation>
      </emma:emma>
    </inkml:annotationXML>
    <inkml:trace contextRef="#ctx0" brushRef="#br0">0 0 47,'0'3'47,"2"1"-2,-2 0-4,2 0-4,-2 1-2,1-1-1,1 2-5,-2 1-5,2 0-4,0 0-5,-1 1-5,3-1-4,-2 0-3,-1 1 0,1 0-1,0-1-1,-1 0-1,1 0 0,0 0-7,0-2-13,-2 1-16,1 0-24,1-1-28,-2-1-24</inkml:trace>
  </inkml:traceGroup>
</inkml:ink>
</file>

<file path=ppt/ink/ink1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3.8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9E236FA-A189-470C-B47E-682AFF8F806F}" emma:medium="tactile" emma:mode="ink">
          <msink:context xmlns:msink="http://schemas.microsoft.com/ink/2010/main" type="inkDrawing"/>
        </emma:interpretation>
      </emma:emma>
    </inkml:annotationXML>
    <inkml:trace contextRef="#ctx0" brushRef="#br0">0 0 29,'2'5'29,"-2"-1"-3,2 1-4,-1 0-1,1 1-1,-2-2 0,2 2-5,0-1 0,-1 1 1,-1-1-3,2 1-1,0 0-2,0 0-3,-2 0-1,1-1-2,1 1 0,-2 0-1,2 0-2,-1 1 1,-1-1 0,2 0-1,0-1 1,-2 0-9,2 1-13,0-1-20,-2 0-27,1-1-26</inkml:trace>
  </inkml:traceGroup>
</inkml:ink>
</file>

<file path=ppt/ink/ink1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4.1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70A281F-AE56-4DAC-894D-21D52958930F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3,'0'5'6,"0"-1"1,2 1 2,-2 0-2,1 0-2,-1-1 1,0 1-2,2-1-2,-2 1 0,2-1 0,-2 1 1,0-1-3,2 0-11,-2 0-13</inkml:trace>
  </inkml:traceGroup>
</inkml:ink>
</file>

<file path=ppt/ink/ink1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4.6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A01D212-D5D4-4946-9995-5AA99FFFFB0D}" emma:medium="tactile" emma:mode="ink">
          <msink:context xmlns:msink="http://schemas.microsoft.com/ink/2010/main" type="inkDrawing"/>
        </emma:interpretation>
      </emma:emma>
    </inkml:annotationXML>
    <inkml:trace contextRef="#ctx0" brushRef="#br0">6 0 21,'0'4'31,"-2"-2"-2,2 2-3,0 1-2,-2 0-2,2 0 0,0 0-4,0 0-1,-2 0 0,2-1-4,0 1-3,0 1-3,0-1-2,2 0-2,-2 0-2,0 0 1,0 0-1,0-1-1,2 0 1,-2 1-1,0-2 1,2 1 0,-2-1-2,1 1-7,-1-2-15,0 1-16,2-1-23,-2 0-27</inkml:trace>
  </inkml:traceGroup>
</inkml:ink>
</file>

<file path=ppt/ink/ink1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5.4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B57B795-B13F-4D6B-AFDC-53D1E0B41B93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7,'2'3'30,"-2"0"3,0 1 0,0-2 0,0 2 1,0 0-2,0 1-3,0 0-3,0 0-3,0 0-4,0 0 0,0 0-1,0 1-3,0-1-1,0 1-1,0-1-3,0 1 1,0-1-2,0 1 2,0-1-1,2-1 0,-2 1-1,0 1-1,0-1-1,0 0-1,0-1-2,2 1-2,-2 0-1,0-1 0,1 0 0,-1 0-1,2-1 0,0 1 0,-2-1 0,1 1 0,1-2-2,0 1-5,0-1-10,-1 0-15,1 0-19,-2 0-22,2-1-25,-2 0-19</inkml:trace>
  </inkml:traceGroup>
</inkml:ink>
</file>

<file path=ppt/ink/ink1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5.4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41197E5-49C4-4839-B174-B2CD67D39E5E}" emma:medium="tactile" emma:mode="ink">
          <msink:context xmlns:msink="http://schemas.microsoft.com/ink/2010/main" type="inkDrawing"/>
        </emma:interpretation>
      </emma:emma>
    </inkml:annotationXML>
    <inkml:trace contextRef="#ctx0" brushRef="#br0">3 0 25,'0'4'28,"0"-2"-4,0 2-3,0 0-2,0-1-2,0 1-5,0 0-3,0-1-2,0 1-2,0 0-2,0 0 0,0 0-1,0-1-2,0 1 1,0-1-1,0 0 0,0 1-1,0-1-1,0 0-10,0-1-14,0 1-20,2-1-26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3.53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75EB5B6-111B-4936-ACE5-980AE0E80990}" emma:medium="tactile" emma:mode="ink">
          <msink:context xmlns:msink="http://schemas.microsoft.com/ink/2010/main" type="inkDrawing" rotatedBoundingBox="11330,9083 11349,10201 11197,10203 11179,9086" semanticType="verticalRange" shapeName="Other">
            <msink:sourceLink direction="with" ref="{EFCFFE12-D08A-4C86-A518-68E801C2414B}"/>
            <msink:destinationLink direction="with" ref="{866987E9-4B7E-4733-902D-8720DD04B9FE}"/>
            <msink:destinationLink direction="with" ref="{D385E7D9-C0C6-4216-8C97-95C679E078F6}"/>
          </msink:context>
        </emma:interpretation>
      </emma:emma>
    </inkml:annotationXML>
    <inkml:trace contextRef="#ctx0" brushRef="#br0">-5150 2370 14,'0'0'39,"-7"0"-1,7 4 2,-7-4-2,0 3 2,7 1-1,-7 0-1,1 0-2,-2 4-4,1 0-1,7 0-4,-6 3 0,-2-3 1,8 8 0,-6-5 2,-1 5 1,7 0 3,-8 3-1,2-3 1,6 7-1,-7-3 0,0 3 0,7 0 0,-7 1 0,0 8-1,7-5-2,-7 0 2,7 4-3,0 4 0,-7-3 0,7 3-1,0 0-2,0 1-3,0-2-2,7 2-2,-7-5-4,7 4-1,-7-3-1,7-1-3,0 0 0,0 0-3,0 0-2,-1-3-1,2-1 1,-1-4-3,-1 5 1,2-5 0,-2-3 1,1-1-1,1 1-5,-2-4-17,8-1-26,-7 1-36,0-8-45,0 4-61,0-5-38,0-3-6,0-4 14</inkml:trace>
  </inkml:traceGroup>
</inkml:ink>
</file>

<file path=ppt/ink/ink1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6.2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2E2C466-0572-4D98-AB04-364CC71DC0FC}" emma:medium="tactile" emma:mode="ink">
          <msink:context xmlns:msink="http://schemas.microsoft.com/ink/2010/main" type="inkDrawing"/>
        </emma:interpretation>
      </emma:emma>
    </inkml:annotationXML>
    <inkml:trace contextRef="#ctx0" brushRef="#br0">15 0 14,'0'2'39,"0"0"-1,-1 1 1,1-1 2,0 1 0,0 0 2,-2 0 0,2 1 0,0-1-5,-2 0-5,2 1-5,0-2-7,-2 2-6,2-1-3,0 0-4,-1 0-3,1 0-2,-2 0 0,2 0-2,0-1 0,-2 1-1,2-1 0,0-1-3,-1 1-10,1-2-18,0 2-25,0 0-30,0-2-35,-2 0-15</inkml:trace>
  </inkml:traceGroup>
</inkml:ink>
</file>

<file path=ppt/ink/ink1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7.1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5951FC4-0376-4FBB-B994-C7E4838F35E8}" emma:medium="tactile" emma:mode="ink">
          <msink:context xmlns:msink="http://schemas.microsoft.com/ink/2010/main" type="inkDrawing"/>
        </emma:interpretation>
      </emma:emma>
    </inkml:annotationXML>
    <inkml:trace contextRef="#ctx0" brushRef="#br0">77 61 19,'-2'0'42,"2"0"2,-2-2-3,2 2-4,-2 0-2,2 0-4,-1-1-4,1 0-7,-2 0-3,2 1-1,-2-1-2,2 0-2,-1 0-1,-1-1 1,0 1 0,0 0-1,-1-1 2,1 0 1,0 1 0,-1-1 2,-1 0 0,1-1-1,1 1-2,-1 0-4,-1 0-1,1 0-2,1 0-4,-1 0 0,1 0-1,-2 0 2,3 0 0,-1 0 0,-2 0 0,2-1-1,1 1-12,-1 0-16,0 1-21,1-1-27,-1 0-31,0 1-26,2-1-6</inkml:trace>
  </inkml:traceGroup>
</inkml:ink>
</file>

<file path=ppt/ink/ink1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8.0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40D8353-F9B6-4C2D-998F-686696D39554}" emma:medium="tactile" emma:mode="ink">
          <msink:context xmlns:msink="http://schemas.microsoft.com/ink/2010/main" type="inkDrawing"/>
        </emma:interpretation>
      </emma:emma>
    </inkml:annotationXML>
    <inkml:trace contextRef="#ctx0" brushRef="#br0">57 58 21,'0'-2'34,"-1"2"0,-1 0-2,0 0-1,0-2-5,1 2-1,-1 0 1,0-2-5,1 2 0,0-2-2,-1 2 0,0-1-2,1 0-5,-1 0 0,0 0 0,0-1-1,1 1 1,-1 0-1,0-1 0,0 1 1,1-1-4,-1 0 0,0 0-1,0 0-1,1 1 1,-1-1-4,1 0-2,-1 0 1,1 0-1,-1-1-1,2 2 0,-2-1 0,1 0 3,1 0-3,-2 0-2,2 1-10,-2-1-14,0 0-17,2 1-18,0 0-22,-1-1-25,1 1-9</inkml:trace>
  </inkml:traceGroup>
</inkml:ink>
</file>

<file path=ppt/ink/ink1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8.0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2B9E518-8E81-4961-9869-2C632E7E5302}" emma:medium="tactile" emma:mode="ink">
          <msink:context xmlns:msink="http://schemas.microsoft.com/ink/2010/main" type="inkDrawing"/>
        </emma:interpretation>
      </emma:emma>
    </inkml:annotationXML>
    <inkml:trace contextRef="#ctx0" brushRef="#br0">37 61 15,'-2'-2'27,"-1"1"-2,1-1-1,0 1 0,1-1 1,-1 0-4,-2 1-5,3-1-1,-1 0-2,0 0 1,-1-1 0,1 1 0,0 0 0,1 0 0,1-1-1,-2 1-3,0-1-3,0 0-2,2 1-2,0-1-3,-2 1-1,2-1 1,0 1 0,0 0-1,-1 0-7,1-1-12,0 2-17,0-2-23,0 2-28</inkml:trace>
  </inkml:traceGroup>
</inkml:ink>
</file>

<file path=ppt/ink/ink1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8.3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6F6719F-547A-4D99-BBBC-1A81D635933D}" emma:medium="tactile" emma:mode="ink">
          <msink:context xmlns:msink="http://schemas.microsoft.com/ink/2010/main" type="inkDrawing"/>
        </emma:interpretation>
      </emma:emma>
    </inkml:annotationXML>
    <inkml:trace contextRef="#ctx0" brushRef="#br0">47 68 13,'-2'0'41,"0"0"4,-1-2 2,1 1-4,0 0-4,1-1-2,-3 1-4,2-1-4,1 0-4,-1 0-5,0 0-2,-1 0-3,1 0-2,0-1-3,0 1-3,1 0-1,-1-1 0,2 1-3,-2 0 0,1-1-1,1 1-2,-2-2 0,0 3 0,2-2 1,-2 0-1,2 1 0,-2-1-6,2 1-14,0-1-18,0 1-25,0-1-21,0 1-29,2 0-12</inkml:trace>
  </inkml:traceGroup>
</inkml:ink>
</file>

<file path=ppt/ink/ink1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8.8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CB3A4DF-E563-43E5-92C3-01319EC77A6A}" emma:medium="tactile" emma:mode="ink">
          <msink:context xmlns:msink="http://schemas.microsoft.com/ink/2010/main" type="inkDrawing"/>
        </emma:interpretation>
      </emma:emma>
    </inkml:annotationXML>
    <inkml:trace contextRef="#ctx0" brushRef="#br0">4 65 26,'-1'-2'29,"1"1"-6,-2-1-3,2-1-2,0 1-3,0 0-3,0-1-4,0 1-1,0 0-3,0-2-2,0 2-2,0-1-1,0-1-1,0 1 1,0 0 0,0-1 0,0 1 1,0 0 0,0 0 1,0 0 1,0 0-3,2 1-10,-2 0-15,0 0-21,0 0-26</inkml:trace>
  </inkml:traceGroup>
</inkml:ink>
</file>

<file path=ppt/ink/ink1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9.1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92D1781-DCD5-4990-B6C5-CF193EF5A7F6}" emma:medium="tactile" emma:mode="ink">
          <msink:context xmlns:msink="http://schemas.microsoft.com/ink/2010/main" type="inkDrawing"/>
        </emma:interpretation>
      </emma:emma>
    </inkml:annotationXML>
    <inkml:trace contextRef="#ctx0" brushRef="#br0">40 59 8,'-2'-2'34,"0"1"-4,1-1-3,-1 0-3,-2 0-4,3 0-4,-1 1-6,-2-3-3,3 3-1,-3-3-5,3 2-1,-3-2 3,2 1-2,0 0-1,1 0 0,-1-1 0,0 1-5,1-1-9,1 1-9,-2-1-11,2 1-13,0 1-15</inkml:trace>
  </inkml:traceGroup>
</inkml:ink>
</file>

<file path=ppt/ink/ink1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9.6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9713D20-0939-4644-85EE-E35235759C21}" emma:medium="tactile" emma:mode="ink">
          <msink:context xmlns:msink="http://schemas.microsoft.com/ink/2010/main" type="inkDrawing"/>
        </emma:interpretation>
      </emma:emma>
    </inkml:annotationXML>
    <inkml:trace contextRef="#ctx0" brushRef="#br0">14 40 26,'-2'-2'31,"2"0"-6,-2-1-4,2 1-5,-1 0-5,-1-2-1,0 2-3,2-1-2,-1 0-2,1 1-1,0-1-5,-2-1-6,2 2-11,-2-1-12,2 0-15</inkml:trace>
  </inkml:traceGroup>
</inkml:ink>
</file>

<file path=ppt/ink/ink1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9.9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58B3022-89C0-472C-84F5-3E2922169A3D}" emma:medium="tactile" emma:mode="ink">
          <msink:context xmlns:msink="http://schemas.microsoft.com/ink/2010/main" type="inkDrawing"/>
        </emma:interpretation>
      </emma:emma>
    </inkml:annotationXML>
    <inkml:trace contextRef="#ctx0" brushRef="#br0">11 48 21,'-2'-2'42,"2"0"-2,-2 0-1,2 0 1,-2-1-2,2 1-5,-1-1-3,1 0-5,0 1-6,-2-1-8,2 1-3,0 0-3,-2-1-2,2 2-2,0-1 1,0 0-1,0 0-3,0-1-15,0 1-14,0 0-19,0 1-32,0-1-23</inkml:trace>
  </inkml:traceGroup>
</inkml:ink>
</file>

<file path=ppt/ink/ink1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0.3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28 14,'0'-2'34,"0"1"-7,0-1-4,0-1-7,0 1-3,0 0-1,0 0-4,0 0-1,0 0 0,0 0-4,0 0-1,0 1-1,0 0-1,0-1-3,0 1-10,0 0-15,0 1-22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3.0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385E7D9-C0C6-4216-8C97-95C679E078F6}" emma:medium="tactile" emma:mode="ink">
          <msink:context xmlns:msink="http://schemas.microsoft.com/ink/2010/main" type="inkDrawing" rotatedBoundingBox="11133,9854 11295,9047 11422,9073 11260,9880" semanticType="callout" shapeName="Other">
            <msink:sourceLink direction="with" ref="{B75EB5B6-111B-4936-ACE5-980AE0E80990}"/>
            <msink:sourceLink direction="with" ref="{609AF64A-4067-4E95-B953-7D94C297E690}"/>
          </msink:context>
        </emma:interpretation>
      </emma:emma>
    </inkml:annotationXML>
    <inkml:trace contextRef="#ctx0" brushRef="#br0">-5053 2381 50,'0'-4'57,"0"4"-4,0-3-5,-7 3 0,7-4-3,0 4 2,0-5-6,0 5 1,-6-3 2,6 3-3,0-4 0,-8 0-2,8 4 0,-6 0-6,6 0-4,-7 0-4,7 0-2,-8 4-4,2 0 1,-1-1 2,0 2 2,0 2 2,0 1 1,0 4 4,-7 0-1,7-1-1,0 5-1,-7 0 0,8-1 0,-2 9 0,1-5 3,-7 5 3,8-1 6,-1 4 4,7 1 3,-8 3 1,2 0-1,6-3-3,-7 3-6,7 0-7,0 0-8,-7 1-6,7-1-5,0-4-3,0 5-5,7-5-1,-7 0 0,0 1-2,0-9-1,7 4 0,-7-3-3,0-1-14,0 1-24,0-4-31,6-4-31,-6-1-37,0-3-37,8 0-45,-8-4-19,0 0 5,0-4 20</inkml:trace>
  </inkml:traceGroup>
</inkml:ink>
</file>

<file path=ppt/ink/ink1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0.6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5AA5DAA-EEF2-4E2F-AE9D-FEBB4AEA3CCD}" emma:medium="tactile" emma:mode="ink">
          <msink:context xmlns:msink="http://schemas.microsoft.com/ink/2010/main" type="inkDrawing"/>
        </emma:interpretation>
      </emma:emma>
    </inkml:annotationXML>
    <inkml:trace contextRef="#ctx0" brushRef="#br0">24 1 14,'0'-1'20,"-2"1"-5,2 0-3,-1 0-3,-1 0-2,0 0-1,1 0-2,-1 0 0,0 0-3,0 1 0,1 0-1,-1 0 2,0 0-8,-1 1-13,1 0-15</inkml:trace>
  </inkml:traceGroup>
</inkml:ink>
</file>

<file path=ppt/ink/ink1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1.1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CB1B315-DCC7-4AE8-A8F7-B0710F3F0AC1}" emma:medium="tactile" emma:mode="ink">
          <msink:context xmlns:msink="http://schemas.microsoft.com/ink/2010/main" type="inkDrawing"/>
        </emma:interpretation>
      </emma:emma>
    </inkml:annotationXML>
    <inkml:trace contextRef="#ctx0" brushRef="#br0">27 1 8,'-1'0'20,"-1"-1"-2,0 1-4,1 0-3,-1 0-3,0 0-1,0 0-3,1 0-1,-1 1-1,0-1 0,-1 1-1,1 0-1,0 0-9,0 0-17,1 1-16</inkml:trace>
  </inkml:traceGroup>
</inkml:ink>
</file>

<file path=ppt/ink/ink1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3.8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55FEF35-DC46-4F68-AD86-9EDBFABCDA3E}" emma:medium="tactile" emma:mode="ink">
          <msink:context xmlns:msink="http://schemas.microsoft.com/ink/2010/main" type="inkDrawing"/>
        </emma:interpretation>
      </emma:emma>
    </inkml:annotationXML>
    <inkml:trace contextRef="#ctx0" brushRef="#br0">31-1 5,'-3'0'22,"-1"2"-4,1 0-6,1-1-2,-2 2-3,1-1-2,1 0 0,-1 1-2,1-1-1,0 1-2,0-1-7,1 1-14,1 0-19</inkml:trace>
  </inkml:traceGroup>
</inkml:ink>
</file>

<file path=ppt/ink/ink1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3.8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65F828B-8ED3-4EAF-BD6B-995728C57B8D}" emma:medium="tactile" emma:mode="ink">
          <msink:context xmlns:msink="http://schemas.microsoft.com/ink/2010/main" type="inkDrawing"/>
        </emma:interpretation>
      </emma:emma>
    </inkml:annotationXML>
    <inkml:trace contextRef="#ctx0" brushRef="#br0">42 0 16,'-2'1'22,"-1"0"-2,-1 1-1,1 0-5,1-1 0,-2 1-4,1 0-2,1 0-3,-1 1-3,1-1-1,0 0-1,0 0 0,-1 0 1,1 0 0,2 0-7,-1-1-9,-1 1-16,0-1-21</inkml:trace>
  </inkml:traceGroup>
</inkml:ink>
</file>

<file path=ppt/ink/ink1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3.8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D4E84C5-A329-4293-A287-19BB520586B1}" emma:medium="tactile" emma:mode="ink">
          <msink:context xmlns:msink="http://schemas.microsoft.com/ink/2010/main" type="inkDrawing"/>
        </emma:interpretation>
      </emma:emma>
    </inkml:annotationXML>
    <inkml:trace contextRef="#ctx0" brushRef="#br0">57 0 5,'-3'1'25,"-1"1"0,1-1-3,-1 1-3,2 0-3,-1-1-2,0 0-6,-1 1-2,1 0-4,-1 0 0,0 0 0,3 0-2,-3-1 0,1 1-1,-1-1-4,3 1-13,-3 0-18,1-1-23</inkml:trace>
  </inkml:traceGroup>
</inkml:ink>
</file>

<file path=ppt/ink/ink1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5.7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7CA7043-5968-4B72-B26F-3123DA494D55}" emma:medium="tactile" emma:mode="ink">
          <msink:context xmlns:msink="http://schemas.microsoft.com/ink/2010/main" type="inkDrawing"/>
        </emma:interpretation>
      </emma:emma>
    </inkml:annotationXML>
    <inkml:trace contextRef="#ctx0" brushRef="#br0">69 12 5,'0'-1'56,"-1"-1"-6,1 0-5,-2 1-3,2-1-4,-2 1-3,0 0 1,1 1-2,-1-2-4,-2 1-4,3 1-3,-3 0-3,1 0-6,1 0-5,-2 1-2,1 1-1,-1-2-5,1 2 0,0 0-1,-1 1 0,-1-1 0,3 1-2,-1 0-9,-1 1-13,1-1-20,1 0-23,-2 1-28,3-1-26</inkml:trace>
  </inkml:traceGroup>
</inkml:ink>
</file>

<file path=ppt/ink/ink1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6.2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DD1D045-3232-46E6-AB87-CE0362EED2C7}" emma:medium="tactile" emma:mode="ink">
          <msink:context xmlns:msink="http://schemas.microsoft.com/ink/2010/main" type="inkDrawing"/>
        </emma:interpretation>
      </emma:emma>
    </inkml:annotationXML>
    <inkml:trace contextRef="#ctx0" brushRef="#br0">75 6 17,'-2'-1'47,"0"0"-7,0 0-7,-1 0-2,1 1-3,-1-1-3,-1 1-2,2 0-3,-1 0 0,-1 1-4,-1-1-3,2 2-3,-1-1-3,1 1-2,-1 0-4,1 1-1,-2-1 0,3 1 0,-2 0-1,1 0 1,-1-1-6,3 1-9,-1 1-14,0-1-15,1 0-16,-1-1-25</inkml:trace>
  </inkml:traceGroup>
</inkml:ink>
</file>

<file path=ppt/ink/ink1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6.3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F13AC47-DD89-4951-A67C-4894C85E2945}" emma:medium="tactile" emma:mode="ink">
          <msink:context xmlns:msink="http://schemas.microsoft.com/ink/2010/main" type="inkDrawing"/>
        </emma:interpretation>
      </emma:emma>
    </inkml:annotationXML>
    <inkml:trace contextRef="#ctx0" brushRef="#br0">36 0 26,'-1'3'29,"-5"-1"0,5 1-5,-3 1-6,1-1-5,-1 1-2,1-1-4,1 1-3,-1 0-2,1-1 0,0 0-6,0 1-16,0-2-21,1 1-28</inkml:trace>
  </inkml:traceGroup>
</inkml:ink>
</file>

<file path=ppt/ink/ink1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7.1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302F010-E70F-488E-B2C2-46F9A20FFA4B}" emma:medium="tactile" emma:mode="ink">
          <msink:context xmlns:msink="http://schemas.microsoft.com/ink/2010/main" type="inkDrawing"/>
        </emma:interpretation>
      </emma:emma>
    </inkml:annotationXML>
    <inkml:trace contextRef="#ctx0" brushRef="#br0">57 0 6,'-4'2'26,"-1"2"-3,0-2-6,0 0-4,1 1-6,-1-1-1,0 0-2,1 1-3,-1-1 0,2 1-1,-1-1 1,1 0-8,-1 0-15,3 0-18</inkml:trace>
  </inkml:traceGroup>
</inkml:ink>
</file>

<file path=ppt/ink/ink1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7.4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6F085B1-163E-4914-8DD0-B2E6B15D7ABC}" emma:medium="tactile" emma:mode="ink">
          <msink:context xmlns:msink="http://schemas.microsoft.com/ink/2010/main" type="inkDrawing"/>
        </emma:interpretation>
      </emma:emma>
    </inkml:annotationXML>
    <inkml:trace contextRef="#ctx0" brushRef="#br0">114 0 30,'-1'1'47,"-3"1"9,0-1 7,1 1 1,-2 0 1,0 0-3,-1 1-8,1 0-5,0 0-10,-2 0-7,2 0-5,-2 0-8,2 0-5,-1 1-5,1-2-2,0 1-3,0 1-1,1-2-1,-1 1-1,2 1-2,-1-2 0,2 1-2,-1 0-12,-1-1-17,3 0-22,-1 0-26,0 0-34,2 0-29,-1-2-5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05.97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F158F2A-4757-4AA8-8B8D-4A7DE0D2FF85}" emma:medium="tactile" emma:mode="ink">
          <msink:context xmlns:msink="http://schemas.microsoft.com/ink/2010/main" type="writingRegion" rotatedBoundingBox="408,1584 801,1584 801,2268 408,2268"/>
        </emma:interpretation>
      </emma:emma>
    </inkml:annotationXML>
    <inkml:traceGroup>
      <inkml:annotationXML>
        <emma:emma xmlns:emma="http://www.w3.org/2003/04/emma" version="1.0">
          <emma:interpretation id="{4150C0B7-116C-426A-9359-EB8FAFB09305}" emma:medium="tactile" emma:mode="ink">
            <msink:context xmlns:msink="http://schemas.microsoft.com/ink/2010/main" type="paragraph" rotatedBoundingBox="408,1584 801,1584 801,2268 408,2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429744-CC63-4708-BD35-22FD3487E87F}" emma:medium="tactile" emma:mode="ink">
              <msink:context xmlns:msink="http://schemas.microsoft.com/ink/2010/main" type="line" rotatedBoundingBox="408,1584 801,1584 801,2268 408,2268"/>
            </emma:interpretation>
          </emma:emma>
        </inkml:annotationXML>
        <inkml:traceGroup>
          <inkml:annotationXML>
            <emma:emma xmlns:emma="http://www.w3.org/2003/04/emma" version="1.0">
              <emma:interpretation id="{5F2F874A-5DAB-4642-A523-392844D69EA8}" emma:medium="tactile" emma:mode="ink">
                <msink:context xmlns:msink="http://schemas.microsoft.com/ink/2010/main" type="inkWord" rotatedBoundingBox="408,1584 801,1584 801,2268 408,2268"/>
              </emma:interpretation>
              <emma:one-of disjunction-type="recognition" id="oneOf0">
                <emma:interpretation id="interp0" emma:lang="en-US" emma:confidence="0.5">
                  <emma:literal>x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X</emma:literal>
                </emma:interpretation>
                <emma:interpretation id="interp3" emma:lang="en-US" emma:confidence="0">
                  <emma:literal>\</emma:literal>
                </emma:interpretation>
                <emma:interpretation id="interp4" emma:lang="en-US" emma:confidence="0">
                  <emma:literal>+</emma:literal>
                </emma:interpretation>
              </emma:one-of>
            </emma:emma>
          </inkml:annotationXML>
          <inkml:trace contextRef="#ctx0" brushRef="#br0">0-2 95,'0'0'157,"0"0"-42,0 0-30,0 0-19,0 0-14,0 0-6,0 0-8,0 0-3,0 0-2,9 0 2,-9 0 3,0 0 2,0 0 3,0 0-1,10 0 4,-10 0 1,0 0 3,9 0 2,-9 0 4,8 6 4,-8-6 4,11 5 1,-3 0 2,1 0-1,-9 6-3,9-2-6,1 1-8,-1 7-10,10-2-9,-11 6-10,1-6-5,1 5-4,-1 0-4,9 1-1,-8 6-2,-1-7 0,-1 1-1,11-7-1,-10 7 0,1 0-1,-1 0 0,0-7 1,0 3 0,1-4 0,-2 4 0,1-7 0,1 1-1,-10 0-1,9-8-2,-9 7-6,9-4-13,-9 5-23,0-6-29,0-5-36,10 5-35,-10-5-35,0 0-30,0 0-30,-10-5-15,10 0 14,-9-6 24</inkml:trace>
          <inkml:trace contextRef="#ctx0" brushRef="#br1" timeOffset="6173.4146">36 117 10,'-8'-6'142,"8"2"-24,-9-1-17,9-7-10,0 8-2,0-1-3,-10 0-2,10 0-5,0 0-4,0-1-2,-9 6 1,9-5 0,0 5 2,0-6 3,0 6 6,0 0 3,0 0 4,0-4 0,0 4-1,0 0-5,0 0-7,0 0-10,0 0-9,0 0-12,0 0-6,0 4-4,0-4-2,0 6 2,9-1 3,1 6 5,-1-6 5,-1 9 2,3 3 2,6-2-2,-8 6 0,10-1-3,0 6-1,-2 4-6,2-3-2,-1 3-6,1 7-7,0-7-2,-2 2-9,2-2-2,-1 0-5,0 1-2,1 0-3,-1-5-3,-8-5 0,-1 4-1,10-6-1,-10-2-1,-1-2-7,1 1-24,-9-6-37,10 0-49,-10 1-55,9-6-58,-9 0-46,0 0-33,0-5-13,0 0-6,0 0 6,0-5 30,0 0 43</inkml:trace>
        </inkml:traceGroup>
      </inkml:traceGroup>
    </inkml:traceGroup>
  </inkml:traceGroup>
</inkml:ink>
</file>

<file path=ppt/ink/ink1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8.0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113C9B3-BE3B-445A-8A41-41D7558545B6}" emma:medium="tactile" emma:mode="ink">
          <msink:context xmlns:msink="http://schemas.microsoft.com/ink/2010/main" type="inkDrawing"/>
        </emma:interpretation>
      </emma:emma>
    </inkml:annotationXML>
    <inkml:trace contextRef="#ctx0" brushRef="#br0">132 0 35,'-5'2'47,"0"1"-3,-2 1-4,0-1-3,2 1-3,-2 0-4,1 0-4,-1 0-4,1 0-2,0 1-4,1 0 0,-2 0-2,2 0-3,0 1 0,-2-1-4,3 0-2,-1 0-1,0 1-3,0-1-1,1 0-1,1 0 1,-1-1-2,1 0-1,1 0-5,-2 0-13,3-2-23,1 1-27,-2-1-34,2 0-16</inkml:trace>
  </inkml:traceGroup>
</inkml:ink>
</file>

<file path=ppt/ink/ink1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8.3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20E7C99-EB1C-4C46-95F8-89DCC60D04B7}" emma:medium="tactile" emma:mode="ink">
          <msink:context xmlns:msink="http://schemas.microsoft.com/ink/2010/main" type="inkDrawing"/>
        </emma:interpretation>
      </emma:emma>
    </inkml:annotationXML>
    <inkml:trace contextRef="#ctx0" brushRef="#br0">132 0 9,'-3'0'41,"0"0"4,-3 1 0,3 0-3,-2 1 0,0 0-3,-1 0 0,1 0-5,-2 1-6,2 0-2,0 1-3,-1 0-3,1 0-5,2 0-2,-2 1-4,1-2-1,-1 2-3,0 0-2,1-1-1,1 1-1,-1-1-1,1 1 1,-2-1-1,3 0-2,-2 1-1,1-2 1,-1 1-4,1-1-14,1 1-19,-1-1-25,1 0-31,0-1-26,0-1-11</inkml:trace>
  </inkml:traceGroup>
</inkml:ink>
</file>

<file path=ppt/ink/ink1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8.9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688BC93-69DA-4E53-BCDE-ED795AAFCA42}" emma:medium="tactile" emma:mode="ink">
          <msink:context xmlns:msink="http://schemas.microsoft.com/ink/2010/main" type="inkDrawing"/>
        </emma:interpretation>
      </emma:emma>
    </inkml:annotationXML>
    <inkml:trace contextRef="#ctx0" brushRef="#br0">169 0 8,'-4'2'42,"1"-2"4,-1 2 0,1 0 2,-2 1 1,1 0 0,-1 0-1,0 0-4,1 1-1,-1 0-2,0 1-2,0-1-6,0 0-4,-1 1-6,1-1-6,0 1-5,0 0-2,-1-1-2,-1 1-1,2-1 0,-2 0-1,2 1-1,-2-1-1,2 1-2,-2-1-1,2 0-1,0 0 1,-1-1-2,3 1 0,-1-1-2,-1 0-4,2-1-12,1 0-19,-2 0-22,3 0-31,-1 0-31,2-2-23,-2 2-3</inkml:trace>
  </inkml:traceGroup>
</inkml:ink>
</file>

<file path=ppt/ink/ink1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8.9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958EC0E-CC36-441F-85A4-E9D62225D147}" emma:medium="tactile" emma:mode="ink">
          <msink:context xmlns:msink="http://schemas.microsoft.com/ink/2010/main" type="inkDrawing"/>
        </emma:interpretation>
      </emma:emma>
    </inkml:annotationXML>
    <inkml:trace contextRef="#ctx0" brushRef="#br0">136 0 28,'-4'1'56,"-1"1"1,2 0-2,-2 0-1,-1 1-3,1-1-2,-2 1-2,2 0-3,0 1-2,-2-2-5,2 2-4,-1 0-5,1-1-7,-2 1-2,2 0-8,0 0-3,1 0-4,-1 0 0,0-1-2,2 1-2,-3-2 2,3 2-1,-1-2-1,1 1-1,-1-1-2,1 1-3,1-1-12,0-1-15,-1 1-19,3-1-26,-2 0-28,0 0-32,2 0-7</inkml:trace>
  </inkml:traceGroup>
</inkml:ink>
</file>

<file path=ppt/ink/ink1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9.2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C116AFC-EE3B-4A7A-8700-AD164161FB7F}" emma:medium="tactile" emma:mode="ink">
          <msink:context xmlns:msink="http://schemas.microsoft.com/ink/2010/main" type="inkDrawing"/>
        </emma:interpretation>
      </emma:emma>
    </inkml:annotationXML>
    <inkml:trace contextRef="#ctx0" brushRef="#br0">160 0 21,'-3'1'53,"-1"1"2,1 0 2,-2 0-1,1 1-2,-1-1-2,0 2-8,-1-1-7,1 0-4,0 1-4,0 0-2,0-1-3,-2 1-2,1 0-3,1-1 0,-2 1-4,0 0-2,2-1-3,-2 1-3,0-1 0,2 1-4,-2-1-2,2-1-1,-1 2 0,1 0-1,0-2-1,2 0-3,-1 1-11,1-1-16,-1 0-18,3-1-24,-1 1-30,0-1-30,0 0-9</inkml:trace>
  </inkml:traceGroup>
</inkml:ink>
</file>

<file path=ppt/ink/ink1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9.9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488632F-FD34-4EBB-919E-F5C17471477C}" emma:medium="tactile" emma:mode="ink">
          <msink:context xmlns:msink="http://schemas.microsoft.com/ink/2010/main" type="inkDrawing"/>
        </emma:interpretation>
      </emma:emma>
    </inkml:annotationXML>
    <inkml:trace contextRef="#ctx0" brushRef="#br0">235 0 13,'-4'2'39,"-1"1"1,1-1 6,-1 1-2,0-1 1,0 0-2,0 2-7,0-1-4,-1 1-5,1-2-3,1 1-3,-2 0-4,2 0 0,-3 0-1,4-1-2,-2 1-1,-2-1 0,1 1 1,1-1 0,0 1 2,-2-1-1,0 0 0,0 1-2,2-2 0,-2 2-2,0-1-3,2 0 0,-2 0-1,2 0-2,-2 1-2,1-1-3,1 0 1,2 0-1,-2-1 0,1 1-1,0 0 0,1 0 2,0 0-1,-1 0-1,1-1 1,-1 1 0,2-2 0,-1 3 0,1-2 0,-1 0 0,1 1 0,0-2-1,1 2-2,-1-2-4,0 2-14,0-2-12,0 0-16,2 2-18,-1-2-19,1 0-19,-2 1-13,2-1-6</inkml:trace>
  </inkml:traceGroup>
</inkml:ink>
</file>

<file path=ppt/ink/ink1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20.1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48254AC-B95B-4065-A8BF-6C73A0BF43C8}" emma:medium="tactile" emma:mode="ink">
          <msink:context xmlns:msink="http://schemas.microsoft.com/ink/2010/main" type="inkDrawing"/>
        </emma:interpretation>
      </emma:emma>
    </inkml:annotationXML>
    <inkml:trace contextRef="#ctx0" brushRef="#br0">54 0 49,'-3'1'53,"-2"1"-8,1 0-7,1-2-8,-1 2-8,0 1-7,0-2-5,0 2-4,2-3-2,-1 2-2,-1 0 0,2 0-2,-1-1 0,1 0-3,1 0-8,-1 1-11,2-1-12,-2 0-13,0 1-14,2-1-13</inkml:trace>
  </inkml:traceGroup>
</inkml:ink>
</file>

<file path=ppt/ink/ink1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20.6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BC1E88C-28FF-4AF4-B92C-C72AF7A1F81A}" emma:medium="tactile" emma:mode="ink">
          <msink:context xmlns:msink="http://schemas.microsoft.com/ink/2010/main" type="inkDrawing"/>
        </emma:interpretation>
      </emma:emma>
    </inkml:annotationXML>
    <inkml:trace contextRef="#ctx0" brushRef="#br0">5 0 12,'0'1'44,"-2"0"-10,2 0-10,-1-1-5,1 1-5,0-1 0,-2 1 0,2-1 3,0 0 1,2 0 3,-2 1-2,1-1-3,1 0-3,0 0-8,-1 0-10,3 0-14,-2-1-12,1 1-16,2-1-18,-1 1-23</inkml:trace>
  </inkml:traceGroup>
</inkml:ink>
</file>

<file path=ppt/ink/ink1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47.0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05BDF93-01E4-4A01-AD26-5DC820EE32B2}" emma:medium="tactile" emma:mode="ink">
          <msink:context xmlns:msink="http://schemas.microsoft.com/ink/2010/main" type="inkDrawing"/>
        </emma:interpretation>
      </emma:emma>
    </inkml:annotationXML>
    <inkml:trace contextRef="#ctx0" brushRef="#br0">45 0 14,'0'1'20,"-2"-1"-2,2 0-1,0 0-3,0 0-3,0 0-1,0 0-3,-1 0-3,1 0 0,0 0-1,-2 1-2,2 0 1,-2 0-1,0 0 4,2 1-2,-2-1 2,-1 1-1,1 1 0,0 0 2,1 0-5,-3 0-1,3 0 0,-3 1 0,2-2 1,1 2-1,-3-1-1,2 0-4,-1 0-12,1 0-18,-1 0-26</inkml:trace>
  </inkml:traceGroup>
</inkml:ink>
</file>

<file path=ppt/ink/ink1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47.5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704E5F4-2F59-4D00-8A89-EBBC20B0594F}" emma:medium="tactile" emma:mode="ink">
          <msink:context xmlns:msink="http://schemas.microsoft.com/ink/2010/main" type="inkDrawing"/>
        </emma:interpretation>
      </emma:emma>
    </inkml:annotationXML>
    <inkml:trace contextRef="#ctx0" brushRef="#br0">78 0 4,'-1'3'19,"-3"1"-2,3-1-2,-3 2-4,1-1 0,-1 0-4,1 1-1,-1 0-1,-1-2-2,1 3-1,-1-3-1,2 1 2,-2 0-2,1 0-1,-1 0-1,0 0 1,1-1-6,-1 0-8,1 0-14,-1-1-21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3.78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211 207 37,'0'-6'37,"0"6"-2,0-5 1,0 5 0,0-5 3,0-1 5,0 6 3,0-4 6,0-1 8,0-1 5,0 0 4,0 6 1,0-4-3,-9-1-3,9 0-6,0 0-7,0 0-5,-10-1-7,10 1-4,-9-5-6,9 4-3,-8 3-3,-1-8-1,9 0-2,-10 6 2,1-6 1,9 0 2,-9 8-1,9-7 0,-10 4 4,2-5 2,8 6 1,-9 0 2,-1 0 2,10 0 2,-9 1-5,0 4-3,-1-6-5,10 6-6,-9 0-5,1 0-7,-1 0-1,-1 6-4,10-6 0,-9 4-2,1 1 0,8 0-2,0 0 2,-11 6 0,11 0-1,-8-1-1,8-1 1,0 2 1,0-1-1,0 1 0,0 3 1,8-4 0,-8 1 1,11 5 0,-11-6 1,8-6-1,-8 8-1,9-3 2,1-3-2,-1-1 1,-1 0 0,1 5-1,1-10 3,-1 6-4,0-6 1,10 5-2,-11-5 0,11 0 0,-10 0-1,10 0 2,-11 0-1,11-5 2,-10 5 0,0 0 0,10 0-1,-11-6 0,2 6 0,-1 0 1,9 0 0,-8 0 0,-2 0 2,1 0-2,10 0 1,-10 6-1,1-6 0,-1 0 1,-1 5 0,1-5 1,1 6 1,-1-6 2,-1 3 2,3 8 0,-3-6 1,11 6 0,-10 0 3,0 2 0,-1 4 1,2-2-1,-1 1-1,-9 0-2,9-1-1,1 0-2,-1 0-2,-9 5 2,0-3 2,0-7 0,0 4 0,0 2 0,0 0 2,0-7-2,0 1-1,-9 3 1,-1-4 3,10-4 3,-9 5 5,0-10 2,-1 4 2,2-4 2,-1-4-4,9 4-4,-19-10-5,10 5-3,1-4-2,-3-4-2,-6 0-2,7 2 0,1-5 1,1 5-1,-11-3 1,10-2-1,0 5 0,9 2 0,-10-6 1,1 4-3,1-4 0,8 4 1,0 1-1,-10-5 0,10 4 0,0 1 0,0-6-1,0 7 0,-9-1 0,9-1-1,0 0 2,0 1 0,0 1 1,-9-2 1,9 5 2,0-4 0,-9 0-2,9 0-2,-10-1 1,10 1 0,-8 5-1,-1-5 0,9-1 2,-10 6 0,1-1-1,0 2-1,-1-2 2,-7 3-1,8-3-4,-1 6-11,-8-5-21,8 5-30,-7-6-37,7 6-33,1 0-33,0 0-26,-1 0-16,1 0-18,9 0-16,-8 0 8,8 0 22</inkml:trace>
</inkml:ink>
</file>

<file path=ppt/ink/ink1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47.7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E2B2ACF-9F01-4938-B56E-A9E245FBC0F1}" emma:medium="tactile" emma:mode="ink">
          <msink:context xmlns:msink="http://schemas.microsoft.com/ink/2010/main" type="inkDrawing"/>
        </emma:interpretation>
      </emma:emma>
    </inkml:annotationXML>
    <inkml:trace contextRef="#ctx0" brushRef="#br0">23 0 2,'-6'1'5,"0"2"-3,0-1 2,1 0-6</inkml:trace>
  </inkml:traceGroup>
</inkml:ink>
</file>

<file path=ppt/ink/ink1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50.2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3A9FFA5-398E-4C99-8AC5-A03FBC04B721}" emma:medium="tactile" emma:mode="ink">
          <msink:context xmlns:msink="http://schemas.microsoft.com/ink/2010/main" type="inkDrawing"/>
        </emma:interpretation>
      </emma:emma>
    </inkml:annotationXML>
    <inkml:trace contextRef="#ctx0" brushRef="#br0">137 0 39,'0'0'34,"-2"0"-9,1 0-8,1 0-2,-2 0-2,-1 1 0,1-1 0,-2 1 1,1-1 0,-1 1-1,1 0-4,-2 0-2,1 0-2,-1 0-2,0 1 0,0-1-1,-1 1 0,1-1 2,-2 1-1,2 0-1,-2 0-1,0 0-1,0-1-2,0 0-1,2 2-4,-2-2-6,0 0-8,0 1-14,0 0-17,2-2-23</inkml:trace>
  </inkml:traceGroup>
</inkml:ink>
</file>

<file path=ppt/ink/ink1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50.2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EAE6978-C7E6-4E52-A525-98F2BC4AFEFA}" emma:medium="tactile" emma:mode="ink">
          <msink:context xmlns:msink="http://schemas.microsoft.com/ink/2010/main" type="inkDrawing"/>
        </emma:interpretation>
      </emma:emma>
    </inkml:annotationXML>
    <inkml:trace contextRef="#ctx0" brushRef="#br0">161 0 10,'-7'0'19,"0"1"0,1-1-1,-3 1 0,2 0-4,-2 0-1,0 0-5,1 0 0,1 0-2,-2 0-4,0 0 2,1 0-2,-1 0 0,0 0-1,2 0-1,0 0 1,-1 0-1,3 0 0,-2 0-1,1 0-10,1 0-17,2 0-28</inkml:trace>
  </inkml:traceGroup>
</inkml:ink>
</file>

<file path=ppt/ink/ink1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6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1066CF6-EFDF-45D0-AC31-D98CF33B83C6}" emma:medium="tactile" emma:mode="ink">
          <msink:context xmlns:msink="http://schemas.microsoft.com/ink/2010/main" type="inkDrawing"/>
        </emma:interpretation>
      </emma:emma>
    </inkml:annotationXML>
    <inkml:trace contextRef="#ctx0" brushRef="#br0">141 0 4,'-5'1'13,"-2"0"2,0 0-1,0 0 1,0-1 0,-1 1-2,-1 0-4,0 0 0,1-1 1,-1 1-2,0 0-1,0 0-2,1 0-2,1-1 0,0 1-2,2 0-1,-1 0 0,1-1-1,2 1-2,1-1-11,0 1-15,0-1-27</inkml:trace>
  </inkml:traceGroup>
</inkml:ink>
</file>

<file path=ppt/ink/ink1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AF93346-080E-4E80-8D9F-543005E6414D}" emma:medium="tactile" emma:mode="ink">
          <msink:context xmlns:msink="http://schemas.microsoft.com/ink/2010/main" type="inkDrawing"/>
        </emma:interpretation>
      </emma:emma>
    </inkml:annotationXML>
    <inkml:trace contextRef="#ctx0" brushRef="#br0">300 2 12,'0'0'36,"0"0"-9,-1-2-7,-1 2-3,-2 0-3,1 0 0,-2 0 0,0 0-3,-2 0 0,0 2 0,-2-2-2,0 0-2,-1 0 0,-1 2-3,-1-2-1,2 2 0,-2-2 1,0 2 3,-1-2 0,1 1 3,-2 0 1,2 0 0,2 1-1,-2-2-3,1 1-1,1 0-2,-1 0 0,3 0-3,-1 0 1,0 0-2,2 0 0,0 0-2,0 0-1,2 0-8,0 1-11,-2-1-14,4 0-17,-3 0-19,3 0-22</inkml:trace>
  </inkml:traceGroup>
</inkml:ink>
</file>

<file path=ppt/ink/ink1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7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2C885D2-C1BF-4262-BABA-05D97A695841}" emma:medium="tactile" emma:mode="ink">
          <msink:context xmlns:msink="http://schemas.microsoft.com/ink/2010/main" type="inkDrawing"/>
        </emma:interpretation>
      </emma:emma>
    </inkml:annotationXML>
    <inkml:trace contextRef="#ctx0" brushRef="#br0">85 0 20,'-10'0'21,"-1"1"-2,3 0-4,-3 0-4,2-1-2,1 1-2,1-1-4,0 2-2,2-2-7,0 0-10,1 2-17</inkml:trace>
  </inkml:traceGroup>
</inkml:ink>
</file>

<file path=ppt/ink/ink1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7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45DFE63-3A17-487B-B385-577557D10E2A}" emma:medium="tactile" emma:mode="ink">
          <msink:context xmlns:msink="http://schemas.microsoft.com/ink/2010/main" type="inkDrawing"/>
        </emma:interpretation>
      </emma:emma>
    </inkml:annotationXML>
    <inkml:trace contextRef="#ctx0" brushRef="#br0">45 14 49,'0'0'54,"0"-1"-10,-1 1-8,1 0-9,0 0-9,0-1-5,0 1-5,0-1-1,1 1-2,-1 0-2,0-1-1,2 1-2,-2-1 0,2 1 0,-2-1 0,2 1 0,-2 0 2,2 0 0,-2 0-2,1 0-1,-1 0 0,0 0-1,0 0-1,0 0-1,-1 0-4,-1 1-6,0-1-6,0 1-3,0 0-3,-1 0 1,0-1 4,-1 1 6,-1 0 6,1-1 3,1 1 2,-2-1 2,1 1 1,1 0 0,-1-1 2,3 0 1,-3 1 4,3-1 2,-1 0 1,2 0 1,0 0 0,0-1 0,0 1-3,2 0-1,1-1-2,-1 1-1,3-1-2,0 1-1,0-1 0,2 1 3,0-1 1,0 1-1,2-1 2,0 1 1,-1-1 0,1 0-2,-1 0 0,3 0 1,-2 1-1,1-1 1,-1 0-1,0 0 0,-2 1 1,1-1-3,-1 0 0,0 0-5,-2 0-13,0 1-22,1-1-29,-3 1-21</inkml:trace>
  </inkml:traceGroup>
</inkml:ink>
</file>

<file path=ppt/ink/ink1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7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265C808-EE1A-449C-8190-6F852E58525D}" emma:medium="tactile" emma:mode="ink">
          <msink:context xmlns:msink="http://schemas.microsoft.com/ink/2010/main" type="inkDrawing"/>
        </emma:interpretation>
      </emma:emma>
    </inkml:annotationXML>
    <inkml:trace contextRef="#ctx0" brushRef="#br0">0 21 7,'1'0'35,"-1"-1"-9,2 1-5,0-1-2,1 1-6,1-1-1,-1 0-2,1 1-2,-1-2-3,2 1-1,1 0-3,-1 1 1,0-2-1,0 2 1,1-2 0,0 1-2,0 0-1,-1 1-1,-1-3 1,1 3-4,-2-1-8,2 1-12,-3-1-15,2-1-26</inkml:trace>
  </inkml:traceGroup>
</inkml:ink>
</file>

<file path=ppt/ink/ink1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08.9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62D3198-E7A4-4725-BBAF-CE7F4651D2E1}" emma:medium="tactile" emma:mode="ink">
          <msink:context xmlns:msink="http://schemas.microsoft.com/ink/2010/main" type="inkDrawing"/>
        </emma:interpretation>
      </emma:emma>
    </inkml:annotationXML>
    <inkml:trace contextRef="#ctx0" brushRef="#br0">59 0 1,'-3'2'10,"0"-2"-1,-1 0-2,1 2-2,-1-2 0,-1 1 0,2 0-2,-1-1-2,1 1 2,-1 0-2,1 0 0,-2-1 1,3 1 0,-2 0-1,1-1-1,-1 0-8,2 1-19</inkml:trace>
  </inkml:traceGroup>
</inkml:ink>
</file>

<file path=ppt/ink/ink1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09.5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8BFBBF4-F9BD-425B-A5A0-FDDE28FD5F8D}" emma:medium="tactile" emma:mode="ink">
          <msink:context xmlns:msink="http://schemas.microsoft.com/ink/2010/main" type="inkDrawing"/>
        </emma:interpretation>
      </emma:emma>
    </inkml:annotationXML>
    <inkml:trace contextRef="#ctx0" brushRef="#br0">61 0 1,'-5'2'6,"1"-2"-3,-1 1 2,0 0 0,0 0-2,-1 0 2,3 0-4,-3-1 1,1 1-2,0 0 2,2 0-1,-3 0-6,3-1-7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3.80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55 30 97,'-9'-5'90,"0"0"-6,9 5-5,-10-6-1,10 2-4,-9 4-7,9-6-7,-8 6-10,8 0-7,0 0-4,0-4-8,0 4-4,0 0-5,-10 0-1,10 0 0,0 0 0,0 4 0,0-4 4,10 6 0,-10-2 1,8 2 2,1 4 0,1 1 0,-1 3-1,0 9 0,10-4-4,-2 3-1,2 8-2,0-6-3,8 8-3,-9 4-2,9-5 0,1 5-4,-1 6 1,1-7 2,-1 1 0,1 5 0,-2 0 2,2-5 0,-1-1-2,-8 2 1,9-6-5,-1 6-1,-9-13-2,0 6 0,1-3-3,-1-6 1,1-1 2,-11 1-3,1-5-1,1-1-3,-1-6-16,0 2-24,1-1-32,-10-4-34,0-6-42,0 0-43,0 0-33,0 0-4,0-6 15</inkml:trace>
</inkml:ink>
</file>

<file path=ppt/ink/ink1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09.8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0BD4535-0869-4E0A-880A-6E6866E49868}" emma:medium="tactile" emma:mode="ink">
          <msink:context xmlns:msink="http://schemas.microsoft.com/ink/2010/main" type="inkDrawing"/>
        </emma:interpretation>
      </emma:emma>
    </inkml:annotationXML>
    <inkml:trace contextRef="#ctx0" brushRef="#br0">76 0 2,'-3'1'9,"-2"1"-1,0-1 0,1 0 0,-1 1 0,0-1-1,0 1-1,-3-1 0,4 0-3,-2 1 0,1-2-3,0 2 1,1-2-2,-1 2-6,2-2-13,-1 1-20</inkml:trace>
  </inkml:traceGroup>
</inkml:ink>
</file>

<file path=ppt/ink/ink1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2.3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5F69537-40CB-461D-9782-016962E98EC1}" emma:medium="tactile" emma:mode="ink">
          <msink:context xmlns:msink="http://schemas.microsoft.com/ink/2010/main" type="inkDrawing"/>
        </emma:interpretation>
      </emma:emma>
    </inkml:annotationXML>
    <inkml:trace contextRef="#ctx0" brushRef="#br0">0 15 15,'1'0'27,"3"0"1,-1 0-7,1-1-3,1 1-6,2-1-2,0 0-7,3 0-1,-1 0 0,1 0-3,1 0 1,1-1-1,-2 1 1,2 0-1,-1 1-7,-1-2-8,-1 2-15,-2-2-14</inkml:trace>
  </inkml:traceGroup>
</inkml:ink>
</file>

<file path=ppt/ink/ink1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2.3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0E919C8-E8AD-45BC-BA8F-56B77F270D1E}" emma:medium="tactile" emma:mode="ink">
          <msink:context xmlns:msink="http://schemas.microsoft.com/ink/2010/main" type="inkDrawing"/>
        </emma:interpretation>
      </emma:emma>
    </inkml:annotationXML>
    <inkml:trace contextRef="#ctx0" brushRef="#br0">2 13 11,'-2'0'21,"4"0"-4,-2-2-5,3 2-3,1 0-3,1 0-1,0-2-2,2 2-3,2-2 2,-1 1-1,1 1 0,0-1 0,1 0-3,-1-1-4,-1 1-13,1 0-21</inkml:trace>
  </inkml:traceGroup>
</inkml:ink>
</file>

<file path=ppt/ink/ink1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2.3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D6C6A9A-6E8C-40C5-83CD-4DF657D23790}" emma:medium="tactile" emma:mode="ink">
          <msink:context xmlns:msink="http://schemas.microsoft.com/ink/2010/main" type="inkDrawing"/>
        </emma:interpretation>
      </emma:emma>
    </inkml:annotationXML>
    <inkml:trace contextRef="#ctx0" brushRef="#br0">2 34 9,'-2'0'28,"2"1"5,0-1 2,0 0-5,0 0-8,2 0-3,-1-1-6,3 1-6,0-1-3,-1 1-1,2-1-1,0 0-2,2 0 0,0-1 1,2 1 0,-1 0-1,1-1 2,2 0-1,-3 1 0,3 0 0,-2-2 0,1 2 2,-1-1-2,-1 1-1,1-1 0,0 0 1,-1 2-1,-1-2-1,0 1-2,0 0-4,0-1-5,-1 1-11,-1 0-12,-2 0-16,1 1-16</inkml:trace>
  </inkml:traceGroup>
</inkml:ink>
</file>

<file path=ppt/ink/ink1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2.7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3C786C5-8C29-45B6-9E52-36140E0BB639}" emma:medium="tactile" emma:mode="ink">
          <msink:context xmlns:msink="http://schemas.microsoft.com/ink/2010/main" type="inkDrawing"/>
        </emma:interpretation>
      </emma:emma>
    </inkml:annotationXML>
    <inkml:trace contextRef="#ctx0" brushRef="#br0">0 16 14,'3'0'13,"0"-2"-1,5 1-2,-3 1-2,2-2-1,1 2-1,1-2-3,0 0-1,1 1 0,1-1-2,-3 1-5,3-1-8,-2 1-12</inkml:trace>
  </inkml:traceGroup>
</inkml:ink>
</file>

<file path=ppt/ink/ink1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3.0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1,'6'0'2,"-1"0"-1</inkml:trace>
</inkml:ink>
</file>

<file path=ppt/ink/ink1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3.6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D43CCCD-B5D3-4A8C-AD7D-6CBCF7B9FD01}" emma:medium="tactile" emma:mode="ink">
          <msink:context xmlns:msink="http://schemas.microsoft.com/ink/2010/main" type="inkDrawing"/>
        </emma:interpretation>
      </emma:emma>
    </inkml:annotationXML>
    <inkml:trace contextRef="#ctx0" brushRef="#br0">0 25 6,'0'0'19,"0"0"-2,0 0-1,2 0 3,1-1-2,1 1-2,-1-2-5,2 1 0,1 0-5,1-1 0,0 1-4,1-1-1,1 0 1,0 0 0,-1 0-1,1 1-1,2-1 1,-3 1-4,1-1-9,-1 1-11,1 1-14,-2-2-17</inkml:trace>
  </inkml:traceGroup>
</inkml:ink>
</file>

<file path=ppt/ink/ink1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3.6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0A65AC2-85C7-4A1B-B17A-D264FC44DDCF}" emma:medium="tactile" emma:mode="ink">
          <msink:context xmlns:msink="http://schemas.microsoft.com/ink/2010/main" type="inkDrawing"/>
        </emma:interpretation>
      </emma:emma>
    </inkml:annotationXML>
    <inkml:trace contextRef="#ctx0" brushRef="#br0">83 0 2,'-7'2'7,"-2"-1"0,2 1 0,0 0 0,1-1-2,-1 1 2,0-2-2,0 3-3,1-2-1,0-1-1,0 3 0,1-3-8,2 2-18</inkml:trace>
  </inkml:traceGroup>
</inkml:ink>
</file>

<file path=ppt/ink/ink1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4.5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F8E7721-DA81-476C-8899-EF333C804C1F}" emma:medium="tactile" emma:mode="ink">
          <msink:context xmlns:msink="http://schemas.microsoft.com/ink/2010/main" type="inkDrawing"/>
        </emma:interpretation>
      </emma:emma>
    </inkml:annotationXML>
    <inkml:trace contextRef="#ctx0" brushRef="#br0">95 0 4,'-5'1'9,"-2"1"-2,0 0 0,2 0 0,-2-1 0,0 1-1,0-1-3,0 1 1,0-1-1,0 1-2,2-1-1,-2 1 1,0-1-1,2 1-7,0-2-18</inkml:trace>
  </inkml:traceGroup>
</inkml:ink>
</file>

<file path=ppt/ink/ink1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4.5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058614D-8D31-4D98-BD08-9BFF017DDDAC}" emma:medium="tactile" emma:mode="ink">
          <msink:context xmlns:msink="http://schemas.microsoft.com/ink/2010/main" type="inkDrawing"/>
        </emma:interpretation>
      </emma:emma>
    </inkml:annotationXML>
    <inkml:trace contextRef="#ctx0" brushRef="#br0">154 0 7,'-7'1'15,"1"1"-1,-1-1-1,-2 1-1,0-1-3,0 1-1,1 0-2,-3-1-2,1 1-1,-1-1-3,1 1 0,0 0 2,1-1 1,0 0-2,1 0-1,-1 1-1,4-1-12,-2-1-22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4.49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10 29 37,'0'-5'61,"0"5"2,0-5-2,0 0 3,0 5 0,-10-5 1,10 5-1,0-4-3,0 4-3,0 0-5,0 0-7,0-7-6,0 7-5,0 0-5,0 0-4,10 0-2,-10 7-1,8-7 1,-8 4 0,9 1-1,10 0 1,-10 5-3,-1 1-2,11 5-2,-10-2-3,10 7-5,0-1-2,-2 1-1,-7-1-1,8 1-2,1 0-2,-2 0 1,-7-1-3,8 1-6,0 0-9,-9-7-16,0 2-18,1-2-22,-1 2-25,-1-5-26,2-1-26,-1 0-25,0-5-4,1 7 10</inkml:trace>
</inkml:ink>
</file>

<file path=ppt/ink/ink1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5.5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16DA150-F139-48E8-8062-C3E32C672CB8}" emma:medium="tactile" emma:mode="ink">
          <msink:context xmlns:msink="http://schemas.microsoft.com/ink/2010/main" type="inkDrawing"/>
        </emma:interpretation>
      </emma:emma>
    </inkml:annotationXML>
    <inkml:trace contextRef="#ctx0" brushRef="#br0">61-1 11,'-4'0'11,"-1"2"-2,0-1-1,1 0-2,-1 0-3,2 0-2,-3-1-1,3 1 0,-2 0 0,1 1 0,1-1 1,-1 0-1,1 0 2,-1 0-9,1 0-17</inkml:trace>
  </inkml:traceGroup>
</inkml:ink>
</file>

<file path=ppt/ink/ink1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6.4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B9B0A3B-D3C9-4890-949A-52DF2589D559}" emma:medium="tactile" emma:mode="ink">
          <msink:context xmlns:msink="http://schemas.microsoft.com/ink/2010/main" type="inkDrawing"/>
        </emma:interpretation>
      </emma:emma>
    </inkml:annotationXML>
    <inkml:trace contextRef="#ctx0" brushRef="#br0">0 1 7,'1'0'7,"3"-1"-8,1 1-8</inkml:trace>
  </inkml:traceGroup>
</inkml:ink>
</file>

<file path=ppt/ink/ink1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7.4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55A993D-7F57-4DDA-908C-EC3FFC2F83D6}" emma:medium="tactile" emma:mode="ink">
          <msink:context xmlns:msink="http://schemas.microsoft.com/ink/2010/main" type="inkDrawing"/>
        </emma:interpretation>
      </emma:emma>
    </inkml:annotationXML>
    <inkml:trace contextRef="#ctx0" brushRef="#br0">0 18 10,'0'1'14,"0"-1"4,0 0 4,0 0 2,2 0 0,0 0-3,0-1-4,-1 1-4,3-1-4,-1 1-3,3-1-2,-1 0-1,0-1 0,0 2-3,2-2 1,0 1-1,0 0 0,2 0 0,-1-1-1,-1 1-1,2 0 1,0 0-1,-2 0-5,-1 0-8,0 0-13,1 0-15,-4 1-18</inkml:trace>
  </inkml:traceGroup>
</inkml:ink>
</file>

<file path=ppt/ink/ink1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7.4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97B2DC5-42D1-466F-999C-CCC0E0E2E2CC}" emma:medium="tactile" emma:mode="ink">
          <msink:context xmlns:msink="http://schemas.microsoft.com/ink/2010/main" type="inkDrawing"/>
        </emma:interpretation>
      </emma:emma>
    </inkml:annotationXML>
    <inkml:trace contextRef="#ctx0" brushRef="#br0">0 19 14,'4'-2'14,"1"2"-1,2-2-4,0 1-3,1-1-1,3 0 0,1 0-1,-2 0-3,4 0-7,-2 0-10,1 0-19</inkml:trace>
  </inkml:traceGroup>
</inkml:ink>
</file>

<file path=ppt/ink/ink1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7.7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C0B534C-1A1B-4DE6-B044-5921FE713C89}" emma:medium="tactile" emma:mode="ink">
          <msink:context xmlns:msink="http://schemas.microsoft.com/ink/2010/main" type="inkDrawing"/>
        </emma:interpretation>
      </emma:emma>
    </inkml:annotationXML>
    <inkml:trace contextRef="#ctx0" brushRef="#br0">78 0 11,'-4'2'13,"-1"-1"0,1 1-1,-1 0-3,0 0-3,0-1-3,1 1-1,-1 0-2,0 0-2,0-1 0,-1 2 2,3 0 3,-2-1-2,0-1-4,-2 1-8,2 0-13</inkml:trace>
  </inkml:traceGroup>
</inkml:ink>
</file>

<file path=ppt/ink/ink1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8.2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141F38A-3E20-41A6-9676-FE01E4574C42}" emma:medium="tactile" emma:mode="ink">
          <msink:context xmlns:msink="http://schemas.microsoft.com/ink/2010/main" type="inkDrawing"/>
        </emma:interpretation>
      </emma:emma>
    </inkml:annotationXML>
    <inkml:trace contextRef="#ctx0" brushRef="#br0">162 0 29,'-2'1'35,"-1"1"5,1-2 3,-1 1 6,1 0-1,-2 1 0,1-2-3,-1 2-2,1-2-3,-1 1-5,-1 0-3,0 0-5,0 1-5,0 0-5,-1-1-6,1 1-4,-2 0-2,0 0-1,2-1-3,-2 1-1,0 0 1,0 0 0,0 0 0,0 0-1,0-1 2,0 0-1,2 2-1,0-2 0,0 0 0,1 1-1,1 0 0,-1-2-3,1 2-10,1-2-18,0 2-23,2-2-31,0 0-36,0 0-21</inkml:trace>
  </inkml:traceGroup>
</inkml:ink>
</file>

<file path=ppt/ink/ink1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8.5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127EECB-FD49-4A9D-B5E2-05646B29072B}" emma:medium="tactile" emma:mode="ink">
          <msink:context xmlns:msink="http://schemas.microsoft.com/ink/2010/main" type="inkDrawing"/>
        </emma:interpretation>
      </emma:emma>
    </inkml:annotationXML>
    <inkml:trace contextRef="#ctx0" brushRef="#br0">66 0 5,'-3'3'8,"-2"0"-1,-1 1 1,3-1-3,-1 0 0,-1 1 0,2-2 0,-1 2-2,1 0-1,-1-2 1,1 1 0,-1 0-1,3 0 0,-3 0-1,0-1 2,3 1 0,-1-1-3,-1 0-5,1 1-10,0-2-18</inkml:trace>
  </inkml:traceGroup>
</inkml:ink>
</file>

<file path=ppt/ink/ink1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9.0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4CD0D47-3616-4927-AFE9-B8A21182AA16}" emma:medium="tactile" emma:mode="ink">
          <msink:context xmlns:msink="http://schemas.microsoft.com/ink/2010/main" type="inkDrawing"/>
        </emma:interpretation>
      </emma:emma>
    </inkml:annotationXML>
    <inkml:trace contextRef="#ctx0" brushRef="#br0">86 0 5,'-4'2'26,"1"-1"0,-1 1-2,1 0-2,-1 0-5,-1 1-3,1-1-3,1 0-4,0 0-2,-3 2-1,3-2-1,-1 0 0,1 0-2,0 1 2,-1 0-1,1-1-2,1 1 2,-2-1 0,1 0-1,0 0 0,1 0-1,-2 0 3,2 0-7,1 0-11,-1-1-17,0 0-20,0 0-24</inkml:trace>
  </inkml:traceGroup>
</inkml:ink>
</file>

<file path=ppt/ink/ink1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9.3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9FBE132-1164-4676-8D8E-2B8E52EA0703}" emma:medium="tactile" emma:mode="ink">
          <msink:context xmlns:msink="http://schemas.microsoft.com/ink/2010/main" type="inkDrawing"/>
        </emma:interpretation>
      </emma:emma>
    </inkml:annotationXML>
    <inkml:trace contextRef="#ctx0" brushRef="#br0">160 0 10,'-4'3'28,"1"0"-2,-2 0-3,1 0-4,1 0-3,-3 1-4,3-1-2,-2 1-2,-1 0-1,3-1 0,-2 1-2,1 0 1,-1 0 0,0-1 1,1 2-2,-1-1-2,0-1 2,0 1 1,-1 0-2,1 0 0,0 0-2,2 0-1,-3 0-1,1 0-2,0 0 1,1 0 1,-1-1 0,2 0 1,-2 1 1,1-2 1,1 1-2,-1-1 2,1 2-1,-1-3-1,3 0-1,-3 1-4,2-1-11,2 0-22,-1-1-27,-1 0-22</inkml:trace>
  </inkml:traceGroup>
</inkml:ink>
</file>

<file path=ppt/ink/ink1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9.8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0E296FD-CC6B-482B-9D55-49A271F77643}" emma:medium="tactile" emma:mode="ink">
          <msink:context xmlns:msink="http://schemas.microsoft.com/ink/2010/main" type="inkDrawing"/>
        </emma:interpretation>
      </emma:emma>
    </inkml:annotationXML>
    <inkml:trace contextRef="#ctx0" brushRef="#br0">0 71 9,'0'0'13,"0"0"3,0-2-2,0 2-1,0 0-3,0 0-2,1-2-3,-1 2-3,0 0-1,2-1 0,-2 0 0,2 0 0,0 0-1,0 0 0,-1 0 0,1-1-2,2 1 1,-3-1 1,3 0-1,-1 0 1,2-1 0,-1 1 0,1-1 1,0 0-1,2 0 1,-1 0 1,0-1-1,3 0-1,0-1 0,-1 1 0,1-1-5,0 1-8,1-1-11,1 1-11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5.12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17 21 90,'-9'-10'140,"9"6"-36,0 4-27,-8-7-18,8 7-11,0 0-13,0 0-10,0 0-8,8 7-4,-8-7-2,9 4 1,0 6 0,10 1 1,-11-1 1,11 6 2,0 0 2,-2 4-2,2 5-2,9 1-1,-1 6-3,-1 3-2,2 1-3,10 1-3,-11 3 0,-1 1-1,12 0 1,-10 0-2,8 0 1,0 0 1,-8 0-1,8-5 1,-8 0-1,-1 0 2,1-5-2,8-1-1,-8 2 0,-1-7-7,1 2-16,-11-6-25,11-2-32,-10 3-39,0-9-38,1 4-16,0-7 4</inkml:trace>
</inkml:ink>
</file>

<file path=ppt/ink/ink1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0.7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B08852F-2B16-4D7E-9EC0-1158EF0920A6}" emma:medium="tactile" emma:mode="ink">
          <msink:context xmlns:msink="http://schemas.microsoft.com/ink/2010/main" type="inkDrawing"/>
        </emma:interpretation>
      </emma:emma>
    </inkml:annotationXML>
    <inkml:trace contextRef="#ctx0" brushRef="#br0">0 40 16,'2'0'19,"-2"-1"-6,3 1-6,-1-1-2,1-1-2,3 1 0,-3-1-1,4 0-1,-2-1 0,4 1-1,-1 0 0,3-2 1,-1 1-1,3-1-2,-1 0-5,0-1-7,0 1-10</inkml:trace>
  </inkml:traceGroup>
</inkml:ink>
</file>

<file path=ppt/ink/ink1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0.7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908F258-A6C3-481D-963B-91F617D1E92E}" emma:medium="tactile" emma:mode="ink">
          <msink:context xmlns:msink="http://schemas.microsoft.com/ink/2010/main" type="inkDrawing"/>
        </emma:interpretation>
      </emma:emma>
    </inkml:annotationXML>
    <inkml:trace contextRef="#ctx0" brushRef="#br0">0 17 14,'0'0'21,"0"0"-2,0 0-6,2 0 0,0 0-2,0 0-2,1 0-2,1 0-1,-1-1-1,2 0-2,1-1 2,0 0-1,0 1 0,1-1-1,-1 0 1,3 1-8,-2-1-14,0 0-16,0 1-21</inkml:trace>
  </inkml:traceGroup>
</inkml:ink>
</file>

<file path=ppt/ink/ink1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1.0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B987D86-2CD5-4606-AB22-A05FA96D01E7}" emma:medium="tactile" emma:mode="ink">
          <msink:context xmlns:msink="http://schemas.microsoft.com/ink/2010/main" type="inkDrawing"/>
        </emma:interpretation>
      </emma:emma>
    </inkml:annotationXML>
    <inkml:trace contextRef="#ctx0" brushRef="#br0">2 21 13,'-2'0'11,"2"0"-5,2-1-1,-1 1 0,3-1 3,0 0-1,-1 0-1,2-1 2,0 1 1,1-1-2,0 1-2,1-1 0,0 0-2,0 0-7,2-1-13,-2 1-16</inkml:trace>
  </inkml:traceGroup>
</inkml:ink>
</file>

<file path=ppt/ink/ink1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4.1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3D46234-D6BE-4C36-8E35-194B9C35E387}" emma:medium="tactile" emma:mode="ink">
          <msink:context xmlns:msink="http://schemas.microsoft.com/ink/2010/main" type="inkDrawing"/>
        </emma:interpretation>
      </emma:emma>
    </inkml:annotationXML>
    <inkml:trace contextRef="#ctx0" brushRef="#br0">82 0 10,'-4'2'26,"1"1"-6,1-1-6,-1 1-3,-1 0-2,-1 1-1,2-1-4,-1 1-1,1-1 2,-1 2-2,-1-1 0,1-2 0,1 2-2,0 0 1,-1 0-2,1 0 1,-1 0 1,1-1-1,-1 0 2,1 0 1,-1 1 1,1-2-10,1 1-16,0-1-26</inkml:trace>
  </inkml:traceGroup>
</inkml:ink>
</file>

<file path=ppt/ink/ink1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4.1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03B8FD7-59E7-4656-B349-3D493DB034AF}" emma:medium="tactile" emma:mode="ink">
          <msink:context xmlns:msink="http://schemas.microsoft.com/ink/2010/main" type="inkDrawing"/>
        </emma:interpretation>
      </emma:emma>
    </inkml:annotationXML>
    <inkml:trace contextRef="#ctx0" brushRef="#br0">89 0 5,'-4'4'31,"1"-2"-4,1 0-5,-2 1-4,1 0-3,-1 0-3,1 1-4,0-1-2,-1 0-3,1 1-1,1-1-2,-2 1 0,1-2 0,0 2 2,-1 0 1,2 1 1,-1-1-1,-1 0 0,2 0 1,-1 0-4,0 0 2,1-1-1,-2 1 1,3 0-2,-3-1 0,2 0 1,1-1 0,-1 1-1,0-1-6,1 0-6,-1-1-12,0 1-16,2-1-21</inkml:trace>
  </inkml:traceGroup>
</inkml:ink>
</file>

<file path=ppt/ink/ink1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4.1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0345F2D-C62D-4CC9-8D8B-F09386E97156}" emma:medium="tactile" emma:mode="ink">
          <msink:context xmlns:msink="http://schemas.microsoft.com/ink/2010/main" type="inkDrawing"/>
        </emma:interpretation>
      </emma:emma>
    </inkml:annotationXML>
    <inkml:trace contextRef="#ctx0" brushRef="#br0">39 0 6,'-2'2'16,"0"0"0,1 2 0,-3-2-3,2 0-2,0 2-2,1-1-3,-1 1-1,0 0-3,-1 0 1,3 0-1,-2 0 1,0 0-1,1 1 0,-1-1-1,-2-1 1,4 0-1,-1 1 1,-1-1-9,0 0-15,0-1-23</inkml:trace>
  </inkml:traceGroup>
</inkml:ink>
</file>

<file path=ppt/ink/ink1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9.0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CFCAC84-4400-484D-9A0F-F5FC82C5C841}" emma:medium="tactile" emma:mode="ink">
          <msink:context xmlns:msink="http://schemas.microsoft.com/ink/2010/main" type="inkDrawing"/>
        </emma:interpretation>
      </emma:emma>
    </inkml:annotationXML>
    <inkml:trace contextRef="#ctx0" brushRef="#br0">1 0 2,'0'3'3,"-1"1"-1,1-2-1,0 1-5</inkml:trace>
  </inkml:traceGroup>
</inkml:ink>
</file>

<file path=ppt/ink/ink1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31.9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65E3968-772D-4F89-BEF3-06A5B701947F}" emma:medium="tactile" emma:mode="ink">
          <msink:context xmlns:msink="http://schemas.microsoft.com/ink/2010/main" type="inkDrawing"/>
        </emma:interpretation>
      </emma:emma>
    </inkml:annotationXML>
    <inkml:trace contextRef="#ctx0" brushRef="#br0">5 0 10,'-2'1'29,"2"1"2,0 0-3,-2 0-5,2 1 0,0 0-2,0 1-4,2-1-3,-2 1-4,2 1-2,-1-1-4,3 0-3,-3 0-1,3 1-1,-1 0 0,1 0 0,1-1-1,-2 0 2,3 1 0,-1-1-11,-1-1-19,1 0-34,-2 1-21</inkml:trace>
  </inkml:traceGroup>
</inkml:ink>
</file>

<file path=ppt/ink/ink1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31.9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A401F8F-68A8-402C-98E8-2555D0A0B735}" emma:medium="tactile" emma:mode="ink">
          <msink:context xmlns:msink="http://schemas.microsoft.com/ink/2010/main" type="inkDrawing"/>
        </emma:interpretation>
      </emma:emma>
    </inkml:annotationXML>
    <inkml:trace contextRef="#ctx0" brushRef="#br0">-1 0 25,'0'1'30,"1"1"0,1 0-1,-2 1-3,2-1-6,-1 0-4,1 2-4,2-1-6,-3 0-3,3 1-2,-1 0-3,1 0 1,1 0-2,-1 0 2,1 0-1,0-1 0,0 0 0,0 1-12,-1-2-24,1 1-32</inkml:trace>
  </inkml:traceGroup>
</inkml:ink>
</file>

<file path=ppt/ink/ink1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33.8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4075332-2057-4BA6-9128-56DED85FCF08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2,'3'1'4,"1"2"-3,1 0 2,-1-1 2,0 0-1,2 1-2,-1 0 0,-1 0 2,1 0-2,0 0-1,0-1-7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5.76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82 221 85,'-9'-11'87,"1"6"-21,-3 1-15,3-6-7,-1-3-9,-1 4-10,1-1-8,1-6-4,8 6-4,-9 1-3,9-8-2,0 7 2,0-1 1,0 1 0,0 1 1,0-2 3,9 0 0,-9 2-1,8 5-2,-8-7-2,9 5-2,-9 0 1,10 2-4,-1-1-1,-1 5 2,3 0 0,-3 5 0,-8-1 1,9 8 0,10-1-1,-19 2 1,9 4-1,-1 4 0,2-2 0,-10 6 1,9-4 1,-9 5 2,9 1 6,-9-7 1,10 1 8,-10-2 5,0-3 5,9 0 4,-9-2-1,0-3 2,0-1-1,0 1 2,8-2 2,-8-3 0,0-1 2,11-5-1,-11 5-3,8-5-4,1-5-6,0 0-7,1 5-6,-1-10-3,-1 5-3,2-6-4,-1 1-4,0-1-14,10 1-19,-11-4-24,1 3-26,1-5-25,-1 6-28,0-5-20,-9-1-18,10 2-4,-2-2 11</inkml:trace>
</inkml:ink>
</file>

<file path=ppt/ink/ink1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0.6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191E78A-9C48-40AC-AAB9-8120F3CB6102}" emma:medium="tactile" emma:mode="ink">
          <msink:context xmlns:msink="http://schemas.microsoft.com/ink/2010/main" type="inkDrawing"/>
        </emma:interpretation>
      </emma:emma>
    </inkml:annotationXML>
    <inkml:trace contextRef="#ctx0" brushRef="#br0">-1 0 19,'0'0'24,"0"1"-2,0-1-2,0 0 2,0 0 2,0 1 2,0-1 3,0 0 1,0 1 1,0-1 1,0 1 1,0-1-1,0 1 1,0 0-2,0-1 2,0 2 2,0-1 2,0 0 2,0 1 0,2 0 0,-2 0 0,0 1-1,0 0-4,2 0-4,-2 1-3,1 1-1,-1-1-6,2 1-4,0 1-5,0 0-3,1 0-3,1 0-2,-1 1-3,0 1-1,3-2 1,-1 1 0,0 0-2,2 0-9,0 0-22,0-1-28,-2 0-40,2 0-57,0-1-28,-2 0-6</inkml:trace>
  </inkml:traceGroup>
</inkml:ink>
</file>

<file path=ppt/ink/ink1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1.2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284BF8F-C238-4575-AC8C-3CCCAA546C44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14,'0'2'14,"1"-2"0,-1 0-2,2 2 2,-2-2 4,0 1 2,2 0 5,-2 0 4,0 0 0,2 0 0,-2 1-2,1 0 0,1 0-3,-2 0-2,2 0-2,0 0 2,-1 1-2,1 0-2,1 0-4,-1 0-2,2 0-3,-1 1-2,1 0 2,1-1 4,0 1 0,0 1 1,2-1 1,0 1-2,0 0-5,0 1-4,2-2-2,0 1-5,-3 0-8,3 0-18,-2 0-24,0-1-31,0 0-36,-2-1-18</inkml:trace>
  </inkml:traceGroup>
</inkml:ink>
</file>

<file path=ppt/ink/ink1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2.1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6018762-1A84-4BFC-A7A4-DD103DB01E93}" emma:medium="tactile" emma:mode="ink">
          <msink:context xmlns:msink="http://schemas.microsoft.com/ink/2010/main" type="inkDrawing"/>
        </emma:interpretation>
      </emma:emma>
    </inkml:annotationXML>
    <inkml:trace contextRef="#ctx0" brushRef="#br0">0-1 2,'0'0'39,"1"0"0,-1 0 0,2 0-5,-2 1-4,2-1-3,-2 0-6,2 0-3,-2 2-1,1-2-2,-1 0 3,2 2 0,0 0 3,-2-2 2,1 2 4,1 0 2,0 1-1,1-1-2,1 2-2,-2-1-5,3 0-6,-2 1-4,2 0-4,1 1-2,-1-1-1,2 0 0,0 1-2,0 0-1,1 0-1,0 0-11,0 0-17,-1 1-30,2-1-36,-2-1-32,-2-1-15</inkml:trace>
  </inkml:traceGroup>
</inkml:ink>
</file>

<file path=ppt/ink/ink1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2.4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E222F3B-A2C7-4963-8C03-62D786ADD5A0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12,'4'2'51,"-2"-1"-4,3 1-4,-2 0-4,2 1-6,1 0-4,-1 0-6,0 0-6,2 1-5,0-1-4,0 0-1,0 1-3,0 1-2,1-1-2,0-1 0,-1 1 0,-1 0-1,1-1-1,0 1-4,0-1-7,0 0-19,-1 0-21,-1-1-31,0 0-19</inkml:trace>
  </inkml:traceGroup>
</inkml:ink>
</file>

<file path=ppt/ink/ink1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3.1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D657069-26BB-4FF8-81A3-7C419E63829E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11,'4'2'41,"-1"-1"1,-1 1 0,3 0-3,-1 1-1,1-1-5,-2 2-4,2-1-4,1 0-7,1 1-5,-2 0-4,0 0-3,2-1-2,0 1-1,-2 0-1,2 0-1,0-1 0,0 0-1,-2 1 2,2-1-3,0 1 1,-2-1 0,2 0-6,0 0-13,-2-1-19,1 1-19,-1-1-23,0-1-25</inkml:trace>
  </inkml:traceGroup>
</inkml:ink>
</file>

<file path=ppt/ink/ink1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3.1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EAF5C3A-BF70-400B-B4B1-C2CF8BDBEB28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18,'0'1'40,"0"-1"-2,2 1-3,-2-1-4,2 1-4,-1-1-6,3 1-5,-2 0-4,1 0-3,2 0-3,-1 1-2,1-1-2,0 1 3,0 0-2,2-1 0,-2 1 0,3 0-2,-1 0-1,-2 0-10,2 0-17,-2-1-24,0 1-32,0-1-16</inkml:trace>
  </inkml:traceGroup>
</inkml:ink>
</file>

<file path=ppt/ink/ink1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4.0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16A6999-B9E5-4731-87F6-07503D46CD7A}" emma:medium="tactile" emma:mode="ink">
          <msink:context xmlns:msink="http://schemas.microsoft.com/ink/2010/main" type="inkDrawing"/>
        </emma:interpretation>
      </emma:emma>
    </inkml:annotationXML>
    <inkml:trace contextRef="#ctx0" brushRef="#br0">0 0 16,'2'0'33,"0"1"-2,-1 0-3,3 0 1,-1 0-2,3 0-1,-3 1-4,2 0-3,1 0-3,-1 0-4,2 1-1,-2-1-4,2 1-2,0 0-1,0 0-2,1 0-2,-1 1-15,0 0-25,2-1-37,-2 1-20</inkml:trace>
  </inkml:traceGroup>
</inkml:ink>
</file>

<file path=ppt/ink/ink1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4.3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C2D19DA-B39B-4334-BE8F-14213292FDF8}" emma:medium="tactile" emma:mode="ink">
          <msink:context xmlns:msink="http://schemas.microsoft.com/ink/2010/main" type="inkDrawing"/>
        </emma:interpretation>
      </emma:emma>
    </inkml:annotationXML>
    <inkml:trace contextRef="#ctx0" brushRef="#br0">0 0 45,'3'2'53,"3"0"2,-1 0-4,0 0-4,2 1-7,0 0-8,0 0-6,2 0-9,-3 0-7,2 0-3,-2 0-2,1 0-1,0-1-2,-2 1-1,2-2-1,-1 1 0,-1 0 0,-2 0 0,3 0 0,-3-1-2,-1 0-4,1 0-13,-1 1-18,1-2-22,-1 0-30,0 0-21</inkml:trace>
  </inkml:traceGroup>
</inkml:ink>
</file>

<file path=ppt/ink/ink1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5.1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8A71EEA-5F90-4D76-BE16-C7ACFB505FEE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18,'3'1'59,"1"0"-1,1 1-1,-1-1-5,-1 0-3,2 0-4,0 0-5,-1 0-1,1 0-4,-1 0-2,1 0-4,0 0-3,0-1-5,0 1-3,-1 0-4,1-1-4,1 1-2,-1-1-3,-2 1-1,2-1-2,1 1-1,-1-1-1,-2 0 0,2 1 0,1-1 0,-3 1-1,2-1 1,-1 1-3,1-1-6,-1 0-11,-1 1-14,0-1-21,1 1-28,-1-1-33,1 1-20,-1 0-4</inkml:trace>
  </inkml:traceGroup>
</inkml:ink>
</file>

<file path=ppt/ink/ink1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6.0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FD51A42-D0FB-4A08-8749-23271FF4F9DF}" emma:medium="tactile" emma:mode="ink">
          <msink:context xmlns:msink="http://schemas.microsoft.com/ink/2010/main" type="inkDrawing"/>
        </emma:interpretation>
      </emma:emma>
    </inkml:annotationXML>
    <inkml:trace contextRef="#ctx0" brushRef="#br0">0 0 19,'2'1'39,"1"0"2,1 0 0,-1 0-2,1 0-4,-1 0-3,2 1-5,0-1-2,1 1-4,0-1-3,0 1-1,1 0-1,0 0-1,1 0-2,-1 0-3,2 1-1,0-1 0,-1 0-4,1 0-2,0 0-1,-1 0 0,1 0 0,-2-1-2,2 1 1,-2-1-3,-2 0-9,2 1-15,-2-1-20,0-1-28,-1 1-34,-1-1-16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07.40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51BB46A-E307-4E7F-ADDF-18F3E7869427}" emma:medium="tactile" emma:mode="ink">
          <msink:context xmlns:msink="http://schemas.microsoft.com/ink/2010/main" type="inkDrawing"/>
        </emma:interpretation>
      </emma:emma>
    </inkml:annotationXML>
    <inkml:trace contextRef="#ctx0" brushRef="#br0">0 82 71,'0'0'147,"0"0"-24,0 0-24,0 0-14,0 0-8,8 0-6,-8 0-14,0 0-11,9-5-13,-1 1-8,-8 4-8,7-10-7,2 5-3,7 2-5,-8-2 0,1 1-2,6-5-2,-6 3-7,-1 2-12,0-1-16,1 1-20,-1-1-21,-1 2-23,1-2-25,-8 5-27,9-5-3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5.76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54 95 66,'0'-9'97,"-9"3"-2,9 0-2,-10 2-1,1-3-5,9 7-3,0-3-1,-8-3-1,8 6-1,-9-5-3,9 5-1,0 0-5,-10 0-10,10 0-9,0 0-13,0 5-8,0 1-12,0-3-7,0 4-4,0 3-3,10 0-3,-1 1-1,-9-1 0,8 0-2,1 0 1,1 1-1,-1-2 0,0 2 0,9 0 0,-9-2 0,1-2 1,8-4 1,-8 8-1,-1-11 1,-1 5 1,11-5-3,-10-5 2,0 5-2,1-5 1,-2-4 0,1 2 0,-9-2 1,10-2 1,-10 0-1,9-2 0,-9-4 2,0 7-3,0-6 0,-9 1-1,9-2 4,-10 3 2,10 4 0,-9-1 4,1 2-1,-2 2 3,-8 4-3,8-3 0,-7 1-2,8 10-3,-10-5-2,10 6-3,-10-3-11,11 4-24,-11 2-33,10-4-36,-1 1-47,1 4-56,9-5-38,-8-5-3,8 6 19</inkml:trace>
</inkml:ink>
</file>

<file path=ppt/ink/ink1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6.1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E2B63BE-3250-4EA2-B0B0-8D4FBC51D8C9}" emma:medium="tactile" emma:mode="ink">
          <msink:context xmlns:msink="http://schemas.microsoft.com/ink/2010/main" type="inkDrawing"/>
        </emma:interpretation>
      </emma:emma>
    </inkml:annotationXML>
    <inkml:trace contextRef="#ctx0" brushRef="#br0">0 17 12,'7'0'52,"0"0"3,2-1 1,1 1 1,-1-1-2,0 0-6,1 0-7,0 0-5,-1 0-8,1 0-4,1-1-7,-1 1-4,1 0-4,-3 0-3,3 0-3,-2 0-3,-1 0 0,-1 1 0,2-1-3,-4 1-9,2 0-13,-2-1-21,1 1-27,-1 0-42,-2 0-19</inkml:trace>
  </inkml:traceGroup>
</inkml:ink>
</file>

<file path=ppt/ink/ink1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6.9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E362331-910D-4538-B10B-03F64D692055}" emma:medium="tactile" emma:mode="ink">
          <msink:context xmlns:msink="http://schemas.microsoft.com/ink/2010/main" type="inkDrawing"/>
        </emma:interpretation>
      </emma:emma>
    </inkml:annotationXML>
    <inkml:trace contextRef="#ctx0" brushRef="#br0">0-1 13,'8'0'38,"0"0"4,-1 0 2,2 0-4,-1 0-3,1 0-2,0 0-6,0 1-8,-2-1-6,1 1-4,1 0-2,-2 0-6,0 0-1,0 0-2,-2-1-2,2 2-6,-2-2-18,-1 2-27,1-2-36,-2 2-19</inkml:trace>
  </inkml:traceGroup>
</inkml:ink>
</file>

<file path=ppt/ink/ink1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7.0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627FBEA-0F02-42E1-ADD3-1054EA40B381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1,'8'0'27,"1"0"-3,0 0 0,-1 2-2,3-2-1,-3 0 0,1 0-5,0 0-1,0 2-2,-1-2-4,-1 2-2,0 0-4,0-2 1,0 1-7,-2 0-12,0 2-22,1-3-33</inkml:trace>
  </inkml:traceGroup>
</inkml:ink>
</file>

<file path=ppt/ink/ink1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7.9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5D97CA8-CF95-4E2E-AE81-9D98EBBF2408}" emma:medium="tactile" emma:mode="ink">
          <msink:context xmlns:msink="http://schemas.microsoft.com/ink/2010/main" type="inkDrawing"/>
        </emma:interpretation>
      </emma:emma>
    </inkml:annotationXML>
    <inkml:trace contextRef="#ctx0" brushRef="#br0">0 0 31,'1'0'46,"3"0"4,-1 0-4,1 0-9,-1 0-8,3 0-9,-1 1-6,0-1-4,0 1-2,0 0-3,2-1-2,0 2-1,0-1-1,0 0-1,0 0-1,2 1-1,-4 0 0,4-1 0,-2 1 1,-2-1-6,2 1-8,-2-1-19,-2 1-21,3-1-29</inkml:trace>
  </inkml:traceGroup>
</inkml:ink>
</file>

<file path=ppt/ink/ink1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7.9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9365BFB-5935-4DFD-99B3-04F08FAA549F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13,'4'0'33,"1"1"0,-1-1-2,1 1-4,2 0-1,-2-1-1,2 1-5,-2 0-4,2-1-3,0 2-3,-2 0-4,2-1-1,0 0-3,0-1 0,0 1-2,-2 1 2,2-1-2,-1 0-5,-3 1-9,2-2-17,-1 2-25,-1-2-31</inkml:trace>
  </inkml:traceGroup>
</inkml:ink>
</file>

<file path=ppt/ink/ink1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8.2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B098F3E-103F-4F07-ABC2-73D176CDDF76}" emma:medium="tactile" emma:mode="ink">
          <msink:context xmlns:msink="http://schemas.microsoft.com/ink/2010/main" type="inkDrawing"/>
        </emma:interpretation>
      </emma:emma>
    </inkml:annotationXML>
    <inkml:trace contextRef="#ctx0" brushRef="#br0">0 1 48,'2'0'47,"-2"0"-7,1-1-4,1 1-2,0 0 0,1 0 1,1 0 1,-1 1-3,1-1 0,-1 1-3,2 0-2,1 0-6,-1 1-2,2-1-5,-2 1-2,2 0-4,-2-1 1,2 1-4,0 0 0,0 0-1,0 0 1,0-1 0,0 1-3,-2 0 0,0-1-1,2 1-2,-2 0 0,1-2-3,-3 3-8,3-3-10,-3 2-21,0 0-26,1-2-32,-1 0-29,-1 2-9</inkml:trace>
  </inkml:traceGroup>
</inkml:ink>
</file>

<file path=ppt/ink/ink1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9.1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8890F8B-A32B-420B-BE88-FF08F100DA27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3,'1'0'53,"1"1"-2,0 0 2,1 2-3,-1-3-1,2 2-3,-1-1-7,2 1-5,0 0-7,1 0-5,1 0-6,1 1-4,-1-1-4,2 1-1,2 0-4,-3 0 0,1-1-3,1 0-3,-1 2-6,-1-2-13,0-1-19,0 3-27,-1-4-29,-2 2-24</inkml:trace>
  </inkml:traceGroup>
</inkml:ink>
</file>

<file path=ppt/ink/ink1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0.0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C3372F8-961F-43A5-8D27-5BF1F9C8ED06}" emma:medium="tactile" emma:mode="ink">
          <msink:context xmlns:msink="http://schemas.microsoft.com/ink/2010/main" type="inkDrawing"/>
        </emma:interpretation>
      </emma:emma>
    </inkml:annotationXML>
    <inkml:trace contextRef="#ctx0" brushRef="#br0">0 0 27,'0'0'30,"0"0"1,0 0 0,1 0 3,-1 2 2,2-2 0,0 0-2,0 2-4,1-2-5,1 2-7,-1-2-5,2 2-2,1 0-3,2 0-2,-1 1-2,2-1 0,1 1-1,1 0 0,-1 0-2,2 1-1,-1 0 0,1-1-4,-2 1-13,1-1-23,-1-1-28,-1 2-32,0-2-16</inkml:trace>
  </inkml:traceGroup>
</inkml:ink>
</file>

<file path=ppt/ink/ink1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0.0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EC86885-D64D-4154-B27E-95141F1FD12B}" emma:medium="tactile" emma:mode="ink">
          <msink:context xmlns:msink="http://schemas.microsoft.com/ink/2010/main" type="inkDrawing"/>
        </emma:interpretation>
      </emma:emma>
    </inkml:annotationXML>
    <inkml:trace contextRef="#ctx0" brushRef="#br0">0 0 47,'2'0'63,"0"0"-9,0 1-10,1-1-11,2 1-7,-1 0-6,3-1-5,-2 1-3,3 0-4,0 0-2,2 0-2,0 0-3,1 1-1,1-1-1,0 0 0,0 0 0,2 0 0,0-1 1,-2 1 0,2 0-4,0 0-11,0 0-22,-2 0-38,0 0-24</inkml:trace>
  </inkml:traceGroup>
</inkml:ink>
</file>

<file path=ppt/ink/ink1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0.3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E345360-A516-4722-8772-A88CA961C8D3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3,'9'2'37,"0"0"-1,-3-1-7,3 1-2,-2-2-7,0 3-6,0-2-5,0 0-4,0 1-3,-2-1-2,2 2 0,-2-3 0,1 2-4,-1-1-4,2 1-8,-4-1-18,2 0-23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6.37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67 147 42,'-9'6'145,"1"-2"-23,-1-4-35,-1 0-21,10 0-10,-9 0-4,0-4-4,9-2-7,0 6-2,-10-9-2,10 4 3,0-1 0,0-5 2,0 1 4,0-1 1,0 2 1,0-1-2,0-1-4,10 1-3,-10 0-8,0 0-5,9-1-8,-9 6-3,9 0-4,-9 0-4,0 0-1,10 1-3,-10 4 1,9 0-3,-9 4 2,8 1-1,-8 0 0,9 11 0,1-5 1,-10 3-2,9 7 1,-1-2 0,-8 2 0,11 6 0,-11-1 3,0-1 1,8-5 2,-8 6 4,0-1 4,0-4 5,0 0 7,9-5 3,-9 0 3,0-1 2,0-5 0,0 0-1,10 0-2,-10-3 5,9-7 2,0 4 0,-1-4-3,2-4-4,-1-3-5,0 3-7,1-8-11,7 3-5,-6-2-6,-3-4-14,1 5-27,1 0-37,-1-1-40,0-5-43,-1 6-44,2-1-41,-10-3-29,9-2 8,-9 2 27</inkml:trace>
</inkml:ink>
</file>

<file path=ppt/ink/ink1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1.0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5464586-BDDE-4DAD-B586-42096B9C978F}" emma:medium="tactile" emma:mode="ink">
          <msink:context xmlns:msink="http://schemas.microsoft.com/ink/2010/main" type="inkDrawing"/>
        </emma:interpretation>
      </emma:emma>
    </inkml:annotationXML>
    <inkml:trace contextRef="#ctx0" brushRef="#br0">0 5 2,'5'0'10,"0"-1"-2,2 1-1,-2 0 0,2-1 0,-2 1 1,2-1 1,0 1 2,0-1 2,0 1-4,0-1-1,-2 1-1,2 0-1,0 0-1,0 0-4,-1 0 0,1 0 1,-1 1-2,0-1-3,1 1-10,-2 0-20,-2-1-28</inkml:trace>
  </inkml:traceGroup>
</inkml:ink>
</file>

<file path=ppt/ink/ink1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1.0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83B9DFC-55AB-42F9-86FF-24D8D40B9442}" emma:medium="tactile" emma:mode="ink">
          <msink:context xmlns:msink="http://schemas.microsoft.com/ink/2010/main" type="inkDrawing"/>
        </emma:interpretation>
      </emma:emma>
    </inkml:annotationXML>
    <inkml:trace contextRef="#ctx0" brushRef="#br0">0 0 49,'2'0'52,"1"0"-1,-1 0-4,1 0-2,3 0-6,-3 0-3,2 0-5,-1 0-5,1 0-4,0 0-5,2 0-2,-2 0-2,1 0 0,1 0 0,-1 0-2,1 0 0,-1 0 1,0 0-3,2 2 0,-1-2-3,-1 0 0,1 0-1,-1 0-3,0 0 1,0 0-2,-1 2-1,0-2-1,0 0 1,1 0 0,-3 1-3,1-1-4,-1 1-11,0-1-20,-1 1-26,2-1-31,-2 0-30,-1 1-12</inkml:trace>
  </inkml:traceGroup>
</inkml:ink>
</file>

<file path=ppt/ink/ink1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1.9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56EE635-3130-4137-AFBD-BBDF743252F8}" emma:medium="tactile" emma:mode="ink">
          <msink:context xmlns:msink="http://schemas.microsoft.com/ink/2010/main" type="inkDrawing"/>
        </emma:interpretation>
      </emma:emma>
    </inkml:annotationXML>
    <inkml:trace contextRef="#ctx0" brushRef="#br0">0 0 19,'7'0'31,"-2"1"0,0-1 0,1 0-1,0 1 2,0-1-1,-1 1 0,0-1-3,2 1-3,-2 0-2,1-1-3,-1 1-2,0-1-3,0 1-2,0-1-5,1 0-2,-1 1 0,0-1-3,0 0-2,0 0 0,-1 0-1,1 0-1,0 0-6,-1 0-10,1 0-14,-1 0-22,-1 0-27,-1 0-26</inkml:trace>
  </inkml:traceGroup>
</inkml:ink>
</file>

<file path=ppt/ink/ink1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1.9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DBDF585-98F6-47AD-BC5E-C8CF08657CEC}" emma:medium="tactile" emma:mode="ink">
          <msink:context xmlns:msink="http://schemas.microsoft.com/ink/2010/main" type="inkDrawing"/>
        </emma:interpretation>
      </emma:emma>
    </inkml:annotationXML>
    <inkml:trace contextRef="#ctx0" brushRef="#br0">0 25 30,'1'-1'58,"3"1"2,-1-1 3,3 1 0,-3-1-2,2 0-4,1 1-5,-1-1-7,2 0-8,-2 0-5,2 0-6,0 0-6,0 0-4,0 0-3,1 0-1,-1 0-2,2 0 1,0-1 1,-2 1-1,1 0 0,1-1-1,2 1 1,-5 0-3,5 0-2,-4 0-2,1 0-1,0 1-3,-2 0 0,1 0 1,-1 0 0,-1 0-1,-2 0-4,1 0-15,-1 0-21,1 0-25,-3 0-29,1 0-36,-2 0-25,2 0-4</inkml:trace>
  </inkml:traceGroup>
</inkml:ink>
</file>

<file path=ppt/ink/ink1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3.1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2D27F46-9A6E-4141-B111-008F57F52AAB}" emma:medium="tactile" emma:mode="ink">
          <msink:context xmlns:msink="http://schemas.microsoft.com/ink/2010/main" type="inkDrawing"/>
        </emma:interpretation>
      </emma:emma>
    </inkml:annotationXML>
    <inkml:trace contextRef="#ctx0" brushRef="#br0">0-1 16,'2'0'38,"0"0"-8,0 0-2,-1 0 3,3 0 5,-1 0 3,-1 1 1,1-1-4,1 0-1,1 1-4,-1-1-3,1 1-3,-2-1-3,3 1-2,-1-1 0,0 1-5,0-1-1,0 1-4,1-1-3,1 0 0,-2 2-3,0-2-1,0 0-2,0 2 0,1-2 1,-1 0-2,0 0 0,0 2-1,-1-2-2,1 0 1,-1 0-3,-1 0-4,0 2-7,1-2-11,-1 0-12,-1 0-13,2 0-21,-3 0-24,3 0-18</inkml:trace>
  </inkml:traceGroup>
</inkml:ink>
</file>

<file path=ppt/ink/ink1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3.1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36041EF-C36D-4F2B-8277-03B69B80ACB3}" emma:medium="tactile" emma:mode="ink">
          <msink:context xmlns:msink="http://schemas.microsoft.com/ink/2010/main" type="inkDrawing"/>
        </emma:interpretation>
      </emma:emma>
    </inkml:annotationXML>
    <inkml:trace contextRef="#ctx0" brushRef="#br0">0 8 49,'1'0'63,"3"-1"1,-2 1 3,1-1 0,1 1 1,-1-1-3,2 0-4,-1 1-6,-1 0-4,3 0-4,-1 0-3,0-1-2,0 1 0,0 0 0,0 0 0,2 0 0,-1 0 0,1 0 0,0 0-1,-2 0 1,2 0-3,0 0-1,0 0-1,0-1-4,0 1-1,0 0-5,-1 0-3,3-1-4,-2 1-5,2 0-4,-2-1-2,1 1-3,-1 0-3,2 0-1,-2 0 0,0 0-2,0 0-1,0 1-1,-2-1-3,0 1-13,-1 0-23,-1 0-23,1-1-27,-2 1-28,1 0-26,-1 0-19,-2-1-20,2 1-13,-2 0 8</inkml:trace>
  </inkml:traceGroup>
</inkml:ink>
</file>

<file path=ppt/ink/ink1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3.5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33F3039-81BD-4AAD-B085-5D13FC8FECC9}" emma:medium="tactile" emma:mode="ink">
          <msink:context xmlns:msink="http://schemas.microsoft.com/ink/2010/main" type="inkDrawing"/>
        </emma:interpretation>
      </emma:emma>
    </inkml:annotationXML>
    <inkml:trace contextRef="#ctx0" brushRef="#br0">2 2 33,'0'-2'71,"0"2"-4,-2 0-1,2 0-7,0 0-6,2 0-9,-2 0-7,0 0-11,2 0-6,0 0-7,-1 0-5,3 0-3,-1 0-1,1 0 2,-1 0-3,3 0 0,-1 2 0,0-2 0,0 0-1,2 1 1,0 0 2,0 0 1,0 0 0,2 0 1,-2 0 0,1 0-1,-1 0-2,2 0 0,0 0 1,-1 1-1,1-1-2,0 0-2,-2 1 0,1 0 0,-1-1-1,0 1 1,0-1 0,0 0-2,-2 0-3,0 0-11,-1 0-15,1 0-23,-3 0-34,2-1-37,-3 1-16</inkml:trace>
  </inkml:traceGroup>
</inkml:ink>
</file>

<file path=ppt/ink/ink1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4.0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DE79228-C333-4E8C-88EE-39A92BF61A10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14,'7'0'64,"-1"0"-2,0 1-1,1-1-3,0 0-2,0 0-3,0 2-8,-1-2-4,3 0-5,-2 2-7,0-2-4,0 0-5,0 2 0,-2-2-4,2 0 0,0 2-2,-2-2 0,1 2-2,-1-2-1,0 1-2,0 0-3,0 0-2,1 0 2,-3 0-2,2 0-2,1 0 0,-3 0-2,2 0 0,-1 0 0,-1 0-1,1 0 1,-1 0-1,1 0-1,-1 0 0,0 0-4,1 0-12,-2 0-15,1 0-25,-1 0-29,0-1-36,0 1-26,-1 0-5</inkml:trace>
  </inkml:traceGroup>
</inkml:ink>
</file>

<file path=ppt/ink/ink1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4.9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3CAA2EF-F714-4F59-BF11-2232ACD0B7A0}" emma:medium="tactile" emma:mode="ink">
          <msink:context xmlns:msink="http://schemas.microsoft.com/ink/2010/main" type="inkDrawing"/>
        </emma:interpretation>
      </emma:emma>
    </inkml:annotationXML>
    <inkml:trace contextRef="#ctx0" brushRef="#br0">0 2 22,'1'-1'38,"1"1"-6,0-1 0,-1 1-2,3 0 3,-1 0 2,-1 0 2,2 1-1,-1-1-2,2 1-4,-1 0-4,1-1-6,0 2-5,0-1-3,1 0-3,-1 1-1,2-1-3,-2 1-3,2-1-1,-2 1 0,0 0 1,1-1-1,1 1 0,-2-1 2,0 0 1,0 1 2,0-2-1,1 2 1,-3 0-1,2-2 0,-1 2-2,-1-2 1,2 2-3,-1-2 0,0 1-1,-1 0 0,-1 0 0,1-1 0,1 2 1,-3-2-1,3 0 0,-2 1 0,-1-1 1,3 1-1,-2-1-2,-1 1 1,3-1-9,-3 1-12,1-1-23,0 0-37,0 1-34,-2-1-19</inkml:trace>
  </inkml:traceGroup>
</inkml:ink>
</file>

<file path=ppt/ink/ink1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5.2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7309D9A-D0D0-48EB-8B06-D8D6B3D5C087}" emma:medium="tactile" emma:mode="ink">
          <msink:context xmlns:msink="http://schemas.microsoft.com/ink/2010/main" type="inkDrawing"/>
        </emma:interpretation>
      </emma:emma>
    </inkml:annotationXML>
    <inkml:trace contextRef="#ctx0" brushRef="#br0">0 0 37,'2'0'41,"-1"0"2,3 1 1,-2 0 0,1 1 0,0-1 0,1 0-5,0 1-7,-1 0-3,0 0-6,3 0-5,-3 0-5,1 0-2,1 0-3,-2 0-2,2 0-2,-1 0-2,1 1 0,-1-1-1,1 0-1,-2 0 2,3 0 0,-3 1-1,2-1-1,-1 0 1,-1-1 2,1 1-2,-1 0 0,1 0 0,-1-1 1,-1 1-1,1-1-1,1 1-1,-2-1 0,1-1-2,-1 2-9,1 0-16,-1-1-31,0 0-41,-1-1-26,1 2-12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7.03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-1 10 131,'0'-6'184,"0"6"-25,0-5-29,0 5-19,0 0-12,0 0-12,0 0-15,0 0-17,0 0-12,0 0-8,8 0-7,-8 5-3,9 1-3,0-6-2,1 3-3,-2 8-3,1-1-5,1 1-2,8 0-1,-8-2-2,-1 7-1,-1-6-8,11 6-16,-10-1-23,0 0-25,1 1-25,-10 0-27,8-5-23,1 2-19,-9-2-17,10 0-4,-10-2 11</inkml:trace>
</inkml:ink>
</file>

<file path=ppt/ink/ink1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5.9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84FD5F1-EC57-4A08-A65F-3AEE726D7013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11,'2'1'45,"1"0"1,1 0 2,-1 0-1,2 0 1,-1 0-1,-1 0-7,3 1-6,-3-1-3,2 0-6,0 1-5,1 0-4,-3-1-4,2 0-2,1 1-5,-3-1 1,2 0-3,-1 2 0,1-1-3,-2-2 1,3 1 0,-3 1-2,1-1 1,-1 1-1,1-1 1,-3 0 0,3 0-4,-2 1-8,1-1-18,-1 0-29,-1 1-43,1-1-24,-2 0-12</inkml:trace>
  </inkml:traceGroup>
</inkml:ink>
</file>

<file path=ppt/ink/ink1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6.2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B1D3DD5-3067-49E0-BE99-46F3774D6E74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2,'1'0'45,"1"0"1,1 0 1,-1 1 2,0-1 1,1 2 0,1-2-3,-1 2-6,-1-2-4,3 1-5,-1 0-7,-1 0-5,1 0-4,1 1-3,-2-1-2,3 1-3,-3 0 1,1 0-1,1-1-1,-2 1 1,1 0 0,1 0-1,-1 0 1,-1-1 0,0 1 1,3 0 1,-3 0-1,1 0 1,-1 0 0,0-2-2,1 3-3,-1-1-2,1 0 1,-1 0-2,1-2-1,-1 2 1,-1 0-1,2-1-1,-3 1 0,3-1 1,-2 0-2,-1 1-2,1-1-4,0 0-10,-2 1-16,1-1-20,-1 0-27,2 0-32,-2 0-28,2 0-7</inkml:trace>
  </inkml:traceGroup>
</inkml:ink>
</file>

<file path=ppt/ink/ink1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6.7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07F2BE3-FBC4-4991-93E4-974302A9C325}" emma:medium="tactile" emma:mode="ink">
          <msink:context xmlns:msink="http://schemas.microsoft.com/ink/2010/main" type="inkDrawing"/>
        </emma:interpretation>
      </emma:emma>
    </inkml:annotationXML>
    <inkml:trace contextRef="#ctx0" brushRef="#br0">0 0 42,'1'0'44,"1"0"-3,0 1-1,1-1-4,-1 2-1,0-2-2,1 2-3,1-2-4,-3 2-3,3 0-2,-1-1 0,1 0-6,-1 1-2,1-1-1,-2 1-2,1 0-2,1 0-1,-3-1-2,3 1 0,-1 0-3,-1 0-2,1 0-1,-1 0-1,2 0 1,-3 0-1,3 1 2,-1-1 1,-1 1-2,2-1 1,-3 0 0,1 0-1,0 0-6,0 0-7,-1 0-7,1 0-25,0 1-43,-1 0-28,1-1-9</inkml:trace>
  </inkml:traceGroup>
</inkml:ink>
</file>

<file path=ppt/ink/ink1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7.7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A06563A-2ADE-4DDA-BE8C-0FD7BD643414}" emma:medium="tactile" emma:mode="ink">
          <msink:context xmlns:msink="http://schemas.microsoft.com/ink/2010/main" type="inkDrawing"/>
        </emma:interpretation>
      </emma:emma>
    </inkml:annotationXML>
    <inkml:trace contextRef="#ctx0" brushRef="#br0">0-1 6,'2'0'32,"-2"0"6,2 0 4,-2 0 4,0 0 1,2 0 4,-2 0 0,1 0-5,-1 0-6,2 0-5,0 0-5,-2 0-4,1 1-2,1-1-1,0 1 0,-2-1 0,2 1 0,-1 0-1,1 0-4,2 1-5,-3-1-1,1 0-4,0-1-2,-1 3-3,1-2-1,0 0 1,0-1-1,0 2-1,-1 0 0,1 0-1,0 0 0,-2-2 0,2 2-1,-1 0 1,-1 0-2,2 0-5,0 0-6,-2 0-11,1 0-16,1 0-17,-2 0-22,2 0-22,-2 0-20,2 0-15</inkml:trace>
  </inkml:traceGroup>
</inkml:ink>
</file>

<file path=ppt/ink/ink1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7.7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D80A853-E7EA-44F9-899A-49C369937647}" emma:medium="tactile" emma:mode="ink">
          <msink:context xmlns:msink="http://schemas.microsoft.com/ink/2010/main" type="inkDrawing"/>
        </emma:interpretation>
      </emma:emma>
    </inkml:annotationXML>
    <inkml:trace contextRef="#ctx0" brushRef="#br0">-1 2 43,'0'0'107,"0"-2"-9,1 2-12,-1 0-10,0 0-13,2 0-11,-2 0-10,2 0-5,-2 2-9,1-2-6,1 2-4,-2-2-5,2 2-4,0 0-2,-2 0-1,2-1-4,-2 0 1,1 1-2,1 0 0,-2 0-1,2 0 0,0 0 2,-2 0-1,1 1 0,1-1 1,-2-1-1,2 1 1,-2 0-1,1 0-1,1 0 0,-2 0 0,2 0-3,0-2-9,-1 2-17,1 0-21,-2 0-30,2-2-39,0 2-32,-1-1-10</inkml:trace>
  </inkml:traceGroup>
</inkml:ink>
</file>

<file path=ppt/ink/ink1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8.0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6B01C3F-337C-4836-8BFF-D83D9972C188}" emma:medium="tactile" emma:mode="ink">
          <msink:context xmlns:msink="http://schemas.microsoft.com/ink/2010/main" type="inkDrawing"/>
        </emma:interpretation>
      </emma:emma>
    </inkml:annotationXML>
    <inkml:trace contextRef="#ctx0" brushRef="#br0">0 6 3,'0'-1'126,"-1"0"-10,1 0-16,0 0-13,1 0-17,-1 0-16,0 1-15,0 0-11,2 0-8,-2 0-7,2 1-2,-2 0 0,2-1-3,-2 1-1,0 0-2,1 0-2,-1 0-1,2 1-2,-2-1 0,2 0 0,-2 1 0,2 0 0,-2-2 1,1 2 1,-1 0-1,2 0 0,-2 0-2,0-1 0,2 1-8,-1-1-12,-1 1-16,2 0-18,0 0-20,-2 0-26,2-1-24,-1 1-15,1-1 2</inkml:trace>
  </inkml:traceGroup>
</inkml:ink>
</file>

<file path=ppt/ink/ink1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6.8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0DDCA67-2185-4531-AB15-A529CD7033E0}" emma:medium="tactile" emma:mode="ink">
          <msink:context xmlns:msink="http://schemas.microsoft.com/ink/2010/main" type="inkDrawing"/>
        </emma:interpretation>
      </emma:emma>
    </inkml:annotationXML>
    <inkml:trace contextRef="#ctx0" brushRef="#br0">82-1 10,'4'0'28,"-4"0"1,0 0-2,4 0 0,-4 0-3,0 0 0,0 0-4,0 0-5,0 0-2,0 0-4,0 0-2,0 0-4,0 0-1,0 0 0,-4 0 2,4 0-1,-4 2 1,4 0-1,-4 1 1,4-1-2,-4 1 0,0-1 1,0 0-2,-1 3 0,-2-1 0,2 1 1,1-1-2,0 1 0,0 2 3,-4-1-3,4-1 0,-1 3-1,2-2-11,-1 1-18,-1 0-30,-3-2-26</inkml:trace>
  </inkml:traceGroup>
</inkml:ink>
</file>

<file path=ppt/ink/ink1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7.8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52113CF-D014-4D24-A84C-E8570290919E}" emma:medium="tactile" emma:mode="ink">
          <msink:context xmlns:msink="http://schemas.microsoft.com/ink/2010/main" type="inkDrawing"/>
        </emma:interpretation>
      </emma:emma>
    </inkml:annotationXML>
    <inkml:trace contextRef="#ctx0" brushRef="#br0">62 0 2,'0'5'5,"-4"0"0,0 0-2,0-1 1,0 3-2,-1 0 3,2 0-3,-1 2 0,-1-2-1,-3 2 2,4-3-2,0 4-1,-4-1-10,3 0-10</inkml:trace>
  </inkml:traceGroup>
</inkml:ink>
</file>

<file path=ppt/ink/ink1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7.8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7ECE7CB-4468-42A9-A60A-9B9BE826C522}" emma:medium="tactile" emma:mode="ink">
          <msink:context xmlns:msink="http://schemas.microsoft.com/ink/2010/main" type="inkDrawing"/>
        </emma:interpretation>
      </emma:emma>
    </inkml:annotationXML>
    <inkml:trace contextRef="#ctx0" brushRef="#br0">103 0 7,'-4'5'7,"-4"-1"2,4 1-1,-1 2 0,-3 0 0,4-1-1,-4 4-1,4-2-1,-4 0 0,-1 1-2,1 0 0,0 0 0,4 3 0,-4-6-3,0 4-12,3-1-18</inkml:trace>
  </inkml:traceGroup>
</inkml:ink>
</file>

<file path=ppt/ink/ink1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9.2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306DC3D-3783-4F4A-AFFF-0EE5C80D5AB3}" emma:medium="tactile" emma:mode="ink">
          <msink:context xmlns:msink="http://schemas.microsoft.com/ink/2010/main" type="inkDrawing"/>
        </emma:interpretation>
      </emma:emma>
    </inkml:annotationXML>
    <inkml:trace contextRef="#ctx0" brushRef="#br0">74 0 17,'-3'2'22,"-2"1"2,1 1 4,0 1 1,0-1-2,0 3-1,0 0-7,4 2-4,-4-2-5,-4 2-3,4 1-2,4-1-2,-5 2 1,1-2-1,0 3 0,0-3 0,0 1 0,0-1-2,4 0 0,-4 0 0,4-2-2,0-1-10,0 2-13,0-4-16,0 3-23,0-4-24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7.04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91 67 97,'-19'-6'113,"11"-5"-7,-1 6-2,-1-5-6,1 5-4,0 1-6,-1 4-8,10-7-6,-8 7-5,8-5-6,-9 5-8,9 0-8,0 0-5,0 0-9,0 0-7,0 5-7,0 2-4,0-3-2,0 1-2,9 5 2,-9 1 4,8 0 7,-8 3 9,0-4 9,10 1 10,-10-1 9,9-1 8,-9 2 5,9-5 2,-9-2 2,10 7 1,-1-5 1,-9-6-1,8 5 0,11-5-7,-10 0-9,0-5-9,9-1-12,1-5-13,-1 1-11,1-1-8,-2 2-9,2-6-25,-10 4-39,9 2-49,1-1-52,-10-1-51,0 0-44,-1 1-30,3 1-24,-11 2 4,8-2 27,-8-1 39</inkml:trace>
</inkml:ink>
</file>

<file path=ppt/ink/ink1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9.2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05BB5E6-D3EF-4A9E-93A3-7DDE17B5D291}" emma:medium="tactile" emma:mode="ink">
          <msink:context xmlns:msink="http://schemas.microsoft.com/ink/2010/main" type="inkDrawing"/>
        </emma:interpretation>
      </emma:emma>
    </inkml:annotationXML>
    <inkml:trace contextRef="#ctx0" brushRef="#br0">45 0 4,'-4'10'20,"4"-2"-2,-5 2-3,5-1-1,-4 3-4,0-1-1,4 1-5,-4-1 0,0 3-2,4-2 0,-4-1-1,0 1-1,4-1 2,-4 1-2,0-3 2,4 2-2,-4-1-9,4-2-10,0 0-15</inkml:trace>
  </inkml:traceGroup>
</inkml:ink>
</file>

<file path=ppt/ink/ink1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9.2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A67CFA3-9BA4-48F6-AB4B-E359EF63C814}" emma:medium="tactile" emma:mode="ink">
          <msink:context xmlns:msink="http://schemas.microsoft.com/ink/2010/main" type="inkDrawing"/>
        </emma:interpretation>
      </emma:emma>
    </inkml:annotationXML>
    <inkml:trace contextRef="#ctx0" brushRef="#br0">53 0 1,'-4'15'15,"0"-4"-3,4 3-3,-4 0-2,0 0-2,0-1 1,0 1-4,0 0 2,0-2-2,0 1 0,-5-1 3,5 2-8,4-5-10,-4 2-16</inkml:trace>
  </inkml:traceGroup>
</inkml:ink>
</file>

<file path=ppt/ink/ink1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42.6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1B222D8-B9FF-4ABA-A948-FDAC998CBE44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14,'4'2'13,"0"0"0,0 0 0,4 1-3,-3 1 0,2 1-1,2 0-3,-5-1-3,4 1 1,0-1-1,0 3 0,1 0-1,3 0 0,-4-2-1,-4 1-1,4 2-1,1-2 2,-1 1-1,-4-2-7,4 1-11,-4-1-15</inkml:trace>
  </inkml:traceGroup>
</inkml:ink>
</file>

<file path=ppt/ink/ink1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42.8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EC35515-5D3D-4F60-991F-31B31178F5B6}" emma:medium="tactile" emma:mode="ink">
          <msink:context xmlns:msink="http://schemas.microsoft.com/ink/2010/main" type="inkDrawing"/>
        </emma:interpretation>
      </emma:emma>
    </inkml:annotationXML>
    <inkml:trace contextRef="#ctx0" brushRef="#br0">4 3 29,'0'-1'49,"-4"1"-1,4-3-2,0 3-3,0 0-5,0 0-4,0 0-6,0 0-8,0 3-5,0-3-2,0 0-5,4 1 0,-4 2-1,0-1 1,4 1 0,0 1-2,-4-1 2,4 1-1,-1 3 0,1-2 0,0 2-1,1 1-1,-1 0-3,0 1 0,0 2-1,0-1 0,0-1-1,0 2 1,-4-2 0,4 3 0,-1-3-1,-3 0-1,4 3 0,1-3-6,-5 0-14,4 3-16,-4-4-23,0 0-28,3-1-28</inkml:trace>
  </inkml:traceGroup>
</inkml:ink>
</file>

<file path=ppt/ink/ink1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42.8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82279CB-5F25-4C47-A7E4-6B5D598B96FB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23,'0'2'25,"0"1"2,4-1 3,-4 0-2,0 3 0,4 1-2,-4-1-6,0 2-5,4 0-3,-4 2-2,0-2-6,0 2-1,0-2-1,0 5 1,0-4-3,0 2 0,-4-1 1,4 1-1,0-1-5,0 0-11,0 0-19,0 0-25,0-2-25</inkml:trace>
  </inkml:traceGroup>
</inkml:ink>
</file>

<file path=ppt/ink/ink1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42.8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5844D1B-6250-446B-8BDC-4A2AECC1AC14}" emma:medium="tactile" emma:mode="ink">
          <msink:context xmlns:msink="http://schemas.microsoft.com/ink/2010/main" type="inkDrawing"/>
        </emma:interpretation>
      </emma:emma>
    </inkml:annotationXML>
    <inkml:trace contextRef="#ctx0" brushRef="#br0">41 0 4,'0'2'19,"0"0"5,0 3 1,0-1 1,0 1-4,0 2-2,0 0-6,-4 0-3,4 2-1,-4-2-3,0 1-3,0 2 0,0-1-1,0 1-1,4-1-1,-9 0 1,9 0-1,-4-2-10,0 2-16,4 0-26,0-2-27</inkml:trace>
  </inkml:traceGroup>
</inkml:ink>
</file>

<file path=ppt/ink/ink1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50.5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3D0C804-245C-4B82-B482-BDD0F14C7FC0}" emma:medium="tactile" emma:mode="ink">
          <msink:context xmlns:msink="http://schemas.microsoft.com/ink/2010/main" type="inkDrawing"/>
        </emma:interpretation>
      </emma:emma>
    </inkml:annotationXML>
    <inkml:trace contextRef="#ctx0" brushRef="#br0">127 13 13,'0'-3'29,"-4"3"-1,4-2-1,0 2-3,0-3 0,-4 3-2,4-1-4,0 1-3,0 0-3,-4 0-2,4-3-3,0 3-4,-5 0 1,5 0-1,-3 0-2,3 0 1,-4 3 1,4-3 1,-5 1-1,5-1-1,-4 3 3,0-1 1,0 1-1,4-1 0,-4 3 0,0-3 2,0 0 0,4 2 0,-4 1 3,0 0 3,0 2 0,-1-2 0,5-1 1,-4 3-1,0-2 1,4 0 1,-4 1-1,0 1-1,4-2 2,-4 2-1,0-3-1,4 3-4,0-2 0,-4 2-1,4-3-2,0 3-1,0-2-2,0 0 0,0 1-2,0-1 1,0 0 0,0-1 0,0 1 3,0-1 0,4-1 1,-4 1 2,0 0 2,4-1-3,0-1 1,0 1-1,-4 1 0,4-1-3,0-1-1,0 0 0,1-2 0,3 3-2,-4-2-1,0-1 1,0 3 1,0-3-1,0 0-1,4 3 1,-3-3 1,-1 0-2,-1 0 0,2-3-1,-1 3 1,0 0 0,0-3 0,0 2 0,0-2 0,0 1 0,1 0 0,-5-1 0,7 1-1,-7-3 0,5 3 0,-1-2 2,-4 1 0,4-1 0,0 1 0,-4-1-1,4-1 2,-4 1-2,4-1 0,-4 0-2,4 1 2,-4-1-2,0 1-1,5 1 2,-5-4 0,0 3 1,0 2 0,3-3 1,-3 0 0,0 2-1,0-1 1,0 0-1,0 2 0,0-3 0,0 2 0,0-2-1,0 4 0,-3-4 0,3 1 0,0 1 0,0-2 0,-5 3 1,5 0 0,0-3 1,-4 3 1,4 0-2,-4-1 1,4 1-1,0-2 2,-4 1-4,4 1 1,0 2-2,-4-3 1,4 1 0,-4-1 0,4 3 2,-4-1 0,4-2 1,-5 3 0,5-2-1,-3 2 0,-1 0 1,-1-2 0,1 2-2,4 0 1,-4 0 1,0 0-1,0 0 1,0 0-1,0 0 2,-1 0-2,5 0-1,-3 0 1,-1 0 0,-1 0 0,1 0 0,0 2 1,4-2-1,-4 0 0,0 0-1,4 2 2,-4-2-1,0 3-1,4-3 1,-4 1 0,0-1 0,4 3-2,-4-1 1,-1-2 0,5 3 1,-4-1 0,0 1 0,4-1 0,-4 0 1,4 0 1,-4 1-1,0-1-1,0 0 0,4 3 0,-4-3 0,4 3 0,-4 0-2,4-3 0,-4 2 2,4-1 0,-5 1 0,5 1 0,-4 0 0,4-1 3,-3-2 0,3 2-2,0 1 0,-5 0 1,5-2-2,0 1 0,0-2-1,-4 2 0,4-1 0,0 2 0,0 0 1,0-3 1,0 2 1,0-1 1,0 1-1,0-1-2,0 1 1,0-2-1,0 1 0,0 1 0,4-1 1,-4-1 0,0 0 0,0 2 1,5-1-1,-5-1 1,3 1-1,-3-1 2,4 0-2,-4 1 0,5-1 1,-5 0-1,4-2 0,-4 3 1,4-2-1,-4-1 1,4 3-2,0-3 0,-4 3-1,4-3 0,0 0 0,-4 2 1,4-2 0,0 0 0,-4 0 0,4 0 0,1 0 0,-5 0-1,4 0 1,0 0 0,-4 0 0,4 0 0,-4 0 1,4 0 0,0-2-1,-4 2 1,4 0 0,0-3 0,-4 3-1,4-3 0,0 3 0,1-1 0,-5 1 0,4-3 1,-1 3 0,2-2 0,-5 2-1,4-2-1,0 2 0,-4-3-1,4 3 2,0-2-1,-4 0 0,4-1 1,0 3 0,-4-2 0,5-1 0,-5 2 1,4-2-1,-1 1 0,-3 0 0,5-1-1,-5 1 0,4-3 1,-4 3 0,4-1 0,-4-1 0,4 2 1,-4-3-1,0 1 0,4 2 0,-4-3 0,0 3 1,4-4-2,-4 2 1,0 0 0,0 2 0,4-3 0,-4 0 0,0-2 1,0 3-2,0-1 1,-4 0-1,4 0 1,0 4 0,-4-4-2,0 1 2,4-1 0,-4 0 0,0 3 0,0-3-1,4 3-3,-8 0-2,4-1-10,-1 1-13,1-2-20,-4 4-23,4-3-24,0 3-26,0 0-13</inkml:trace>
  </inkml:traceGroup>
</inkml:ink>
</file>

<file path=ppt/ink/ink1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51.9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051CE7E-0A21-4F08-9F7E-9E21E149763F}" emma:medium="tactile" emma:mode="ink">
          <msink:context xmlns:msink="http://schemas.microsoft.com/ink/2010/main" type="inkDrawing"/>
        </emma:interpretation>
      </emma:emma>
    </inkml:annotationXML>
    <inkml:trace contextRef="#ctx0" brushRef="#br0">21 7 7,'0'-1'20,"0"1"-1,0-3 0,0 3-1,0-2-2,0 2-1,0 0-1,-3 0-2,3-2-5,0 2-2,-4 0-1,4 2-1,0-2-2,-5 0 0,5 2-1,-4-2 3,4 3 0,0-3 0,-4 1 3,4-1 0,0 3 1,0-3 0,0 3 1,0-3 5,0 2 0,4-2 1,-4 2 1,0-2-1,4 0 0,-4 0-5,5 0-3,-5 0 1,4 0-3,-4-2-1,3 2 0,-3 0 0,5-2-2,-5 2-1,0 0-1,0-3-4,0 3-11,0 0-20,0 0-26,0 0-30,0 3-16</inkml:trace>
  </inkml:traceGroup>
</inkml:ink>
</file>

<file path=ppt/ink/ink1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5.0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2397DDE-78B7-44C7-A137-701C55E6434E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11,'0'0'19,"0"0"-3,0 0-3,3 0-2,-3 0-4,0 0 0,0 0-4,0 0-3,0 0-2,0 0 1,0 0-1,0 0-1,0 0-1,0 0-2,0 0-7,0 0-8,0 0-9</inkml:trace>
  </inkml:traceGroup>
</inkml:ink>
</file>

<file path=ppt/ink/ink1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7.1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C7A6229-94DD-4ADE-B49A-B28094095DD7}" emma:medium="tactile" emma:mode="ink">
          <msink:context xmlns:msink="http://schemas.microsoft.com/ink/2010/main" type="inkDrawing"/>
        </emma:interpretation>
      </emma:emma>
    </inkml:annotationXML>
    <inkml:trace contextRef="#ctx0" brushRef="#br0">54 6 17,'4'0'41,"-4"0"-3,0 0-1,4-1 1,-4 1-2,4 0 0,-4 0-3,0-3-2,0 3-2,5 0 1,-5 0-2,3-2-2,-3 2-1,0 0-3,4 0-4,-4 0-4,0 0-2,0 0-4,0 0-3,0 0-4,0 0-1,0 0 0,0 0-2,0 2 1,0-2 0,-4 3 1,4-2 1,-3 2 0,-2 2 0,5-3 0,-4 3-1,0-1 0,0 0 0,0 1 0,0 0-1,-5 0 0,9-1-1,-4 0-5,1 2-4,-2-2-8,1 1-10,0-1-10,0-1-15,0 1-12,4-1-11,-4-2-15,-1 2-13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7.69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0 3130 28,'0'0'38,"0"-5"8,9 5 3,-9-6 1,0-4 3,8 5 2,-8-1-3,11-3-2,-3-6-1,10 4-1,-8-9-1,7-1-4,11-5 1,8-5 5,2-6 6,7-14 8,19-4 4,10-17 6,17-6 1,9-14-1,28-16-7,9-5-6,27-11-4,2-5-6,16-3-11,1-7-9,9-5-5,-1-4-8,2-2-7,-10 12-5,0-2-1,-11 12-4,-6 5-5,-20 8-9,-1 4-19,-26 12-25,0 2-27,-28 14-26,1 7-26,-28 14-16,1 6-2,-20 4 10,-18 16 8,1 1-4,-11 8-1,-17 12 8</inkml:trace>
</inkml:ink>
</file>

<file path=ppt/ink/ink1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7.4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83A481B-54E7-4197-8C54-993D30FC390D}" emma:medium="tactile" emma:mode="ink">
          <msink:context xmlns:msink="http://schemas.microsoft.com/ink/2010/main" type="inkDrawing"/>
        </emma:interpretation>
      </emma:emma>
    </inkml:annotationXML>
    <inkml:trace contextRef="#ctx0" brushRef="#br0">73 0 7,'0'5'25,"-4"-3"-3,0 3-5,4 0-1,-4-1-2,0 1-3,-1-1-3,1 1-2,0 0-1,-4-1-2,4 3-1,0-2 0,0-3 0,0 3 1,0-1-1,-1 0-3,1-1-7,1-1-9,3 1-11,-4-1-14</inkml:trace>
  </inkml:traceGroup>
</inkml:ink>
</file>

<file path=ppt/ink/ink1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8.4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D08A481-ECEC-4C51-8C86-209648C33A90}" emma:medium="tactile" emma:mode="ink">
          <msink:context xmlns:msink="http://schemas.microsoft.com/ink/2010/main" type="inkDrawing"/>
        </emma:interpretation>
      </emma:emma>
    </inkml:annotationXML>
    <inkml:trace contextRef="#ctx0" brushRef="#br0">102 0 29,'0'0'48,"-4"2"-2,4 1-4,-4-1-6,4 0-5,-3 3-4,-2-3-7,1 2-6,0 2-5,0-2-2,0 1-1,-5-1-4,5 1-1,1 0 1,-6-1-1,5 1 0,0-1-2,0 1-5,0 0-2,-5-1-5,6 1-9,-1-1-14,0-1-17,-1 1-13,1-1-20</inkml:trace>
  </inkml:traceGroup>
</inkml:ink>
</file>

<file path=ppt/ink/ink1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8.4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BAAF72A-7BD0-4376-A4FA-920D6ED77BCF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9,'0'0'31,"4"0"-5,-4 2-3,4 1-3,-4-2-5,4 2-2,0 2-3,-4-1-4,4 1-3,0 1-2,-4 2 3,5-1-3,-1 0 0,-4 1-2,3 0-8,2-1-12,-5 0-18,4 2-18</inkml:trace>
  </inkml:traceGroup>
</inkml:ink>
</file>

<file path=ppt/ink/ink1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9.8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43B0164-BC37-46AE-A4EC-6962B69848D7}" emma:medium="tactile" emma:mode="ink">
          <msink:context xmlns:msink="http://schemas.microsoft.com/ink/2010/main" type="inkDrawing"/>
        </emma:interpretation>
      </emma:emma>
    </inkml:annotationXML>
    <inkml:trace contextRef="#ctx0" brushRef="#br0">119 0 14,'-5'3'50,"5"1"-2,-4 1-3,0-1-3,0 3-4,0 0-7,-5 0-5,5-2-5,1 2-4,-6 2-4,5-2-4,-4 0-2,4 2-3,-5-2 0,6 2-2,-5-3-1,-1 2 0,5-1-5,-4 0-14,4-3-14,-1 3-18,2-2-23,-1-1-22</inkml:trace>
  </inkml:traceGroup>
</inkml:ink>
</file>

<file path=ppt/ink/ink1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9.8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74149DB-4FC3-4DF4-A922-17895DE61850}" emma:medium="tactile" emma:mode="ink">
          <msink:context xmlns:msink="http://schemas.microsoft.com/ink/2010/main" type="inkDrawing"/>
        </emma:interpretation>
      </emma:emma>
    </inkml:annotationXML>
    <inkml:trace contextRef="#ctx0" brushRef="#br0">8 0 3,'-4'5'4,"0"2"-6</inkml:trace>
  </inkml:traceGroup>
</inkml:ink>
</file>

<file path=ppt/ink/ink1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1.6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13,'4'0'43,"-4"0"-1,0 0-4,0 0-1,0 0-4,0 0-1,0 0-5,0 0-3,5 0-5,-5 0-7,0 0-3,0 0-2,0 0-2,0 0-5,4 0 0,-4 0-1,0 0-3,0 0-10,0 0-13,0 0-13,0 0-16,0 0-17,3 0-21</inkml:trace>
</inkml:ink>
</file>

<file path=ppt/ink/ink1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3.0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9037E27-6489-49C0-9436-4D8FF107683A}" emma:medium="tactile" emma:mode="ink">
          <msink:context xmlns:msink="http://schemas.microsoft.com/ink/2010/main" type="inkDrawing"/>
        </emma:interpretation>
      </emma:emma>
    </inkml:annotationXML>
    <inkml:trace contextRef="#ctx0" brushRef="#br0">35 1 26,'0'0'45,"0"0"-4,4-2-6,-4 2-1,0 0-5,0 0-4,4 0-2,-4 2-3,4-2-2,1 2-1,-5-2-1,0 3 1,0 1 0,0-2-1,0 5 2,0-2-3,-5 1-3,5 2-3,-4-1-4,0 1-1,0 2-1,0 2-3,0-4 0,-4 2-1,4 2-1,0-3-1,-1 2-7,1-2-12,4 1-15,-3-1-25,3 0-27,0-2-25</inkml:trace>
  </inkml:traceGroup>
</inkml:ink>
</file>

<file path=ppt/ink/ink1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3.0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424D872-ADA2-44DB-820D-72CACB8110F9}" emma:medium="tactile" emma:mode="ink">
          <msink:context xmlns:msink="http://schemas.microsoft.com/ink/2010/main" type="inkDrawing"/>
        </emma:interpretation>
      </emma:emma>
    </inkml:annotationXML>
    <inkml:trace contextRef="#ctx0" brushRef="#br0">20 3 15,'4'-3'34,"-4"3"-6,4 0-7,-4 0-3,0 0-4,0 3-4,0-1-2,0 0-1,0 1-1,0 1-2,0 0 0,-4 4 1,4-1-3,-4 0-1,0 0 1,4-1 0,-4 1-2,0 3 0,0-4-8,4 4-16,-4-3-24,4-1-26</inkml:trace>
  </inkml:traceGroup>
</inkml:ink>
</file>

<file path=ppt/ink/ink1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3.4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A20400B-3F4F-40D0-9F00-7F8807FB66AF}" emma:medium="tactile" emma:mode="ink">
          <msink:context xmlns:msink="http://schemas.microsoft.com/ink/2010/main" type="inkDrawing"/>
        </emma:interpretation>
      </emma:emma>
    </inkml:annotationXML>
    <inkml:trace contextRef="#ctx0" brushRef="#br0">0 3 18,'4'0'49,"-4"0"-6,3-3-4,2 3-1,-1 0-1,0 0 0,0 0-4,4 3-3,1-3-6,-2 3-6,-2-1-5,7 0-4,-4 3-3,0-3-3,5 5-1,-5-2-2,0-1 0,1 3-5,-2 0-11,2-2-21,-5 1-27,4 1-35,0 0-19</inkml:trace>
  </inkml:traceGroup>
</inkml:ink>
</file>

<file path=ppt/ink/ink1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4.5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3AF0F49-9B5A-477D-A2E0-2C3D41A6842E}" emma:medium="tactile" emma:mode="ink">
          <msink:context xmlns:msink="http://schemas.microsoft.com/ink/2010/main" type="inkDrawing"/>
        </emma:interpretation>
      </emma:emma>
    </inkml:annotationXML>
    <inkml:trace contextRef="#ctx0" brushRef="#br0">0 0 26,'0'0'34,"0"0"-1,0 0-6,0 0-3,0 0-5,3 3-4,-3 0-5,4-3-3,-4 2-3,5 2-2,-1-1 0,0 1-2,0 1 0,4 1 0,-3-1-7,-2 2-16,1 0-20,5 0-30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18.35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17 3054 1,'-11'0'34,"11"-7"-8,-8 7-2,8 0 0,0-5 0,0 1 3,0-3-1,0 3 4,0-1 3,0 0 3,0-1 0,0 2 0,8-2-1,-8-5 4,0 8-1,11-8-3,-3 1 1,1-1-1,1-5 0,8-4 1,9-6 3,1-10 4,18-4 6,-1-11 9,19-11 9,19-15 11,8-21 6,28-4 1,9-22-2,18-5-6,28-20-11,-1-6-14,9 1-13,11-5-10,-1 0-7,-1 0-7,2-1-8,-10 10-7,-10 8-30,-8 3-43,-10 14-47,-18 9-57,-19 2-57,1 12-40,-27 3 2,-10 7 28</inkml:trace>
</inkml:ink>
</file>

<file path=ppt/ink/ink1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4.5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C1594E9-A4BF-489A-8C32-85156B52797E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13,'4'6'22,"0"-1"-3,0 2-3,1-2-5,-2 1-4,1 4-1,5-3-2,-5 2-2,0 0-2,0 0 0,0 0-1,0 1-1,1-2-11,-2 2-20</inkml:trace>
  </inkml:traceGroup>
</inkml:ink>
</file>

<file path=ppt/ink/ink1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4.5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2E5F3E6-0E10-4391-87FD-AAC772924FEE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9,'3'5'20,"-3"-1"-2,0 1-3,4 2-3,1 0-5,-1-1 1,-4 4-5,4-3-1,0 2-2,0 0-7,-4-2-15,4 2-25</inkml:trace>
  </inkml:traceGroup>
</inkml:ink>
</file>

<file path=ppt/ink/ink1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6.0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863EFB9-672E-446E-9FE3-F010C25260A1}" emma:medium="tactile" emma:mode="ink">
          <msink:context xmlns:msink="http://schemas.microsoft.com/ink/2010/main" type="inkDrawing"/>
        </emma:interpretation>
      </emma:emma>
    </inkml:annotationXML>
    <inkml:trace contextRef="#ctx0" brushRef="#br0">9 0 5,'4'2'9,"-4"1"-2,0 1 1,0 1 1,0-1-1,0 1-2,0 1-3,0 2-1,-4-1-1,4 0-1,-4 2 0,4 0 0,-4 0-1,4 3-1,0-3-9,0 2-13</inkml:trace>
  </inkml:traceGroup>
</inkml:ink>
</file>

<file path=ppt/ink/ink1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6.3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942AF4E-AE7E-4B55-9200-350C5334A93E}" emma:medium="tactile" emma:mode="ink">
          <msink:context xmlns:msink="http://schemas.microsoft.com/ink/2010/main" type="inkDrawing"/>
        </emma:interpretation>
      </emma:emma>
    </inkml:annotationXML>
    <inkml:trace contextRef="#ctx0" brushRef="#br0">16 0 5,'0'11'5,"-4"-2"1,4 2-1,-4 1 0,4 2-4,-5 0 0,5-1-2,-3 2-1,3 1 1,0 0 1,3 0 2,-3 0-2,5 3-12</inkml:trace>
  </inkml:traceGroup>
</inkml:ink>
</file>

<file path=ppt/ink/ink1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7.6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232A865-EEB8-46F4-9B53-CEF83074B0D6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6,'4'12'7,"-4"-1"1,4 3-1,-4 0 0,4 2-2,1 3-3,-1-1-2,-1 1 0,2 1 0,-1 1 0,4 0-2,-4-3-14</inkml:trace>
  </inkml:traceGroup>
</inkml:ink>
</file>

<file path=ppt/ink/ink1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7.7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33511A6-8D2A-4D2C-A92C-3EDB9C7A7B7F}" emma:medium="tactile" emma:mode="ink">
          <msink:context xmlns:msink="http://schemas.microsoft.com/ink/2010/main" type="inkDrawing"/>
        </emma:interpretation>
      </emma:emma>
    </inkml:annotationXML>
    <inkml:trace contextRef="#ctx0" brushRef="#br0">49 0 10,'0'12'16,"0"-2"2,0 1 1,0 3-2,-4 0 1,4 0-4,0-1-3,-4 1-4,4 2-3,-5 3-1,2-4-3,-1 7 0,-1-4 0,1 3 3,0 2 0,4 0 1,-4 0 1,0-1-5,0 1-13,0 0-29,4-2-28</inkml:trace>
  </inkml:traceGroup>
</inkml:ink>
</file>

<file path=ppt/ink/ink1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7.7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320D79F-E56A-4370-980D-09EFA2895278}" emma:medium="tactile" emma:mode="ink">
          <msink:context xmlns:msink="http://schemas.microsoft.com/ink/2010/main" type="inkDrawing"/>
        </emma:interpretation>
      </emma:emma>
    </inkml:annotationXML>
    <inkml:trace contextRef="#ctx0" brushRef="#br0">41 0 14,'0'12'14,"0"-1"-4,0 3-2,-4-1-1,0 2-1,-1 1-1,1 0-1,1 0-2,-2 2-2,-3-2 0,4 3-11,0-1-20</inkml:trace>
  </inkml:traceGroup>
</inkml:ink>
</file>

<file path=ppt/ink/ink1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9.3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2E549E6-B1C9-4FC3-BC45-FB6F18941406}" emma:medium="tactile" emma:mode="ink">
          <msink:context xmlns:msink="http://schemas.microsoft.com/ink/2010/main" type="inkDrawing"/>
        </emma:interpretation>
      </emma:emma>
    </inkml:annotationXML>
    <inkml:trace contextRef="#ctx0" brushRef="#br0">61 0 22,'0'4'30,"3"-1"1,-3 2-4,5 2 0,-5-1-2,0 1 2,0 0-1,0 2-2,0 0 4,0 3-1,0-1 1,-5 1-5,5 2-4,-3 0-5,3-1-5,-4 4-2,0-1-2,-1 0-2,1 0 0,0 0-2,4 2-1,-4-1-3,-4-1-2,4-2-6,0 2-11,0-3-16,0 1-27,-1-2-33,-2-1-17</inkml:trace>
  </inkml:traceGroup>
</inkml:ink>
</file>

<file path=ppt/ink/ink1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9.3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1EABE1C-136C-4A1F-90AC-67C5046013A1}" emma:medium="tactile" emma:mode="ink">
          <msink:context xmlns:msink="http://schemas.microsoft.com/ink/2010/main" type="inkDrawing"/>
        </emma:interpretation>
      </emma:emma>
    </inkml:annotationXML>
    <inkml:trace contextRef="#ctx0" brushRef="#br0">20 0 26,'5'7'37,"-1"-2"-3,0 4-1,-4-2-6,0 2-3,3 0-4,-3 3-4,-3-1-3,3 1-5,0 1-1,0 1-3,-4 0-1,4 0 0,-4 0-1,4 0-2,-5 2 0,1-2 0,4-1-1,-4 3-5,0-2-10,0 0-17,0-2-26,4 1-26</inkml:trace>
  </inkml:traceGroup>
</inkml:ink>
</file>

<file path=ppt/ink/ink1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9.6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89DB8CD-BA2A-4259-9A20-85BA2C9CCD50}" emma:medium="tactile" emma:mode="ink">
          <msink:context xmlns:msink="http://schemas.microsoft.com/ink/2010/main" type="inkDrawing"/>
        </emma:interpretation>
      </emma:emma>
    </inkml:annotationXML>
    <inkml:trace contextRef="#ctx0" brushRef="#br0">0 0 43,'4'2'41,"-1"3"-3,2-3-2,-5 3-2,4-1-1,0 3-1,-4 0-4,4 2-3,-4 3-4,0-3-4,0 5-5,0-3-2,0 3-4,0-2-2,0 1 1,0 1-2,0-2 0,-4 1-4,4-1 1,0 1-3,-4-1-5,4-3-7,0 0-11,0 1-13,-4-3-27,4 2-27,0-4-17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21"/>
    </inkml:context>
    <inkml:brush xml:id="br0">
      <inkml:brushProperty name="width" value="0.01764" units="cm"/>
      <inkml:brushProperty name="height" value="0.01764" units="cm"/>
    </inkml:brush>
  </inkml:definitions>
  <inkml:traceGroup>
    <inkml:annotationXML>
      <emma:emma xmlns:emma="http://www.w3.org/2003/04/emma" version="1.0">
        <emma:interpretation id="{22ED014D-1020-4789-A8AA-9EA634878008}" emma:medium="tactile" emma:mode="ink">
          <msink:context xmlns:msink="http://schemas.microsoft.com/ink/2010/main" type="inkDrawing"/>
        </emma:interpretation>
      </emma:emma>
    </inkml:annotationXML>
    <inkml:trace contextRef="#ctx0" brushRef="#br0">-209 3178 3,'0'0'34,"0"3"-3,0-3-4,0 3-3,0 0-1,0-1-3,0 4-1,5-3-4,-5 1-2,0 1-3,0 1-2,0-1 1,0 2 0,4-1 2,-4 2-1,0 0 0,0 0 0,0-1-2,0 1-1,5 0-6,-5-1 2,0 1-3,5 0 0,-5 2 0,0-2-1,4 0 1,-3-6-2</inkml:trace>
  </inkml:traceGroup>
</inkml:ink>
</file>

<file path=ppt/ink/ink1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0.6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EA30CDE-672A-4974-B0B5-1F49BD1458CB}" emma:medium="tactile" emma:mode="ink">
          <msink:context xmlns:msink="http://schemas.microsoft.com/ink/2010/main" type="inkDrawing"/>
        </emma:interpretation>
      </emma:emma>
    </inkml:annotationXML>
    <inkml:trace contextRef="#ctx0" brushRef="#br0">49 0 18,'4'4'44,"-4"1"-3,0 2-3,0 0-3,0 2-4,0 0-2,-4 2-5,4 1-3,-4 0-3,4 2-6,-5-3-2,5 3-4,-3-1-3,-1-1 0,-1-1-1,1 4-1,0-4-1,4-2-5,-4 0-5,0 0-11,0 1-15,4-3-22,-5-1-29,2-1-15</inkml:trace>
  </inkml:traceGroup>
</inkml:ink>
</file>

<file path=ppt/ink/ink1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0.6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5969E19-4ECC-48B3-909F-509116BDD614}" emma:medium="tactile" emma:mode="ink">
          <msink:context xmlns:msink="http://schemas.microsoft.com/ink/2010/main" type="inkDrawing"/>
        </emma:interpretation>
      </emma:emma>
    </inkml:annotationXML>
    <inkml:trace contextRef="#ctx0" brushRef="#br0">61 0 48,'0'9'47,"-3"0"0,3 1-4,0 1-4,-4 1-7,4 1-6,-4-1-7,-1 2-8,5 0-3,-4-3-5,0 3-1,0-3-3,0 3-5,0-2-6,-1-1-16,-2-2-29,3 3-32,-5-5-17</inkml:trace>
  </inkml:traceGroup>
</inkml:ink>
</file>

<file path=ppt/ink/ink1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1.0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ECFD92C-D5FE-46C2-A3AB-958C3E557947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6,'8'7'49,"0"-2"-1,1 2-4,-2 0-6,2 2-6,3 0-6,-4 0-7,4 2-6,-3 1-3,-1-1-5,0 1-1,0 2 0,-4-2-1,5-1-1,-5 3-1,-4-3-1,4 3 0,-4-2 0,0-1-1,0-2-1,-4 0-4,4 1-2,-4-2-10,-1 0-13,1-3-18,-4 1-26,4-3-18</inkml:trace>
  </inkml:traceGroup>
</inkml:ink>
</file>

<file path=ppt/ink/ink1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2.4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6FEB9FF-BA2A-4464-83D7-CC28BC93F63B}" emma:medium="tactile" emma:mode="ink">
          <msink:context xmlns:msink="http://schemas.microsoft.com/ink/2010/main" type="inkDrawing"/>
        </emma:interpretation>
      </emma:emma>
    </inkml:annotationXML>
    <inkml:trace contextRef="#ctx0" brushRef="#br0">20 0 20,'0'7'48,"0"-1"-4,5 4-7,-5-3-5,0 4-8,0-2-4,0 3-8,0-1-5,0 1-2,-5-1-2,5 0-3,0 1 1,-4-1-1,4 2 0,0-4-1,-3 0-4,3 0-4,-5-2-13,1 2-19,4-4-26,-4 2-20</inkml:trace>
  </inkml:traceGroup>
</inkml:ink>
</file>

<file path=ppt/ink/ink1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2.4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97852EF-6868-40F8-A8CF-03B6BF450D04}" emma:medium="tactile" emma:mode="ink">
          <msink:context xmlns:msink="http://schemas.microsoft.com/ink/2010/main" type="inkDrawing"/>
        </emma:interpretation>
      </emma:emma>
    </inkml:annotationXML>
    <inkml:trace contextRef="#ctx0" brushRef="#br0">197 0 5,'-4'1'23,"-4"2"3,0-1 3,-1 3 0,1 0-3,0-1-4,0 0-6,-4 4-3,3-1-6,-3 2-3,4 0-1,-4 1 0,-1 0 0,1 3-2,4-3 1,-5 5-1,5-4-4,-4 3-6,4-1-11,0-1-21,-1-1-32</inkml:trace>
  </inkml:traceGroup>
</inkml:ink>
</file>

<file path=ppt/ink/ink1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2.8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2B68E67-BA23-4FE1-A53B-76F84615C9CA}" emma:medium="tactile" emma:mode="ink">
          <msink:context xmlns:msink="http://schemas.microsoft.com/ink/2010/main" type="inkDrawing"/>
        </emma:interpretation>
      </emma:emma>
    </inkml:annotationXML>
    <inkml:trace contextRef="#ctx0" brushRef="#br0">127 0 7,'-8'16'19,"-5"-2"-3,6 2 0,-2 0-4,1 3-1,0-3-2,-1 2-4,2-2-2,-2 3-1,1-3-1,4 0-1,-4 0-1,4 0-1,-4 0-1,3-2-6,1-2-7,0 1-11,0-3-11</inkml:trace>
  </inkml:traceGroup>
</inkml:ink>
</file>

<file path=ppt/ink/ink1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3.9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A83CB56-B5C3-4EFB-B154-6DD5049EAD02}" emma:medium="tactile" emma:mode="ink">
          <msink:context xmlns:msink="http://schemas.microsoft.com/ink/2010/main" type="inkDrawing"/>
        </emma:interpretation>
      </emma:emma>
    </inkml:annotationXML>
    <inkml:trace contextRef="#ctx0" brushRef="#br0">91 0 7,'-4'12'28,"-5"1"-7,1 1-5,4 0-6,-4 2-2,4-2-2,0 2-1,-5-2-2,5 2 0,1 0 2,-6-2-2,5 0-2,0 0-5,0-3-5,0 1-10,0-4-9,-1 2-17</inkml:trace>
  </inkml:traceGroup>
</inkml:ink>
</file>

<file path=ppt/ink/ink1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3.9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1D5977A-BEA7-4C3C-9512-BBA2B919D2AF}" emma:medium="tactile" emma:mode="ink">
          <msink:context xmlns:msink="http://schemas.microsoft.com/ink/2010/main" type="inkDrawing"/>
        </emma:interpretation>
      </emma:emma>
    </inkml:annotationXML>
    <inkml:trace contextRef="#ctx0" brushRef="#br0">25 0 18,'-4'16'24,"-1"3"-4,5-4-5,-4 2-2,0-1-4,4 0-2,-4 0-4,4 0-3,-4-2 0,4 0-1,0-3-2,0 1-2,0-3-9,0 0-10,0-2-17</inkml:trace>
  </inkml:traceGroup>
</inkml:ink>
</file>

<file path=ppt/ink/ink1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3.9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FA063B6-CD09-496C-AD23-1774F252F74B}" emma:medium="tactile" emma:mode="ink">
          <msink:context xmlns:msink="http://schemas.microsoft.com/ink/2010/main" type="inkDrawing"/>
        </emma:interpretation>
      </emma:emma>
    </inkml:annotationXML>
    <inkml:trace contextRef="#ctx0" brushRef="#br0">115 0 13,'-12'21'14,"4"-2"-3,-5 1 0,5 1 0,-4-3-4,4 1 0,-1-1-4,1-2-3,0 3 0,0-4 0,4 0 0,0-4-2,0 1-8,-1-3-10,1 0-14</inkml:trace>
  </inkml:traceGroup>
</inkml:ink>
</file>

<file path=ppt/ink/ink1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4.3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58F89A5-E6FB-40D0-BA04-4367B1575BCD}" emma:medium="tactile" emma:mode="ink">
          <msink:context xmlns:msink="http://schemas.microsoft.com/ink/2010/main" type="inkDrawing"/>
        </emma:interpretation>
      </emma:emma>
    </inkml:annotationXML>
    <inkml:trace contextRef="#ctx0" brushRef="#br0">74 0 3,'-4'19'22,"-4"-1"1,4 1-3,-4-1 0,-1 1-4,5-1-2,-4-2-3,4 2-3,-4-4-2,4 2-2,0-2 2,-1-2-2,5-1 0,-4-2-4,4 1-2,0-3-6,0-3-11,0 1-15,0-3-22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2:24.7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6,'10'0'4,"2"0"1,-2 0 1,1 0-2,2 0-1,1 0-1,-2 0-3,0 0-7,3 0-10</inkml:trace>
</inkml:ink>
</file>

<file path=ppt/ink/ink1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3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037D2A2-2EAC-4AF9-ABBA-45A4921EAC35}" emma:medium="tactile" emma:mode="ink">
          <msink:context xmlns:msink="http://schemas.microsoft.com/ink/2010/main" type="inkDrawing"/>
        </emma:interpretation>
      </emma:emma>
    </inkml:annotationXML>
    <inkml:trace contextRef="#ctx0" brushRef="#br0">156 0 27,'-9'10'29,"1"-1"3,-4 2 1,3 1-1,2 3-3,-6 0-2,5 1-6,-4 2-6,4 1-5,-5-3-3,5 5-3,0-5 0,0 2-1,-1-2-3,5 3 0,-4-6 0,4 4-6,0-6-9,0 2-11,4-1-18,0-2-26,4-4-21</inkml:trace>
  </inkml:traceGroup>
</inkml:ink>
</file>

<file path=ppt/ink/ink1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4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9457627-937F-4557-BCB9-694B0D96133D}" emma:medium="tactile" emma:mode="ink">
          <msink:context xmlns:msink="http://schemas.microsoft.com/ink/2010/main" type="inkDrawing"/>
        </emma:interpretation>
      </emma:emma>
    </inkml:annotationXML>
    <inkml:trace contextRef="#ctx0" brushRef="#br0">121 0 23,'-12'17'36,"4"4"-3,-5-3-3,5 2-4,0 1-5,-4 0-3,4 0-7,-1-1-2,1 1-4,0-2-2,4-1-1,-4 0-2,4-1 0,-1-4-7,1 1-8,4-2-12,-3-1-13,3-2-17</inkml:trace>
  </inkml:traceGroup>
</inkml:ink>
</file>

<file path=ppt/ink/ink1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4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38DDDB1-6139-4C30-A3C3-96624C3C46E9}" emma:medium="tactile" emma:mode="ink">
          <msink:context xmlns:msink="http://schemas.microsoft.com/ink/2010/main" type="inkDrawing"/>
        </emma:interpretation>
      </emma:emma>
    </inkml:annotationXML>
    <inkml:trace contextRef="#ctx0" brushRef="#br0">131 0 37,'-13'17'38,"1"-1"-3,4 2-9,-4 1-5,-1 1-5,1 3-6,4 1-2,-4-1-3,3 0-2,1 2-1,0-2-1,4-3-5,-4 1-8,4 0-10,4-3-14,0-2-17</inkml:trace>
  </inkml:traceGroup>
</inkml:ink>
</file>

<file path=ppt/ink/ink1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4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7EA6F1F-36EC-4FDF-B0DB-9D592ED89270}" emma:medium="tactile" emma:mode="ink">
          <msink:context xmlns:msink="http://schemas.microsoft.com/ink/2010/main" type="inkDrawing"/>
        </emma:interpretation>
      </emma:emma>
    </inkml:annotationXML>
    <inkml:trace contextRef="#ctx0" brushRef="#br0">127 0 18,'-12'19'25,"0"2"-3,3-1-3,-3 3-6,4 2-5,-4 1 0,0-1-3,3 1-2,1-4 1,0 4-3,-1-3 0,6-2-4,-6-1-10,5 1-11,4-5-14</inkml:trace>
  </inkml:traceGroup>
</inkml:ink>
</file>

<file path=ppt/ink/ink1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4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A0E0164-ED4A-40ED-9FD3-1246BBF15E73}" emma:medium="tactile" emma:mode="ink">
          <msink:context xmlns:msink="http://schemas.microsoft.com/ink/2010/main" type="inkDrawing"/>
        </emma:interpretation>
      </emma:emma>
    </inkml:annotationXML>
    <inkml:trace contextRef="#ctx0" brushRef="#br0">89 0 6,'-9'21'20,"2"2"-3,-6-2-2,5 2-1,0 0-3,0 0-3,4 0-2,-5 0-5,5 0 3,-4 0-1,4-3 0,0 3-9,4-5-14,-4 4-20</inkml:trace>
  </inkml:traceGroup>
</inkml:ink>
</file>

<file path=ppt/ink/ink1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6.9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1C03B01-B67C-4057-8E0E-DC3D85C59C27}" emma:medium="tactile" emma:mode="ink">
          <msink:context xmlns:msink="http://schemas.microsoft.com/ink/2010/main" type="inkDrawing"/>
        </emma:interpretation>
      </emma:emma>
    </inkml:annotationXML>
    <inkml:trace contextRef="#ctx0" brushRef="#br0">25 0 2,'-5'19'7,"1"-1"-2,0-2 0,0 3-4,0-6 1,4 1-3,-4 0-15</inkml:trace>
  </inkml:traceGroup>
</inkml:ink>
</file>

<file path=ppt/ink/ink1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6.9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13232F1-660B-4189-9FD3-D8A36824F653}" emma:medium="tactile" emma:mode="ink">
          <msink:context xmlns:msink="http://schemas.microsoft.com/ink/2010/main" type="inkDrawing"/>
        </emma:interpretation>
      </emma:emma>
    </inkml:annotationXML>
    <inkml:trace contextRef="#ctx0" brushRef="#br0">19 0 9,'0'16'9,"0"0"1,-4 1 4,4-1 5,0 0 2,-4-1 1,4 2-2,0 1-2,-4-4-5,4 2-4,0-2-4,-5 2-3,5-4 2,0 2-4,0-3-6,0-2-6,-3 0-12,3-2-13,0 0-19</inkml:trace>
  </inkml:traceGroup>
</inkml:ink>
</file>

<file path=ppt/ink/ink1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6.9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128BEA4-1AC9-40CA-87EB-0F5049E1FF90}" emma:medium="tactile" emma:mode="ink">
          <msink:context xmlns:msink="http://schemas.microsoft.com/ink/2010/main" type="inkDrawing"/>
        </emma:interpretation>
      </emma:emma>
    </inkml:annotationXML>
    <inkml:trace contextRef="#ctx0" brushRef="#br0">69 0 11,'-4'17'24,"1"-3"-1,-2 1-1,1 4-3,0-3-5,0 1-2,0-1-5,0 0-2,0 0-1,-1-2 1,1-1-2,1-1 1,-2-3-3,5 0-1,-4 1 0,4-3-2,-4-3 0,4 1-4,-4-3-5,4 0-10,0-2-7,-4-2-10</inkml:trace>
  </inkml:traceGroup>
</inkml:ink>
</file>

<file path=ppt/ink/ink1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6.9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AF140D9-C811-4018-BD13-8DF0EECF697F}" emma:medium="tactile" emma:mode="ink">
          <msink:context xmlns:msink="http://schemas.microsoft.com/ink/2010/main" type="inkDrawing"/>
        </emma:interpretation>
      </emma:emma>
    </inkml:annotationXML>
    <inkml:trace contextRef="#ctx0" brushRef="#br0">79 0 28,'0'13'34,"-4"4"-1,0 1-1,4 1-2,-4 3-2,-4 1-2,3 3-5,1-1-4,1-2-3,-6 2-4,5 1-3,0-4-2,0 1-2,0 0-1,0 1-2,-1-6 2,1 1-1,1-1-1,3-2 1,-5-2-1,5-2-8,0-4-9,0 2-8,0-3-12,0-3-20,0 1-23</inkml:trace>
  </inkml:traceGroup>
</inkml:ink>
</file>

<file path=ppt/ink/ink1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7.3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A1AC7F3-29BA-4A30-8BE7-A0316B3D2A85}" emma:medium="tactile" emma:mode="ink">
          <msink:context xmlns:msink="http://schemas.microsoft.com/ink/2010/main" type="inkDrawing"/>
        </emma:interpretation>
      </emma:emma>
    </inkml:annotationXML>
    <inkml:trace contextRef="#ctx0" brushRef="#br0">119 0 42,'-4'14'47,"-5"2"-3,5 2-5,-4 2-5,0 2-3,0 1-8,0 0-5,3 0-5,-2-3-4,-2 3-4,5-2-2,-4-1-2,4-1 0,0 0-1,-1-4 0,1 2-1,1-3-1,-2-3-6,1 1-10,4-3-11,-4-2-14,4-1-20,-4-1-27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07:51.332"/>
    </inkml:context>
    <inkml:brush xml:id="br0">
      <inkml:brushProperty name="width" value="0.01764" units="cm"/>
      <inkml:brushProperty name="height" value="0.01764" units="cm"/>
      <inkml:brushProperty name="fitToCurve" value="1"/>
    </inkml:brush>
    <inkml:brush xml:id="br1">
      <inkml:brushProperty name="width" value="0.01764" units="cm"/>
      <inkml:brushProperty name="height" value="0.01764" units="cm"/>
    </inkml:brush>
  </inkml:definitions>
  <inkml:traceGroup>
    <inkml:annotationXML>
      <emma:emma xmlns:emma="http://www.w3.org/2003/04/emma" version="1.0">
        <emma:interpretation id="{B7F9E1DE-B063-4B74-A51E-373BE4E3AB90}" emma:medium="tactile" emma:mode="ink">
          <msink:context xmlns:msink="http://schemas.microsoft.com/ink/2010/main" type="writingRegion" rotatedBoundingBox="14202,3724 14152,6416 13910,6411 13959,3719"/>
        </emma:interpretation>
      </emma:emma>
    </inkml:annotationXML>
    <inkml:traceGroup>
      <inkml:annotationXML>
        <emma:emma xmlns:emma="http://www.w3.org/2003/04/emma" version="1.0">
          <emma:interpretation id="{74A09EC6-7A83-4A32-BD88-C8AE9FFBAECE}" emma:medium="tactile" emma:mode="ink">
            <msink:context xmlns:msink="http://schemas.microsoft.com/ink/2010/main" type="paragraph" rotatedBoundingBox="14202,3724 14152,6416 13910,6411 13959,3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B63FA0-1A43-4E3A-A38E-BCB1FCCE2A46}" emma:medium="tactile" emma:mode="ink">
              <msink:context xmlns:msink="http://schemas.microsoft.com/ink/2010/main" type="line" rotatedBoundingBox="14202,3724 14152,6416 13910,6411 13959,3719"/>
            </emma:interpretation>
          </emma:emma>
        </inkml:annotationXML>
        <inkml:traceGroup>
          <inkml:annotationXML>
            <emma:emma xmlns:emma="http://www.w3.org/2003/04/emma" version="1.0">
              <emma:interpretation id="{B9403CD2-37B8-43A7-8B91-8B9CC0F5EA2A}" emma:medium="tactile" emma:mode="ink">
                <msink:context xmlns:msink="http://schemas.microsoft.com/ink/2010/main" type="inkWord" rotatedBoundingBox="14202,3724 14152,6416 13910,6411 13959,3719"/>
              </emma:interpretation>
              <emma:one-of disjunction-type="recognition" id="oneOf0">
                <emma:interpretation id="interp0" emma:lang="en-US" emma:confidence="0.5">
                  <emma:literal>tie</emma:literal>
                </emma:interpretation>
                <emma:interpretation id="interp1" emma:lang="en-US" emma:confidence="0">
                  <emma:literal>tonite</emma:literal>
                </emma:interpretation>
                <emma:interpretation id="interp2" emma:lang="en-US" emma:confidence="0">
                  <emma:literal>#hate</emma:literal>
                </emma:interpretation>
                <emma:interpretation id="interp3" emma:lang="en-US" emma:confidence="0">
                  <emma:literal>#tie</emma:literal>
                </emma:interpretation>
                <emma:interpretation id="interp4" emma:lang="en-US" emma:confidence="0">
                  <emma:literal>#white</emma:literal>
                </emma:interpretation>
              </emma:one-of>
            </emma:emma>
          </inkml:annotationXML>
          <inkml:trace contextRef="#ctx0" brushRef="#br0">-186 592 7,'0'0'15,"0"3"-1,0-3 0,0 0-3,0 0 0,0 2-4,0-2 1,0 0-1,0 0 0,0 0 0,0 0-2,0 0 2,0 0-2,0 0 1,0 0-1,0 2 0,0-2 2,0 0 0,0 0 0,0 0-1,0 0 1,0 0-1,0 4-2,0-4 0,0 0 2,0 0 0,0 2 1,0-2 1,0 0 0,0 2 1,0-2 2,-4 0-2,4 0 1,0 3 0,0-3 2,0 0-1,0 0 0,0 3-1,0-3 0,0 0-1,0 0-2,0 0 0,-5 2-3,5-2-1,0 0-1,0 0 0,0 3 1,0-3-1,0 0 1,0 0 0,0 0 1,0 3-2,0-3-1,-5 0 1,5 0-1,0 0 1,0 0-1,0 0 2,0 0-1,0 0-2,0 0 0,0 0 0,0 0 0,0 0-1,0 3 1,0-3 0,0 0 1,0 0 0,0 0 0,0 0-1,0 0 1,0 0-2,0 0 0,0 0-5,0 0-7,0 0-11,0 0-17,0 0-26,0 0-32,0 0-14</inkml:trace>
          <inkml:trace contextRef="#ctx0" brushRef="#br0" timeOffset="12050.559">-172 578 7,'0'0'11,"0"0"0,0 0 2,0 0 2,0 3 2,-5-3 0,5 0 1,0 0-1,0 0-3,0 0-1,0 0 0,0 0-2,0 0-1,0 0-1,0 0 0,-4 0 0,4 0-2,0 3 0,0-3 0,0 0-1,0 0 0,0 0 1,0 0 1,0 0 2,0 0 1,0 0 2,0 0 1,-5 0 2,5 3 0,0-3 0,0 0 0,0 2-3,-4-2-1,4 0-2,0 0-1,0 3-2,0-3 0,0 0-2,-5 0 0,5 3 1,0-3 0,0 0-4,0 0-1,0 0 2,0 0-1,0 0-1,0 2 1,0-2 2,0 0 0,0 0-1,0 0 1,0 0 0,0 2 2,-5-2-2,5 0 0,0 0 2,0 0-1,0 4 1,0-4-1,-4 0-1,4 0-2,0 0 1,0 0-1,0 0-1,0 2 1,0-2 1,0 0 0,0 2 0,0-2-1,0 0-1,0 0-1,0 0 1,0 0 0,0 0 1,0 3 0,-5-3-1,5 0 0,0 0 2,0 0-2,0 3 1,0-3 0,-5 0 2,5 2-1,0-2-1,0 3 1,0-3-2,0 0 0,0 0-1,-4 0 0,4 3 0,0-3 0,0 0 0,0 3 1,0-3 0,0 0 1,0 0-1,0 0 0,0 0 4,0 0-2,0 0 2,-5 0-1,5 0 3,0 1 0,0-1-1,0 0 0,0 0-1,-5 3-3,5-3 0,0 0 0,0 0-1,0 0 0,-4 3 2,4-3 0,0 0 1,-5 0-1,5 2-1,0-2 0,0 0-2,0 4 1,0-4 0,-4 0-2,4 0 1,0 2-1,0-2 0,0 0-2,0 2 2,0-2 0,-5 0 1,5 3 1,0-3 1,0 3 0,0-3 0,0 0-1,0 0-1,0 2-1,-4-2-1,4 0 1,0 2 1,0-2 0,0 4 0,0-4 0,-5 0 0,5 2 1,0-2-1,0 0 0,0 0 0,0 2 0,0-2 1,0 0 0,0 0-1,0 4 0,0-4 0,0 0 0,-5 0 0,5 2-1,0-2 1,0 0-1,0 0 0,0 2 0,0-2 1,0 0 0,0 3 0,0-3 0,-4 0 0,4 0 0,0 0 0,0 3 0,0-3 3,0 0 0,-5 2 0,5-2-1,0 3 0,0-3 2,0 3-2,0-3-1,-5 0-1,5 2 1,0-2 1,0 3-1,0-3 1,0 3-2,0-3 0,0 1 0,0-1-1,0 3 0,0-3 0,0 3 1,0-3 1,0 3 1,0-3-1,0 2-1,0 1 1,-4-3 0,4 0-1,0 3 0,0 0 1,0-3-2,0 1 1,0-1 0,0 3-1,0-3 0,0 3 1,0-3 0,0 2 0,0 1 1,0 0 0,0-1-1,0-2 0,0 3 2,0 0 1,0-1-1,0 0 2,0 2 2,0-2 1,0 0-1,0 2 0,0-2 2,-5 0 0,5 1 0,0 0-2,0-1 1,0 1-3,0 0 1,0-1-3,0 1 0,0 0 0,0-2-1,0 2 1,0 0-1,0 0-1,0-1 0,0 1 1,0 0 0,-5-3-1,5 3 1,0-2-1,0 2 2,0-3-1,0 3-1,0-3-7,0 2-19,0 1-27,0-3-39,0 0-53,0 0-26,0 0-7</inkml:trace>
          <inkml:trace contextRef="#ctx0" brushRef="#br0" timeOffset="22557.9898">-339 1801 23,'-4'2'35,"4"-2"0,-5 3-1,5 0 0,-5-1 1,5 3-2,-4-2-2,4-1-4,-5 4-3,5-1-5,-4 0-5,4-2-3,-5 2-4,0 0-2,1 1-1,4-2-3,-5 2 0,5-1 1,-4 3-2,-1-3-1,5 0-1,-5 1 1,1-1-2,4 0-8,-5 0-14,0 0-27,5 1-38,0-4-20</inkml:trace>
          <inkml:trace contextRef="#ctx0" brushRef="#br1" timeOffset="187505.5398">-283 1819 42,'0'2'61,"-5"-2"-4,5 3-4,-4 0-2,4-1-4,-5 4 1,0-1-1,5 0-3,-3 1 1</inkml:trace>
          <inkml:trace contextRef="#ctx0" brushRef="#br0" timeOffset="23684.0984">-283 1767 30,'-5'5'40,"1"3"-3,4-3-3,-5 3-2,0 0-4,1 2-3,-1-2 1,0 2 0,1-2-3,-1 3 0,0-1-2,1 1-1,-1-1-5,1-2-2,-1 2-3,0 0-4,1 1-2,4-1-1,-5-2 0,5 2-2,-4-1-1,4-2 1,0 1-1,0 0-3,0 0-9,0-3-8,0 3-13,0-3-20,0 3-25,0-6-27,0 3-10</inkml:trace>
          <inkml:trace contextRef="#ctx0" brushRef="#br0" timeOffset="13140.0991">-204 603 25,'0'0'34,"0"0"0,0 0-1,-5 0-1,5 0-3,0 0 1,-5 0-1,5 2-1,0-2-1,-4 0 0,4 2-1,0-2-2,-5 3-3,5-3 0,0 3-2,-5-3-3,5 2-1,0-2-2,-4 3-1,4-3-1,0 3 1,-5 0 0,5-2 0,0-1 1,-4 3 1,4 0 1,0-1 2,0 2 0,-5-2 0,5 0-1,-4 4 1,4-4-3,0 0-1,-5 4 0,5-4 0,0 2-1,-5-2-2,5 3 0,0-2 0,0-1-2,0 4 0,0-4 1,0 1-1,-4 0 1,4 1-1,0-1 1,0 0-1,0-1-1,0 1 1,-5 3-1,5-5-1,0 2 0,0 0 1,0 2 0,0-2 0,0-1 0,0 1-1,-5 0 1,5 1-1,0 0 0,0-2 1,0 4-1,0-4 0,0 0 0,-4 4 0,4-4-1,0 1 1,0 0-4,0 2 1,-5-2 0,5-2 0,0 5-2,0-3 1,0-1 2,0 1-1,0 0-2,-5 0 0,5-2-1,0 2 0,0 0 0,0 2 0,0-2 0,0-1 1,0 1 1,0 0-1,0 1-1,0 0 1,0-2-1,0 4 1,0-4 1,0 0 0,0 4 1,0-4-2,0 1 1,-4 0 1,4-1-2,0 1 2,0 0-2,0-2 0,0 2 0,0 0-2,0 0 1,0-1 0,0 1 0,0 0 1,0 0 0,0-2 1,0 2-2,0 0 2,0-1-1,0 1-1,0 0-1,0-1 0,0 4 0,0-4-1,0 0 1,0 4 1,0-4 0,0 4 0,0-4 2,0 4-1,0-4 1,0 0 0,0 4-1,0-3 1,0 0-2,0-2 0,0 2 1,0 3 0,0-6-1,0 2 0,0 1 1,0 0 1,0-1-1,-5 0-1,5-2-2,0 4-8,0-2-21,0 0-22,0 1-26,-5-3-29,5 0-36,0 3-36,0-3-5,0 0 9</inkml:trace>
          <inkml:trace contextRef="#ctx0" brushRef="#br0" timeOffset="15676.7041">-209 657 17,'0'0'33,"-5"2"-2,5-2-1,0 4-1,-4-2-1,4-2 0,-5 2-1,5 1-1,-5 0-2,5-1 0,0 1-1,-4 0 0,4-1-2,-5 1 0,5 0-1,0-2-2,-4 2-1,4 3-4,0-4-2,-5 1 0,5 3 0,-4-5 0,4 2 0,-5 2 3,5-2 1,-5 2 2,5-2 1,0 0 0,-4 1 0,4 0-1,-5 0 0,5 0-3,-5-2-1,5 3-2,0-2 2,-4 2-1,4-2-1,0 2 2,-5-2 0,5 1 0,0-1-3,-5 0 1,5 2-3,0-2 0,0 0 0,0-2 1,0 2 1,-4 2 0,4-2 2,0 0 0,0 2-1,0-2 0,-5-1-1,5 4-1,0-4-2,0 0-2,0 4-1,0-4 2,-5 1-2,5 0 0,0 2 1,0-2 1,0-1 1,0 4-1,-4-2 0,4-1 2,0 0-1,0 2 0,0-2-2,0 0 1,0-2 0,0 5-3,0-4 2,0 1-3,0 2 2,0-2-3,0 0-1,0-1 0,0 0 1,0 2-1,0-2 0,0 0-1,0 4 3,0-6-1,0 5-1,0-2 2,0-3-1,0 2 1,0 0 0,0 2-1,0-2 1,0 1-1,0 0 0,0-2 1,0 2-2,0 0 1,0 0 0,0-1-1,0 1-1,0 0 1,0-1 2,0 0-1,0-2 0,0 4 1,0-2 0,0 0-1,0 1 0,0-3-1,0 3 1,0-1 0,0 1 0,0 0 1,0-3-2,0 3 0,0-2 0,0 2 1,0-3 0,0 3 0,4-1 1,-4 1 1,0 0-2,0-1 0,0 1-1,0 0 1,0-3 0,0 2 0,0 0 1,0 2-1,0-2 1,0-2 0,0 3-1,0-1 0,0 0 1,0-2 0,0 3-2,0 0 1,0 0 2,0-1-2,0-2 3,0 3-1,0-3 3,0 3-2,0-3 0,0 2 1,0 0-2,0-2 1,0 3-3,0-3 1,0 3 0,0-1 1,0-2 0,0 3 1,0 0 0,0-1 1,0-2 0,0 3-2,-4 0 0,4 0 0,0-2 1,0-1-2,0 3 0,0 0 0,0-3 0,0 2-1,0-2 1,0 3 1,0-3-1,0 3 0,0-3-1,0 2 0,0 1 0,0-3 0,0 3-1,0-1 1,0-2 2,0 0-1,0 2-1,0 2 0,0-4 0,-5 2 1,5-2-2,0 2 1,0-2 1,0 3-1,0-3 0,0 3-1,0-1 1,0-2 0,0 0-1,0 3 0,0 0 0,0-3 1,0 2-2,0 1 1,0-3 0,0 3 1,0-1 1,0 0-2,0 1 4,0-3-1,0 3-1,0-1-1,0 1 0,0 0 2,0-1-1,0 1 1,0 0-1,0 0 4,0-2-1,0 2 1,0 0-2,0-1 1,0 1 0,0 0 1,0-1-1,0 1 2,0 2 0,0-3 1,-5 1 2,5 2-1,0-2-1,0 0-1,0-1 0,0 1 0,0 0-2,0-1-1,0 1 1,-4 2-1,4-2 0,0-1-1,0-2 0,0 2 1,0 1-2,0 0-1,0-3 0,0 3 0,0-1-1,0 1 1,0-1-1,0 2 0,0-3 1,0 2 0,0-3-1,0 3-1,0-1 1,0 1-1,0 0-1,0-1 1,0 1 2,0-1 0,0 1 0,0-1 1,0 1 0,4 0-1,-4-1 2,0 1 2,0 0 1,0-1 2,0 1 1,0 0 1,0-1 2,0 1-3,0 2-1,5-2 0,-5-1-1,0 0-2,0 4-2,0-3 1,5-1-2,-5 1 2,0-1-2,0 3 2,0-2 1,0 0 0,0 2 4,0-2 1,0-1 2,0 1 3,0 2 4,0-3 3,0 1-2,0 2-1,0-2 0,0 2-5,0 0-3,0-2-4,0 2-1,0-2-1,0 2-4,0-3 2,0 4-3,0-1 0,0-2 1,4-1 1,-4 1-1,0 2 0,0-2 1,0-1 1,0 4-2,0-4-1,0 1 0,0-1 0,0 1 1,5-1-2,-5 1 1,0 0 0,0-1 1,0 1-1,0 0 0,5-1 1,-5 1-1,0-1 0,0 1 0,0 2-1,0-2 1,0 0 0,0-1 0,0 0 0,0 1 1,4 0 1,-4-1-2,0 1 0,0 0 1,0-1-1,0 3 0,0-2 1,0 0-1,0-1 0,0 4-1,5-4 1,-5 1 1,0 3-1,0-5 1,0 2-1,0 0 0,0 2 0,0-2-1,0-1-1,0 3 1,0-2 1,0-1 1,0 4 0,0-3 0,0-1 1,0 0 0,0 4 1,0-4 0,0 1-1,0 2-2,-5-2-1,5-1-1,0 4 1,0-4 0,0 1 0,0 0 2,0-1 2,-4 1-1,4-1 0,0 2-2,-5-3 0,5 2 0,0 0 0,-5-1 0,5 1 0,-4-3 0,4 3 1,-5-1-1,5-2 1,-5 3 0,5-3 2,-4 0-2,4 2 0,-5-2-1,5 0-9,-5 0-25,5 0-30,-4 0-31,-1 0-36,5-2-31,-4 2-33,-1 0-32,5-3-15,-5 1 5,1 2 22</inkml:trace>
          <inkml:trace contextRef="#ctx0" brushRef="#br1" timeOffset="187497.7738">-267 1823 222,'-2'1'3,"-3"7"0,5 0-1,-4 0-2,2-5-9</inkml:trace>
          <inkml:trace contextRef="#ctx0" brushRef="#br0" timeOffset="22974.0973">-366 1853 29,'-5'3'37,"5"1"-1,-5-1-3,5 3 0,-4-4-1,4 3 0,-5 0-2,1 1-4,4-1-2,-5 0-4,0 0-1,5 0-5,-4 3-1,-1-2-3,0 1-2,5 1-4,-4-2-3,4 1 1,-5 1-2,0 0 1,5 0-1,-4 2 2,4-2-2,0 0 0,-5 0-7,5-3-13,-5 2-13,5-1-19,0-1-27,0 0-27</inkml:trace>
          <inkml:trace contextRef="#ctx0" brushRef="#br1" timeOffset="187507.5398">-322 1927 338,'-3'6'32,"3"5"-4,-5 2-4,5 0-2,-4 3-4,4-1-3,-5-2-3,5 3-5,-4 0-1,-1-3-3,5 2 1,-5 1-3,5-3-1,0 0 1,0 0 0,-4-3-4,4 1-15,0-1-17,0 1-23,0-6-37,0 3-30,0-3-11</inkml:trace>
          <inkml:trace contextRef="#ctx0" brushRef="#br1" timeOffset="187506.5398">-322 1894 655,'-3'6'30,"-2"7"-5,1-3-4,4 3-4,-5 0-2,-4 3-2,4-3-4,5 0-2,-4 0-2,-1 0-1,1 0-2,-1 0 0,0-3-3,5 1 0,-4-1-1,4 1-5,-5-3-10,5-1-15,0 1-16,-4-2-19,4-2-22,0-1-20,0 0-29,0-1-10,0-2 4</inkml:trace>
          <inkml:trace contextRef="#ctx0" brushRef="#br0" timeOffset="25208.3651">-376 2246 49,'0'5'47,"0"-2"-7,0 2-4,0 1-3,0-1 0,0 2-2,0-1-1,0 2-3,5-1-4,-5 1-5,0 2-5,5-1-3,-5 1-3,0-2-3,4 1-1,-4 0-2,5 1 0,-5 1-2,4-4-5,-4 4-7,5-3-9,-5-1-13,5 1-18,-5 0-28,4-2-24</inkml:trace>
          <inkml:trace contextRef="#ctx0" brushRef="#br0" timeOffset="24818.7535">-348 2069 70,'-5'5'65,"5"3"-5,0 0-8,0 0-6,0 2-8,-4 0-5,4 1-5,0 2-10,0-2-4,0 1-4,-5 2-4,5-2-1,0 2-3,-4-1 1,4 0 0,0-3-1,-5 3-2,5-1-6,0-1-13,-5 3-24,5-4-40,0 1-30,-4-1-15</inkml:trace>
          <inkml:trace contextRef="#ctx0" brushRef="#br1" timeOffset="187509.041">-316 2390 67,'0'5'22,"0"0"-3,0 3-2,0-1-2,0 1-3,0 0-5,0 3-2,0-1-1,0-2-3,0 2 0,0-2-1,0 2-4,0-1-10,0-2-18,0 1-23</inkml:trace>
          <inkml:trace contextRef="#ctx0" brushRef="#br0" timeOffset="28554.1463">-278 2757 30,'0'5'35,"0"2"-2,-5-1-2,5 0-2,0 1-2,-5 0 0,5 5-2,0-5-4,-4 4-4,4 1-3,-5-1-1,5-1-4,-5 3-3,5-3-1,0 3-1,-4 1-1,4-3-3,0-1 3,0 2-2,-5 0-1,5-2 0,0 0 2,0 0-1,0-2 0,0 3-3,0-4-11,0-1-16,0 2-23,0-4-34,5 2-20</inkml:trace>
          <inkml:trace contextRef="#ctx0" brushRef="#br0" timeOffset="28940.2101">-264 2911 14,'0'0'61,"0"2"-6,0 4-5,0-4-6,0 3-5,0 0-3,0 1-3,0 1-3,0 2 0,0-2-2,0 0-3,0 1-3,0 3-3,0 0-3,0-3-6,0 2-4,0 1-2,4 2-1,-4-3-3,0 0 0,0 0 0,0 1 1,0 0-1,0-1 2,0 1-1,0-4-3,0 3-6,0-2-12,5 0-12,-5-3-18,0 3-17,0-3-22,0-2-26,5 2-7</inkml:trace>
          <inkml:trace contextRef="#ctx0" brushRef="#br0" timeOffset="29358.3541">-255 3072 2,'0'3'40,"0"-1"-3,0 1-5,5 2-4,-5 1-3,0 1-2,4-2-5,-4 4-2,0-2-3,0-2-1,0 6-3,5-3-2,-5-1 0,0 4-2,0-3 0,0 1-3,0 2-1,0-1 0,4 1 0,-4 0-2,0-3-1,0 2-7,5-2-11,-5 0-19,0-1-29,0 1-24</inkml:trace>
          <inkml:trace contextRef="#ctx0" brushRef="#br0" timeOffset="21692.1298">-283 1704 21,'0'4'32,"0"-4"-3,-5 1-1,5 2-2,0 0-3,0-3-4,-4 2-4,4 1-2,-5 2-2,5-5-4,-5 5 0,5-2 0,-4-1 0,4 1 0,-5 2-1,5 1-1,-5-4 1,5 3-2,-4 1 0,4-1-1,-5-2-3,0 4 2,5-1 0,-4-4-1,4 3-1,-5 0 1,5 1-1,-4-4-2,4 4-4,0-4-9,-5 3-16,5-2-26,0-1-29</inkml:trace>
          <inkml:trace contextRef="#ctx0" brushRef="#br0" timeOffset="22152.0068">-288 1749 46,'0'2'56,"0"1"-8,-4-1-6,-1 4-5,5-4-4,-5 4-4,1-2-5,4 2-2,-5-1-4,0 0-5,5 0-3,-4 1-4,-1-1-2,0 0-3,5 0 0,-4 0 1,-1 3-1,5-5 0,-4 2 0,-1 0-1,5 1 0,-5-1-5,5-2-8,0 1-15,-4-1-20,4 0-32,-5 0-27</inkml:trace>
          <inkml:trace contextRef="#ctx0" brushRef="#br0" timeOffset="26438.2126">-306 2491 23,'0'-3'47,"0"3"-9,0 0-8,0 0-5,0 0-5,0 0-4,0 0-4,0 0 2,0 0-1,0 0 3,0 0 2,0 3 0,0-3 3,0 3-1,0-3 0,0 5 0,4-5-1,-4 5-1,0-2-2,0 2-1,0 0 1,5 1-3,-5-2-1,0 2-2,5-1-2,-5 3 0,0-4-3,0 5-1,0-4-1,4 3 0,-4-3-1,0 3-2,0 0-1,0-3 0,0 2-2,0 1-3,0-2-3,0-1-11,0 3-13,0-4-14,0 2-18,0-1-18,-4 1-29,4-3-6</inkml:trace>
          <inkml:trace contextRef="#ctx0" brushRef="#br0" timeOffset="26815.7314">-306 2609 12,'0'0'78,"0"0"-25,0 0-13,0 0-6,0 0-4,0 0-3,0 2-2,-5 0 0,5-2-1,0 3-3,0 2-1,-5-2-2,5 2-3,0 1-3,-4-2-4,4 2-2,0 2-4,0-3 1,-5 2-1,5 1 0,-5-2 0,5 2 0,-4 0-1,4-1-1,-5 1-1,5-3-1,-4 2-3,4-1-7,-5-1-11,5 1-16,0-2-14,-5 0-22,5 0-30,0-1-11</inkml:trace>
          <inkml:trace contextRef="#ctx0" brushRef="#br0" timeOffset="28102.3362">-260 2629 21,'0'0'48,"0"0"0,0 0-2,0 3-2,0-3-1,0 3-1,0-2-2,0 2-2,0 0-2,0 0 0,0-1 0,0 4 3,0-3-1,0-1 1,0 3-1,0-3 1,0 4-4,0-1-6,0 0-2,0 1-4,0-2-3,0 2-7,0-1-3,0 3-3,0-3-1,0 2-2,-4 2-2,4-1 0,0-4-1,0 4 1,0 0-1,-5 0-1,5 0 0,0 0 1,0 0 0,0 0-2,0 0-6,-5-1-13,5 1-15,0-1-21,0 1-22,0-2-25,0 2-25,0-4-25,-4 2-5</inkml:trace>
          <inkml:trace contextRef="#ctx0" brushRef="#br0" timeOffset="21127.4722">-278 1525 21,'0'0'24,"0"0"-2,0 0-4,0 0-1,0 0-2,0 0-2,0 0-1,0 0 0,0 0-1,0 0 1,0 0 1,0 0 3,0-3 1,0 3 0,0 0 3,0-3 1,0 3 1,0 0-1,0 0 0,0 0-2,0 0 0,0 0-3,0 0-2,0 0 0,0 0-2,0 0-3,0 0-1,0 0-1,0 0-1,0 0-1,0 0 0,0 0 1,4 0 1,-4 3 4,0-3 1,0 3-1,0-3 2,0 2 1,0 1 0,0-1-1,0 2-2,0 0-1,0-1-2,0-1 1,0 4-2,0-4 0,-4 3 0,4 0 2,0 1 0,0-1-2,0-3 1,-5 6 0,5-2 1,0-1 0,0 3 0,-5 0 5,5-3-2,0 2-2,0 4-1,-4-3-1,4-1-1,0 4-2,-5-3-2,5 0-1,0-1-1,-5 1 0,5 0 1,0 1-2,-4-2 1,4 1-1,0-1 0,-5-2-2,5 3-8,-5-2-14,5 1-20,-4-1-21,4-1-28,-5 0-44,5 0-22,-5-2-3</inkml:trace>
        </inkml:traceGroup>
      </inkml:traceGroup>
    </inkml:traceGroup>
  </inkml:traceGroup>
</inkml:ink>
</file>

<file path=ppt/ink/ink1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7.3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AE87BD0-5D10-47E5-BE1C-CCEBB4B9593F}" emma:medium="tactile" emma:mode="ink">
          <msink:context xmlns:msink="http://schemas.microsoft.com/ink/2010/main" type="inkDrawing"/>
        </emma:interpretation>
      </emma:emma>
    </inkml:annotationXML>
    <inkml:trace contextRef="#ctx0" brushRef="#br0">115 0 6,'-4'12'19,"-1"1"4,-3 4 0,4 1 0,-4 3-3,-4-1-2,3 5-6,2-1-4,-2 1-2,1 2-3,-4-1-1,3-1-8,1-2-11,0 0-18,4 0-25</inkml:trace>
  </inkml:traceGroup>
</inkml:ink>
</file>

<file path=ppt/ink/ink1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8.4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230745A-1EA8-4866-B09F-A2920EF2B407}" emma:medium="tactile" emma:mode="ink">
          <msink:context xmlns:msink="http://schemas.microsoft.com/ink/2010/main" type="inkDrawing"/>
        </emma:interpretation>
      </emma:emma>
    </inkml:annotationXML>
    <inkml:trace contextRef="#ctx0" brushRef="#br0">123 0 6,'-8'22'26,"4"4"-7,-5 4-4,1-3-4,0 3-5,0 3-2,0-4 0,-1-1 0,1 2-3,0-2 2,0-3-1,4 0 0,-4-2-1,-1 0-2,6-2-6,-6-2-15,5-3-23</inkml:trace>
  </inkml:traceGroup>
</inkml:ink>
</file>

<file path=ppt/ink/ink1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8.4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5937D79-EA92-479F-A965-553075393A99}" emma:medium="tactile" emma:mode="ink">
          <msink:context xmlns:msink="http://schemas.microsoft.com/ink/2010/main" type="inkDrawing"/>
        </emma:interpretation>
      </emma:emma>
    </inkml:annotationXML>
    <inkml:trace contextRef="#ctx0" brushRef="#br0">21 0 13,'-5'11'19,"1"-2"-1,0 2 1,4 4 0,-4-4 1,0 3 1,4 2 1,0-2-2,0 2-2,0-2-1,0 2-4,0 0-4,4-2-3,-4 2-2,0 0-1,4-2-2,-4 2-1,4-2-8,-4 0-12,4-1-18,-4-1-19,5-3-27</inkml:trace>
  </inkml:traceGroup>
</inkml:ink>
</file>

<file path=ppt/ink/ink1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8.4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7F7A8F4-DD09-4FD5-B205-32F72605421A}" emma:medium="tactile" emma:mode="ink">
          <msink:context xmlns:msink="http://schemas.microsoft.com/ink/2010/main" type="inkDrawing"/>
        </emma:interpretation>
      </emma:emma>
    </inkml:annotationXML>
    <inkml:trace contextRef="#ctx0" brushRef="#br0">16 0 13,'0'14'16,"0"2"-2,-4-2-1,4-1 1,0 2-5,-4-2-2,4-1-2,0 1-4,-4-3 0,4 1-5,0-1-13,-4-1-14</inkml:trace>
  </inkml:traceGroup>
</inkml:ink>
</file>

<file path=ppt/ink/ink1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8.4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72DB72B-AD3F-4422-A7DA-E0811B884374}" emma:medium="tactile" emma:mode="ink">
          <msink:context xmlns:msink="http://schemas.microsoft.com/ink/2010/main" type="inkDrawing"/>
        </emma:interpretation>
      </emma:emma>
    </inkml:annotationXML>
    <inkml:trace contextRef="#ctx0" brushRef="#br0">30 0 28,'-4'9'32,"4"2"-6,-5 1-6,1-1-5,0 3-3,4-3-2,-3 4-2,3-2-1,-5-1 0,5 1 0,0 1-1,0-2 1,-4 2-2,4-3 0,0 1-3,0 1-1,4-1-3,-4-3-13,0 3-19,5-5-22,-5 2-24</inkml:trace>
  </inkml:traceGroup>
</inkml:ink>
</file>

<file path=ppt/ink/ink1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9.9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491A383-2B67-4B13-964F-FEE552E9B2AE}" emma:medium="tactile" emma:mode="ink">
          <msink:context xmlns:msink="http://schemas.microsoft.com/ink/2010/main" type="inkDrawing"/>
        </emma:interpretation>
      </emma:emma>
    </inkml:annotationXML>
    <inkml:trace contextRef="#ctx0" brushRef="#br0">27 0 1,'-4'11'3,"0"3"2,0-2 0,-5-3 0,5 2-3,1-1-5</inkml:trace>
  </inkml:traceGroup>
</inkml:ink>
</file>

<file path=ppt/ink/ink1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9.9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4B61D5E-4615-47BF-B0F5-A6F86AC47060}" emma:medium="tactile" emma:mode="ink">
          <msink:context xmlns:msink="http://schemas.microsoft.com/ink/2010/main" type="inkDrawing"/>
        </emma:interpretation>
      </emma:emma>
    </inkml:annotationXML>
    <inkml:trace contextRef="#ctx0" brushRef="#br0">118 0 56,'-4'2'42,"4"3"-9,-4 2-3,-1 1-2,-2 2 0,3 1-2,-1 3-3,-3 0-2,4 2-1,-4-2-5,4 2-4,-4 0-1,4 0-3,-5 0-1,6 1-3,-2-4-2,-3 4 0,4-6-2,0 3-2,0-3-7,-1 1-10,1-4-12,1 0-15,3-1-18,-4 0-20</inkml:trace>
  </inkml:traceGroup>
</inkml:ink>
</file>

<file path=ppt/ink/ink1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9.9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C54DE70-1416-4D62-834E-2A58059C7CD7}" emma:medium="tactile" emma:mode="ink">
          <msink:context xmlns:msink="http://schemas.microsoft.com/ink/2010/main" type="inkDrawing"/>
        </emma:interpretation>
      </emma:emma>
    </inkml:annotationXML>
    <inkml:trace contextRef="#ctx0" brushRef="#br0">151 0 36,'-4'12'50,"-4"-1"-9,4 3-7,-4 2-4,4 0-4,-5 1-3,1-1-4,4 2-3,-4 1-1,0-1-3,0 0-5,3 1-1,-2-1 0,-2 3-2,1-3-1,4 1-3,-5-1 1,2 1-1,3-4-1,-5 2-4,5-1-9,0-5-11,0 1-18,0-1-21,4-2-28</inkml:trace>
  </inkml:traceGroup>
</inkml:ink>
</file>

<file path=ppt/ink/ink1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ABB23FD-4F7E-4DB9-B631-8C954DCED2EE}" emma:medium="tactile" emma:mode="ink">
          <msink:context xmlns:msink="http://schemas.microsoft.com/ink/2010/main" type="inkDrawing"/>
        </emma:interpretation>
      </emma:emma>
    </inkml:annotationXML>
    <inkml:trace contextRef="#ctx0" brushRef="#br0">0 0 25,'4'10'45,"0"2"-3,1-1-2,-1 3-5,0 0-4,0-1-10,4 4-6,-4-1-5,0 0-3,0 0-3,0 0-2,5 0 1,-9 0-2,3 0-1,2 0-3,-5-2-10,0 0-12,0 0-16,0-3-18,0-2-27</inkml:trace>
  </inkml:traceGroup>
</inkml:ink>
</file>

<file path=ppt/ink/ink1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789B528-22E2-4485-A74F-3F52756943E7}" emma:medium="tactile" emma:mode="ink">
          <msink:context xmlns:msink="http://schemas.microsoft.com/ink/2010/main" type="inkDrawing"/>
        </emma:interpretation>
      </emma:emma>
    </inkml:annotationXML>
    <inkml:trace contextRef="#ctx0" brushRef="#br0">49 0 19,'0'7'42,"0"2"-7,0 0-4,0 2-4,0 1-3,-4-1-4,4 4-6,0-2-2,0 3-4,-4-2-2,4 2-4,-4 1-1,0-4 0,-1 3 0,1-2-4,0 2-6,1-2-8,-2-2-15,-3-1-15,4 1-20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07:40.64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AD37CA3-9589-4E40-8AAF-F7D830BE5558}" emma:medium="tactile" emma:mode="ink">
          <msink:context xmlns:msink="http://schemas.microsoft.com/ink/2010/main" type="writingRegion" rotatedBoundingBox="16879,3761 16945,4819 16793,4828 16727,3771"/>
        </emma:interpretation>
      </emma:emma>
    </inkml:annotationXML>
    <inkml:traceGroup>
      <inkml:annotationXML>
        <emma:emma xmlns:emma="http://www.w3.org/2003/04/emma" version="1.0">
          <emma:interpretation id="{90B7D8FD-0973-4FEF-88DA-99684A494F38}" emma:medium="tactile" emma:mode="ink">
            <msink:context xmlns:msink="http://schemas.microsoft.com/ink/2010/main" type="paragraph" rotatedBoundingBox="16879,3761 16945,4819 16793,4828 16727,3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FC350B-362F-417E-A934-67298470CA74}" emma:medium="tactile" emma:mode="ink">
              <msink:context xmlns:msink="http://schemas.microsoft.com/ink/2010/main" type="line" rotatedBoundingBox="16879,3761 16945,4819 16793,4828 16727,3771"/>
            </emma:interpretation>
          </emma:emma>
        </inkml:annotationXML>
        <inkml:traceGroup>
          <inkml:annotationXML>
            <emma:emma xmlns:emma="http://www.w3.org/2003/04/emma" version="1.0">
              <emma:interpretation id="{6F10CEF1-BEAC-416B-A4D0-478184D8F505}" emma:medium="tactile" emma:mode="ink">
                <msink:context xmlns:msink="http://schemas.microsoft.com/ink/2010/main" type="inkWord" rotatedBoundingBox="16879,3761 16945,4819 16793,4828 16727,3771"/>
              </emma:interpretation>
              <emma:one-of disjunction-type="recognition" id="oneOf0">
                <emma:interpretation id="interp0" emma:lang="en-US" emma:confidence="0.5">
                  <emma:literal>re</emma:literal>
                </emma:interpretation>
                <emma:interpretation id="interp1" emma:lang="en-US" emma:confidence="0">
                  <emma:literal>one</emma:literal>
                </emma:interpretation>
                <emma:interpretation id="interp2" emma:lang="en-US" emma:confidence="0">
                  <emma:literal>we</emma:literal>
                </emma:interpretation>
                <emma:interpretation id="interp3" emma:lang="en-US" emma:confidence="0">
                  <emma:literal>me</emma:literal>
                </emma:interpretation>
                <emma:interpretation id="interp4" emma:lang="en-US" emma:confidence="0">
                  <emma:literal>rec</emma:literal>
                </emma:interpretation>
              </emma:one-of>
            </emma:emma>
          </inkml:annotationXML>
          <inkml:trace contextRef="#ctx0" brushRef="#br0">2354 625 7,'0'0'20,"0"0"1,0 0-1,0 0-2,0 0 0,0 0-2,0 0-3,0 3-2,0-3-1,0 0-1,0 0 0,0 0-1,0 0-1,0 0 2,4 3 0,-4-3 0,0 0-1,0 0-1,0 0 1,0 0-1,0 0 1,0 0 3,0 0 2,5 0 2,-5 0 2,0 0 0,0 2 1,0-2 1,0 0-4,4 0-1,-4 0-2,0 0-2,0 4-1,0-4-2,5 0-2,-5 0-2,0 0 0,0 0-2,0 0-1,4 0 1,-4 0 1,0 2 0,0-2 0,0 0-1,0 0 2,5 0 0,-5 0 2,0 0 1,0 0 1,0 2 0,5-2 0,-5 0 0,0 0-1,4 0-1,-4 0-1,0 0-1,5 0 0,-5 0 0,0 0 1,5 0-1,-5 0 0,0 3 1,4-3-4,-4 0 2,0 0-1,0 0-1,0 0 2,5 0-2,-5 3 2,0-3-2,0 0-1,0 0 1,0 2-1,5-2 2,-5 0-1,0 2 1,0-2 3,0 4-1,0-4 0,4 2-2,-4-2 2,0 2-1,0-2-1,0 4 0,5-4 1,-5 2 1,0-2-2,0 2 0,0 1 1,0-3-1,0 0 0,0 3 0,0-1 1,5 1 0,-5-3-1,0 3-1,0-1 1,0 1 1,0 0-1,0-3-1,0 0 1,0 1 1,0 2 1,0-3 0,0 3-1,0-3 2,0 3-2,0-1-2,0 1 2,0-3 0,0 3 0,0 0-1,4-2 4,-4 2 0,0 2-1,0-2 2,0 0 1,0 2-1,0-2-1,0 1-1,0 2 1,0-4-3,0 4 2,0-1-1,0-2-2,0 2 1,0-2 0,0 2 1,0-2-3,0 1 0,0 2 2,0-4-2,0 4 0,0-3-1,0 1 2,0-1-1,0 2-1,0-2 1,0-1 1,0 4-1,5-4-1,-5 0 2,0 2-1,0-2 0,0 0-1,0 4-1,0-6-9,5 5-14,-5-2-19,0-3-23,4 2-32,-4 1-38,0-3-13</inkml:trace>
          <inkml:trace contextRef="#ctx0" brushRef="#br0" timeOffset="5186.4211">2395 637 6,'0'0'12,"0"0"3,0 0 1,5 0 2,-5 0-2,0 0 2,0 0-3,0 0-3,0 0-2,0 0-1,0 0-1,0 0-1,0 0 2,0 0 2,0 0 3,0 0 2,0 0 3,0 0 2,0 0 3,0 2 1,0-2 2,0 0-1,0 0 0,0 0 0,0 0 1,0 0-2,0 0 0,0 0 1,0 0-3,0 0 1,0 0 0,0 0-2,0 0 0,0 0-1,0 0 3,0 0-3,0 0 3,0 0 1,0 0 4,0 2 1,0-2 3,4 0 1,-4 0-3,0 3 1,0-3-3,5 0-3,-5 3-1,0-3-2,5 2 2,-5 0-3,4 2-1,1-2 1,-5 0-1,0 2-1,5-2-1,-5 3-2,4 0-2,-4-2 0,5 2-1,-5 1 2,5-2 0,-5-1 0,0 5 3,4-5-3,-4 1 1,5 2-2,-5-1-2,5 0 0,-5-2-3,0 2 0,4-3-1,-4 4 0,0-4-1,5 2 3,-5 0 2,0-1-1,4 0 0,-4 2 1,0-2-2,0-1-2,5 4-3,-5-5 0,0 2 0,0 3-1,0-4 0,5 1 0,-5 0 0,0 1-2,0-1 0,4 2 0,-4 1 1,0-4-2,0 1 2,0 0 0,0 1 0,5 0-1,-5-2 1,0 4-2,0-4 1,0 0 0,0 1 2,4 0-2,-4-1 1,0 1 0,0 2-1,0-2-2,0 0 0,5-2 0,-5 2 0,0 0 1,0 0 0,0-1 1,0 1 0,5 0 0,-5 0-1,0-2 0,0 2-1,0 0-1,0-1 2,0 1 0,0 0 1,0-1-2,0 4 1,0-6 2,0 4-3,0 0 2,0-2-2,0-2 1,4 2-1,-4 2 1,0-2 0,0 0-2,0 1 0,0 0 0,5-1 0,-5-2 0,0 2-1,0 2 1,0-2-1,0 1 2,4-3 0,-4 3 1,0-2-1,0 2 0,0-3 0,0 3-2,0 0 0,0-3 0,0 2 1,0 1 0,0-3 0,0 3-1,0-3 1,0 2 0,0-2 0,0 2 0,0-2 0,0 4 1,0-2-1,0-2-1,0 0 1,0 2 0,0 1 0,0-3 0,0 3 0,0-3 1,0 2-1,0-2 0,0 3 0,0-3 1,5 3-1,-5 0 0,0-3 1,0 1 0,0-1 1,0 3-1,0-3 0,0 3-1,0-3 0,0 2-1,0-2 0,0 3-1,0-3 0,0 0 2,0 3 0,5-3 0,-5 0 1,0 0 0,0 0 0,0 2-1,0-2-1,0 0 0,0 3-1,0-3-1,0 0 2,0 0 1,0 3 2,0-3-1,0 0 0,0 0 0,4 2 0,-4-2-1,0 0 0,0 0 1,0 2 0,0-2-1,0 0-1,0 4-1,0-4 1,0 0 1,0 0 0,0 2 0,0-2 0,0 0 1,0 0-1,0 0 0,0 0-1,0 0 1,0 0 0,0 0 0,0 3 0,0-3 0,0 0 0,0 0 0,0 0 0,0 0 0,0 0 0,0 0 0,0 0 0,0 0 0,0 2 0,0-2 0,0 0 1,0 0 1,0 0-1,0 2 0,0-2-1,0 0-1,0 0-1,0 3 0,0-3 0,0 0 0,0 3 0,0-3 1,0 3 2,0-3 0,0 2 1,0-2 0,0 3-1,0-3-1,0 3 0,0-3 0,0 2 0,0-2 1,0 2 0,0 1 0,0 0-1,0-1 0,-4-2-1,4 3 1,0 0 1,0-3-1,0 2 2,0-2 0,0 3 0,0 0-2,0-3 0,0 3 0,-5-3 0,5 1-2,0-1 2,0 3 0,0-3 0,0 3 0,0-1 0,0-2 0,0 0 0,0 3-1,-5 0-1,5-3 0,0 2 1,0-2 1,0 3 2,0 0-1,0-1 0,0-2 0,0 2-1,-4 2 0,4-4-1,0 2 1,0 0 0,0-2 0,0 3 0,0-3 0,0 3 1,-5-1 0,5-2-1,0 3 0,0 0 2,0-3-1,0 2-1,-4 1-1,4 0-1,0-3 2,0 2-1,0 0 0,0 1 1,0 0 1,0-3-1,0 2 0,0 1-1,0 0 2,0-1-1,0 1 0,0 0 0,0-3 0,0 3 0,0-2-2,0 2 2,0-3-1,0 3 2,0-1-1,0 1 0,0 0 0,0-3 0,0 2 0,0 1-2,0 0 2,0-1 1,0-2-1,0 2 0,0 1-1,0-3 1,0 3-1,0-3 1,0 2 0,0 1 0,0 0 1,0-1-1,0-2 0,0 3 0,0-3 0,0 3 0,0-1 0,0-2 1,0 3 0,0-3-2,0 2 1,0 1 0,0 0 0,0-3 0,0 2 0,0 0 0,0-2 0,0 3 0,-5 0 0,5-3 0,0 3-2,0-1 1,0-2 0,0 3-1,-5-1 0,5 2 1,0-4 1,0 1 1,0-1-1,0 3 2,0-3 0,0 3-2,0-1 0,0-2 1,0 3-1,0-3-1,0 3 0,0-3 0,0 2 0,-4 1 0,4-3 1,0 2 0,0 1 1,0-3 0,0 2 0,0 1 0,0 0 0,0-3 1,-5 2-1,5 1 0,0 0 2,0-1-3,0-2 0,0 3 0,0 0 0,0-1 1,0 1-2,0-3 1,0 2 0,0 1-1,0 0 0,0-1 1,0-2 0,0 2 0,0 1 1,0 0 0,0 0-1,0-1 0,-4 1-1,4-1-1,0 2 1,0-3 0,0 5 1,0-4 1,0 1 0,0 0 0,-5 2-1,5-3 1,0 1-1,0-1-3,0 4 2,0-4 2,0 1-1,0 2 0,0-2 0,0-1 1,0 3 1,0-2-2,0 0 1,0 0-1,0-1 0,-5 0 1,5 1-2,0 0 1,0 0 0,0-1-1,0-2 1,0 3 0,0-1 0,0 1 1,0-3 0,0 2-1,0 1-1,0 0-1,0-3 1,0 2-1,0-2 0,0 3 2,0-3 0,0 3 1,0-1 0,0-2-1,0 3 0,0-1-1,0-2 0,0 3 1,0-1 0,0 1 0,0-3 1,0 3 0,0-1-3,0 1 2,0-3 0,0 3 0,0-1 0,0 1 0,0-1 1,0-2-1,0 3-1,0-1 0,0 1 0,0-3-1,0 3 2,0 0 0,-4-1 1,4-2-1,0 2 0,0 1 1,0 0 0,0-3 0,0 2-1,0-2 0,0 3 0,0-3 0,0 3 0,0-3 0,0 2 0,0-2 0,0 3 0,0-1 0,0 1 0,0-3-2,0 3 2,0-1 0,0 1 0,0 0 0,0-3-1,0 2 1,0 1-1,0-1 1,4-2 1,-4 4 0,0-3-1,0 2 1,0 0-1,0 2-2,0-2 1,0-1 1,5 1 0,-5-1-1,0 1 1,0-1 1,0 1-2,0 0-6,5 0-16,-5-1-21,0 0-24,0 1-30,4 0-26,-4-3-27,5 2-23,-1-2-35,1 0-21,-5 0 5,5 0 16</inkml:trace>
          <inkml:trace contextRef="#ctx0" brushRef="#br0" timeOffset="6286.4486">2553 1386 3,'0'-2'27,"0"2"-1,0 0 1,0-3-2,0 3-1,0 0-2,-5 0-4,5-2-3,0 2-2,0 0-3,0 0-3,0 0 0,0 0 0,0 0-1,0 0 1,0 0 2,0 0 4,0 0 0,-5 0 2,5 0 4,0 0 0,0 0 0,0 2 0,0-2 2,-4 0-1,4 0 0,0 3-2,0-3 2,-5 0 1,5 2-2,0-2 0,0 3 1,0-3 0,-5 2 0,5 1 1,0 0 0,-4 0-2,4-1 0,0 0 1,0 1 0,-5 0 0,5 0 1,0 2 0,0-3 3,-5 3 2,5-2 1,0 2-1,-4 1 0,4-1 2,0 0-1,0 0-1,-5 0 2,5 1-1,0-1-1,0 0-2,-4 0 0,4 1-1,0-4 0,0 3 1,0 0 2,0-2-2,0 2-1,-5 0-2,5-2-4,0 2-3,0-2-2,0 2 2,0-2-7,-5 3 0,5-5 0,0 2-1,0 0-3,0 2-1,0-2 1,0-1-2,0 3-1,-4-2 0,4 2 0,0-2 0,0 0 0,0 1 2,0 2 0,0-4-1,0 4-1,0-4 0,4 3 0,-4 1 0,0-4 1,0 4-1,0-1 0,0-3 1,0 3 0,5-2-1,-5 2 0,0-2 0,0 2 1,0 0-1,0-2 1,5-1 0,-5 4 0,0-4 0,0 1-1,0 0-2,4-1 2,-4 1-2,0-1-7,5 1-20,-5-3-35,4 3-40,1-3-48,0 0-67,-1 0-31,-4-3 1,5 3 23</inkml:trace>
        </inkml:traceGroup>
      </inkml:traceGroup>
    </inkml:traceGroup>
  </inkml:traceGroup>
</inkml:ink>
</file>

<file path=ppt/ink/ink1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6EB9872-1F24-41B1-920F-7A9EAB24BEBE}" emma:medium="tactile" emma:mode="ink">
          <msink:context xmlns:msink="http://schemas.microsoft.com/ink/2010/main" type="inkDrawing"/>
        </emma:interpretation>
      </emma:emma>
    </inkml:annotationXML>
    <inkml:trace contextRef="#ctx0" brushRef="#br0">52 0 30,'-4'11'38,"1"1"-8,3 1-9,-4 1-5,-1 0-4,5 0-4,-4-1-2,0 2-3,4-2 0,-4 1-2,0 0-1,0-3 0,-1 1-4,5-1-8,-4 1-13,1-5-20,-1 2-27</inkml:trace>
  </inkml:traceGroup>
</inkml:ink>
</file>

<file path=ppt/ink/ink1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72EA2A3-A4BB-4551-A541-CD29C68F3F4D}" emma:medium="tactile" emma:mode="ink">
          <msink:context xmlns:msink="http://schemas.microsoft.com/ink/2010/main" type="inkDrawing"/>
        </emma:interpretation>
      </emma:emma>
    </inkml:annotationXML>
    <inkml:trace contextRef="#ctx0" brushRef="#br0">48 0 22,'-3'19'24,"-1"-1"-6,4 3-4,-5 0 0,1-1-2,0 1-4,4-1-1,-4 1-2,0 0-1,0-2-2,0 1 0,4-2-1,-4-1-1,0 1-12,0-2-14,4 0-27</inkml:trace>
  </inkml:traceGroup>
</inkml:ink>
</file>

<file path=ppt/ink/ink1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514D44C-4C41-4EDC-B47C-308CBD864A25}" emma:medium="tactile" emma:mode="ink">
          <msink:context xmlns:msink="http://schemas.microsoft.com/ink/2010/main" type="inkDrawing"/>
        </emma:interpretation>
      </emma:emma>
    </inkml:annotationXML>
    <inkml:trace contextRef="#ctx0" brushRef="#br0">-1 0 20,'0'9'36,"0"3"-2,0-3-6,0 5-4,0-1-2,0 1-2,0 0-4,0-1-2,4 4-1,-4-1-2,0-2-4,0 2 0,0 0 0,3-2-5,-3 2 0,0-2-1,4 0-1,-4 0-1,0-3-3,3 1-10,-3-1-14,4-2-23,-4 1-30</inkml:trace>
  </inkml:traceGroup>
</inkml:ink>
</file>

<file path=ppt/ink/ink1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3.1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59E713B-4093-40C2-9099-FF570E66C66C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13,'0'0'48,"5"0"-10,-5 0-6,0 0-6,3 0-2,1 0-1,5 0-3,-1 0 1,0 0-5,0 0 0,9 1-4,-5-1-6,4 3-3,5-1-1,-1 1-1,1-1-3,3 0-4,1 3-4,3-3-6,1 1-9,0 1-18,0-1-17,3 1-26</inkml:trace>
  </inkml:traceGroup>
</inkml:ink>
</file>

<file path=ppt/ink/ink1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3.5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8EC8F68-FA12-4B1D-9FC2-335CE1F9CFE9}" emma:medium="tactile" emma:mode="ink">
          <msink:context xmlns:msink="http://schemas.microsoft.com/ink/2010/main" type="inkDrawing"/>
        </emma:interpretation>
      </emma:emma>
    </inkml:annotationXML>
    <inkml:trace contextRef="#ctx0" brushRef="#br0">-1 10 8,'0'0'21,"0"-3"0,0 3-1,0-2-2,0 2-3,0 0-2,4-2-3,0 2-4,0 0-3,1-3-1,2 3-1,2 0 0,3 0 0,-4 3-1,4-3-1,4 2-1,1-2 0,0 2-2,3 1-2,-4-3-3,9 2 0,-5 0 0,5 1 0,4-3 0,-5 1 2,5 2 4,3-1 2,-3 1 1,4-3 0,-4 2 1,-1 0-1,1 1-7,0-1-9,-5 0-21</inkml:trace>
  </inkml:traceGroup>
</inkml:ink>
</file>

<file path=ppt/ink/ink1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4.6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2CBC86B-50E7-4363-8710-171C7F131EB6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18,'4'0'22,"4"0"-1,0 0-3,0 2-2,1-2-3,3 0-3,0 2-3,5 1-2,-1-2-1,0 2-2,5 0 1,3-1 0,-3 0-1,8 0-1,-1 1-1,1-1 0,4 3 0,3-3-1,-3 0 0,4 3-1,0-3 1,0 0-1,4 3-1,-4-3-2,-1 1-5,1-1-13,0 3-21</inkml:trace>
  </inkml:traceGroup>
</inkml:ink>
</file>

<file path=ppt/ink/ink1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4.6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5EFA899-074A-4EFF-B54C-77A98F169F15}" emma:medium="tactile" emma:mode="ink">
          <msink:context xmlns:msink="http://schemas.microsoft.com/ink/2010/main" type="inkDrawing"/>
        </emma:interpretation>
      </emma:emma>
    </inkml:annotationXML>
    <inkml:trace contextRef="#ctx0" brushRef="#br0">0 1 4,'32'0'8,"-3"0"0,0 0 0,4 2 1,-5-2 5,5 0 0,-5 0 1,2 0-2,-2-2-1,1 2-2,-5 0-5,0 0-6,1 0-18,-4 0-26</inkml:trace>
  </inkml:traceGroup>
</inkml:ink>
</file>

<file path=ppt/ink/ink1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2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F3D4A20-CFDD-4BF6-B812-928A0AB8C571}" emma:medium="tactile" emma:mode="ink">
          <msink:context xmlns:msink="http://schemas.microsoft.com/ink/2010/main" type="inkDrawing"/>
        </emma:interpretation>
      </emma:emma>
    </inkml:annotationXML>
    <inkml:trace contextRef="#ctx0" brushRef="#br0">0 10 21,'0'0'23,"0"0"3,0-2-1,4 2-5,-4-3-4,4 1-3,5 2-4,-2 0-4,6 0-2,-1 0 0,4 0-3,5 0-1,-1 0-4,5 2-5,0 1-6,-1-3-8,5 2-4,-1 0-4,5 1-2</inkml:trace>
  </inkml:traceGroup>
</inkml:ink>
</file>

<file path=ppt/ink/ink1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2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747CC2A-C717-41B1-9E85-991BCA835EE8}" emma:medium="tactile" emma:mode="ink">
          <msink:context xmlns:msink="http://schemas.microsoft.com/ink/2010/main" type="inkDrawing"/>
        </emma:interpretation>
      </emma:emma>
    </inkml:annotationXML>
    <inkml:trace contextRef="#ctx0" brushRef="#br0">0 1 26,'33'0'38,"4"0"-2,-1 0-3,1 0-9,4 0-5,-4 0-7,0 0-22,-1 0-26,1 3-33</inkml:trace>
  </inkml:traceGroup>
</inkml:ink>
</file>

<file path=ppt/ink/ink1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2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92EB456-D216-4C15-9F36-878BF0C5E195}" emma:medium="tactile" emma:mode="ink">
          <msink:context xmlns:msink="http://schemas.microsoft.com/ink/2010/main" type="inkDrawing"/>
        </emma:interpretation>
      </emma:emma>
    </inkml:annotationXML>
    <inkml:trace contextRef="#ctx0" brushRef="#br0">0 10 4,'0'0'14,"4"0"-2,0 0-1,0-2 1,4 2 5,1 0 2,-1-2 1,8-1 3,-4 3-1,5-2-2,3 2-3,1 0-4,3-2-4,5 2-3,0 0-1,3 0-4,1 0-2,4 2 1,-4-2 0,3 0-4,1 2 1,0-2 2,0 3-2,0-1-1,-4-2-13,-1 2-25,1 1-31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07.94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F68C99D-B56C-42D4-84CD-FB54D85EF09A}" emma:medium="tactile" emma:mode="ink">
          <msink:context xmlns:msink="http://schemas.microsoft.com/ink/2010/main" type="inkDrawing"/>
        </emma:interpretation>
      </emma:emma>
    </inkml:annotationXML>
    <inkml:trace contextRef="#ctx0" brushRef="#br0">106 0 66,'-9'5'67,"9"4"-4,-8-1-7,8 3-6,-8 1-7,8-2-3,-9 4-6,9-1-5,-7 1-4,7 0-2,0 0-5,0 4-2,-8-4 0,8 3-3,0-2-1,0-2-1,0 1-1,0-5-2,0 5-3,0-5 1,8 1-1,-8-1 0,0-6 2,7 6 3,-7-4 2,0-5 1,9 5 0,-1-5 2,0 0-2,1-5-3,-1 5-3,-1-8-2,2 2-2,-1-2-3,8-2-1,-7 1 0,6 0 1,-6 0 0,-1 0-2,9 0 2,-9-5 0,-1 10 0,1-6-1,9 5-1,-9-3 1,-8 4-1,9-1 1,-2 5-2,1 0 2,-8 0 1,9 0 1,-9 0 1,8 5 0,-8-1 1,8 4 2,-8-3-2,7 5 4,-7 3 2,0-3 4,0 3 3,9 1 7,-9-1 6,0 2 5,0-3 9,-9 3 8,9-1 8,0 3 5,-7-2 6,-1-2 7,8-3 2,-8 3-4,-1 1-5,-6-5-7,6 5-12,1-5-11,-9 4-10,2-3-8,-2-6-10,1 6-11,-1-5-24,1-2-38,0 2-46,-1-1-48,-7-4-60,-1 0-57,10-4-13,-17-1 15,7 5 35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08:39.914"/>
    </inkml:context>
    <inkml:brush xml:id="br0">
      <inkml:brushProperty name="width" value="0.01764" units="cm"/>
      <inkml:brushProperty name="height" value="0.01764" units="cm"/>
      <inkml:brushProperty name="fitToCurve" value="1"/>
    </inkml:brush>
    <inkml:brush xml:id="br1">
      <inkml:brushProperty name="width" value="0.01764" units="cm"/>
      <inkml:brushProperty name="height" value="0.01764" units="cm"/>
    </inkml:brush>
  </inkml:definitions>
  <inkml:traceGroup>
    <inkml:annotationXML>
      <emma:emma xmlns:emma="http://www.w3.org/2003/04/emma" version="1.0">
        <emma:interpretation id="{584FB739-D930-4388-8B39-C396F43FCC0F}" emma:medium="tactile" emma:mode="ink">
          <msink:context xmlns:msink="http://schemas.microsoft.com/ink/2010/main" type="inkDrawing"/>
        </emma:interpretation>
      </emma:emma>
    </inkml:annotationXML>
    <inkml:trace contextRef="#ctx0" brushRef="#br0">2497 2028 13,'0'2'19,"0"-2"5,0 0 3,0 2 5,-5 1 3,5 2 2,0-2-4,-4 2-5,4 0-5,-5 1-5,5 2-5,-4-1-3,-1 1-2,5 0-1,-5 0-1,1 2-3,-1-2 0,5 2 0,-4 1-1,-1-3 0,0 2 0,1-2 0,4 0-2,-5 0 0,5-1-7,-5 1-13,5-3-23,-4 3-41,4-3-21</inkml:trace>
    <inkml:trace contextRef="#ctx0" brushRef="#br0" timeOffset="1557.8806">2479 2231 21,'4'0'28,"-4"0"-2,0 0-2,0 0 1,0 2-2,0-2 0,0 3-1,0-3 1,0 3-3,0-3 0,0 2-1,0 1 1,0-1 0,0 3-3,-4-2 2,4 0-2,0 2-1,0-1-1,-5 2 0,5-1-3,0 1 0,-5 2-1,5-1 1,-4 1-1,-1 0 1,5 3-1,-4-4-1,-1 4 0,0-2-2,1 2-1,4 0-2,-5-1-2,0-2-1,1 2 0,-1 1 0,5-1 1,-5-2-3,1 3 1,-1-4-1,0 1 0,5 3 0,-4-4-1,-1 2 1,0-2-5,1 1-6,4-3-9,-5 3-13,5-3-13,-5 1-14,5-2-17,0-1-19,0 2-17</inkml:trace>
    <inkml:trace contextRef="#ctx0" brushRef="#br1" timeOffset="1.42906E6">2418 2426 14,'0'3'37,"0"-1"-3,-4 4 0,4-4-2,0 1-1,0 2-3,-5 0-2,5 0-2,0 1-2,-5-1-2,5 0 0,0 3-3,-4-3 0,4 0-3,-5 3-2,5-3-2,-5 3-3,5-3 0,-4 3-3,4 0 0,-5 0-1,0 0 0,5-1-2,-4 1 3,4 0-2,-5-1 1,1 1-1,-1 0 0,5 0 0,-4 0 0,-1 0 0,5-3-1,-5 0 0,5 2-1,0-1 1,-4-1 0,4 1-2,0-1-1,0 0 0,-5-3 0,5 4-3,0-1-7,0-2-7,0-1-11</inkml:trace>
    <inkml:trace contextRef="#ctx0" brushRef="#br1" timeOffset="1.42906E6">2400 2572 30,'0'0'37,"0"0"-5,0 0-3,4 0-3,-4 0 2,0 0 3,0 2-3,0-2-3,0 3-2,0-1 2,0 1-3,0 0-1,0 2-3,-4 0 1,4 1-1,0-2-4,0 2-1,-5 2-2,5-3 0,0 0-1,-5 2 1,5-1 0,0 2-2,-4 0 0,4-3-2,-5 3 0,5 0-3,-1-6-1</inkml:trace>
  </inkml:traceGroup>
</inkml:ink>
</file>

<file path=ppt/ink/ink1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2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8647DF9-4961-4F96-A3F6-362F79530283}" emma:medium="tactile" emma:mode="ink">
          <msink:context xmlns:msink="http://schemas.microsoft.com/ink/2010/main" type="inkDrawing"/>
        </emma:interpretation>
      </emma:emma>
    </inkml:annotationXML>
    <inkml:trace contextRef="#ctx0" brushRef="#br0">0 27 11,'4'-2'13,"4"0"3,0-1 0,0 1 3,8 0-1,1-1-2,-1 1-4,5-1-4,3 2-4,5-2-4,0 1-4,3 2 0,1-2-3,0 2-1,4 0-2,0 0 2,-1 0 1,1 0 2,0 2 1,0-2-6,0 5-7,0-4-19</inkml:trace>
  </inkml:traceGroup>
</inkml:ink>
</file>

<file path=ppt/ink/ink1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6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622C08-330A-439E-875E-E6A9835D2760}" emma:medium="tactile" emma:mode="ink">
          <msink:context xmlns:msink="http://schemas.microsoft.com/ink/2010/main" type="inkDrawing"/>
        </emma:interpretation>
      </emma:emma>
    </inkml:annotationXML>
    <inkml:trace contextRef="#ctx0" brushRef="#br0">0 5 6,'13'0'6,"-2"0"-1,10 0 0,-4 0 0,3-2 1,0 2 0,5 0-1,0-3-1,3 3-3,1 0 2,3 0-1,-2 0 0,6 0-1,-3 0 2,0 3-1,-1-3-1,1 2-1,0 0-3,-5 1-10,2-1-20</inkml:trace>
  </inkml:traceGroup>
</inkml:ink>
</file>

<file path=ppt/ink/ink1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7.8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43DC60B-24B3-4A11-ACCD-AD614609764E}" emma:medium="tactile" emma:mode="ink">
          <msink:context xmlns:msink="http://schemas.microsoft.com/ink/2010/main" type="inkDrawing"/>
        </emma:interpretation>
      </emma:emma>
    </inkml:annotationXML>
    <inkml:trace contextRef="#ctx0" brushRef="#br0">41 13 5,'-12'0'24,"3"-3"9,5 3 3,-4-2 5,8 2-2,-4 0-1,0-2-8,4-1-6,4 3-6,0-2-5,0 2-4,8 0-4,0-2-4,1 2-1,7 2-2,1-2-5,3 0-6,-4 2-5,10 1-6,-6-1-8,4 3-6,1-4-10,0 5-12</inkml:trace>
  </inkml:traceGroup>
</inkml:ink>
</file>

<file path=ppt/ink/ink1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7.8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D83053F-4618-49D7-ABD6-946EDA0AF1A0}" emma:medium="tactile" emma:mode="ink">
          <msink:context xmlns:msink="http://schemas.microsoft.com/ink/2010/main" type="inkDrawing"/>
        </emma:interpretation>
      </emma:emma>
    </inkml:annotationXML>
    <inkml:trace contextRef="#ctx0" brushRef="#br0">25-1 13,'-9'0'49,"6"0"3,-1 0 1,-1 0-3,1 0-4,4 0-8,0 0-9,0 0-6,0 0-6,4 0-5,1 0-3,-1 0-3,-1 0 0,6 0-1,-1 2 0,4-2 1,0 0-3,1 2 2,3 0-2,1 1 0,8-2-3,-5 2 0,4 0-6,5 1-12,0 1-22,-1-1-38,1 1-31,-5-3-16</inkml:trace>
  </inkml:traceGroup>
</inkml:ink>
</file>

<file path=ppt/ink/ink1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7.8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26A04EC-CCEB-414E-8161-3B613659CB0F}" emma:medium="tactile" emma:mode="ink">
          <msink:context xmlns:msink="http://schemas.microsoft.com/ink/2010/main" type="inkDrawing"/>
        </emma:interpretation>
      </emma:emma>
    </inkml:annotationXML>
    <inkml:trace contextRef="#ctx0" brushRef="#br0">25 5 45,'-8'-1'33,"0"1"-11,3 0-5,5-2-5,-4 2-1,4 0-1,4 0 2,1-2 1,-1 2 1,4 0 3,0 0 1,4-2-1,5 2-3,-1 2-4,5-2-6,-1 2-4,4 0-4,1-1-9,4 2-11,-1-1-14,1 0-12,0 2-12</inkml:trace>
  </inkml:traceGroup>
</inkml:ink>
</file>

<file path=ppt/ink/ink1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7.8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7C481B2-D344-4D75-A980-0F9513B821EB}" emma:medium="tactile" emma:mode="ink">
          <msink:context xmlns:msink="http://schemas.microsoft.com/ink/2010/main" type="inkDrawing"/>
        </emma:interpretation>
      </emma:emma>
    </inkml:annotationXML>
    <inkml:trace contextRef="#ctx0" brushRef="#br0">76 27 49,'-16'-5'48,"4"1"-12,-5-1-4,10 2-3,-2 2 1,1-4 3,4 5-2,0-2-2,4-1-3,4 3-3,4 0-7,0 0-6,4 0-4,9 0-3,-5 3-2,9 1-2,4 0 0,3 1-1,1 0 0,0 2-2,8-2 1,-4 1-1,7 1-1,-3-2 1,9 1-1,-5 0 0,4-2 2,0 1 0,4-1 1,-4-1 1,9-1-1,-5 0 0,0-2 1,0 0 1,1 0-2,-6 0-4,2-2-7,-2 2-11,-2-2-17,-1 2-29,-8 0-27</inkml:trace>
  </inkml:traceGroup>
</inkml:ink>
</file>

<file path=ppt/ink/ink1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9.3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8AF6DC1-5B81-4B2A-A970-477AFB65E99B}" emma:medium="tactile" emma:mode="ink">
          <msink:context xmlns:msink="http://schemas.microsoft.com/ink/2010/main" type="inkDrawing"/>
        </emma:interpretation>
      </emma:emma>
    </inkml:annotationXML>
    <inkml:trace contextRef="#ctx0" brushRef="#br0">0 18 17,'8'0'42,"0"0"-17,0 0-11,5 1-6,3-1-1,-4 0-1,8 0 0,1 0-4,-5 0 1,9 0 1,0 0 2,-1 0 0,0 0 2,6-1 5,-6 1 1,9 0 1,-5-2 0,5 2-2,0-2-1,0 2-3,4-2-3,-5 2-5,1-3 0,0 1-1,4 2-4,-5-2 0,-3 0 2,4 2 0,-5-2 0,1 2 1,-4-2-3,-1 2-15,-3 0-26,-1 0-32</inkml:trace>
  </inkml:traceGroup>
</inkml:ink>
</file>

<file path=ppt/ink/ink1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9.3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431A086-3809-45A3-9EA2-ADA34B384507}" emma:medium="tactile" emma:mode="ink">
          <msink:context xmlns:msink="http://schemas.microsoft.com/ink/2010/main" type="inkDrawing"/>
        </emma:interpretation>
      </emma:emma>
    </inkml:annotationXML>
    <inkml:trace contextRef="#ctx0" brushRef="#br0">0 17 38,'4'0'49,"0"0"-22,4 0-12,5 0-6,-1 0-4,0 0-1,4 0-2,1 0 0,3 0-1,1 0-1,3-2 0,-3 2-1,3 0 0,1 0-3,3-2 0,1 2 1,4 0 0,0 0 2,0-3 1,-1 3 2,1 0 1,4-2-1,-4 2 3,3 0-4,1-2 0,0 2 3,0-3-2,-4 3 0,4-2-1,-5 2 0,1 0 0,-4-2-7,0 2-10,-1 0-17,-3 0-28</inkml:trace>
  </inkml:traceGroup>
</inkml:ink>
</file>

<file path=ppt/ink/ink1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9.3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5A9827C-86C4-4246-9D14-6FAE9B4D4A70}" emma:medium="tactile" emma:mode="ink">
          <msink:context xmlns:msink="http://schemas.microsoft.com/ink/2010/main" type="inkDrawing"/>
        </emma:interpretation>
      </emma:emma>
    </inkml:annotationXML>
    <inkml:trace contextRef="#ctx0" brushRef="#br0">0 46 42,'12'-3'35,"-4"3"-13,9 0-9,-5 0-5,5-2-2,3 2-2,1 0-1,-1-2-2,1 2 0,3-3 3,0 1 1,1 2 0,4-2 2,-1-1 2,1 1 1,0 0-3,-1 2-1,1-2-3,0-1-2,-1 1-2,-3 0 0,4-1 1,-5 1 0,0 0 1,1-1 0,0 1 0,-1 2-10,-4-2-18,1 2-35,-1-2-21</inkml:trace>
  </inkml:traceGroup>
</inkml:ink>
</file>

<file path=ppt/ink/ink1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9.7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FDAAD7E-F2E2-4DD2-8991-559615AFECF1}" emma:medium="tactile" emma:mode="ink">
          <msink:context xmlns:msink="http://schemas.microsoft.com/ink/2010/main" type="inkDrawing"/>
        </emma:interpretation>
      </emma:emma>
    </inkml:annotationXML>
    <inkml:trace contextRef="#ctx0" brushRef="#br0">0 39 21,'21'-4'45,"-1"-1"-13,4 2-7,1-1-1,0 2-1,3 0 3,1-1 5,3 1 5,-3 0 0,4 2 1,0-3 3,4 3-1,-5-2 1,5 2-1,0 0-4,0 0-4,-4 0-4,4 0-8,-5 0-8,1 0-4,0 0-3,-5 0-2,1 0-4,-4-3-11,-5 3-19,5 0-22,-9-1-32,5 1-42,-9 0-22,0-3-1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5:48.67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7,'2'0'9,"-2"0"-1,3 0-1,-3 0-1,2 0-1,-2 0-5,0 0-7,0 0-16</inkml:trace>
</inkml:ink>
</file>

<file path=ppt/ink/ink1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0.7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47C0EC6-4677-4325-8B8A-89EB1E4D980B}" emma:medium="tactile" emma:mode="ink">
          <msink:context xmlns:msink="http://schemas.microsoft.com/ink/2010/main" type="inkDrawing"/>
        </emma:interpretation>
      </emma:emma>
    </inkml:annotationXML>
    <inkml:trace contextRef="#ctx0" brushRef="#br0">0 14 30,'4'0'26,"4"0"-9,0 2-5,4-2-2,5 0-2,-1 0-1,1 3 2,3-3 1,1 0 3,3 2 1,0-2 3,1 0-2,4 0 0,-1 0-3,1 0-2,0 0-3,4-2-1,-5 2-2,1-3-1,-1 3-1,1-2 1,0 2-1,0-2-2,-5-1 0,5 1-7,-5-1-14,1 2-20,-4 1-29,3-3-21</inkml:trace>
  </inkml:traceGroup>
</inkml:ink>
</file>

<file path=ppt/ink/ink1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0.7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BE2D3F3-20C4-48AD-BA2C-C81B9734586A}" emma:medium="tactile" emma:mode="ink">
          <msink:context xmlns:msink="http://schemas.microsoft.com/ink/2010/main" type="inkDrawing"/>
        </emma:interpretation>
      </emma:emma>
    </inkml:annotationXML>
    <inkml:trace contextRef="#ctx0" brushRef="#br0">0 34 1,'3'-4'132,"2"2"-28,3-3-38,0 3-21,5-3-17,7 3-12,-4 2-6,9-3-5,-1 3-3,5-1-1,4 1 0,0 0-2,4 0-2,-1-3 1,5 3 0,0 0 0,0 0 0,4-2 5,-4 2 1,0 0 3,0 0-1,-5 0-1,1 0-1,-4 0-1,0 0-2,-8 0-7,-1 0-14,-4 0-21,1-2-29,-4 2-35,-1-3-18</inkml:trace>
  </inkml:traceGroup>
</inkml:ink>
</file>

<file path=ppt/ink/ink1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1.1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D0AB7DE-1493-4E9B-8B06-C81C9FADCB2E}" emma:medium="tactile" emma:mode="ink">
          <msink:context xmlns:msink="http://schemas.microsoft.com/ink/2010/main" type="inkDrawing"/>
        </emma:interpretation>
      </emma:emma>
    </inkml:annotationXML>
    <inkml:trace contextRef="#ctx0" brushRef="#br0">0 0 2</inkml:trace>
  </inkml:traceGroup>
</inkml:ink>
</file>

<file path=ppt/ink/ink1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2.1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8A23AEC-7B89-4516-A0E1-F5879AFF1CFC}" emma:medium="tactile" emma:mode="ink">
          <msink:context xmlns:msink="http://schemas.microsoft.com/ink/2010/main" type="inkDrawing"/>
        </emma:interpretation>
      </emma:emma>
    </inkml:annotationXML>
    <inkml:trace contextRef="#ctx0" brushRef="#br0">0 37 7,'13'-1'14,"-5"-2"0,4 1 3,0 0 4,5-3 6,-5 3 5,5-1 1,-1-2 1,0 4-2,5-2-5,-5 1-7,4 0-3,1 2-6,-1-3-4,1 3-5,-1-2-1,1 2-1,-1 0-1,5 0 1,-4 0 1,-1 0-1,0 2 1,1 1-1,-5-3-12,5 2-23,-5 0-33,-4 1-28</inkml:trace>
  </inkml:traceGroup>
</inkml:ink>
</file>

<file path=ppt/ink/ink1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2.1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0FDD529-1A11-4610-9C89-B6AF1C14AF70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4,'13'0'29,"3"2"-4,0 1-5,5-3-6,-1 2-3,5 0-4,-1 1-3,5-2-2,4 4-2,0-2 0,-1-1-1,5 1 0,0-1-1,0 0-2,0 0 0,4-2 1,-1 0 3,-3 0 0,4 0 4,0 0 3,4 0 7,1 3 0,-2-3 0,-3 0-1,4 1-3,1 2-4,-5-3-2,-5 3-4,1-1 0,-5 0-2,-2 0 1,-6 1-5,0-3-16,-3 2-24,-5 0-28</inkml:trace>
  </inkml:traceGroup>
</inkml:ink>
</file>

<file path=ppt/ink/ink1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2.1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68FEFC5-C8CD-425B-B6B2-5DC0B28DCA31}" emma:medium="tactile" emma:mode="ink">
          <msink:context xmlns:msink="http://schemas.microsoft.com/ink/2010/main" type="inkDrawing"/>
        </emma:interpretation>
      </emma:emma>
    </inkml:annotationXML>
    <inkml:trace contextRef="#ctx0" brushRef="#br0">0 69 7,'8'-5'22,"0"3"-8,0 0-4,0-1 0,9 0 1,-5 2 2,0-2 0,5 1 4,-1 0 0,1 0 0,3-3-4,1 2-1,-5 1-2,9-1-4,-5 2-2,4-2-1,-4-1-1,10 4 0,-6-5-2,0 3 0,5-1-1,-4 1-3,-1-1-4,5 2-5,-4-2-10,-5 1-15,1 0-22</inkml:trace>
  </inkml:traceGroup>
</inkml:ink>
</file>

<file path=ppt/ink/ink1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3.6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5AF73F1-09F4-4F93-8B29-A43203B41C8A}" emma:medium="tactile" emma:mode="ink">
          <msink:context xmlns:msink="http://schemas.microsoft.com/ink/2010/main" type="inkDrawing"/>
        </emma:interpretation>
      </emma:emma>
    </inkml:annotationXML>
    <inkml:trace contextRef="#ctx0" brushRef="#br0">106 0 21,'4'0'27,"-4"0"-2,0 3 0,4-3 0,-4 2-1,0 0 1,0 1-2,-4 1-3,4 1-4,-4-1-2,0 3-3,0-2-4,0 2-3,-1 2 0,2 0-3,-6 0-1,1 1-1,4 1 1,-4-2 1,0 3 0,0-1-1,-1-1-2,5 1-10,-4 1-12,0-4-15,0 2-24,4 1-24</inkml:trace>
  </inkml:traceGroup>
</inkml:ink>
</file>

<file path=ppt/ink/ink1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3.6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F945273-A72F-4624-A629-9ED19108160A}" emma:medium="tactile" emma:mode="ink">
          <msink:context xmlns:msink="http://schemas.microsoft.com/ink/2010/main" type="inkDrawing"/>
        </emma:interpretation>
      </emma:emma>
    </inkml:annotationXML>
    <inkml:trace contextRef="#ctx0" brushRef="#br0">148 0 10,'-13'12'16,"1"-3"-4,0 2-1,3 3-2,-3-2-3,0-1 1,0 3-4,-5-2-2,5 1-1,0 1-5,0-2-8,-1 2-11</inkml:trace>
  </inkml:traceGroup>
</inkml:ink>
</file>

<file path=ppt/ink/ink1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3.6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3BD74B2-8593-448C-B866-9798870174BF}" emma:medium="tactile" emma:mode="ink">
          <msink:context xmlns:msink="http://schemas.microsoft.com/ink/2010/main" type="inkDrawing"/>
        </emma:interpretation>
      </emma:emma>
    </inkml:annotationXML>
    <inkml:trace contextRef="#ctx0" brushRef="#br0">62 0 11,'0'5'23,"-4"2"0,0-2 1,0 4-3,0-2-2,-1 1-2,1 2-6,-4-3-4,4 5-4,0-3-2,-4 0-7,4 0-11,0-2-15,-1 0-22</inkml:trace>
  </inkml:traceGroup>
</inkml:ink>
</file>

<file path=ppt/ink/ink1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5.2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23CCB88-8BA5-44EA-9EA7-502963587880}" emma:medium="tactile" emma:mode="ink">
          <msink:context xmlns:msink="http://schemas.microsoft.com/ink/2010/main" type="inkDrawing"/>
        </emma:interpretation>
      </emma:emma>
    </inkml:annotationXML>
    <inkml:trace contextRef="#ctx0" brushRef="#br0">53 0 28,'0'0'27,"0"0"-4,0 0 2,0 0-2,0 2 4,0 3-1,-4-3 1,4 5 0,-4-1-4,4 4-4,-4-1-4,0 3-3,4 1-3,-5 1-1,1 0-1,1 2-2,3-2-1,-5 2-2,1 0 0,0 0-2,4 0 1,-4 1-5,4-4-6,-4 3-17,4-4-22,0 2-38,-4-3-20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1:40.078"/>
    </inkml:context>
    <inkml:brush xml:id="br0">
      <inkml:brushProperty name="width" value="0.00882" units="cm"/>
      <inkml:brushProperty name="height" value="0.00882" units="cm"/>
      <inkml:brushProperty name="fitToCurve" value="1"/>
    </inkml:brush>
    <inkml:brush xml:id="br1">
      <inkml:brushProperty name="width" value="0.02646" units="cm"/>
      <inkml:brushProperty name="height" value="0.02646" units="cm"/>
      <inkml:brushProperty name="fitToCurve" value="1"/>
    </inkml:brush>
    <inkml:brush xml:id="br2">
      <inkml:brushProperty name="width" value="0.00882" units="cm"/>
      <inkml:brushProperty name="height" value="0.00882" units="cm"/>
    </inkml:brush>
    <inkml:brush xml:id="br3">
      <inkml:brushProperty name="width" value="0.01764" units="cm"/>
      <inkml:brushProperty name="height" value="0.01764" units="cm"/>
      <inkml:brushProperty name="fitToCurve" value="1"/>
    </inkml:brush>
    <inkml:brush xml:id="br4">
      <inkml:brushProperty name="width" value="0.02646" units="cm"/>
      <inkml:brushProperty name="height" value="0.02646" units="cm"/>
    </inkml:brush>
  </inkml:definitions>
  <inkml:traceGroup>
    <inkml:annotationXML>
      <emma:emma xmlns:emma="http://www.w3.org/2003/04/emma" version="1.0">
        <emma:interpretation id="{AA2117E3-5818-44A2-9FEA-E5FB984A8F2F}" emma:medium="tactile" emma:mode="ink">
          <msink:context xmlns:msink="http://schemas.microsoft.com/ink/2010/main" type="writingRegion" rotatedBoundingBox="14170,4635 16897,4472 16944,5256 14217,5419"/>
        </emma:interpretation>
      </emma:emma>
    </inkml:annotationXML>
    <inkml:traceGroup>
      <inkml:annotationXML>
        <emma:emma xmlns:emma="http://www.w3.org/2003/04/emma" version="1.0">
          <emma:interpretation id="{66B457D5-466B-4395-90B4-CB494C265081}" emma:medium="tactile" emma:mode="ink">
            <msink:context xmlns:msink="http://schemas.microsoft.com/ink/2010/main" type="paragraph" rotatedBoundingBox="14195,4601 16734,4599 16735,4892 14196,48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E2500C-EFBF-4D44-9CA3-5A4877B1379B}" emma:medium="tactile" emma:mode="ink">
              <msink:context xmlns:msink="http://schemas.microsoft.com/ink/2010/main" type="line" rotatedBoundingBox="14195,4601 16734,4599 16735,4892 14196,4894"/>
            </emma:interpretation>
          </emma:emma>
        </inkml:annotationXML>
        <inkml:traceGroup>
          <inkml:annotationXML>
            <emma:emma xmlns:emma="http://www.w3.org/2003/04/emma" version="1.0">
              <emma:interpretation id="{3C2258AC-1A12-436C-9C25-D6796C1689A5}" emma:medium="tactile" emma:mode="ink">
                <msink:context xmlns:msink="http://schemas.microsoft.com/ink/2010/main" type="inkWord" rotatedBoundingBox="14195,4601 15162,4600 15163,4893 14196,4894"/>
              </emma:interpretation>
              <emma:one-of disjunction-type="recognition" id="oneOf0">
                <emma:interpretation id="interp0" emma:lang="en-US" emma:confidence="0.5">
                  <emma:literal>ET.</emma:literal>
                </emma:interpretation>
                <emma:interpretation id="interp1" emma:lang="en-US" emma:confidence="0">
                  <emma:literal>E.</emma:literal>
                </emma:interpretation>
                <emma:interpretation id="interp2" emma:lang="en-US" emma:confidence="0">
                  <emma:literal>E*"</emma:literal>
                </emma:interpretation>
                <emma:interpretation id="interp3" emma:lang="en-US" emma:confidence="0">
                  <emma:literal>EET.</emma:literal>
                </emma:interpretation>
                <emma:interpretation id="interp4" emma:lang="en-US" emma:confidence="0">
                  <emma:literal>EEET.</emma:literal>
                </emma:interpretation>
              </emma:one-of>
            </emma:emma>
          </inkml:annotationXML>
          <inkml:trace contextRef="#ctx0" brushRef="#br0">789 1564 2,'0'0'26,"0"0"-4,0 1-6,0-1-5,0 0-1,0 2-1,0-1-3,0 0-4,0 1-1,0-1 0,0 2 0,0-1-2,0 2-16,0-2-34</inkml:trace>
          <inkml:trace contextRef="#ctx0" brushRef="#br0" timeOffset="8598.9694">777 1592 20,'0'-1'39,"0"0"0,-2 0 1,2-1-3,-3 1-3,1-1-5,2 1-6,-3 0-3,-2-2-5,3 0-2,0 1-1,-3-1-4,3 0 0,-3 0-2,0 0 1,0 0-2,1-1-2,-1-1 0,0 3-4,-3-1 1,4-1 1,-1 3-2,0-2-12,3 2-33,-3 0-39,0 1-23</inkml:trace>
          <inkml:trace contextRef="#ctx0" brushRef="#br0" timeOffset="9163.7352">700 1575 13,'-5'-4'25,"0"1"0,1 0 3,-3 0-1,2 0-1,-3-1-2,2 1-3,-2-1-5,1 0-4,2 1-5,-2-1-1,0 2-3,-1-1-2,1 1 0,3 0-2,-1 0-3,0 2-23,0-1-40,3 1-21</inkml:trace>
          <inkml:trace contextRef="#ctx0" brushRef="#br0" timeOffset="9668.577">662 1569 24,'-5'-2'35,"3"0"-3,-3 0-4,0 1-4,0-2-2,1 1-7,-1 0-5,0 0-3,2 1-3,-2-1-2,1 2-2,-1 0 1,3-2 0,-3 2-2,2 0-1,1 0-18,-1 0-32,1 0-27</inkml:trace>
          <inkml:trace contextRef="#ctx0" brushRef="#br0" timeOffset="13084.0695">753 1650 27,'3'-1'29,"-3"1"1,0-1 3,0 1-1,0-1-1,0-1-2,0 2 1,0-3-1,-3 2-2,3 0 0,-2 0-1,2-2-1,-3 0-3,1 0-6,-3-1-2,2 1-4,-1 1-3,-1-2-3,0 1-3,0-1 1,0 2-2,1 0-3,-1-1-9,0 2-18,0 0-23,0-1-33,1 1-28,-1 1-13</inkml:trace>
          <inkml:trace contextRef="#ctx0" brushRef="#br0" timeOffset="13498.3067">690 1619 14,'-4'-4'21,"-1"2"-6,0-3-2,0 2-1,-2-1-3,3 1-3,-1 0-3,0-1 1,0 2-2,0-1-2,-2 1-1,2 0-9,0 1-14,3 1-21</inkml:trace>
          <inkml:trace contextRef="#ctx0" brushRef="#br0" timeOffset="14352.1475">662 1591 8,'-5'-2'16,"0"-3"-5,0 3-2,0-3 0,1 2-2,-1-2-1,-2 1-2,2 2-2,-2-2-2,2 1-4,-2 0-15,-1 2-24</inkml:trace>
          <inkml:trace contextRef="#ctx0" brushRef="#br0" timeOffset="15230.8231">607 1610 2,'-3'-2'47,"-2"-1"-3,3-1-4,-1-1-6,-1 3-5,-1-2-1,3 0-8,-3 0-8,0-1-5,0 2-3,3 0-1,-3-1-2,3 1-1,-3 1 0,2 0 0,-1 1-1,1-2-4,-2 3-10,3-1-11,-3 1-16,3 0-24,-1 0-23</inkml:trace>
          <inkml:trace contextRef="#ctx0" brushRef="#br0" timeOffset="17263.3077">487 1611 8,'-8'-3'39,"4"-3"2,-4 2 2,1-2-2,-2 1-3,1 0-5,1-1-10,0 1-5,-3-1-6,3 3-5,0 0-6,0-1-1,0 1 0,2 1-2,-2 0-2,2 1-4,0-1-10,0 1-19,3 1-27,-3 1-26</inkml:trace>
          <inkml:trace contextRef="#ctx0" brushRef="#br0" timeOffset="16419.9965">487 1507 1,'-8'-2'7,"1"-1"-1,0 0-5,0 2 4,0 0-2,2-1-2,-2 1-6,2 1-10</inkml:trace>
          <inkml:trace contextRef="#ctx0" brushRef="#br0" timeOffset="15643.8032">551 1623 38,'-2'-2'51,"2"-1"-3,0 2-1,0-2-2,-2 0-4,-1 0-4,3 1-6,-2-2-3,-1 1-4,1-1-5,-3 0-3,3 0-4,-3-1-2,0 0-5,3 2-2,-3-3 0,0 2-1,0 0-2,3 0-1,-3 1-1,0 0 0,3 1-4,-3 1-9,3-1-14,-3 1-20,3 1-24,-1 0-27,-2 0-18</inkml:trace>
          <inkml:trace contextRef="#ctx0" brushRef="#br0" timeOffset="16090.771">527 1550 12,'-2'-5'22,"0"1"-5,-3 1-1,2 1 1,1-1-2,0 0-2,-1 1-2,-2-1-3,3 2-3,0-1-2,-1 1-3,3-1 1,-2 1-1,-1 1-5,1 0-4,0 0-16,-1 1-20</inkml:trace>
          <inkml:trace contextRef="#ctx0" brushRef="#br0" timeOffset="19214.5527">429 1568 22,'-5'-4'35,"0"2"-2,1-1-6,-4 0-4,1-1-2,2 2-1,-4-1-4,2-2-3,-1 3-6,-1-1 0,-1 1-3,3-1-2,-3 0-2,1 2 1,-1-2-1,1 2 0,-1 1 0,0-2-6,1 2-5,2 0-14,-3 0-16,5 0-23</inkml:trace>
          <inkml:trace contextRef="#ctx0" brushRef="#br0" timeOffset="18854.1334">453 1547 19,'-7'-3'27,"0"0"-6,-1-1-3,1 2-4,0-1-2,0 0-4,-3 0-3,3 1-2,0 0-1,0 1-2,-1-1 0,1 2-3,2-1-1,-2 1-5,2 0-7,1 0-11,-1 0-21</inkml:trace>
          <inkml:trace contextRef="#ctx0" brushRef="#br0" timeOffset="17692.3188">520 1634 38,'-5'-2'48,"1"-3"-2,-1 3-7,-2-2-4,-1 0-6,1 0-4,0-1-5,-3 2-7,3-1-5,-2-1-3,-1 1-3,3 2 0,-3-2-2,3 1 0,-3 1 0,3 0-1,2-1-3,-2 2-6,2 1-8,1-1-10,-1 1-19,0 0-23,3 0-22</inkml:trace>
          <inkml:trace contextRef="#ctx0" brushRef="#br0" timeOffset="18133.7721">566 1590 18,'-5'-6'36,"-2"1"-6,2 0-4,-2-1-3,0 0-2,-1 0-1,1 0-1,-2 0-2,1 0-3,1 3-4,0-2-1,-3 1-4,3 2-1,0-3-3,0 4-1,0 0 0,-1-2-2,4 3-4,-4-1-11,4 1-20,-1 0-28,0 1-24</inkml:trace>
          <inkml:trace contextRef="#ctx0" brushRef="#br0" timeOffset="18475.2101">614 1564 13,'-7'-4'21,"-1"0"-6,1 0-5,-2-1-3,1 0-2,-1 1 1,-1 1-5,1-3 1,-1 3 0,0-1 0,1 1-2,-1 1 0,1-1-7,1 2-13,-1-1-24</inkml:trace>
          <inkml:trace contextRef="#ctx0" brushRef="#br0" timeOffset="19571.5077">290 1579 5,'-7'-3'9,"-3"1"0,3-1-2,0 0-2,-3 2 0,3-1-1,0 1-2,-1 0-2,4 1-2,-3 0-7,-1 0-12</inkml:trace>
          <inkml:trace contextRef="#ctx0" brushRef="#br0" timeOffset="19952.8291">307 1606 18,'-10'-3'24,"3"1"1,0-1-4,-3 1-1,3 0-5,-3 0-3,3 0-5,-2 1-2,1-1-2,-1 1-2,2 1-1,-3-2 0,3 2-1,-3-1-1,3 1-2,0 0-4,0 0-9,2 1-14,0-1-20</inkml:trace>
          <inkml:trace contextRef="#ctx0" brushRef="#br0" timeOffset="21156.6528">347 1598 6,'-9'-4'5,"-1"-1"0,-2 0 0,3 2-2,-3-2-1,0 1 0,0 0-2,0 1 0,0 1 0,2-1-1,-2 2-3,3-1-5</inkml:trace>
          <inkml:trace contextRef="#ctx0" brushRef="#br0" timeOffset="20351.9064">355 1641 29,'-5'-1'41,"0"-2"-1,0 0-5,0 1-2,-2-1-4,-2 0-2,1-1-7,1 1-6,-2 1-2,-1-1-5,-2-1-4,3 2-1,-4 0 0,4-1-2,-1 2 0,-2 0 1,3-1 2,-1 1 0,3-1-2,-3 2 0,3 0-3,0 0-10,0 0-14,2 0-19,0 0-20,0 2-27</inkml:trace>
          <inkml:trace contextRef="#ctx0" brushRef="#br0" timeOffset="20786.8324">431 1653 7,'-2'-3'32,"0"1"-3,-3-1-1,2-1-2,-1 2-1,1-3-1,-2 3-3,-2-3-1,2 1-5,-2 2-2,2-1-2,-4 0-4,2 1-3,-1-1-4,1 1 0,-2 0 0,1 1-1,-1-1-1,2 1 1,-3 0 1,3 1-3,0-2-9,-1 2-14,4 0-25,-4 2-31</inkml:trace>
          <inkml:trace contextRef="#ctx0" brushRef="#br0" timeOffset="23084.0448">21 1649 30,'-5'-1'31,"0"0"-2,1-1-7,-3 1-7,2-1-2,-3 2-1,1-1-5,3 0-1,-4 1-3,3 0 0,-2-1-1,3 1-1,-1 0-1,0 1-2,2-1 1,-1 1 0,-1 0-5,3 1-5,-1-1-10,1 2-17,-1-2-22</inkml:trace>
          <inkml:trace contextRef="#ctx0" brushRef="#br0" timeOffset="22710.267">38 1641 5,'-5'-1'6,"-2"1"0,2-1 1,-2 1-2,2 0-1,0 0 0,1 0-1,-1 0-7,0 0-9</inkml:trace>
          <inkml:trace contextRef="#ctx0" brushRef="#br0" timeOffset="22341.1589">160 1654 8,'-2'-1'23,"-3"0"-3,0-1 0,1 1 0,-4 0-5,3 1-2,1-1-4,-3-1-3,-1 1-2,3-1-4,-2 2 1,3-1-1,-4 1 1,1-1 1,2 1 0,-2 0-1,2 0-2,0 0-3,1 1-5,-1-1-14,0 1-16,3-1-23</inkml:trace>
          <inkml:trace contextRef="#ctx0" brushRef="#br0" timeOffset="21960.5729">184 1630 19,'-5'-3'25,"-2"2"-1,3-2-5,-4 2-2,1 0-4,-2-2-4,1 2-3,1-1-3,0 1 0,-3 0-1,3 1 0,0-2 1,0 1-2,-1 1-1,1 0 0,3 0-2,-4 0-5,3 0-9,1 0-14,-1 1-20</inkml:trace>
          <inkml:trace contextRef="#ctx0" brushRef="#br0" timeOffset="21586.6243">242 1634 17,'-2'-1'38,"-3"-2"-2,2-1-1,-2 1-4,1 1-5,1-1-4,-1-1-5,-1 1-4,0 0-5,-2 1-2,2 1-2,-2-2 0,-1 2-2,4-1-1,-3 1-1,-3-1-2,3 1-8,0 1-11,-1 0-13,1 0-19,2 0-22</inkml:trace>
          <inkml:trace contextRef="#ctx0" brushRef="#br0" timeOffset="26426.8273">369 1586 6,'0'-2'51,"0"1"-2,0-1-3,0 0-7,0 0-6,-2 0-3,2-1-5,-3 0-6,3 1-4,-2-1-2,-1-1-2,-1 1-2,1-1-1,-2 1-2,1 0-2,-1 0-2,0 0 1,-2 0-2,2 1-1,-2-1 1,2 2-1,-2-1 1,0 1 0,2 0-1,-2-1-1,2 2-6,-2 0-15,2 0-23,0 2-29,0-2-28,-2 1-14</inkml:trace>
          <inkml:trace contextRef="#ctx0" brushRef="#br0" timeOffset="25012.3391">131 1641 34,'-2'-1'40,"0"0"0,-3-2-2,3 0-5,-3 2-5,0-2-4,-2 0-7,2 0-4,-2 1-4,-1-1-2,1 0-5,0 2-2,-3-2 0,3 0 1,-2 3-1,1-2-1,1 1-2,0-1-7,0 2-23,2-1-30,0 1-26</inkml:trace>
          <inkml:trace contextRef="#ctx0" brushRef="#br0" timeOffset="27986.2227">451 1506 33,'-3'-3'37,"1"1"0,-1-1 1,-1-1-3,-1 2-1,0-3-5,-2 1-5,2 1-4,-2 0-5,0 0-4,-1 0-4,-1 0-3,2 1-2,-3 0-1,3-1-1,-3 2 0,3 0 0,0 1-1,0 0-7,-1 0-10,1 0-12,2 0-16,1 1-19,-1 0-22</inkml:trace>
          <inkml:trace contextRef="#ctx0" brushRef="#br0" timeOffset="28382.5371">376 1499 13,'-7'-4'19,"0"2"-1,-3-1-2,1 0-3,1 0-1,-1 2-1,-1-2-4,1 2-2,-1 0-3,0 0 0,3 1-3,-2-2-3,2 2-5,-1 2-17,1-2-22</inkml:trace>
          <inkml:trace contextRef="#ctx0" brushRef="#br0" timeOffset="28801.2472">371 1518 7,'-2'-1'35,"-3"0"-7,0-1-4,1-1-4,-4 2-5,1 0-3,0-1-3,0 1-2,-3 0-3,1 1 0,1-2-1,-1 2-2,-1 0 0,3 0-1,0 0 2,-3 2-2,3-2-1,0 1 1,2-1-1,-2 1-5,2 1-12,0-1-17,1 2-27</inkml:trace>
          <inkml:trace contextRef="#ctx0" brushRef="#br0" timeOffset="26791.8452">266 1544 17,'-7'-3'26,"-1"0"-2,1 2-6,0-1-4,-3 0-3,3 1-3,0 1-5,0-2-2,0 1 0,0 1-1,2 0 1,-3 0-2,4 0 0,-1 0-2,0 0-6,0 1-17,3 1-25</inkml:trace>
          <inkml:trace contextRef="#ctx0" brushRef="#br0" timeOffset="30968.6519">566 1544 22,'-3'-3'42,"-1"-1"-9,1 2-8,-2-1-7,1-1-3,-1 0-3,0 1-5,-2-1-1,2 1-3,-2-1 0,0 0-1,-1 1 0,1 1 0,0-2 0,0 1 1,0 1 2,-1 0-5,4-1-2,-4 3-3,4-1-8,-1 1-18,0 0-22,0 0-23</inkml:trace>
          <inkml:trace contextRef="#ctx0" brushRef="#br0" timeOffset="31351.8114">547 1510 6,'-5'-3'12,"-2"1"-5,-1 0 0,1 1 0,0 0-1,-3-1-2,3 1 0,0 1 0,0-1 0,0 1-2,-1 0-4,1 0-9,0 0-16</inkml:trace>
          <inkml:trace contextRef="#ctx0" brushRef="#br0" timeOffset="29494.5916">194 1542 11,'-5'0'24,"0"-1"3,0 1-2,1-1-1,-1 1-3,-2-2-4,2 2-4,-2 0-3,0-1-3,2 1-2,0 0 0,-2 1 0,2-1-3,0 2 0,-2-1 0,4-1-3,-1 1 0,-1 1-2,3 1-3,-1-2-2,1 1-6,-1 0-9,1 1-15,2-2-15</inkml:trace>
          <inkml:trace contextRef="#ctx0" brushRef="#br0" timeOffset="29154.7329">187 1522 3,'-5'0'5,"-2"2"0,2-2-1,-2 1 0,2 0 1,0 1-2,-2-1-1,2 0-1,0 1-1,0-1-1,1 2-7,1-2-11</inkml:trace>
          <inkml:trace contextRef="#ctx0" brushRef="#br0" timeOffset="29807.6874">163 1582 8,'-5'0'20,"0"0"-1,0 0-1,1 0 0,-4 0-4,3 1-1,-2-1-4,3 0-3,-4 0-3,1 1-1,2 1-1,-2-2 0,2 0 0,0 1-1,1 1-6,-1-2-10,3 1-20,-3-1-27</inkml:trace>
          <inkml:trace contextRef="#ctx0" brushRef="#br0" timeOffset="30116.6858">124 1595 14,'-7'-1'16,"-3"1"0,3 0-2,-2 0-1,1 0-2,1 0-4,0 0-2,0 1-2,0-1-1,2 1 0,0 1-3,0-1-6,3 1-14,-3-1-23</inkml:trace>
          <inkml:trace contextRef="#ctx0" brushRef="#br0" timeOffset="32466.0539">587 1498 24,'-4'-3'39,"-1"1"-10,2-1-9,-4-1-6,2 1-6,-2 2-2,0-2-2,2 1-1,-4 0 0,1 1 1,1-1-6,-2 2-11,1-1-18,1 1-16</inkml:trace>
          <inkml:trace contextRef="#ctx0" brushRef="#br0" timeOffset="31715.6645">518 1474 12,'-5'-4'22,"-2"1"-4,2 0-5,-2 0-4,0 1-1,-1 1-2,1-1-3,0 1-2,-3 1 2,3 0-1,0 0-2,0 1-4,2 1-8,-2-1-20</inkml:trace>
          <inkml:trace contextRef="#ctx0" brushRef="#br0" timeOffset="46738.248">107 1686 10,'0'-2'41,"0"1"-1,-2-1-2,2 1 1,0 0 3,0-1-1,-2 1-2,2 1-1,0-1-3,-3 0-3,3-1 0,-2 1-3,0-1-2,2 1-4,-3-1 0,1 1-1,-3 0-4,2 0-3,1-1-2,-3 1-1,3 0-5,-3-2-4,0 1 1,0 1-1,1-2-1,-1 2 0,-2 0 1,2 0 0,-2-1-2,2 1 0,-2-1 1,2 1-1,-2 1-1,0-1 1,2 1 0,-3-1 0,4 1-1,-1 0 0,-2 0 0,2 1-7,0-1-10,0 1-21,-2 0-26,2 1-29,0-1-40,1 2-18</inkml:trace>
          <inkml:trace contextRef="#ctx0" brushRef="#br0" timeOffset="47133.9795">26 1677 5,'-5'-1'46,"3"0"-6,-3 0-5,0-1-2,0 2-3,1-1-2,-1-1-2,0 2-3,-2-1-1,2 1-2,0 0-3,-2-2-3,2 2-3,-2 0-3,2 0-2,0 0-4,0 0 0,-2 2-1,3-2 0,1 0-1,-2 1-4,0-1-6,1 2-18,1-1-25,-1 1-28,-1-1-24</inkml:trace>
          <inkml:trace contextRef="#ctx0" brushRef="#br0" timeOffset="48979.5553">-8 1617 12,'-9'0'11,"2"-2"0,-3 2-3,3 0-2,0 0-2,-1 2-2,1-2-5,2 1-17</inkml:trace>
          <inkml:trace contextRef="#ctx0" brushRef="#br0" timeOffset="49358.7466">-20 1598 9,'-7'-2'27,"-3"2"-4,3 0-5,-2 0-7,4 0-3,-2 0-2,2 0-3,0 0-7,0 2-10,3-1-26</inkml:trace>
          <inkml:trace contextRef="#ctx0" brushRef="#br0" timeOffset="47540.511">-34 1707 25,'-3'-1'51,"-1"0"-8,-1-1-6,0 1-4,0-1-2,0 2-1,-2-1-4,3 0-3,-4 1-3,3-1-3,-2 1-5,3 0-5,-4 0-2,1 0-1,2 0-1,-2 1-1,2-1-1,0 1 0,0 0-2,1 1-5,-1-1-7,0 1-11,3-1-21,-3 0-23,2 0-29,1 2-14</inkml:trace>
          <inkml:trace contextRef="#ctx0" brushRef="#br0" timeOffset="47903.9878">-87 1748 15,'-2'0'34,"-3"-2"-1,0 2 0,0-1 0,0 1-2,0-1-7,1 1-5,-3-2-5,2 2-5,-3 0-1,4 0-3,-1 0-4,-2 0 0,2 0-1,0 0-4,1 2-14,1-2-22,1 1-32,-3 0-20</inkml:trace>
          <inkml:trace contextRef="#ctx0" brushRef="#br0" timeOffset="48227.8039">-114 1676 5,'-9'-1'9,"-3"1"-2,5-1-1,-3 1-2,3 0 0,0 0-10,0 0-22</inkml:trace>
          <inkml:trace contextRef="#ctx0" brushRef="#br0" timeOffset="50165.1153">213 1564 21,'-7'-1'34,"2"0"-3,-2-1 2,0 1 1,-3-1-1,3 1-2,-3 0-2,3-1-1,-2 1-2,-1-1-5,0 2-3,1 0-3,-1-2-4,1 2-4,1-1-2,-1 1-4,2 0 0,-1 0 0,1 0 0,0 0-1,2 1-4,-2-1-16,2 2-21,0-2-32,1 2-30,-1-1-15</inkml:trace>
        </inkml:traceGroup>
        <inkml:traceGroup>
          <inkml:annotationXML>
            <emma:emma xmlns:emma="http://www.w3.org/2003/04/emma" version="1.0">
              <emma:interpretation id="{3DF6FC2E-34FB-4559-90ED-3B99386D3B50}" emma:medium="tactile" emma:mode="ink">
                <msink:context xmlns:msink="http://schemas.microsoft.com/ink/2010/main" type="inkWord" rotatedBoundingBox="15604,4604 16734,4603 16735,4853 15605,4854"/>
              </emma:interpretation>
              <emma:one-of disjunction-type="recognition" id="oneOf1">
                <emma:interpretation id="interp5" emma:lang="en-US" emma:confidence="0.5">
                  <emma:literal>}</emma:literal>
                </emma:interpretation>
                <emma:interpretation id="interp6" emma:lang="en-US" emma:confidence="0.5">
                  <emma:literal>, }</emma:literal>
                </emma:interpretation>
                <emma:interpretation id="interp7" emma:lang="en-US" emma:confidence="0">
                  <emma:literal>. }</emma:literal>
                </emma:interpretation>
                <emma:interpretation id="interp8" emma:lang="en-US" emma:confidence="0">
                  <emma:literal>) }</emma:literal>
                </emma:interpretation>
                <emma:interpretation id="interp9" emma:lang="en-US" emma:confidence="0">
                  <emma:literal>3</emma:literal>
                </emma:interpretation>
              </emma:one-of>
            </emma:emma>
          </inkml:annotationXML>
          <inkml:trace contextRef="#ctx0" brushRef="#br0" timeOffset="4983.0638">1231 1572 46,'0'0'46,"0"-1"-1,0 1-8,0 0-8,2 0-8,-2 0-2,0 0-5,3 1-4,-3-1 0,2 2-3,-2-1 1,2 1-3,-2 2-2,3-2-2,-3 1-1,2 1 1,-2 0-1,0 0-1,2 0-8,-2 0-41,0 1-34,0-1-19</inkml:trace>
          <inkml:trace contextRef="#ctx0" brushRef="#br0" timeOffset="34928.2705">1370 1594 34,'0'0'49,"-3"0"-3,3 0 0,0-2-4,0 2 0,-2-1 1,2 1 0,0-1-3,0 0-6,-2-1-4,2 1-3,0 1-7,0-3-5,0 2-4,2 0-3,-2-1-3,2-1-1,-2 2-2,3-2 1,-1 0-1,1 1-2,-1-1 2,3 1-1,-3-3 0,3 3-1,0-3 0,2 2 1,0-2-2,0 1-8,1 1-14,1-2-19,1 1-25,0 0-29,-1 0-31,1 2-10</inkml:trace>
          <inkml:trace contextRef="#ctx0" brushRef="#br0" timeOffset="35952.906">1516 1576 7,'0'-4'25,"3"1"-3,-1-1-5,0 2-2,1-2-3,-1 0-5,3 1-3,-2-2-3,1 0-2,1 1 0,2 1 1,-2-2 0,2 1-1,-2 0 1,2 0 0,1 0-2,1 0-1,-2 1 0,3-1-1,-1 2-3,-1-2-5,1 1-5,1 1-4,0-2-9</inkml:trace>
          <inkml:trace contextRef="#ctx0" brushRef="#br0" timeOffset="35496.5818">1380 1586 17,'2'-2'30,"0"1"0,1 0-1,1 0-1,-1-1-1,2 0-3,0 1-2,-1-1-3,1 0-4,0 1-3,2-2-2,-2 2-2,2-2-2,0 2-2,1-2-3,-1 0 1,2 1-2,-1 0 0,1-1 0,1 1-2,2-1-1,-3 2-10,1-2-13,2 2-23,-3-1-34,1 1-16</inkml:trace>
          <inkml:trace contextRef="#ctx0" brushRef="#br0" timeOffset="36972.4666">1478 1529 40,'-2'-1'39,"2"-1"-5,0 1-2,0 0-6,0-2-5,0 1-2,0 0-3,2-1-3,0 2-5,1-2-2,-1 0-1,0 1-2,3-1-2,-2 0-1,1-1 3,1 2-2,-2-1-2,4 0 1,-2 0 0,-1 1 0,4 0 0,-1 0 1,0-1 0,3 0-1,-1 1-1,1 0-1,0 0-2,1 0-2,-1-1-4,2 2-8,0 0-8,-2 1-13,2 0-13,-3-1-14</inkml:trace>
          <inkml:trace contextRef="#ctx0" brushRef="#br0" timeOffset="36478.674">1538 1532 3,'2'-3'17,"1"0"-3,-1 1-3,3-1 0,-3 0-4,3-1-1,0 1-4,2 1 0,-2-2-2,2 1-1,0 0 1,3-1-2,0 2 1,-1-1-1,1 0 2,2 0 0,0 2-1,-3-2 1,3 2-3,0 0-2,0 0-4,0-1-6,0 1-12</inkml:trace>
          <inkml:trace contextRef="#ctx0" brushRef="#br0" timeOffset="39300.8781">1603 1565 14,'-3'-1'49,"1"0"2,-1 0-2,1-1-1,0 1-2,2-1-6,0 0-5,0 0-4,0 1-6,0-1-4,2 0-3,-2-1-2,2 2-1,3-2-2,-2 0 0,-1 1 0,3-1 1,0 0-4,-1 1-3,4-2 0,-1 1-4,0 0-2,3 1-1,-1-1 0,1 0 0,2 0 0,0 1 0,-2-1 0,1 2 0,4-1 0,-6 1 0,4 0-1,-2-1 0,2 1-5,-4 1-14,1 0-22,-1 0-37,1 0-38,-3 0-21</inkml:trace>
          <inkml:trace contextRef="#ctx0" brushRef="#br0" timeOffset="41964.6128">2013 1611 34,'7'0'33,"0"0"-1,1 0-4,-1 0-3,2 2-8,-1-2-3,-1 1-4,0-1-3,0 1-3,1 1-1,-1-1 0,-3 2-2,4-2 0,-3 2-1,-1-1-1,-1 1-2,1 0-3,-1 0-7,-1 0-20,3-1-21,-2 2-25</inkml:trace>
          <inkml:trace contextRef="#ctx0" brushRef="#br0" timeOffset="43278.0441">1896 1608 41,'0'0'36,"0"0"-7,0-2-5,2 1-4,0-1-2,1 2 2,1-1-2,-1 0-2,4-1 0,-2 2-2,2-1 0,0-1-1,3 2-3,-3-1-2,3 0-3,-1-1 1,-2 1-4,6 0-1,-4 0 0,1-2-1,2 3 1,-3-3-3,3 3 0,-2-1 1,2 0 1,-3 1 0,1-2 0,0 2 2,-1 0-1,1 0 0,-1 2-1,1-2 0,-3 1 0,0 0-1,1 2 0,-1-2-1,0 2-8,0-1-13,-2 1-18,0 0-32,0 1-23</inkml:trace>
          <inkml:trace contextRef="#ctx0" brushRef="#br0" timeOffset="40198.2722">1804 1590 14,'0'-1'53,"0"-1"0,0 1 2,0-1-3,0 0-3,3 1-3,-1-1-6,0 0-6,1 0-8,-1 1-7,3-2-5,0 1-2,0 0-3,-1 0-2,4 0-2,-1 1 2,0-2-4,3 0 0,-3 0-2,2 2 0,1-1-1,0 0-1,-1-1 1,3 2 2,-5-1-1,3 1 1,0 1-1,-3 0 1,3-1-8,-3 1-9,-3 0-22,4 1-30,-3-1-39,-1 0-25,3 1-7</inkml:trace>
          <inkml:trace contextRef="#ctx0" brushRef="#br0" timeOffset="41036.3505">1680 1582 25,'0'-1'37,"0"-1"-7,0 0-2,2 1-2,0 0-4,1-2-2,1 2-3,1-1-2,0 0-2,0 0-1,2 0-2,0-1 0,1 2-2,1-2-3,1 2-2,-1-2-1,1 1-1,2 0-1,-3-1-2,4 2 2,-4-2-1,3 2 0,0-1 1,0 1-1,-2 0 1,2 1 1,0 0-1,-3-1 0,3 1 1,-2 0-1,0 1-1,-1-1-5,1 0-9,-1 1-18,-2 0-24,3 1-28</inkml:trace>
          <inkml:trace contextRef="#ctx0" brushRef="#br0" timeOffset="44256.2782">2188 1668 2,'3'-2'21,"-1"1"-2,0 0 2,3 1 0,0-1 0,-2 1-3,4 0-2,-3-2-2,1 2-2,3 0-2,-1 0-1,0 2 0,3-2-2,-3 0-3,2 1 0,-1 0-1,1-1 0,-2 1-1,3 1-1,-3-1 2,0 1 0,-2-1-2,3 2-2,-4-2-1,1 2-6,0-1-12,-3 0-19,1 1-27,-1-2-19</inkml:trace>
          <inkml:trace contextRef="#ctx0" brushRef="#br0" timeOffset="42828.1382">1955 1657 4,'3'-3'28,"2"1"0,0 0-2,2 0-2,0-1-3,0 0-2,0 2-3,3-1-5,0-1-3,-1 0-1,-2 2-2,5-1-1,-2-1-2,0 2-2,-1 0 1,1-1 0,-1 2 0,3-1-1,-2 1 0,2 0 0,-2-1 1,-1 1-1,1 0 0,-1 0 0,1 0 1,0 1-1,-3-1 0,0 1-1,0-1 1,0 2-1,0-1-6,-2 0-14,0 2-23,0-1-28</inkml:trace>
          <inkml:trace contextRef="#ctx0" brushRef="#br0" timeOffset="40592.1055">1704 1601 22,'4'-2'33,"1"1"-3,0-1 1,2 0-2,0 0-2,3 0-3,0 1-3,-1-2-5,3 0-4,-2 1-2,2 0-5,0-1-2,2 1-2,-2 0 1,0-1-2,0 2 0,0 0 3,0-1-3,0 2-1,-2-1-8,2 1-12,-3 0-23,1 0-30,0 0-18</inkml:trace>
          <inkml:trace contextRef="#ctx0" brushRef="#br0" timeOffset="38346.9386">1677 1560 9,'5'-4'7,"2"1"-2,0 0 1,1-2-3,-1 1-2,0 1-1,3 0 0,-1 0-1,1 0 1,-3 2 1,2-2 1,1 2 0,0-1-1,-1 1 0,1-1-1,-1 2-2,1 0-8</inkml:trace>
          <inkml:trace contextRef="#ctx0" brushRef="#br0" timeOffset="42400.7348">1965 1621 12,'3'-2'51,"-3"1"-7,2 0-4,0-1-4,1 1-3,-1 0-4,0-1-3,3 1-3,0-1-1,0 2-2,2 0-4,-2 0-2,2-2-4,0 2-3,0 0-1,3 0-1,-3 2-2,3-2 0,0 0 1,-1 0-2,1 2-1,-1-1-1,1 1 2,0-1-2,-1 0-1,-2 1-1,1-1-2,-1 0-9,0 1-19,-2-1-18,0 0-29,-1 1-28,1-1-11</inkml:trace>
          <inkml:trace contextRef="#ctx0" brushRef="#br0" timeOffset="43802.5449">2160 1708 6,'7'-1'15,"0"0"-1,-2 0-3,4-1-2,-2 1-1,1-1-1,1 2 0,-2-1-2,3 0-1,-2 0 0,-2 1-3,2 0 0,-1-2 1,0 2-1,0 0-1,-2 0 0,3 2 2,-4-2-3,3 0 1,-2 1 0,3 0 0,-4 0 0,1 1 0,0-1 0,0 1-6,0-1-13,-3 0-17</inkml:trace>
          <inkml:trace contextRef="#ctx0" brushRef="#br0" timeOffset="57094.7472">1636 1547 21,'3'-2'21,"-1"1"0,3 1-2,0-3-3,2 3-2,-2-3-3,2 2-4,3 0-4,-3 0 0,2-1-3,1 1-4,-1 1-11,-1-2-18,1 2-30</inkml:trace>
          <inkml:trace contextRef="#ctx0" brushRef="#br0" timeOffset="56726.2028">1715 1535 5,'8'-2'5,"1"-1"-1,-2 1-1,1 0-4</inkml:trace>
          <inkml:trace contextRef="#ctx0" brushRef="#br0" timeOffset="53842.3347">1850 1615 11,'0'-1'31,"2"0"0,1-2-2,1 1-4,-1 0 0,2 1-2,-3-2-3,5 0-5,-2 2-2,0-2-4,0 0-3,2 1-1,-2-1-3,2 2 1,0-2 0,0 1 0,3-2 2,-3 3 0,0 0-1,3 0-1,-3-1-1,3 2-2,-3 0 0,3 0 0,-3 0 0,2 0 0,-1 0 0,1 2-1,-2-1 0,3 0-4,-3 0-11,0 1-25,3 0-36,-3-1-20</inkml:trace>
          <inkml:trace contextRef="#ctx0" brushRef="#br0" timeOffset="58276.4392">1864 1506 5,'5'0'30,"2"0"-4,0 0-4,1 0-4,-1-1-4,2 1-2,-1 0-4,-1 0-3,0 0-1,-2 0-1,2 0 0,0 0-1,0 0-1,-2 0 0,3 0-1,-4 0 0,1 0-2,2 1 0,-2-1-1,0 0-4,0 1-6,-1 1-10,1-2-15,-2 1-22</inkml:trace>
          <inkml:trace contextRef="#ctx0" brushRef="#br0" timeOffset="58660.1039">1867 1497 12,'2'0'28,"3"0"-3,0 0-1,-1 0-4,4 0-3,-1 0-4,-2 0-5,4 0-1,-1 0-5,-1 1 0,0 0 1,0-1 1,3 2-1,-3-1 0,0-1-2,0 1-1,0 1 0,1-1 0,-1-1-3,-2 1-1,2 1-7,-2-1-12,0 0-24,2 1-25</inkml:trace>
          <inkml:trace contextRef="#ctx0" brushRef="#br0" timeOffset="59570.8123">2059 1568 17,'2'0'32,"1"0"-5,1 1-3,1 1-3,0-2-2,0 1-3,0 1-4,-1-1-4,1 0-2,0 0-5,0 1 0,-3 1-2,3-2 1,0 2 0,-3-2 2,3 2 0,-3-2-1,3 2-1,-2-1-4,1 1-2,-1 1-9,-1-1-14,0-1-21,1 0-23</inkml:trace>
          <inkml:trace contextRef="#ctx0" brushRef="#br0" timeOffset="55477.6733">2121 1645 2,'0'-1'40,"2"-1"1,3 2-2,-2-1-1,2 1-3,-1-1-3,1 1-5,2-1-7,1 1-2,-1 0-4,0-2-3,0 2-3,0 0-3,3 0 1,-3 0-3,3 0-2,-1 0-1,1 0 1,-1 0-1,1 0-1,0 2 1,-1-2 1,1 0-1,-1 0-1,1 1 1,0-1 0,-3 1-4,0 0-10,3-1-9,-3 2-16,0-1-18,-2 1-20,2-1-22</inkml:trace>
          <inkml:trace contextRef="#ctx0" brushRef="#br0" timeOffset="55040.2758">2147 1698 11,'0'-1'33,"3"1"0,-3-2-1,2 1 1,3 1 0,-2-2-5,1 1-3,1 0-5,0-1-6,0 1-4,2 0-3,-2-1-1,2 2-2,-2-1 0,2 1-2,0-2 0,0 2 0,-2 0-2,3 0 1,-2 0-1,2 0-2,-3 0 0,2 0 1,0 0-3,-2 2-7,2-2-10,-2 1-15,-1-1-19,1 2-26</inkml:trace>
        </inkml:traceGroup>
      </inkml:traceGroup>
      <inkml:traceGroup>
        <inkml:annotationXML>
          <emma:emma xmlns:emma="http://www.w3.org/2003/04/emma" version="1.0">
            <emma:interpretation id="{22436BE5-BB54-4EA9-83CE-8AA624C2E157}" emma:medium="tactile" emma:mode="ink">
              <msink:context xmlns:msink="http://schemas.microsoft.com/ink/2010/main" type="line" rotatedBoundingBox="14180,4917 16905,4684 16936,5051 14212,5283"/>
            </emma:interpretation>
          </emma:emma>
        </inkml:annotationXML>
        <inkml:traceGroup>
          <inkml:annotationXML>
            <emma:emma xmlns:emma="http://www.w3.org/2003/04/emma" version="1.0">
              <emma:interpretation id="{8B9A26B6-5A68-4001-989D-2DFC898E4D3A}" emma:medium="tactile" emma:mode="ink">
                <msink:context xmlns:msink="http://schemas.microsoft.com/ink/2010/main" type="inkWord" rotatedBoundingBox="14181,4923 15220,4834 15245,5124 14206,5213"/>
              </emma:interpretation>
              <emma:one-of disjunction-type="recognition" id="oneOf2">
                <emma:interpretation id="interp10" emma:lang="en-US" emma:confidence="0.5">
                  <emma:literal>an</emma:literal>
                </emma:interpretation>
                <emma:interpretation id="interp11" emma:lang="en-US" emma:confidence="0">
                  <emma:literal>In</emma:literal>
                </emma:interpretation>
                <emma:interpretation id="interp12" emma:lang="en-US" emma:confidence="0">
                  <emma:literal>n</emma:literal>
                </emma:interpretation>
                <emma:interpretation id="interp13" emma:lang="en-US" emma:confidence="0">
                  <emma:literal>:</emma:literal>
                </emma:interpretation>
                <emma:interpretation id="interp14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69095.8256">811 1692 36,'2'0'31,"0"0"-6,1 0-5,-1 0-5,1 0-1,-1 2-1,3-2-4,-3 1-2,1-1-2,-1 2-2,0-1-1,-2 0 0,3 2-1,-1-2 2,-2 1-3,3 0-9,-3 1-19,2 0-35,-2-2-19</inkml:trace>
          <inkml:trace contextRef="#ctx0" brushRef="#br1" timeOffset="187494.5482">-70 1984 8,'2'0'31,"-2"0"1,0 0 0,0 0 0,0 0 0,0 0-1,0 0-2,0 0-2,0 0 0,0 0-2,3 0 0,-3 0-3,0 0-4,0 0-2,0 0-3,0 0-1,0 0-4,0 0 2,0 0 1,0 0 2,0 0 0,0 0 1,0 0 2,0 0 1,0 0 1,0 0 0,0 0-1,0 0 0,0 0-4,0 0-1,2 0-3,-2 0-2,0-1-1,0 1 1,2 0 1,-2-2 1,0 2 0,3-1-1,-3 1 1,0 0 2,0-2-2,2 2 4,-2-1 2,0 1 0,3-1 2,-3 1-2,2-1 0,-2 1-1,3-2 1,-3 2-1,0-1 1,2 1 1,0-2 1,-2 2 0,3-1 2,-3 1 2,0-1 3,2-1 2,0 2 0,-2-1 0,3-1-3,-3 1-1,2 1-2,1-1-3,-1-1-3,-2 1 1,3 0-2,-1 0 0,0-1 0,-2 1 0,3-1 0,-1 1-3,0 0 2,1-1 0,-1 1-1,1-1 2,-1 0 2,1 1 2,-1-1-1,0 1 1,1-2-2,-1 2 1,0-1-2,1 0-1,-1 1 0,1-1-3,-1 0 1,1-1-2,-1 1-2,0 0-3,1 1 0,-1-3 0,0 3-1,1-1-2,-1 0 3,1-1-2,-1 2-2,1-2 1,-1 2 1,0 0 1,1 0-2,-1-2 0,0 1 1,1 1 0,-1 0 0,1-1-2,-1 1 1,1 0 0,-1 0-1,0-2-1,1 1 1,-1 1-1,3-1-1,-3 1 2,1 0 0,-1-1 0,1 1 0,-1 0 0,0 0 1,1-1-1,-1 1 0,0-1 0,1 1 0,-1 0 0,1-1 0,-1 1-1,1 1 3,-1-1-2,0-1 0,1 1 3,-1-1-2,3 2 1,-3-1-3,1 0 1,-1 0 1,1-1-3,-1 2 1,3-1 0,-3-1 1,0 1-1,1 1-1,-1-1 1,1 0 1,-1-1 0,1 2 1,-1-1-1,0 1 0,1-2 0,-1 2 0,0-1-1,1 0-1,-1-1 2,1 2 0,-1-1 0,1 0 1,-1-1-1,3 2 0,-3-1 0,0 0 0,3-1-2,-2 1 0,-1 1 1,3-2-1,-3 1 1,1 0 0,-1 0 1,3 1 0,-3-2 0,3 2 2,-2-1-2,1 1 1,-1-2 0,1 1 0,1 1-1,0-1 0,-2 1 1,1-1-1,1 1 1,0-2-1,0 2-1,-1 0 0,1 0 0,2 0-1,-2 0 1,2 0 0,-2 0 0,2 0 2,1 0-1,-1 0 2,2 0-3,-1 2 1,1-2-2,1 1 1,-1-1-1,1 1 1,2 0 1,0 1 3,0 1 1,2-1-1,1 1 2,-1 0-4,3 1-1,0 0 0,2 1-1,0 0-1,0 1-1,1 1-10,-1-1-31,0 2-51,0 1-58,1-1-77,-4 0-41,1 0-12,-2 0 22</inkml:trace>
          <inkml:trace contextRef="#ctx0" brushRef="#br1" timeOffset="241243.9902">657 1995 6,'0'2'38,"0"-2"-3,0 0-2,0 0 0,0 0-3,0 0-2,0 0-3,0 0-1,0 0-2,0 0-2,0 0 0,0 0-1,0 0-1,0 0-1,0 0 1,0 0-1,0 0 0,0 0-1,0 0 1,0 0 0,0 0 0,0 0 0,0 0 0,0 0-2,0 0-2,0 0-1,-2 0-1,2 0-3,0 0-1,0 0-1,0 0 0,0-2 0,0 2 0,0 0 2,-2 0 2,2 0 1,0 0 1,0-1 1,0 1 1,0 0-2,0 0 0,-3-1-2,3 1-2,0 0 0,0 0-2,0-1 1,0 1 0,-2 0-3,2 0-1,0-2 3,0 2 1,0 0 0,0-1 0,0 1 1,-2 0 0,2 0 0,0-1-2,0 1-1,0 0-1,0 0 0,-3-2 1,3 2-3,0 0 3,0 0-1,0-1 1,0 1 1,-2-1-2,2 1 1,0 0 0,-2-2-1,2 1 1,0 1-1,0 0-1,-3-1 2,3 1-2,0 0 0,0-2-1,-2 2-1,2-1 0,0 1 0,0 0 0,-2-1 1,2 1 0,0 0 1,-2-1 0,2 1-1,0 0 0,-3-2 1,3 1-1,0 1 1,-2 0-1,2-1 2,0 1 0,-2-2 1,2 2 2,0 0 1,-3-1 0,3 1 1,0-1-1,0 1 0,-2-2-2,2 2 0,0-1-2,0 1 0,0-1 0,-2 1-2,2 0 1,0-1-2,-3 1-1,3 0 0,0-2 0,0 2 0,0 0 0,0 0 2,-2-1 1,2 1-1,0 0-2,0-1 0,0 1 0,-2 0-1,2-2 0,0 1 0,-3 1 3,3 0-1,0 0 2,0 0-1,0-1 0,-2 1-1,2 0-1,0-2-1,0 2 1,-2 0 0,2-1 0,0 1 0,-3 0 0,3-1 0,0 1 0,-2 0 0,2-1 0,0 1 0,-2 0 0,2-2 0,0 2 0,0 0 0,-3 0 0,3-1 0,0 1 0,-2 0 0,2 0 0,0-1-2,0 1 2,0 0 1,-2 0 0,2 0 1,0-2-2,-3 2 1,3 0 0,0 0-2,0-1-1,-2 1 1,2 0 1,0 0 0,0 0 0,0 0 0,-2 0 2,2-1-1,0 1-1,0 0 0,-2 0 0,2 0 0,0-2-1,-3 2 0,3 0 1,0 0 0,-2 0 0,2 0 0,0-1 1,0 1 0,-2 0 0,2 0 1,0 0-2,-3-1 1,3 1-1,0 0 0,-2 0-1,2 0 0,0-2 0,0 2 0,-2 0 1,2 0 0,0 0 1,0 0-2,-3-1 2,3 1-1,0 0 0,-2 0 0,2 0-1,0 0 1,0-1 0,-2 1 0,2 0 0,0 0 0,-2 0 1,2 0-1,0-1 0,-3 1 0,3 0-1,0 0 1,-2-2 0,2 2 1,0 0-1,0 0 0,-2 0 0,2-1 0,0 1 1,-3 0-1,3 0 0,-2-1 0,2 1 0,0 0 0,0 0-1,-2 0 0,2-2 1,0 2 0,-3 0 0,3 0 0,0-1 0,-2 1 0,2 0 0,0-1 0,-2 1 0,2 0 1,0 0 0,-3 0-1,3-2 0,0 2 0,0 0 0,-2-1 0,2 1 0,0 0 1,-2 0-1,2 0 1,0 0-1,-3 0 0,3 0-1,0 0 0,-2 0 1,2-1 1,0 1 0,-2 0-1,2 0 1,0 0 0,0 0-1,-3 0-2,3-1 2,-2 1 1,2 0 0,0 0-1,-2 0 0,2 0 0,0-2-1,-3 2 0,3 0 1,0 0 0,-2 0 0,2 0 0,0 0 0,-2 0 0,2 0 0,0-1-1,0 1 2,0 0-1,-3 0 0,3 0 0,0 0 0,0 0 0,-2-1 0,2 1 1,0 0-1,-2 0 0,2 0 1,-2-2-1,2 2 0,0 0 0,0 0 0,0-1-2,0 1 1,0 0 1,-3 0-1,3 0-1,0 0 1,-2-1 2,2 1-1,0 0-1,0 0 0,0 0 2,-2 0-1,2 0 1,0-2-1,0 2 1,0 0 2,0 0-3,0 0 0,-3 0 0,3-1-1,0 1 1,0 0 0,0 0 1,0-1 1,-2 1-1,2 0 1,0 0-3,0 0-1,0 0 1,0 0 0,-2 0 1,2 0 0,0 0 0,0 0 3,0-1-2,-3 1-1,3 0 0,0 0-1,0-2 0,-2 2-1,2 0 2,0 0 0,0 0-1,0 0 2,0 0 0,-2-1-1,2 1 0,0 0 0,0 0 0,0 0 0,0 0-1,-3 0 1,3 0 0,0 0-1,0-1 0,0 1 1,0 0 0,0 0 0,-2 0-3,2 0 2,0 0 0,0 0 1,0 0 0,-2-2 0,2 2 1,0 0 0,0 0 0,0 0 0,-3 0-1,3 0 1,0 0-1,0-1 1,-2 1-1,2 0 0,0 0 1,0 0-1,-2-1 0,2 1 0,0 0 0,0 0 0,0 0 0,-3 0 0,3 0 0,0 0 0,0 0 0,0 0 2,0 0-2,-2-2 0,2 2 0,0 0 0,0 0 0,0 0-2,0 0 2,0 0-1,-2-1 1,2 1 0,0 0 0,0 0 1,0 0-1,-3 0 0,3-1 0,0 1-1,0 0 1,-2 0-1,2 0 1,0 0 0,0 0-1,0 0 0,0 0-1,-2 0 2,2 0 0,0-2 0,0 2 0,-3 0 1,3 0 1,0 0-1,-2 0-2,2 0 1,0 0 1,0-1-1,-2 1-1,2 0 1,0 0 1,-2 0-3,2 0 1,0 0 1,-3 0 1,3 0-1,-2 0 0,2 0 1,0 0 0,0 0 0,-2 0-1,2 0 0,0 0 0,-3 0-1,3 0 1,0-1 0,-2 1 2,2 0-2,-2 0 1,2 0-1,0 0 0,-3 0-1,3 0-1,-2-1 0,2 1 1,-2 0 1,2 0 0,-3 0 0,3 0-1,0 0 0,-2 0 1,2 0 0,-2 0 0,2 0-1,0 0 0,-2 0 1,2 0 1,-3 0-1,3 0 0,0 0 1,-2 0-1,2 0 0,0 0 0,-2 0 0,2 0 2,0 0-2,-3 0 1,3 0 0,0 0 0,-2 0-2,2 0-1,0 0 3,0 0-1,-2 0-1,2 0 0,-3 0 0,3 0 1,-2 0-1,2 0 0,0 0-1,-2 0 3,2 0 0,0 0 0,-3 0 0,3 0-1,0 0 1,-2 0-2,2 1 2,0-1-2,-2 0 1,2 0 0,0 0 0,0 0 1,-3 0-2,3 1 2,0-1-1,-2 0 0,2 0 0,0 0-1,0 0 2,-2 0-2,2 0 1,0 0 1,-2 0-1,2 0 0,0 0-1,0 0 2,-3 0-1,3 0 0,0 0 0,-2 0 0,2 0 2,0 0-2,-2 0 0,2 0 1,0 0 0,0 0-1,0 0-1,-3 0 0,3 0 1,0 0-1,-2 0 2,2 0 0,0 0 1,-2 0-1,2 0-1,0 0 1,0 0-2,0 0 0,-3 0-2,3 0 3,0 0 1,0 0 0,0 0-1,-2 0 1,2 0-1,0 0-2,0 0-1,0 0 1,-2 0 0,2 0 1,0 0 0,0 0 1,0 0 0,0 0 0,-3 0 1,3 0 0,0 0 2,0 0-2,0 0-1,0 0-1,-2 0 1,2 0 0,0 0-1,0 0 0,-2 0 0,2 0 1,0 0 1,0 0-1,-3 0 1,3 0 0,0 0-1,0 0 1,0 0-1,0 0 0,-2 0 0,2 0-1,0 0 1,0 0-1,0 0 1,-2 0 0,2 0 1,0 0 0,0 0 0,0 0 0,-3 0 0,3 0 0,0 0-2,0 0 1,0 0 0,-2 0 1,2 0-1,0 0 0,0 0 0,0 0 1,-2 0 0,2 0-2,0 0 1,0 0 0,0 0 1,0 0-1,-3 0 0,3 0 0,0 0 0,0 0 0,-2 0 0,2 0-1,0 0 1,0 0-1,-2 0 1,2 0 0,0 0-1,0 0 0,-3 0-1,3 0 3,0 0-1,0 0-1,-2 0 1,2 0 0,0 0 0,0 0-1,0 0 1,-2 0 1,2 0-2,0 0 1,0 0 0,-3 0 0,3 0 0,0 0-1,0 0 0,0 0 0,0 0 0,-2 0 1,2 0 0,0 0 1,0 0 0,0 0 1,0 0 0,-2 0 1,2 0-3,0 0 0,0 0 1,0 0-1,0 0-2,-3 0 1,3 0 1,0 0-1,0 0 1,0 0 0,0 0 1,-2 0 0,2 0 0,0 1-1,0-1-2,0 0 0,-2 0 1,2 0 1,0 0 0,0 0 0,0 0 0,0 0 0,-3 0 0,3 0-1,0 0-1,0 0 0,-2 0 2,2 0 1,0 0 0,0 0 0,-2 0 1,2 0-1,0 0-1,-2 0 0,2 0-1,0 0 1,0 0-1,-3 0 0,3 0 1,0 0 1,-2 0 0,2 0-1,0 0 0,-2 0 0,2 0 0,0 0 0,-3 0 0,3 0 0,0 0 0,-2 2 1,2-2 1,0 0-1,0 0-1,-2 0-1,2 0 1,0 0-1,-3 0 1,3 0 0,0 0-1,-2 0 0,2 0 1,0 0 0,0 0-1,-2 0-1,2 0 2,0 0 0,0 0 0,-2 0 2,2 0-1,0 1-1,-3-1 0,3 0 0,0 0 0,0 0 0,-2 0-1,2 0 0,0 0 0,0 0 1,0 0 1,-2 0-1,2 0 0,-3 0 1,3 1 0,0-1-1,-2 0-1,2 0-1,0 0 1,0 0 0,-2 0 0,2 0 1,0 0 0,0 0 2,0 0-2,-3 2 0,3-2 0,0 0 0,0 0 0,-2 0 0,2 0 1,0 0 0,-2 0 0,2 0-1,0 1 0,-3-1 1,3 0-1,0 0 0,-2 0 0,2 0 2,0 0-2,0 0 1,0 1-1,-2-1-1,2 0 0,0 0 0,0 0 1,-2 0 0,2 0 0,0 0 0,0 0 0,-3 0-1,3 0 1,0 0 1,0 0-1,-2 0 1,2 2-1,0-2 0,0 0-1,-2 0 1,2 0 0,0 0 0,0 0 0,0 0 0,-3 0 0,3 0 0,0 0-1,-2 1 1,2-1-2,0 0 1,0 0 1,0 0-1,-2 0 1,2 0 0,0 0 2,0 0-1,-3 0 0,3 1 1,0-1-2,-2 0 0,2 0 0,0 0 0,-2 0-1,2 0 1,0 0 1,0 0 0,-3 2-1,3-2 0,0 0 0,-2 0-1,2 1 0,0-1 1,0 0 0,-2 0 0,2 0-1,0 0 0,-3 0 1,3 0 0,0 0-1,0 1 1,-2-1 0,2 0 0,0 1 0,0-1 0,-2 0 0,2 0 1,0 2-1,-3-2 0,3 0 1,0 0 0,0 1-1,0-1 0,-2 0 1,2 0-2,0 1 0,-2-1-1,2 0 0,0 2 0,0-2 0,-3 0 1,3 0 1,0 1 1,-2-1-1,2 0 2,0 1 0,-2-1 1,2 0-1,0 0-2,-3 2 0,3-2 0,0 0-2,-2 0 1,2 1 0,0-1 1,0 0 1,0 0-1,0 1 1,-2-1-1,2 0 0,0 0 0,-3 1-1,3-1 0,0 0-1,0 2 1,-2-2 1,2 0 0,0 0 1,0 1 0,-2-1 0,2 1-1,0-1 0,-3 0 1,3 0 0,0 2 0,-2-2 0,2 1-1,0-1-1,-2 1 0,2-1-1,0 2 1,-3-2-1,3 1 2,0-1 0,-2 1 0,2-1 2,-2 0-1,2 1 0,0-1-1,-3 0 0,3 0 1,0 2-1,-2-2 0,2 0-1,0 0 1,-2 1 0,2-1 2,0 0-2,-3 0 1,3 1 0,0-1 2,0 0-2,-2 2-2,2-2-1,0 0 1,0 0 0,0 1 0,0-1-1,-2 0 2,2 0 3,0 1-3,0-1 0,0 0 0,-2 0 0,2 2 0,0-2 0,0 0 1,0 0-1,-3 1-1,3-1 1,0 0-1,0 1 0,0-1 0,-2 0 0,2 2 0,0-2 0,0 0 0,0 1 1,0-1 0,-2 0 1,2 1 1,0-1 2,0 0-3,-3 0 1,3 1-2,0-1 1,-2 0-1,2 2-1,0-2 1,0 1 0,0-1 0,0 0-1,-2 0 1,2 0 0,0 1 1,0-1-1,0 0 2,0 2-2,0-2 0,-3 0 0,3 0 0,0 0-1,-2 1-1,2-1 2,0 0 0,0 0 1,-2 1 0,2-1 0,0 0-1,-2 0 0,2 2-1,0-2-2,0 0 2,0 0 0,-3 1 0,3-1 1,0 0 0,0 0 0,-2 1-1,2-1 1,0 0 2,-2 0-2,2 0 0,0 1 1,0-1-1,-3 0 1,3 2 0,0-2-1,-2 0 0,2 0-2,0 1 2,-2-1-1,2 0 1,0 0 0,0 1 1,-3-1-1,3 0 0,0 0 0,-2 2-1,2-2 0,0 0 1,-2 1 0,2-1 1,0 0-1,0 0-1,-2 0-1,2 1 1,0-1 0,-3 2-1,3-2 1,0 0 1,-2 0 2,2 1-2,0-1 1,-2 1 2,2-1-1,0 0-1,0 1-2,-3-1-1,3 2 2,-2-1-1,2-1 1,0 0-1,-2 1 2,2 1 0,0-2 0,0 1-3,-3 0-3,3-1 1,0 2-1,-2-2-1,2 1 1,0-1 1,-2 1 2,2 1-3,0-2 2,-3 1 0,3-1 1,0 0 1,0 0 0,0 1 1,0-1 0,0 0 1,-2 0-1,2 1 0,0-1 0,0 0-1,0 0 0,-2 0 1,2 0 0,0 0 0,0 2 0,0-2 1,-3 0 0,3 1-2,0-1 0,0 0 1,0 0 0,-2 0 0,2 0-1,0 1 2,0-1-1,0 0 0,-2 0 1,2 0-3,0 2 1,0-2 1,-3 0-1,3 0-1,0 0 1,0 1 2,0-1-1,0 0-2,-2 0 2,2 0 2,0 0-2,0 0-1,-2 0 1,2 1 1,0-1-1,0 0-1,-3 0 0,3 0 1,0 0 1,-2 0-1,2 0 0,0 0 1,-2 2-1,2-2 0,0 0 0,-3 0 0,3 0 0,0 0 0,0 1 0,0-1 0,0 0-2,-2 1 1,2-1 0,0 0 0,0 0 2,0 0 0,0 0 0,0 0 1,-2 0-1,2 0 0,0 1 0,0-1-1,0 0 0,0 2 1,-3-2-2,3 0 1,0 0 0,0 0-2,-2 1 1,2-1 1,0 0-1,0 0 0,-2 0 0,2 1 2,0-1-2,0 0 0,0 0 1,0 0 0,-3 2-1,3-2 1,0 0 0,0 0 0,0 0 0,0 0-2,-2 0 2,2 1 0,0-1 0,0 0 0,-2 0 0,2 0 0,0 0 0,0 0-1,-3 1-2,3-1 1,0 0 0,-2 2 0,2-2-2,0 0-1,0 0 0,0 0-1,0 0 1,-2 1-2,2-1 0,0 0 1,0 0 2,0 0 1,0 0 0,0 0 1,-3 1 1,3-1-1,0 0-1,-2 0 0,2 0 0,0 0-2,0 0 0,0 0 1,-2 0-1,2 0-1,0 0 2,0 1 0,0-1 1,0 0 0,-2 0 2,2 0-1,0 0 1,0 0 0,-3 2 1,3-2 0,0 0 0,0 0-1,0 0 1,-2 1 0,2-1 0,0 0 1,0 0 0,0 0 0,-2 0 1,2 0-2,0 0 0,0 0-2,0 0 1,0 0 1,-3 0-1,3 0 1,0 0 0,0 1 0,0-1 0,0 0-1,-2 0 0,2 2 1,0-2-1,0 0-2,-2 0-1,2 0 3,0 0 1,0 1 0,0-1 1,0 0-1,0 0 2,-3 0-1,3 1-1,0-1 0,0 0 1,0 0-1,0 0-1,-2 0 1,2 0-1,0 0 1,0 0-1,0 0 0,0 0 1,0 0-2,0 0 1,0 0 0,0 0 1,-2 0 2,2 0-3,0 0 1,0 0 1,0 0-2,0 0 1,0 0-1,0 0 2,0 0-1,0 0 0,0 0 0,0 0-2,0 0 1,0 0 0,0 0 1,0 0-1,0 0 0,0 0 2,0 0 0,0 0-1,0 0 0,0 2 0,0-2 0,0 0 0,0 0-1,-3 0-2,3 0 2,0 0 0,0 0 1,0 0 0,0 0-1,0 0 1,0 0 0,0 0 0,0 0 0,0 0 0,0 0 1,0 0-1,0 0 0,0 0-1,0 0 0,0 0-2,0 0 0,0 0 0,0 0 1,0 0 1,0 0 0,-2 0 1,2 0 0,0 0 0,0 1-1,0-1 0,0 0 0,0 0 0,0 0 0,0 0 1,0 0 0,-2 0 0,2 0 0,0 0 0,0 0 0,0 1 0,0-1 0,0 0 0,0 0-2,0 0 2,0 0-2,0 0 0,0 0 0,0 0 1,-3 0-1,3 0 1,0 2 0,0-2 1,0 0-1,0 0 0,0 0 1,0 0 0,0 0 1,0 0 0,0 0 0,0 0 0,0 0-1,0 0 0,0 0-1,0 0 0,0 0 1,0 0-1,0 0 1,0 0 0,0 0 0,-2 0 0,2 1-2,0-1 2,0 0 0,0 0 2,0 0-2,-2 0 0,2 0 2,0 0-1,0 0-1,0 0-1,0 0 1,0 0 0,0 0-2,-2 1 1,2-1 1,0 0 2,0 0-2,0 0 0,0 0 1,0 0-1,0 0 1,0 0-1,0 0 0,0 0 0,0 0 1,-3 0 0,3 0-1,0 0 0,0 0 0,0 0 1,0 0-1,0 0 0,0 0 0,0 0 0,-2 0-1,2 0 0,0 0-1,0 0 1,0 0 1,0 0-1,-2 0 2,2 1 0,0-1 0,0 0 0,0 0 0,0 0-1,0 0 0,0 0 0,0 0 0,0 0 0,0 0 0,0 0 0,-3 0 0,3 0 0,0 0 0,0 0 0,0 0 0,0 0 0,-2 0-2,2 0 2,0 0-1,0 0 0,0 0 1,-2 0 0,2 0 0,0 0 0,0 0 0,0 0 0,0 0 0,-3 0 0,3 0 0,0 0 0,0 0 2,0 0-1,0 0 0,0 0-1,0 0-2,0 0 1,-2 0 0,2 2 1,0-2 0,0 0 0,0 0 3,0 0-2,-2 0 0,2 0-1,0 0 2,0 0 0,-2 0-2,2 0 1,0 0-1,0 0 0,-3 0-1,3 0 1,0 0-1,-2 0 0,2 0 0,0 0-1,-2 0 2,2 0-1,-3 0 1,3 0 0,0 0 0,-2 0 0,2 0 1,-2 0-1,2 0 0,0 0 0,-3 0 0,3 0-1,0 0 0,-2 0-1,2 0 2,0 0-1,-2 0 1,2 0 1,-3 0 0,3 0-1,0 1 0,0-1 0,-2 0 0,2 0-2,0 0 1,-2 0 1,2 0 0,0 0 0,-3 0 2,3 0 0,0 0-2,-2 0 2,2 0-2,0 0 0,-2 0-1,2 0 0,0 0 1,-3 0 0,3 0 1,-2 0 0,2 1-1,-2-1 0,-1 0 0,3 0-3,-2 0 1,2 0 1,-2 0 1,-1 0-1,3 0 2,-2 0-1,2 0 0,0 0 0,-2 0 0,2 0 1,0 0-1,-3 0 0,3 0 0,0 0 0,0 0-1,-2 0 1,2 0 1,0 0-1,0 0 0,-2 0 1,2-1-1,0 1 0,-3 0-1,1 0 1,0 0 0,2 0 0,-2 0 1,-1 0-3,1 0-5,-3 0-8,3 0-10,-3 0-13,1 0-10,1 0-11,-4 1-14,3-1-11,-1 0-19,-2 0-24,0 0-8</inkml:trace>
        </inkml:traceGroup>
        <inkml:traceGroup>
          <inkml:annotationXML>
            <emma:emma xmlns:emma="http://www.w3.org/2003/04/emma" version="1.0">
              <emma:interpretation id="{A20C8B31-CDD4-4150-8948-B3080B5AF7C8}" emma:medium="tactile" emma:mode="ink">
                <msink:context xmlns:msink="http://schemas.microsoft.com/ink/2010/main" type="inkWord" rotatedBoundingBox="16704,4764 16934,4797 16908,4983 16677,4950"/>
              </emma:interpretation>
              <emma:one-of disjunction-type="recognition" id="oneOf3">
                <emma:interpretation id="interp15" emma:lang="en-US" emma:confidence="0.5">
                  <emma:literal>n-y,</emma:literal>
                </emma:interpretation>
                <emma:interpretation id="interp16" emma:lang="en-US" emma:confidence="0">
                  <emma:literal>"n-i,</emma:literal>
                </emma:interpretation>
                <emma:interpretation id="interp17" emma:lang="en-US" emma:confidence="0">
                  <emma:literal>"n-y,</emma:literal>
                </emma:interpretation>
                <emma:interpretation id="interp18" emma:lang="en-US" emma:confidence="0">
                  <emma:literal>"n"",</emma:literal>
                </emma:interpretation>
                <emma:interpretation id="interp19" emma:lang="en-US" emma:confidence="0">
                  <emma:literal>in-y,</emma:literal>
                </emma:interpretation>
              </emma:one-of>
            </emma:emma>
          </inkml:annotationXML>
          <inkml:trace contextRef="#ctx0" brushRef="#br2" timeOffset="102576.0393">1358 1639 42,'0'0'51,"0"0"-2,0 0-2,0 1 3,-2 0 0,2 0-1,-3 2-8,1 1-5,-1-1-7,1 1-8,-1 1-6,1-1-5,0 2-4,-1-1-3,1 2 0,0-2-2,-3 2-1,2-2-1,1 2-6,-1-1-12,1-1-19,2 1-24,-2-1-36,2-2-26</inkml:trace>
          <inkml:trace contextRef="#ctx0" brushRef="#br0" timeOffset="55858.5766">2318 1702 7,'2'0'21,"1"1"-5,2-1-2,-3 0-2,3 0-5,-3 2 0,0-2-3,3 1-1,-2 0-2,2 0-1,-3 1 0,3-1 0,-3 1-1,3-1-2,-3 0-8,3 1-18</inkml:trace>
          <inkml:trace contextRef="#ctx0" brushRef="#br3" timeOffset="-181269.8471">2543 1783 28,'0'0'40,"0"0"-3,0 0-5,0 0-4,0 0-2,0 0-1,0 0-4,0 2-1,0-2 0,0 3 3,0-1-1,0 1 1,0 2-3,-4-2-1,4 2-4,0 0-2,0 0-2,-5 0-3,5 3 1,-5-2-2,5 1-4,0 1-1,-4 0-2,4-3 1,-5 3-2,5 0 1,-5 0 2,5 0-2,-4-1 0,4-2-3,0 3-5,0-2-10,0-1-15,0 0-16,0 0-20,0 1-30,0-2-15</inkml:trace>
          <inkml:trace contextRef="#ctx0" brushRef="#br3" timeOffset="-182019.3133">2548 1738 6,'0'3'26,"-5"-1"2,5 1-2,-4 0 0,4-1-5,-5 3-4,5-2-2,-5 2-5,5 1 0,-4-2-6,4 2-1,-5-1-1,0 0-2,5 0 0,-4 1 0,-1-1 0,5 0-2,-4 3-6,4-3-10,-5 0-14,5-2-23</inkml:trace>
          <inkml:trace contextRef="#ctx0" brushRef="#br1" timeOffset="137488.2701">1372 1893 5,'0'0'22,"0"2"-2,0-2 1,0 0 2,0 0-1,0 0 2,0 0 0,0 0 0,0 0-1,0 0-1,0 0 1,0 0 0,0 0-2,0 0 0,0 0-1,0 0 0,3 0-2,-3 0-2,0 0-2,0 0 0,0 0-2,0 0-2,0 0 0,0 0 0,0 0-1,0 0-3,0 0 1,0 0 0,0 0-1,0 0-1,0 0-1,0 0 1,0 0-3,0 0 0,0 0 1,0 0-1,0 0 0,0 0-1,0 0 1,0 0 0,0 0 0,0 0 0,0 0-1,0 0 3,0 0-1,0 0-1,0 0 1,0 0 1,0 0 1,0 0-1,0 0-1,0 0 2,0 0-2,0 0 2,0 0-2,0 0 2,0 0 0,0-2-1,0 2 1,0 0 2,2 0-1,-2 0 1,0 0-1,0-1 1,0 1 1,0 0-1,3 0 0,-3-1 0,0 1 0,0 0 1,0 0-1,0 0 1,2-2 1,-2 2 0,0 0 0,2-1 1,-2 1-2,0 0 1,3 0-1,-3-1 1,0 1 1,2 0-1,-2 0 1,2-1 2,-2 1 1,3-2 1,-3 2-1,2-1 2,-2 1 2,3-2-2,-3 1 0,2 1 0,1 0 0,-3-2-1,2 1 0,-2 1 2,2-1-1,-2 1-1,3-2 0,-3 2 0,2-1-1,-2 1 0,2-1 0,1 1 1,-3-1-3,0 1 0,2-2-2,1 1 0,-3 1 0,2-2-1,1 2-1,-3-1-1,2 1 1,-2-1-1,2 1-1,1-2-2,-1 2-1,-2-1 2,2 1-2,1-1 2,-1 1-2,1-2 0,-3 1 3,2 1-2,1-2 2,-1 2-3,0-1 1,-2 0 0,3 1 0,-3 0-1,2-1-2,0-1 2,-2 2-1,3-1-1,-1 1 2,-2-2 0,3 2 2,-1-1-4,-2 1 1,3-1 1,-1 0-1,-2 1-1,2-2 0,1 1 2,-1 1-1,-2-2-1,2 1 0,1 0 0,-1-1 0,1 2 0,-1-1 1,0 0 1,1-1-2,2 2 0,-3-1 0,1 0 0,-1-1 0,0 1-2,1 1 1,-1-2 1,0 1-1,3 1 0,-2-1 0,-1 0 0,1 1 1,-1-2 0,0 1 0,1-1 0,1 2 1,-1-1 1,-1 1-3,1-1 1,-1 0 1,3 1 0,-3-2-2,1 2 0,1-1 1,-1 1-1,-1-2 0,3 2 1,-2-1 1,-1 1-1,3 0 1,-3-1 0,3 1 0,-3-2-2,1 2-2,2 0 3,-3-1-2,3 1 0,-3 0 1,3-1 3,-3 1-2,3 0-1,-2-2 1,1 2 1,-1 0-1,1 0-2,1 0 0,-2 0 2,2 0 0,-1 0 0,1 0 0,0 0 0,0 0 1,0 2-1,-1-2 0,1 0 0,0 1-1,0-1 1,0 0 0,-1 0 0,1 1-3,-3-1 1,3 0 1,0 2 0,0-2 1,0 1-1,-3-1 2,3 1-2,0-1-1,0 2-1,-1-2 2,1 1-1,0-1 1,0 2 1,0-1 1,-1 0 1,-1-1-1,1 1 0,1-1-1,0 2 0,0-1 0,0 1 0,-1-2-1,-1 1 0,2 0 1,0 0-1,-1 1-1,1-2 2,-3 1 0,3 1 0,0-1-1,0 0 1,-3 1 2,3-1-1,0 0-2,0 2-2,-3-2 1,3 1 2,0-1-2,-3 2 1,3-2 1,0 2 0,0-2 0,-1 2-2,1-2 0,0 2-4,0 0-2,0-1-2,2 1-6,-3 0-4,4 0-7,-3 0-5,-1 1-2,3 1-3,1-1 2,-1 0-2,0 0 2,0 1 1,3-1 0,-3 2-1,3-3-6,-1 3-8,-2 0-11,3-2-20,0 1-26,-1-1-37,1 0-11,-1 1 2</inkml:trace>
        </inkml:traceGroup>
      </inkml:traceGroup>
      <inkml:traceGroup>
        <inkml:annotationXML>
          <emma:emma xmlns:emma="http://www.w3.org/2003/04/emma" version="1.0">
            <emma:interpretation id="{0EC72192-18A4-49C9-8FB2-501FC370B709}" emma:medium="tactile" emma:mode="ink">
              <msink:context xmlns:msink="http://schemas.microsoft.com/ink/2010/main" type="line" rotatedBoundingBox="14434,5077 16917,4929 16936,5257 14454,5405"/>
            </emma:interpretation>
          </emma:emma>
        </inkml:annotationXML>
        <inkml:traceGroup>
          <inkml:annotationXML>
            <emma:emma xmlns:emma="http://www.w3.org/2003/04/emma" version="1.0">
              <emma:interpretation id="{D80F1D13-D987-46F9-88FA-3AF7129B230D}" emma:medium="tactile" emma:mode="ink">
                <msink:context xmlns:msink="http://schemas.microsoft.com/ink/2010/main" type="inkWord" rotatedBoundingBox="14443,5217 14705,5241 14704,5249 14442,5225"/>
              </emma:interpretation>
              <emma:one-of disjunction-type="recognition" id="oneOf4">
                <emma:interpretation id="interp20" emma:lang="en-US" emma:confidence="0.5">
                  <emma:literal>-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~</emma:literal>
                </emma:interpretation>
                <emma:interpretation id="interp23" emma:lang="en-US" emma:confidence="0">
                  <emma:literal>.</emma:literal>
                </emma:interpretation>
                <emma:interpretation id="interp24" emma:lang="en-US" emma:confidence="0">
                  <emma:literal>,</emma:literal>
                </emma:interpretation>
              </emma:one-of>
            </emma:emma>
          </inkml:annotationXML>
          <inkml:trace contextRef="#ctx0" brushRef="#br1" timeOffset="249426.1485">69 2072 23,'0'0'39,"0"0"-6,0 0-5,0 0-7,0 0 0,0 0-3,0 0-2,0 0-2,0 0-1,0 0 0,0 0-1,2 0-3,-2 2 1,3-2-5,-3 1 0,2-1-2,0 1-1,1-1 0,-1 1-2,0-1 1,1 2-1,-1-2-1,3 1 1,-3-1 0,3 1 0,-1-1 1,1 2 1,-3-2 0,3 1-1,-1-1 0,1 0-2,-3 1 0,3-1 0,-1 0 1,1 0-1,0 2-1,-3-2 1,2 0 1,1 0 0,0 1 0,-1-1 0,1 0 0,0 0 2,-1 1-1,1-1 0,2 0-2,-2 0 0,-1 2 0,1-2 0,2 0 0,-2 0 0,-1 1 2,1-1 0,2 1 1,-2-1 0,-1 0-2,3 1 1,-2-1-3,-1 0 1,1 2-1,0-2 2,-1 0 0,1 0 0,-1 1 1,1-1 0,-3 0 0,3 1 0,-3-1-1,3 0 0,-3 0-2,3 0-1,-3 0-3,0 0-4,3 0-8,-3 0-11,1 0-18,1 2-26,-1-2-19</inkml:trace>
        </inkml:traceGroup>
        <inkml:traceGroup>
          <inkml:annotationXML>
            <emma:emma xmlns:emma="http://www.w3.org/2003/04/emma" version="1.0">
              <emma:interpretation id="{9116A31C-6034-4347-9F86-F5B2C9DA4BFC}" emma:medium="tactile" emma:mode="ink">
                <msink:context xmlns:msink="http://schemas.microsoft.com/ink/2010/main" type="inkWord" rotatedBoundingBox="14710,5224 15048,5128 15072,5210 14734,5306"/>
              </emma:interpretation>
              <emma:one-of disjunction-type="recognition" id="oneOf5">
                <emma:interpretation id="interp25" emma:lang="en-US" emma:confidence="0.5">
                  <emma:literal>Is</emma:literal>
                </emma:interpretation>
                <emma:interpretation id="interp26" emma:lang="en-US" emma:confidence="0">
                  <emma:literal>I,</emma:literal>
                </emma:interpretation>
                <emma:interpretation id="interp27" emma:lang="en-US" emma:confidence="0">
                  <emma:literal>¥</emma:literal>
                </emma:interpretation>
                <emma:interpretation id="interp28" emma:lang="en-US" emma:confidence="0">
                  <emma:literal>-I,</emma:literal>
                </emma:interpretation>
                <emma:interpretation id="interp29" emma:lang="en-US" emma:confidence="0">
                  <emma:literal>-I</emma:literal>
                </emma:interpretation>
              </emma:one-of>
            </emma:emma>
          </inkml:annotationXML>
          <inkml:trace contextRef="#ctx0" brushRef="#br4" timeOffset="266792.538">641 1992 1,'0'0'9,"0"1"-1,0-1 2,0 0-2,0 0-1,0 1 0,2-1-1,-2 0 1,0 0-1,0 1-2,0-1 2,0 0 1,0 2 0,3-2 0,-3 1 0,0-1 0,0 0 0,2 0-2,-2 1-2,0-1 1,2 2-1,-2-2 0,0 1-2,3-1 2,-3 0 0,0 1 1,2-1 2,-2 2 0,2-2 0,-2 1 1,3 0-2,-3-1-3,2 0-1,-2 1-1,2 1 0,1-2 1,-3 1-1,2-1 3,-2 1-1,2-1-1,-1 1 1</inkml:trace>
          <inkml:trace contextRef="#ctx0" brushRef="#br1" timeOffset="250920.0833">342 2096 13,'0'0'32,"0"0"0,0 0 0,0 0-1,0 0-3,0 0-3,0 0-4,0 0-4,0 0-2,0 0-4,3 0-3,-3 0-2,2 0-1,0 0-1,-2 0-2,3 0 1,-1 0-1,3 1 3,-3-1-3,0 0 1,3 1 0,-3-1-2,3 0 0,-1 0-1,1 0 0,-3 2 1,3-2-1,0 0 0,-1 1-1,-1-1 1,1 0 1,1 0-2,-1 0 1,1 0 1,-3 0 1,3 0-1,0 0-1,-3 0 2,3 0-2,-1 0 0,-2 0 0,3 0 0,0 0-1,-3 0 1,3 0-1,-3 0 1,3-1-1,-3 1 0,3 0 1,-1 0-2,-1-2 1,1 2 0,-1 0 0,1 0 0,1 0-5,-3-1-5,3 1-6,-1 0-10,-1 0-14,1-1-16,-1 1-22</inkml:trace>
          <inkml:trace contextRef="#ctx0" brushRef="#br4" timeOffset="266797.2393">511 2094 5,'5'-1'11,"-3"1"3,1 0 0,1 0 3,-1-1-1,-1 1 1,3 0 1,-3-1-3,3 1 2,-3 0-3,3 0 0,-3-2-2,0 2-1,3-1 1,-3 1-1,3-1 2,-3 1 0,3-2-1,-3 2 0,3-1 0,-3 1-1,0-1 1,3 1 1,-3-2 1,3 2 3,-3-1 0,3 0 1,-3-1-1,3 2-2,-1-1-1,-1 0-2,1 0-5,1-1-2,0 1 0,-3 0-2,2-1-1</inkml:trace>
          <inkml:trace contextRef="#ctx0" brushRef="#br1" timeOffset="275846.4597">662 1998 1,'2'0'48,"-2"-1"-1,0 1-3,3 0-3,-3 0-2,0 0-1,0 0-4,0-2-3,0 2-3,2 0-4,-2 0-4,0 0-2,0 0-3,0 0 0,0 0-2,0 0 2,0 0-1,0 0-1,0 0 0,0 0-1,0 0-1,0 0 1,0 0-1,0 2 0,0-2 2,2 0 0,-2 1 0,0-1-3,0 1 0,0-1-2,3 2 1,-3-2-2,0 1 1,0 0 4,0 1 1,0-1 2,2 0 0,-2 0-1,0 2 1,0-2-2,0 2-3,2 0-2,-2-2-2,0 1-2,0 1-1,3 0-2,-3-1 1,0 1-1,2 0-1,-2-1 0,0-1 0,0 2 0,0 0-1,0-1-2,0 0 0,0 0-10,0-1-13,0 1-23,0-1-28,0 0-31,0 1-42,0-1-16,-2-1 2</inkml:trace>
          <inkml:trace contextRef="#ctx0" brushRef="#br1" timeOffset="276428.6233">690 2036 1,'0'1'20,"0"0"-6,0 1-2,0-1-2,0 0 0,0 2 0,0-2-2,0 1 1,-2 0 0,2 1-2,-3-2-2,3 2 0,-2-2-1,2 2-1,-2-2 0,-1 1 0,1 0 0,0 0-1,-1 0 0,1-1 1,0 0-1,-1 1-2,-1-1 0,1-1-1,1 1-2,0-1-8,-1 1-14,1-1-17</inkml:trace>
        </inkml:traceGroup>
        <inkml:traceGroup>
          <inkml:annotationXML>
            <emma:emma xmlns:emma="http://www.w3.org/2003/04/emma" version="1.0">
              <emma:interpretation id="{CFFADA8A-ACEF-4D88-A292-2EFC39BE6A9D}" emma:medium="tactile" emma:mode="ink">
                <msink:context xmlns:msink="http://schemas.microsoft.com/ink/2010/main" type="inkWord" rotatedBoundingBox="15780,5123 16293,5092 16298,5165 15785,5196"/>
              </emma:interpretation>
              <emma:one-of disjunction-type="recognition" id="oneOf6">
                <emma:interpretation id="interp30" emma:lang="en-US" emma:confidence="0.5">
                  <emma:literal>\</emma:literal>
                </emma:interpretation>
                <emma:interpretation id="interp31" emma:lang="en-US" emma:confidence="0">
                  <emma:literal>a</emma:literal>
                </emma:interpretation>
                <emma:interpretation id="interp32" emma:lang="en-US" emma:confidence="0">
                  <emma:literal>)</emma:literal>
                </emma:interpretation>
                <emma:interpretation id="interp33" emma:lang="en-US" emma:confidence="0">
                  <emma:literal>(</emma:literal>
                </emma:interpretation>
                <emma:interpretation id="interp34" emma:lang="en-US" emma:confidence="0">
                  <emma:literal>K</emma:literal>
                </emma:interpretation>
              </emma:one-of>
            </emma:emma>
          </inkml:annotationXML>
          <inkml:trace contextRef="#ctx0" brushRef="#br1" timeOffset="283242.6776">1420 1993 7,'0'0'21,"0"0"2,0 0 1,0 0-2,2 0 0,-2 0-2,0 0-3,0 0 1,0 0-4,0 0 0,0 0-3,0 0-1,0 0-2,0 0-3,0 0-1,0 0 0,0 1-1,0-1-1,0 0 0,0 0-1,0 0 1,0 0 2,0 0 3,0 0 3,0 0 2,0 0 2,0 0 2,0 0 0,0 0-3,0 0-2,0 0 0,0 0-1,0 0-3,0 0-1,0 0-1,0 0-1,0 0 0,0 0-1,0 0 0,0 0 0,0 0-2,0 0 1,0 0 2,0 0-2,0 0 0,0 0 0,0 0-1,0 0 3,0 0-1,0 0-2,0 0 2,0 0 0,0 0 0,0 0-2,0 0 2,0 0-1,0 0-2,0 0 1,0 0 1,0 0 0,0 0-1,0 0-1,0 0 3,0 0-3,0 0-1,0 0-1,0 0 0,0 0-8,0 0-19,0 0-29,0 0-43,0 0-22</inkml:trace>
        </inkml:traceGroup>
        <inkml:traceGroup>
          <inkml:annotationXML>
            <emma:emma xmlns:emma="http://www.w3.org/2003/04/emma" version="1.0">
              <emma:interpretation id="{550AFB11-D68B-471A-9FA6-F76D858F6022}" emma:medium="tactile" emma:mode="ink">
                <msink:context xmlns:msink="http://schemas.microsoft.com/ink/2010/main" type="inkWord" rotatedBoundingBox="16817,5263 16914,4928 16930,4932 16834,5268"/>
              </emma:interpretation>
              <emma:one-of disjunction-type="recognition" id="oneOf7">
                <emma:interpretation id="interp35" emma:lang="en-US" emma:confidence="0.5">
                  <emma:literal>"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I</emma:literal>
                </emma:interpretation>
                <emma:interpretation id="interp38" emma:lang="en-US" emma:confidence="0">
                  <emma:literal>\</emma:literal>
                </emma:interpretation>
                <emma:interpretation id="interp39" emma:lang="en-US" emma:confidence="0">
                  <emma:literal>y</emma:literal>
                </emma:interpretation>
              </emma:one-of>
            </emma:emma>
          </inkml:annotationXML>
          <inkml:trace contextRef="#ctx0" brushRef="#br3" timeOffset="-181269.8471">2543 1783 28,'0'0'40,"0"0"-3,0 0-5,0 0-4,0 0-2,0 0-1,0 0-4,0 2-1,0-2 0,0 3 3,0-1-1,0 1 1,0 2-3,-4-2-1,4 2-4,0 0-2,0 0-2,-5 0-3,5 3 1,-5-2-2,5 1-4,0 1-1,-4 0-2,4-3 1,-5 3-2,5 0 1,-5 0 2,5 0-2,-4-1 0,4-2-3,0 3-5,0-2-10,0-1-15,0 0-16,0 0-20,0 1-30,0-2-15</inkml:trace>
          <inkml:trace contextRef="#ctx0" brushRef="#br3" timeOffset="-180630.2768">2520 1881 5,'-5'3'28,"5"2"-1,-4-2 2,4 2-1,-5 0 0,5 0-2,-4 3-5,4-2-2,0-1-3,-5 2-2,5-1-3,0 1 0,-5 2-2,5-2-1,0 1-1,-4 0 0,4 2-1,-5-2 1,5 3 1,-4-4-1,4 1 2,-5 2-2,5-2 0,-5 0-3,5 0-2,-4 0 0,4-3 0,-5 3-1,5-3-1,0 0 1,-4 1-1,4-1 0,0-3-5,-5 3-5,5-2-9,0 0-13,0 2-16,0-5-25,-5 2-26</inkml:trace>
        </inkml:traceGroup>
      </inkml:traceGroup>
    </inkml:traceGroup>
    <inkml:traceGroup>
      <inkml:annotationXML>
        <emma:emma xmlns:emma="http://www.w3.org/2003/04/emma" version="1.0">
          <emma:interpretation id="{3C3EEF2E-D99F-4F9D-9203-7935EE4F5776}" emma:medium="tactile" emma:mode="ink">
            <msink:context xmlns:msink="http://schemas.microsoft.com/ink/2010/main" type="paragraph" rotatedBoundingBox="14318,5084 16917,4929 16936,5257 14338,54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8D6271-64F3-489D-A1A5-35C882DFAABA}" emma:medium="tactile" emma:mode="ink">
              <msink:context xmlns:msink="http://schemas.microsoft.com/ink/2010/main" type="inkBullet" rotatedBoundingBox="14324,5188 14474,5179 14478,5231 14327,5239"/>
            </emma:interpretation>
            <emma:one-of disjunction-type="recognition" id="oneOf8">
              <emma:interpretation id="interp40" emma:lang="en-US" emma:confidence="0">
                <emma:literal>-</emma:literal>
              </emma:interpretation>
            </emma:one-of>
          </emma:emma>
        </inkml:annotationXML>
        <inkml:trace contextRef="#ctx0" brushRef="#br1" timeOffset="247786.3227">-49 2042 7,'0'2'14,"2"-2"1,-2 1-2,3-1 0,-3 1-2,2 1 0,-2-1-1,2-1 0,-2 1-1,2 0 1,-2-1-1,3 2-1,-1-2 0,-2 1-1,2 0 0,1-1-1,-3 0 0,2 2-1,0-1-1,-2-1 2,3 1 0,-1-1-1,-2 2-1,2-2 1,0 1-2,-2-1 0,3 1 0,-1-1 1,0 1-2,1-1-1,-3 2 0,2-1-1,0-1 0,1 1-1,-1-1 0,-2 2 0,2-2 1,1 1-1,-3-1 1,2 1 0,-2-1 0,2 0 2,1 0-2,-1 2 0,-2-2 0,2 0 0,-2 1 1,2-1-2,1 0 1,-3 0 1,2 0 0,0 0 1,-2 1-2,3-1 0,-1 0 1,-2 0 0,2 0-1,1 1-1,-3-1 1,2 0 0,-2 0-1,2 0 0,1 0 1,-1 0 0,-2 2-1,2-2 0,1 0 1,-1 0-1,-2 1 1,2-1 0,1 0 1,-1 1 1,0-1-2,1 0 1,-1 0-2,0 0 1,1 2 0,-1-2-1,0 0 0,1 1 1,-1-1 0,0 0-1,1 0 0,-1 0-1,0 0-2,1 0-6,-1 0-8,0 0-7,1 1-13,-1-1-22</inkml:trace>
        <inkml:trace contextRef="#ctx0" brushRef="#br1" timeOffset="246838.4695">-31 2070 1,'3'0'6,"-3"0"1,0 0-1,2 0 0,-2 0 0,2 0 1,-2 0 3,3 0-2,-3 1 2,0-1 0,2 0-1,0 0 0,-2 0-3,2 0 0,-2 0-1,0 0-2,3 0 4,-3 0-3,2 0-2,0 0 0,-2 0-1,3 0 2,-3 0-1,2 0 2,-2 0 0,2 0-1,-2 0 2,3 0-5,-3 0 1,2 0-1,-2 0-1,0 0 1,2 0-2,-2 1 2,0-1 1,3 0 0,-3 0-1,0 0 0,2 0 0,-2 2 0,0-2-1,0 0 0,0 1 1,2-1 1,-2 0 0,3 0-1,-3 0-1,0 0 1,2 0-1,-2 0 1,0 0 0,0 0 1,2 0 0,-2 0-1,0 0-1,2 0 1,-2 1-1,0-1 1,3 0 2,-3 0-2,0 0 1,2 0 0,-2 0 0,0 0-1,2 0-1,-2 0 1,0 1 0,0-1 0,3 0-2,-3 0 2,0 0 0,2 0-2,-2 0 2,0 0 1,0 0 0,0 2 0,2-2 0,-2 0-1,0 0 1,3 0-2,-3 0 1,0 0 0,2 0 0,-2 0 0,0 0 0,2 0 0,-2 0 0,0 0 1,3 0-1,-3 0-1,0 0 0,2 0-2,-2 0 2,0 0 0,2 0 1,-2 0 2,0 0-1,0 0 2,3 0-1,-3 0-2,0 0 0,2 0 0,-2 1-1,0-1 0,0 0-1,0 0 1,0 0 0,2 0 1,-2 0 1,0 0 0,3 0-1,-3 0 0,2 0 0,-2 0-2,0 0 2,2 0 0,-2 0-1,0 0 1,0 0-1,0 0 0,0 0-9,0 0-13,0 0-22</inkml:trace>
      </inkml:traceGroup>
    </inkml:traceGroup>
  </inkml:traceGroup>
</inkml:ink>
</file>

<file path=ppt/ink/ink1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5.2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C7E666A-EF36-4D3A-B800-65D9B547CC59}" emma:medium="tactile" emma:mode="ink">
          <msink:context xmlns:msink="http://schemas.microsoft.com/ink/2010/main" type="inkDrawing"/>
        </emma:interpretation>
      </emma:emma>
    </inkml:annotationXML>
    <inkml:trace contextRef="#ctx0" brushRef="#br0">17 0 9,'0'3'25,"0"4"-10,0-3-5,0 5-2,0 1-1,0-1-3,0 2 1,0 1 1,-4-1 1,4 3 3,0 0 3,0 1 1,0 2-2,-5-1-2,5 0-2,0 0-2,0 0-4,0 2-5,-4-1-10,4-3-12,0 2-16,-4-2-24</inkml:trace>
  </inkml:traceGroup>
</inkml:ink>
</file>

<file path=ppt/ink/ink1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57.8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88EC50C-1945-49A5-8339-CED8730D980B}" emma:medium="tactile" emma:mode="ink">
          <msink:context xmlns:msink="http://schemas.microsoft.com/ink/2010/main" type="inkDrawing"/>
        </emma:interpretation>
      </emma:emma>
    </inkml:annotationXML>
    <inkml:trace contextRef="#ctx0" brushRef="#br0">0 13 28,'0'0'39,"0"-2"-1,0 0-2,0 2-1,4-3-3,-4 3-2,0-3-6,0 3-4,0-1-5,5 1-2,-5 0-5,4-3-4,0 3-3,-4 3 0,4-3 0,0 1-1,0 2 1,4 0 1,-4 1-1,0 1-1,1-1 0,-1 6 0,-1-4 0,-3 4 0,5-3 0,-1 4 1,-4-2 0,4 1-2,-4-1-6,0 0-8,0 0-13,4 0-16,-4-2-27,4 0-25</inkml:trace>
  </inkml:traceGroup>
</inkml:ink>
</file>

<file path=ppt/ink/ink1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59.0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0981A59-5141-41EE-A9AA-DA7CEF87F28A}" emma:medium="tactile" emma:mode="ink">
          <msink:context xmlns:msink="http://schemas.microsoft.com/ink/2010/main" type="inkDrawing"/>
        </emma:interpretation>
      </emma:emma>
    </inkml:annotationXML>
    <inkml:trace contextRef="#ctx0" brushRef="#br0">102 0 21,'-4'9'21,"0"5"-5,-4-3-1,3 3-5,-2-2-2,-2 2-1,1-4-1,4 5-3,-4-4 1,0 3 0,4-2-1,-5-3-2,5 2-4,-4-2-7,4 1-16,-4-3-20</inkml:trace>
  </inkml:traceGroup>
</inkml:ink>
</file>

<file path=ppt/ink/ink1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59.0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01E69B1-6D14-4816-B15F-E8EF3EE0ED21}" emma:medium="tactile" emma:mode="ink">
          <msink:context xmlns:msink="http://schemas.microsoft.com/ink/2010/main" type="inkDrawing"/>
        </emma:interpretation>
      </emma:emma>
    </inkml:annotationXML>
    <inkml:trace contextRef="#ctx0" brushRef="#br0">22 0 27,'4'5'47,"-4"-3"-4,0 3-4,0 2-4,0-3-3,-4 3-4,4 0-6,0 2-5,-5-2-4,5 2-4,-4 1-1,4-1-2,-4 0-2,4 2 0,-4-1-2,4-3 0,0 2-1,-4 0-1,4-3-1,0 4-2,0-5-4,0 2-7,0-3-10,0 1-13,0-1-15,4-1-23,0-1-19</inkml:trace>
  </inkml:traceGroup>
</inkml:ink>
</file>

<file path=ppt/ink/ink1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59.3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C0F45E1-2C0B-4E79-88D7-A33DB62C0A54}" emma:medium="tactile" emma:mode="ink">
          <msink:context xmlns:msink="http://schemas.microsoft.com/ink/2010/main" type="inkDrawing"/>
        </emma:interpretation>
      </emma:emma>
    </inkml:annotationXML>
    <inkml:trace contextRef="#ctx0" brushRef="#br0">32 0 21,'0'9'39,"-4"-2"-13,4 2-5,-5 0-5,5 2-3,-4-1-4,4 2-3,-4-1-2,4 1 0,-4-4-2,4 2-1,-4 2 0,4-6 1,-4 4-1,4-1-1,0-2-5,-4 0-16,4 0-26,0-3-25</inkml:trace>
  </inkml:traceGroup>
</inkml:ink>
</file>

<file path=ppt/ink/ink1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15.16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F8021636-22DD-48C3-BF4D-BD4F095BC0D1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14,'4'3'20,"1"2"-1,-5-4-2,4 4-1,0 2 0,4 0-2,-4 0-3,4 0-2,0 2-2,1-2-3,-1 2-2,0 0 0,4 0-2,1 1-1,-5-3 1,4 2-3,0 0-4,5 0-4,-5 1-9,5-4-19,-5 4-29</inkml:trace>
  </inkml:traceGroup>
</inkml:ink>
</file>

<file path=ppt/ink/ink1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16.48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5A0BAB9A-28C4-42F0-913B-D7D8DDBE436F}" emma:medium="tactile" emma:mode="ink">
          <msink:context xmlns:msink="http://schemas.microsoft.com/ink/2010/main" type="inkDrawing"/>
        </emma:interpretation>
      </emma:emma>
    </inkml:annotationXML>
    <inkml:trace contextRef="#ctx0" brushRef="#br0">0 0 17,'0'0'25,"0"0"-1,4 0-3,0 2-1,0-2-2,0 0-3,1 3-2,-1-1-3,-1 0 1,1 3-3,5-3-1,-1 2 0,0 4-1,1-4-1,-2 3-2,2 0 0,-1 2 0,5-2-2,-2 3-1,2-1 0,-1 0 0,4 0-3,1 2-7,-1-2-8,4 1-15,1-2-24,-5 2-25</inkml:trace>
  </inkml:traceGroup>
</inkml:ink>
</file>

<file path=ppt/ink/ink1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16.48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9F1BFD32-0E13-4D49-999A-6F7F1ACE16A7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21,'4'2'25,"0"1"-6,0-1-3,0 2-4,5 0-3,-1-1-2,0 2-3,0 0 0,5-1-2,-1 3-2,0-2 0,1 0 0,-2 1 0,2-1 0,4 2-2,-6-3-3,6 3-7,-1-2-11,1 2-19</inkml:trace>
  </inkml:traceGroup>
</inkml:ink>
</file>

<file path=ppt/ink/ink1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0.05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27A465DD-42AE-4E41-8A10-AB578750550D}" emma:medium="tactile" emma:mode="ink">
          <msink:context xmlns:msink="http://schemas.microsoft.com/ink/2010/main" type="inkDrawing"/>
        </emma:interpretation>
      </emma:emma>
    </inkml:annotationXML>
    <inkml:trace contextRef="#ctx0" brushRef="#br0">0 54 9,'4'-1'25,"4"-2"1,-4 1 4,8 0 0,-4-3 0,1 3-4,3-1-6,0-2-4,1 1-4,-1 2-5,0 0 0,0-3-4,0 3-2,1-1-1,-1 1-2,0 0-3,1 0-6,-5-1-9,4 1-9,-4 2-15,1-2-18</inkml:trace>
  </inkml:traceGroup>
</inkml:ink>
</file>

<file path=ppt/ink/ink1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2.57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298E76C-CF80-4926-9DBB-41E5CB04D4B9}" emma:medium="tactile" emma:mode="ink">
          <msink:context xmlns:msink="http://schemas.microsoft.com/ink/2010/main" type="inkDrawing"/>
        </emma:interpretation>
      </emma:emma>
    </inkml:annotationXML>
    <inkml:trace contextRef="#ctx0" brushRef="#br0">167 0 5,'-12'5'8,"0"-1"-1,-5 1 1,5-1-1,-4 1 0,0 0 0,3-1-5,1 2 2,-4 0-4,3-2-3,5 1-1,-4-3-6,4 3-10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07:23.316"/>
    </inkml:context>
    <inkml:brush xml:id="br0">
      <inkml:brushProperty name="width" value="0.02646" units="cm"/>
      <inkml:brushProperty name="height" value="0.02646" units="cm"/>
    </inkml:brush>
    <inkml:brush xml:id="br1">
      <inkml:brushProperty name="width" value="0.01764" units="cm"/>
      <inkml:brushProperty name="height" value="0.01764" units="cm"/>
    </inkml:brush>
    <inkml:brush xml:id="br2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0C70367-8D60-4547-A699-6342145875DB}" emma:medium="tactile" emma:mode="ink">
          <msink:context xmlns:msink="http://schemas.microsoft.com/ink/2010/main" type="writingRegion" rotatedBoundingBox="14266,2992 16814,3343 16707,4124 14158,3773"/>
        </emma:interpretation>
      </emma:emma>
    </inkml:annotationXML>
    <inkml:traceGroup>
      <inkml:annotationXML>
        <emma:emma xmlns:emma="http://www.w3.org/2003/04/emma" version="1.0">
          <emma:interpretation id="{D0138E47-6AA6-478F-A41A-217B14078DE5}" emma:medium="tactile" emma:mode="ink">
            <msink:context xmlns:msink="http://schemas.microsoft.com/ink/2010/main" type="paragraph" rotatedBoundingBox="14159,3318 14549,3318 14549,3774 14159,37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302E5C-54BF-4EF4-BC2F-590D1E7D0B3C}" emma:medium="tactile" emma:mode="ink">
              <msink:context xmlns:msink="http://schemas.microsoft.com/ink/2010/main" type="inkBullet" rotatedBoundingBox="14120,3743 14492,3278 14565,3337 14194,3802"/>
            </emma:interpretation>
            <emma:one-of disjunction-type="recognition" id="oneOf0">
              <emma:interpretation id="interp0" emma:lang="en-US" emma:confidence="0">
                <emma:literal>*</emma:literal>
              </emma:interpretation>
              <emma:interpretation id="interp1" emma:lang="en-US" emma:confidence="0">
                <emma:literal>.</emma:literal>
              </emma:interpretation>
              <emma:interpretation id="interp2" emma:lang="en-US" emma:confidence="0">
                <emma:literal>$</emma:literal>
              </emma:interpretation>
              <emma:interpretation id="interp3" emma:lang="en-US" emma:confidence="0">
                <emma:literal>#</emma:literal>
              </emma:interpretation>
              <emma:interpretation id="interp4" emma:lang="en-US" emma:confidence="0">
                <emma:literal>:</emma:literal>
              </emma:interpretation>
            </emma:one-of>
          </emma:emma>
        </inkml:annotationXML>
        <inkml:trace contextRef="#ctx0" brushRef="#br0">-195 595 44,'0'8'58,"-5"-1"-9,1-2-7,-1 4-9,5-5-3</inkml:trace>
        <inkml:trace contextRef="#ctx0" brushRef="#br1" timeOffset="29.3649">-195 592 9,'0'0'14,"0"0"0,0 0-1,0 0 0,0 0 1,0 0 0,0 0-1,0 0-3,0 0 0,0 0-2,0 0-1,0 0-1,0 0 0,0 0-1,0 0-1,0 0 0,0 0 1,0 0 1,0 0 1,0 0 0,0 0 2,0 0 2,0 0-3,0 0 0,0 0 1,0 0-1,0 0-1,0 0-2,0 0 1,0 0-1,0 0-2,0 0 4,0 0 0,0 0 0,0 3 0,0-3 1,0 0 1,0 0-2,0 0 1,0 2 0,0-2 2,0 0-1,0 0 0,0 2 3,0-2-1,0 0 1,0 0-2,0 4 1,0-4-4,0 2 0,-5 0-1,5-2-3,0 3 1,0-3-1,0 3 1,0-3-1,-4 2 0,4-2 1,0 3 0,0-3-1,0 0 3,0 3 0,-5 0 2,5-3 3,0 1 0,0-1 0,0 3-3</inkml:trace>
        <inkml:trace contextRef="#ctx0" brushRef="#br2" timeOffset="-12585.6024">-177 605 10,'0'0'19,"0"0"0,0-2-2,0 2-1,0 0-3,0 0 0,0 0-3,0 0-3,0 0-2,0 0-1,-4 0 0,4 0-3,0 0-1,0 0 2,0 0-2,0 0 0,0 0 0,0 0 0,0 0 0,0 0-4,0 0 1,0 0-8,0 0-10,0 0-16</inkml:trace>
      </inkml:traceGroup>
    </inkml:traceGroup>
  </inkml:traceGroup>
</inkml:ink>
</file>

<file path=ppt/ink/ink1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2.78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64E1703D-34D6-41D5-903E-D983507D3DAF}" emma:medium="tactile" emma:mode="ink">
          <msink:context xmlns:msink="http://schemas.microsoft.com/ink/2010/main" type="inkDrawing"/>
        </emma:interpretation>
      </emma:emma>
    </inkml:annotationXML>
    <inkml:trace contextRef="#ctx0" brushRef="#br0">212 0 4,'-8'5'13,"-4"-1"-2,-4 2-4,3-1-1,-3 3-3,3-2 0,-3-2-1,0 4-2,3-3 1,-3 1 0,0-2-1,4 4 0,-1-3-1,1-1-2,3-2-5,-2 3-9</inkml:trace>
  </inkml:traceGroup>
</inkml:ink>
</file>

<file path=ppt/ink/ink1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2.79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7683A464-192E-4A3F-B644-78B18721B711}" emma:medium="tactile" emma:mode="ink">
          <msink:context xmlns:msink="http://schemas.microsoft.com/ink/2010/main" type="inkDrawing"/>
        </emma:interpretation>
      </emma:emma>
    </inkml:annotationXML>
    <inkml:trace contextRef="#ctx0" brushRef="#br0">94 27 3,'-12'-3'9,"3"-1"-3,-3 2-1,4 0 0,-4-3 1,3 3 0,1-1-2,4 1-4,-4-1-2,0 3-9,4-1-12</inkml:trace>
  </inkml:traceGroup>
</inkml:ink>
</file>

<file path=ppt/ink/ink1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3.07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FD0A80C8-282B-4134-A4EE-EB84A1ECF6FB}" emma:medium="tactile" emma:mode="ink">
          <msink:context xmlns:msink="http://schemas.microsoft.com/ink/2010/main" type="inkDrawing"/>
        </emma:interpretation>
      </emma:emma>
    </inkml:annotationXML>
    <inkml:trace contextRef="#ctx0" brushRef="#br0">221 81 40,'-12'-5'34,"0"0"-3,-4 1-5,3-1-6,-3 1-4,4-1-5,-1 0-3,-3-2-4,4 3-3,-1-1-1,5 0 1,-4 1 1,-1 2-1,5-3-1,0 0 1,0 3-3,0 0-3,-1 0-9,5-1-9,0 3-16,0-2-23</inkml:trace>
  </inkml:traceGroup>
</inkml:ink>
</file>

<file path=ppt/ink/ink1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4.13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20271E6-67FF-4E4C-87D6-21F5765E58BA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1,'13'3'7,"-1"-3"-1,0 2-4,5 0 2,-5 1-4,0-2-7</inkml:trace>
  </inkml:traceGroup>
</inkml:ink>
</file>

<file path=ppt/ink/ink1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4.14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8658882-AE00-4AA3-AB63-92E67D87A1ED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5,'0'0'21,"4"0"2,-4 0 3,8 0-2,-4 2-1,5-2-4,-1 0-5,4 2-3,-4-2-4,5 2-2,3 1-1,-4-1-1,4 0 1,1 1-2,-5-1 0,9 0 1,-5 2-3,0-1 0,1-1-2,-5 1-2,5-1 2,-5 0-4,4 1-10,-3-1-14,-1 0-24,0-2-23</inkml:trace>
  </inkml:traceGroup>
</inkml:ink>
</file>

<file path=ppt/ink/ink1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4.47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C3E5CDF-908C-43E4-9127-7EE047FF026A}" emma:medium="tactile" emma:mode="ink">
          <msink:context xmlns:msink="http://schemas.microsoft.com/ink/2010/main" type="inkDrawing"/>
        </emma:interpretation>
      </emma:emma>
    </inkml:annotationXML>
    <inkml:trace contextRef="#ctx0" brushRef="#br0">0 2 24,'0'0'26,"4"-2"-6,-4 2-6,4 0-1,1 0-3,3 0 3,-4 0 0,4 0-2,4 0-1,-3 0-3,3 0 0,0 0-2,0 0-3,0 0 0,5 0-2,-5 0 1,5 0 0,-5 0-1,0 0-4,5 0-5,-5 0-10,0 0-15,-4 0-25</inkml:trace>
  </inkml:traceGroup>
</inkml:ink>
</file>

<file path=ppt/ink/ink1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5.74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685F58D3-E720-4704-8BF2-C309A8F5ADC8}" emma:medium="tactile" emma:mode="ink">
          <msink:context xmlns:msink="http://schemas.microsoft.com/ink/2010/main" type="inkDrawing"/>
        </emma:interpretation>
      </emma:emma>
    </inkml:annotationXML>
    <inkml:trace contextRef="#ctx0" brushRef="#br0">164 97 18,'-8'-5'21,"-5"1"-3,5-3 0,0 2-2,-4-2-1,-1 3 0,5-3-3,0 0 1,-4 2-5,4-2-3,3 3-2,-2-1-1,-2-2-2,1 2-1,0 1-1,-1-1-2,6 3-6,-1-3-13,-5 3-20,5 2-24</inkml:trace>
  </inkml:traceGroup>
</inkml:ink>
</file>

<file path=ppt/ink/ink1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6.77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D7BD7ADF-88B9-41B9-850B-8D67D9D82BA8}" emma:medium="tactile" emma:mode="ink">
          <msink:context xmlns:msink="http://schemas.microsoft.com/ink/2010/main" type="inkDrawing"/>
        </emma:interpretation>
      </emma:emma>
    </inkml:annotationXML>
    <inkml:trace contextRef="#ctx0" brushRef="#br0">156 91 26,'-8'-6'33,"-1"1"-2,-3 1-5,4-3-4,-4 0-6,3 2-2,-3-1-4,4 1-4,0-3-2,0 4-3,-1 0 2,2-1-1,-2 0-2,5 0 1,-4 4 1,4-2-1,-1 1-1,1 0-3,0 0-5,1-1-11,-2 3-16,5-2-21</inkml:trace>
  </inkml:traceGroup>
</inkml:ink>
</file>

<file path=ppt/ink/ink1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6.77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7328CB41-2111-41A4-9C05-33B6C901C48E}" emma:medium="tactile" emma:mode="ink">
          <msink:context xmlns:msink="http://schemas.microsoft.com/ink/2010/main" type="inkDrawing"/>
        </emma:interpretation>
      </emma:emma>
    </inkml:annotationXML>
    <inkml:trace contextRef="#ctx0" brushRef="#br0">271 169 28,'-8'-6'42,"0"2"-2,-5-2-1,1-2 1,-1 2-1,1-1-1,0-3-1,-4 1-3,-1 0-1,1-2-6,0 1-4,0-1-3,3 2-6,-4 0-4,5 0-3,0-1-2,0 3-2,4-2-3,-1 4-3,1 1-7,0-1-11,4 1-16,0 2-15,-1 2-18,5 0-20,0 0-22</inkml:trace>
  </inkml:traceGroup>
</inkml:ink>
</file>

<file path=ppt/ink/ink1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6.78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77513A5B-77B1-430C-9ADB-732744456ED4}" emma:medium="tactile" emma:mode="ink">
          <msink:context xmlns:msink="http://schemas.microsoft.com/ink/2010/main" type="inkDrawing"/>
        </emma:interpretation>
      </emma:emma>
    </inkml:annotationXML>
    <inkml:trace contextRef="#ctx0" brushRef="#br0">176 120 7,'-13'-9'13,"1"-3"0,0 3 1,4 0 0,-5 1 0,5 0 0,0 1-2,0-2-3,-1 2-2,2 0-4,-2-1-1,1 4-1,4-2-1,-4 1 0,3 3 0,-2-3-1,-2 3-2,1 2-7,0-3-8,4 3-15,-4 0-19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07.9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1459C91-8C64-48BA-8038-BC944472487A}" emma:medium="tactile" emma:mode="ink">
          <msink:context xmlns:msink="http://schemas.microsoft.com/ink/2010/main" type="inkDrawing"/>
        </emma:interpretation>
      </emma:emma>
    </inkml:annotationXML>
    <inkml:trace contextRef="#ctx0" brushRef="#br0">0 81 26,'0'0'30,"0"0"3,0 0-2,0 0 3,0 0-1,0 0 0,0 0-3,0 0-3,0 0 1,0 0-1,0 0-2,0 0 0,0 0-1,0 0 0,0 0-1,0 0-1,0 0-2,0 0-2,0 0-1,0 0-3,0 0-2,2-2-2,-2 2-2,0 0-1,0 0 0,0-1 1,2 1 1,-2 0 1,0 0 2,0-1 0,0 1 1,0 0 0,3 0-2,-3-1-1,0 1-1,2 0-1,-2 0-1,0-2-2,2 2 2,-2 0 2,0-1 0,3 1 1,-3-1 2,2 1-1,-2-2 0,2 2-3,-2-1-1,3 1 0,-3-1 0,0 1 0,2 0-1,-2-2 1,0 2 0,2-1-1,-2 1-4,0 0 0,3-1 1,-3 1-2,2-2-2,-2 2 1,2-1 1,-2 1 2,3-1-1,-3 1-1,2-1 1,-2 1 0,2-2 0,-2 2-2,3-1 1,-3 1 0,2-1 1,-2 1-1,2-2 2,-2 2-1,3-1-1,-3 0 0,2 1 0,-2-2 1,2 1-1,-2 1-1,3-1 0,-3 1 1,2-1-2,-2 1 1,2-2-2,-2 2 2,3-1-1,-3 1 1,2 0 2,0-1-1,-2 1-1,2 0 0,1-2 1,-3 1-1,2 1-1,0 0 1,-2-1 0,3-1 0,-1 2 0,-2-1 0,2 1 0,-2-1 0,3 1 0,-1-1 0,-2 1 1,2-2-1,0 1 0,-2 1 0,3-1 0,-1 1 1,-2-2-1,2 2 0,-2-1 0,3 1 0,-1-1-1,-2 1 1,2-2 1,1 1-1,-3 1-1,2-1 0,0 1 2,-2-2-1,2 2-1,1-1 1,-3 1 1,2 0-1,-2-1 0,2 1 0,1-1 1,-3 1 0,2 0-1,0-2 0,-2 2 0,3-1 0,-1 1 0,-2-1-2,2 1 2,-2-2 0,3 2 0,-1 0-1,0-1 1,-2 0 0,3 1 0,-1 0 0,-2-2 0,2 2 1,1 0 0,-3-1-1,2 1-1,0 0 1,-2 0 0,3-1-1,-1 1 1,-2 0 0,2 0 0,1-1-1,-3 1 1,2 0-1,0 0 1,1 0-1,-1 0 1,0 0 0,-2 0-1,3 0 1,-1 0-1,0 0 1,1 0-1,-3 0 2,2-2 0,0 2-1,-2 0 0,3 0 0,-1 0 0,-2 0 0,2 0 0,1 0 0,-3 0 0,2 0 1,0 0 0,-2 0-1,2 0 0,1 0 0,-1 0 0,-2 0-2,2 0 1,1 0 1,-1 0 0,0 0-1,1 2 1,-3-2 0,2 0 1,0 0-1,1 0 0,-1 0 0,-2 0 1,2 0-1,0 0 0,1 0 0,-1 1 0,0-1-2,1 0 1,-1 0 1,0 0 0,1 1 0,-1-1 0,-2 0 0,2 0 1,0 0 0,1 0 0,-1 0-1,-2 1 2,2-1-2,1 0 0,-1 0 0,-2 2-1,2-2 0,1 0 0,-1 0 1,-2 0 0,2 0-1,1 0 1,-1 1 1,0-1-1,-2 0-1,3 1 1,-1-1 0,0 0 0,1 0 0,-3 0 0,2 0 0,0 0 0,1 0 0,-1 0 0,0 0 0,1 2 1,-1-2 0,0 0-1,1 0 0,-3 0 0,2 1 1,0-1 0,1 0-1,-1 0 1,0 1-1,1-1 0,-3 0 0,2 2-1,0-2 0,1 0 0,-1 0 1,0 1-1,0-1 1,1 0-1,-3 0 1,2 0 2,0 0-1,1 0 0,-1 1-1,-2-1 0,2 0 0,1 0-1,-1 0 1,0 0-1,-2 1 1,3-1 1,-1 0-1,0 0-1,0 2 0,1-2 1,-1 0 0,0 0-1,1 1 2,-1-1 1,0 0-1,-2 0 0,3 1-1,-1-1 1,0 0-2,0 2 1,-2-2 0,3 0-1,-1 0 0,-2 0 0,2 0 1,-2 1 1,3-1-1,-3 0 1,2 0-1,0 0-1,-2 1 1,3-1-1,-1 0 1,-2 0 0,2 2 1,1-2 0,-1 0-1,0 0-1,-2 1 1,3-1 2,-3 0-1,2 0-1,0 1 0,-2-1 0,3 0-1,-1 2 0,-2-2 1,2 1-1,1-1 1,-3 1 1,2-1-1,0 1-1,1-1 0,-1 0 1,-2 2 0,2-2-1,1 1 1,-1-1 1,-2 1-1,2-1-2,1 2 1,-1-2 2,-2 1 0,2-1-1,1 1 0,-1-1 1,0 0-1,-2 2-1,2-2 0,1 0 1,-1 1 1,0-1-1,1 1-2,-1-1 2,0 1 0,1 1-1,-1-2-1,0 1 1,1-1 2,-1 1 0,0-1-1,1 2 1,-1-2 0,-2 1-1,2-1 0,1 0-1,-1 0 2,0 1-1,0-1-1,-2 2 1,3-2 0,-1 1 0,0-1-2,-2 1 2,3-1 0,-1 1-2,0-1 1,1 2 2,-1-2-1,0 1 0,0-1 1,1 1 1,-1-1-1,0 2-1,1-2-1,1 1 0,-1-1 0,-1 1 0,0-1 1,1 2 0,-1-2 0,0 1 0,1 0 1,-1 1-2,0-2 1,1 1 0,-1 0 0,3 0-1,-3-1 1,0 2 0,1-1-1,-1-1 0,0 1 1,0 1 1,3-1-1,-3 0 0,1-1 0,-1 2 0,0-1 0,1 0 0,-1-1 1,-2 1 0,2 1-1,1-1 1,-1-1 0,0 1-1,1 1 1,-1-1-1,0-1 0,1 1 0,-1 1 0,0-2 2,1 1-1,-1 0 1,0-1 0,3 1-2,-3 1 0,1-1-2,1-1-1,-2 1 3,3-1-1,-3 2 2,1-2-1,1 1 0,-1-1 1,1 1-2,-2-1-3,1 2-6,1-2-9,-1 0-11,-1 0-10,3 1-11,-3-1-13,0 0-11,3 1-10,-3-1-13,1 0-18,1 0-18,-1 0 0</inkml:trace>
  </inkml:traceGroup>
</inkml:ink>
</file>

<file path=ppt/ink/ink1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8.35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F9635AED-76CD-48F9-AF6F-92D86F9A5EBD}" emma:medium="tactile" emma:mode="ink">
          <msink:context xmlns:msink="http://schemas.microsoft.com/ink/2010/main" type="inkDrawing"/>
        </emma:interpretation>
      </emma:emma>
    </inkml:annotationXML>
    <inkml:trace contextRef="#ctx0" brushRef="#br0">242 215 5,'-13'-7'26,"1"-1"0,3 2 1,-3-1-5,4 1-2,0-2-5,-5 2-2,6 1-5,-2-2-2,1 2-2,0 1-1,0-1-1,4 1-1,-5-1 0,1 0-1,5 1-1,-6 1 2,5-1-1,0-1-1,0 3 1,0-2 2,-1 1 0,5-2-2,-4 3 3,4-2 0,-3 1-2,3 1-1,0-1 0,0-1 1,-4 2-2,4-1 0,0 1-1,0 0 0,0 0 1,-5-1 0,5-1 1,0 2 0,-4-1 0,4 0-1,-4-1 0,4 2 1,-4 0 0,4-1 1,-4-1 0,0 1 1,-1 1-1,5-2-1,-4 1 2,4 1 0,-3-3-2,-1 3 0,4 0 0,-5-1 1,5 1-1,-4-1-1,4 2 1,-4-2 0,4 3 0,-4-2-2,4 0 1,0 2-1,0 0-3,-4 0-8,4 0-17,0 0-22,0 0-24</inkml:trace>
  </inkml:traceGroup>
</inkml:ink>
</file>

<file path=ppt/ink/ink1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8.36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A6A4A779-CED0-4517-91F7-1105E82247B3}" emma:medium="tactile" emma:mode="ink">
          <msink:context xmlns:msink="http://schemas.microsoft.com/ink/2010/main" type="inkDrawing"/>
        </emma:interpretation>
      </emma:emma>
    </inkml:annotationXML>
    <inkml:trace contextRef="#ctx0" brushRef="#br0">0 17 8,'12'0'8,"0"0"0,1 0-2,-1 0-1,4 0-2,-3-3 0,3 3-1,1 0-1,-1-2 0,-4 2 0,8-2 0,-3 2 0,0-3-1,-1 3 1,4-2 0,1 2 1,-1-2 0,-3 2-2,3 0 0,-4 0-1,-3-3 0,-1 3-4,-4 0-7,5 0-8</inkml:trace>
  </inkml:traceGroup>
</inkml:ink>
</file>

<file path=ppt/ink/ink1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8.74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10EA5ACD-82DE-4905-B845-A2731BA15420}" emma:medium="tactile" emma:mode="ink">
          <msink:context xmlns:msink="http://schemas.microsoft.com/ink/2010/main" type="inkDrawing"/>
        </emma:interpretation>
      </emma:emma>
    </inkml:annotationXML>
    <inkml:trace contextRef="#ctx0" brushRef="#br0">0 103 14,'13'-4'16,"3"1"-2,-4-1 1,4-1 3,1 3-2,-1-5 3,5 2-3,-9 1 0,8-1-3,-7 1-2,3-3-4,1 1-1,-5 0-1,4 2-2,-3-1-1,-1-3 1,0 4-1,-4 0-2,0-1-2,5 3-3,-9-2-4,4 1-13,0 3-17,-4-2-23</inkml:trace>
  </inkml:traceGroup>
</inkml:ink>
</file>

<file path=ppt/ink/ink1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0.08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4DA115E0-334F-4ED2-AE59-0F516C512F5D}" emma:medium="tactile" emma:mode="ink">
          <msink:context xmlns:msink="http://schemas.microsoft.com/ink/2010/main" type="inkDrawing"/>
        </emma:interpretation>
      </emma:emma>
    </inkml:annotationXML>
    <inkml:trace contextRef="#ctx0" brushRef="#br0">0 45 11,'13'-6'9,"3"1"-1,-4 0-1,-3 1-1,2-3-1,-2 5-2,3-4 1,-8 2-2,5 2-3,-6 0-9,1 0-15</inkml:trace>
  </inkml:traceGroup>
</inkml:ink>
</file>

<file path=ppt/ink/ink1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0.09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97123C66-7BBE-4184-AD6A-AB9AAAA7E31C}" emma:medium="tactile" emma:mode="ink">
          <msink:context xmlns:msink="http://schemas.microsoft.com/ink/2010/main" type="inkDrawing"/>
        </emma:interpretation>
      </emma:emma>
    </inkml:annotationXML>
    <inkml:trace contextRef="#ctx0" brushRef="#br0">0 141 34,'8'-5'48,"0"4"-3,0-4-3,0 0-2,1 1-7,-1-3-7,0 0-5,4 0-6,-3 0-4,3 0-4,0 0-2,-4-2-1,5 2 0,-5 0-3,4 1 2,-4-3-1,4 4 0,-3-2-2,-1 2 0,-4 1 0,4-1-1,-3 0 0,-2 3-3,1 0-4,-4 0-8,4-1-14,-4 1-19,5 2-24,-5 0-26</inkml:trace>
  </inkml:traceGroup>
</inkml:ink>
</file>

<file path=ppt/ink/ink1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0.41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4CF07D51-97E8-46E5-9B14-6F81E94B5CC7}" emma:medium="tactile" emma:mode="ink">
          <msink:context xmlns:msink="http://schemas.microsoft.com/ink/2010/main" type="inkDrawing"/>
        </emma:interpretation>
      </emma:emma>
    </inkml:annotationXML>
    <inkml:trace contextRef="#ctx0" brushRef="#br0">160 0 3,'-12'4'9,"-4"1"-2,3-1-1,-3 3 1,0 0-1,-5 0-3,5 0-2,-1-1-1,1 2-6,-1-2-14</inkml:trace>
  </inkml:traceGroup>
</inkml:ink>
</file>

<file path=ppt/ink/ink1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1.39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E23C3466-0251-472A-9605-03086A9E5DE5}" emma:medium="tactile" emma:mode="ink">
          <msink:context xmlns:msink="http://schemas.microsoft.com/ink/2010/main" type="inkDrawing"/>
        </emma:interpretation>
      </emma:emma>
    </inkml:annotationXML>
    <inkml:trace contextRef="#ctx0" brushRef="#br0">229 0 2,'-16'5'15,"3"0"-2,-3-1-3,0 1-2,-5-1-1,5 1-4,-4-3-1,3 3-1,-3-1-1,3-1-1,1 1-1,4-1 0,-5 2-11,5-1-14</inkml:trace>
  </inkml:traceGroup>
</inkml:ink>
</file>

<file path=ppt/ink/ink1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1.40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2694C4A-AECC-49DE-9843-03CC2C27FBC8}" emma:medium="tactile" emma:mode="ink">
          <msink:context xmlns:msink="http://schemas.microsoft.com/ink/2010/main" type="inkDrawing"/>
        </emma:interpretation>
      </emma:emma>
    </inkml:annotationXML>
    <inkml:trace contextRef="#ctx0" brushRef="#br0">278 0 36,'-16'6'44,"-5"-4"-6,5 3-5,-5-3-7,1 2-6,0 1-6,-1-3-4,1 3-3,-1-3-3,1 3-3,-1-3-10,1 0-15,-1 1-27,1-1-29</inkml:trace>
  </inkml:traceGroup>
</inkml:ink>
</file>

<file path=ppt/ink/ink1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26.0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 26 19,'0'0'105,"0"-5"-19,0 5-16,0-6-11,9 6-7,-9-3-7,0 3-5,0-7-7,0 7-6,0 0-1,0-4 0,0 4 0,0 0-2,0 0 3,0-5 4,0 5 2,0 0 3,0 0 1,0 0 1,0 0 3,0 0-3,0 0-1,0 0-1,0 0 0,0 0-1,0 5-1,0-5 0,0 0 0,9 0-2,-9 0 0,0 0-1,0 0 0,0 4 6,10-4 2,-10 0 6,8 7 1,-8-4 7,9 3 7,0 4 6,1-5-1,-1 12-1,10-3 1,-2 2-8,-7 4-12,8 1-10,0-1-6,0 7-8,1-3-7,0 3-2,-2-2-5,-7 1-1,7 5-5,2-7 1,-1-1 0,-8 2-3,7-6-4,-7-3-13,-1 6-24,0-8-31,0-4-41,1 6-40,-10-6-38,8-4-34,1 3-24,-9-3-25,0-6 7,0 0 25</inkml:trace>
</inkml:ink>
</file>

<file path=ppt/ink/ink1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27.2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147 104 6,'-8'-7'68,"8"3"-12,0-2-9,0 0-1,-10 2-2,10-6-1,-9 4-1,9 1-1,-9 1 2,0-2-3,9 6-2,-10-6-5,2 6-3,-1 0-6,9 0-6,-10 6-5,1 0-4,0-2-2,-1 7-3,1 3 0,1-2-4,-1 3 0,-1 0 0,10 1 0,0 0 0,0 3 0,0-3 1,0-1-1,0 0 0,0 1-1,10-6 1,-1 1 0,-1 5-1,1-12 1,1 6 2,-1-4 0,10-1 3,-10 0 3,9 0 6,0-5 3,-9 0 1,9-5 2,1 0-2,-1 0-2,1 5-2,-2-11-4,2 6-1,0 1-2,-2-2-1,-7-4-1,8 3-4,0 3 1,-9-1 2,10 5 0,-10 0 2,-1 0-1,3 0 2,-3 5 0,-8 6-1,9-5-1,-9 8-2,0-4 1,0 6-2,0-1-1,0 5 0,-9 2-2,1-3 1,-3-3-1,11 5 0,-17-1 1,7-4 0,1-1 7,0 2 8,9-7 8,-10-7 6,2-3 3,-1 0 1,9 0-3,-9-9-5,-1-1-4,10-6-1,-9-3-2,1-4-2,8-2 1,-10-1-4,1 1-4,0-5-2,-1-2-2,1 0-1,1 2-2,-1 0 0,-1 4 0,10 1-2,-9 3 0,0 2 0,-1 4-8,1 2-17,1-1-22,-2 3-27,1 1-31,9 2-34,-9 4-36,9-5-26,-9 4 0,-1 6 14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10.95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86FD4518-025B-4FD1-B893-C6D79CD1BB5A}" emma:medium="tactile" emma:mode="ink">
          <msink:context xmlns:msink="http://schemas.microsoft.com/ink/2010/main" type="inkDrawing"/>
        </emma:interpretation>
      </emma:emma>
    </inkml:annotationXML>
    <inkml:trace contextRef="#ctx0" brushRef="#br0">4-1 4,'0'0'10,"-3"0"-2,3 0-1,0 0-1,0 0-2,0 0-1,0 0-3,0 0 0,0 0-2,0 1 3,0-1 0,-2 0 0,2 1 0,0-1-4,0 0-9,0 0-15</inkml:trace>
  </inkml:traceGroup>
</inkml:ink>
</file>

<file path=ppt/ink/ink1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27.4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8 47 63,'0'-5'77,"0"-6"-4,-9 6-3,9 0-2,0 0-4,0 1-8,0 4-7,9-7-6,-9 7-3,8-5-3,-8 5-1,11 5 0,-3 2 1,1-3 1,10 6 1,-11 0 1,11 7-3,-1-3-2,9 7 0,-8 6-5,9-3-3,-11 2-3,11 5-4,-1 6-3,10-7-5,-10 5-3,1 2-3,-1-1-2,1 0 0,-1 0-3,10-1-1,-19-4 1,10 0 0,-2 1 1,2-2-1,-1-5 1,-8-4-2,9 5-1,-11-6 0,2-4-4,-10-1-6,9 2-13,-9-8-17,1 1-20,-1-1-26,0-2-31,-9-1-32,0-2-34,0-4-8,0 0 9</inkml:trace>
</inkml:ink>
</file>

<file path=ppt/ink/ink1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28.5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17 35 9,'0'0'33,"-9"-6"5,9 6 4,0-3 5,0 3 2,0-8 3,0 8-3,0 0-3,0 0-5,0-3-8,0 3-7,0 0-7,0 0-3,0 0-5,0 0-4,0 0-3,0 0 1,0 0-2,0 0-2,0-6-1,0 6 0,0 0 1,0 0-1,0 0 3,-8-5 1,8 5 4,0 0 6,0 0 5,0 0 3,0-5 5,0 5 2,0 0-1,0 0-1,0 0-1,0 0-2,0 0-2,0 0-2,0 0-2,0 0-2,0 0 1,8 0 3,-8 0 2,9 5 2,0 0 1,1 1-1,-1 5-3,-1-2-6,11 1-5,-10 6-2,10-1-3,-11 1-3,11-1-1,-1 1 2,-8-2-2,7 7 0,-7-5-3,-1-2-9,0 2-17,-1 0-22,3-6-26,-3-1-33,1 8-43,-9-11-33,0 3-8,10-3 10</inkml:trace>
</inkml:ink>
</file>

<file path=ppt/ink/ink1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28.5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19 62 50,'-10'-10'76,"10"-1"-3,0 6-2,-9-1 1,9 2-4,0-1-3,0 1-7,0-2-5,0-1-5,0 7-7,0 0-2,0-4 1,9 4 0,1 4 1,-2-4-1,1 7 1,1 3-4,8-5-4,0 10-7,10 1-3,-11-2-4,11 7-4,0 1-2,-1 3-3,9 1-1,-8 4-2,8 2 0,0-8-1,2 8-1,-2-2-1,9 1 0,-7-5 1,-2 5-2,9-5-2,-7 6 2,-12-8-2,12-4-1,-2 2-1,-8-2-3,-1 1-5,-9-6-20,9 0-21,-18 1-24,10-7-27,-10 7-26,9-5-27,-18-6-24,9 5-6,1-10 11</inkml:trace>
</inkml:ink>
</file>

<file path=ppt/ink/ink1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30.10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64 215 77,'-9'-6'142,"1"2"-46,-11-7-32,10 2-16,1-2-13,8-5-7,-11 5-5,11-2-6,0-4-7,0 7-3,0-6-1,11 2-1,-3-2-2,1 1 1,1-2 0,-1 7 3,-1 1 2,1 4 1,1-1 3,-1 6 0,0 6 2,1 4-2,-1 0-1,-1 5-1,2 6-4,-1-1 0,0 6-1,0 1-2,-9-3 3,10 3 1,-10-3 2,8 3 3,-8-7 4,9 0 4,-9 2 5,0-8 3,10 2 5,-10 0 1,9-5 0,-9-2 2,9-5 0,-9-4-4,10 0-5,-1 0-5,-1-4-6,1-2-4,10-3-6,-10-2-3,1-4-2,-2-1-2,11 0-6,-10 1-12,0 0-15,-1-1-20,2 2-19,-10 3-24,9-4-16,0-2-14,-9 8-8,0-1-5,0-1 0,0-4 5</inkml:trace>
</inkml:ink>
</file>

<file path=ppt/ink/ink1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30.1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53 78 36,'-9'-6'98,"0"-5"-3,9 7-4,-10-2-6,10 3-7,-9 3-5,9 0-8,-8 0-7,8 3-7,-10-3-4,10 10 0,0-4-3,0 5-1,0 3-4,0-4-5,10 7-6,-10-7-7,8 4-5,-8 2-5,9-5-2,1 4-2,-1-6-1,0 4 1,-1-9-1,2 5-1,-1-3 1,0-1 0,10-5 0,-11 0-1,3-5-1,6-1 0,-8-3 0,1-1 2,7-1-4,-7-4 2,-1-1-2,0 0 3,-9 2 1,10-2 3,-10 1 4,0 0 3,0-7 8,0 12 5,-10-4 1,1 3-2,0 1 2,-1 4-3,2 1-5,-11 0-6,10 5-5,-8 5-4,6 0-1,3 6-6,-11-6-4,10 10-16,0-5-22,-1 0-32,2 1-38,8 5-40,0-6-46,0 0-37,0-5-3,0 5 18</inkml:trace>
</inkml:ink>
</file>

<file path=ppt/ink/ink1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30.1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65 57 45,'-10'4'163,"1"7"-3,1-5-41,-2 0-25,1-2-16,9 1-2,-9-5-9,-1 5-11,10-5-13,0-5-10,0 5-8,0-5-11,0-5-6,10 4-3,-1-5-4,-9 2-1,9-1 0,1 5 1,-2-6 0,1 2-1,1 2 0,-1 4 0,-9-3 1,9 6 3,-1 0-1,3 6 3,-11-3 0,8 8 1,1-1-1,-9 7 1,10-4 0,-10-2 2,0 10 3,9-5 7,-9-6 7,0 7 6,9-4 7,-9-2 3,0 0 1,0-2-1,10-3-4,-10-2-4,8 2-5,1-6-2,0 0-5,1-6-2,-1 2-4,10-2-4,-2-3-7,2-7-13,-2 6-21,2-6-30,0 1-24,-10-1-29,9 2-34,0-2-34,1 5-32,-11-4-11,1-1 4,1 0 20</inkml:trace>
</inkml:ink>
</file>

<file path=ppt/ink/ink1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30.1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 22 33,'0'-5'150,"0"2"-23,0 3-20,-9-5-13,9 5-6,0-6-3,9 6-5,-9 0-2,0-5-5,10 5-3,-10 0-5,9 5-3,8 1-7,-7-1-9,-1-2-8,10 2-9,-2 5-9,-7 0-4,8 1-3,0-1-5,0 6-3,1-5-4,0 2-4,-2 4-16,-7-7-26,8 4-26,-10-3-26,11-1-30,-10 1-30,1-2-26,-10 7-19,9-11 2,-9 1 14</inkml:trace>
</inkml:ink>
</file>

<file path=ppt/ink/ink1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30.3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83 22 50,'-10'-4'101,"1"-2"-11,0 0-9,-1 2-8,10 4-7,-9 0-10,1 0-11,8 4-9,-9 2-6,9 0-4,-10 3-2,10 2-2,0-2 1,-9 7 3,9 0 0,0-1 3,9 1 0,-9-2 4,0 3-1,10-2 1,-10 1-1,0-2-3,9 3-3,-9-8-1,8 2 1,-8-1-1,9-4 2,-9-2 2,10 1 1,-1-5 0,0 0-6,1-5-4,-2 1-4,1-8-5,10 1-4,-10-2-3,9-4-3,0-4-4,1 7-7,0-7-13,-2 1-19,2 4-24,-2 1-25,-7-1-22,8 6-24,-8 0-17,7 0-17,-6-1-13,-3 7 8</inkml:trace>
</inkml:ink>
</file>

<file path=ppt/ink/ink1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32.05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2175 3,'9'-7'25,"-9"-1"-2,9 3 0,-1-1 0,3-5 0,-3 1-1,1-4 3,10-2 3,0 0 1,-2 1 1,2-6 7,9-3 11,-1-8 5,18-11 4,2 4 3,-3-13-1,20-10-4,0 2-9,10-18-10,-1 0-5,18-8-5,0-8-6,1 2-5,9-5-4,8-2-2,1 4-5,-1-4-1,1 1-3,1-1 1,-3 13-1,-6-1 0,-11 4-3,1 11-3,-20 6-8,-8 4-14,0 11-18,-18 5-17,-1 4-15,-17 6-15,-1 12-9,-8-3-10,-10 6-8,0 5-4</inkml:trace>
</inkml:ink>
</file>

<file path=ppt/ink/ink1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5:32.2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181 1274 1,'-8'0'14,"8"5"-2,0-5 0,0 5 2,0-5 1,-9 6 1,9-6 1,0 5 3,-10-5 0,10 5-1,-9-5-1,9 4 0,-9 2-1,-1-6-2,10 4-2,-8 2 0,-1 5 0,0-6 0,-1 0 1,1 5 3,1-4 3,-2 4 1,1 1 1,0-8 1,-1 3 0,10-1-3,-9 1 0,1-1 0,8 0-1,-9-5-1,9 5 1,-10-5 1,10 0 0,0 6-2,0-6-2,0 0 1,0-6-4,0 6-1,0-5-1,10 0-1,-10-6 2,9 0-2,8-3 0,-7-7-1,18 2-1,-11-8 0,19-10 1,2-4 1,7-4 1,10-12 1,9-5 1,0-4 0,18-11-4,-9-1-3,18-9-1,1-6-4,-1 1-3,11-5-20,6-1-40,-6 5-60,-11-4-41,1 5-21,-1 4-10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14.79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0B53BAD-3045-42F2-899C-503421105526}" emma:medium="tactile" emma:mode="ink">
          <msink:context xmlns:msink="http://schemas.microsoft.com/ink/2010/main" type="inkDrawing"/>
        </emma:interpretation>
      </emma:emma>
    </inkml:annotationXML>
    <inkml:trace contextRef="#ctx0" brushRef="#br0">41 0 5,'-3'1'19,"3"-1"-1,-2 1 1,2-1-2,-2 1 0,2-1-1,-3 2-1,3-1-2,-2-1-1,0 1-2,2 1-1,-3-1-1,3 0-3,-2-1 2,2 2 0,-2-1 2,2 0-1,-2 1-1,2-2 2,-3 1 0,3 0-2,-2 0 0,2 1 0,-2-1 0,2 0-1,0 1-1,-3-1-2,3 0 2,0 1-1,-2-1 0,2 1-2,0 0 2,0-1 0,-2 0-1,2 2-2,0-2 2,0 1 0,0-1-1,-3 0 2,3 0-1,0 2 2,0-2-3,0 1 2,0-1-1,0 0-1,0 1-1,0-1-1,0 0 2,0 0-1,0-1 0,0 2 0,0-1 1,3 0 0,-3-1-1,0 2-1,0-2 0,2 1 1,-2-1 0,0 1-1,0-1 0,2 2-1,-2-2 0,0 1 1,3-1 0,-3 1 0,0-1 0,2 2 1,-2-2-1,0 1 0,2 0-1,-2-1 1,0 1 1,3-1-1,-3 0 0,2 0-1,-2 2 1,2-2 0,-2 0 0,2 0 0,-2 1 1,3-1 0,-3 0-1,2 1-2,-2-1 1,2 0 1,-2 0 1,3 0-1,-3 2 0,2-2 0,-2 0 1,2 1 1,-2-1-2,3 0 2,-3 0-1,2 1-1,-2-1 0,2 0-2,-2 2 1,3-2 1,-3 0-1,2 1 2,-2-1-1,2 0 2,-2 0-1,3 0-1,-3 1 1,2-1-1,-2 0 0,2 0-2,-2 1 1,3-1 1,-3 0-1,0 0 0,2 0 0,-2 0 1,2 2 1,1-2-1,-3 0-1,2 1 1,-2-1 0,2 0-1,1 0 1,-3 1 0,2-1 0,-2 0 0,2 0 0,-2 0 0,3 2-1,-3-2 0,2 0 0,-2 0 1,0 0-1,0 1 1,2-1 1,-2 0-1,0 1 1,3-1-2,-3 0 1,2 0 1,-2 0-2,0 0 1,2 0 0,-2 0 0,0 0 0,3 0-1,-3 2 1,0-2 2,2 0-3,0 0 1,-2 0-1,0 0-1,2 1-1,-2-1-1,3 0 2,-3 0-1,2 0 0,-2 0 2,2 0-1,-2 0 0,3 0 0,-3 0 0,2 0-3,0 1 2,-2-1-1,3 0-3,-1 0 0,-2 0 0,2 0 1,-2 0 0,2 0 0,1 0 1,-3 0 0,2 0 2,-2 0 0,2 0 2,-2 0 1,3 0 0,-3 0 0,2 0 0,0 0 0,-2 0 0,3 0 0,-1 0 0,-2 0 0,2 1 0,0-1 0,1 0 1,-3 0-2,2 0 1,0 0-1,-2 0 0,3 0 1,-1 2-2,-2-2 0,2 0 1,1 0 1,-3 0-1,2 0-1,0 0 1,-2 1 1,3-1-1,-1 0 0,-2 0 2,2 0 1,1 0 0,-3 0-2,2 0 1,0 0 0,-2 0-1,3 0 0,-3 0 0,2 0-1,-2 0 0,2 0 0,-2 0-1,3 0 2,-3 0-1,2 1 2,-2-1 0,2 0-1,1 0 0,-3 0-1,2 0 0,-2 0-1,2 0 2,1 0 0,-3 0 0,2 0 0,0 0 0,-2 0 1,3 2-2,-1-2 1,-2 0 0,2 0 0,1 0 0,-3 0 0,2 0 0,-2 0-1,2 0 1,-2 0 0,3 1-2,-3-1 1,2 0 0,-2 0 1,2 0-1,1 0-1,-3 0 1,2 1 0,0-1 0,-2 0 1,2 0 1,1 0 1,-3 0-1,2 2-1,-2-2 2,2 0-1,-2 0-1,3 0-1,-3 0 1,2 0 0,-2 0 0,2 0-2,-2 0 2,3 0 2,-3 0-2,2 0 0,-2 0-1,2 0 2,-2 0-2,3 0 0,-1 0 0,0 0 0,-2 0 1,2 0-1,1 0 1,-1 1 0,0-1 2,1 0-2,-1 0 0,0 1 0,1-1 0,-1 0 0,0 0-3,0 2 3,1-2 0,-1 0 1,0 0-1,1 1 0,1-1 2,-1 0-2,-1 0 0,0 1 1,1-1 0,-1 0 1,0 0-2,1 1 0,-1-1 0,0 0 0,1 0 0,-1 2 2,0-2-2,1 0 2,-1 0 0,0 1 0,1-1-2,-1 0 0,0 1 0,1-1 0,-1 0-1,0 0 1,1 0-1,-1 2 0,0-2 1,1 0-1,1 1 1,-1-1 0,-1 0 1,0 0 0,0 1 0,1-1 0,-1 0-1,0 0 1,1 2-1,-1-2 1,0 0-1,1 0-1,-1 0 1,0 0 0,-2 1-1,3-1-2,-1 0 2,0 0 1,-2 0-2,2 0 0,1 0 2,-1 0 0,0 0 1,1 0-1,-3 0 2,2 1-1,0-1 0,1 0 0,-1 0-1,0 0 1,-2 0-1,2 1 0,1-1-1,-1 0 2,0 0 0,-2 0-1,3 0 0,-1 0-1,0 0 0,1 0 0,-1 0 0,-2 0 1,2 0 0,1 0 0,-3 2 0,2-2 1,0 0-1,1 1-1,-3-1 1,2 0-1,0 0-1,1 0 1,-1 0 1,-2 0 1,2 0-1,1 0 1,-1 0-1,0 0 0,-2 0-1,3 0 1,-1 0 1,-2 0 0,2 0 0,1 0-1,-3 0 0,2-1 0,-2 1 0,2 0 1,1 0 0,-3 0-1,2 0 0,0 0-1,-2 0 1,3 0 0,-1 0-1,0 0 2,0 0 2,-2 0 0,3 0-2,-1 0-2,-2 0 1,2 0 0,1 0-2,-1-2-1,-2 2 1,2 0 2,-2 0 2,3 0-3,-1-1 1,-2 1 1,2 0 0,1-1-1,-3 1 0,2 0 0,0 0 1,-2 0-1,3-1 1,-1 1 0,0 0 0,1 0 0,-3-2-1,2 2 0,0 0-1,0 0 1,1-1-1,-1 1 1,-2 0 0,2 0 1,-2-1-1,3 1 0,-1 0 1,0-2-2,-2 2 1,3 0 0,-1 0-1,-2 0 0,2 0 1,0-1 0,-2 1 0,3 0 1,-1-1 0,0 1 1,-2 0 0,3 0-2,-1-2 1,0 2-1,-2 0 1,3 0 0,-3-1-1,2 1 3,0 0 0,1-1-2,-3 1 1,2 0 0,0-1 0,1 1-1,-3 0 2,2 0 0,0-2-2,1 2 0,-1-1 0,-2 1-1,2 0 0,-2-1 0,3 1 0,-1 0 0,-2-2 0,2 2-1,1 0 1,-3-1 1,2 1 0,0 0 1,-2-1 0,2 1 0,-2-2 0,3 2 0,-1 0-2,-2 0 0,0-1 0,2 1 1,-2-1-1,3 1 2,-1-2-1,-2 2 0,2-1-1,-2 1 1,3 0 0,-1-1-2,-2 1 1,2-1 0,-2 1 1,3 0-1,-3-2-1,2 2 1,0-1-2,-2 1 2,3-1-1,-3 1 1,2-2 1,0 2 0,-2-1-1,3 1-1,-1-1 1,-2 1-1,2-2-1,1 2 2,-3-1 2,2 1 0,0-1-1,-2 1-1,3-1 1,-3 1 0,0 0 1,2-2 1,-2 2-1,2-1 1,1 1 1,-3-1 1,0-1-1,2 2 1,-2 0-1,2-1 0,-2 0 0,2 1-3,-2-2-1,3 2 0,-3-1 0,2 1 0,-2-1-1,2 0 1,-2-1 0,3 2 0,-3-1 0,2 1 2,-2-1-2,2 1 1,-2-2 1,3 2 0,-3-1-1,2 0-1,-2 1 0,2-2 0,-2 2-1,2-1 1,1 0 0,-3-1 1,2 1-1,-2 1 2,2-1 1,-2 1 0,3-1 2,-3-1-3,2 1 1,-2 1 0,2-1-1,-2-1-1,3 1 2,-1 1-2,-2-1 0,2-1-2,1 1 0,-3 0 0,2 1-1,-2-1 2,2 1 1,1-2 2,-3 2 1,2-1 0,-2 0 2,2-1-2,-2 2 2,3-1-1,-3 0-1,2-1 0,-2 2 0,2-1-1,0 0-1,-2 0 1,3-1-2,-1 2 1,-2-1-1,2 0 1,1-1-1,-3 2-1,2-1 1,-2 0 0,2 1 2,-2-2-2,3 2 1,-3-1 0,2 1 0,-2-1-1,2 1 0,-2-1 1,3 1-1,-3-2-1,2 2 0,-2-1 1,2 0-1,1 1 1,-3 0 0,2-2 0,-2 2 0,2-1-1,-2 1-1,3 0-1,-1 0 1,-2-1 0,2 1 1,-2 0 0,3 0 1,-1-2-1,-2 2-4,2 0-8,1-1-13,-3 1-25,2 0-34,0 0-28,1 0-13</inkml:trace>
  </inkml:traceGroup>
</inkml:ink>
</file>

<file path=ppt/ink/ink1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4:11.17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77C428B-2DBE-4419-BC30-1F8C83CDDCB5}" emma:medium="tactile" emma:mode="ink">
          <msink:context xmlns:msink="http://schemas.microsoft.com/ink/2010/main" type="writingRegion" rotatedBoundingBox="-53,1258 1809,-15 2338,758 475,2032">
            <msink:destinationLink direction="with" ref="{BC706197-B7DC-4879-8C06-AD8F0363D29E}"/>
          </msink:context>
        </emma:interpretation>
      </emma:emma>
    </inkml:annotationXML>
    <inkml:traceGroup>
      <inkml:annotationXML>
        <emma:emma xmlns:emma="http://www.w3.org/2003/04/emma" version="1.0">
          <emma:interpretation id="{4B179ADC-DFA9-4C04-AB6B-C9EC7E8C9172}" emma:medium="tactile" emma:mode="ink">
            <msink:context xmlns:msink="http://schemas.microsoft.com/ink/2010/main" type="paragraph" rotatedBoundingBox="-53,1258 1809,-15 2338,758 475,2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5B450E-2A85-4F7A-A1EC-4AB1CFA14223}" emma:medium="tactile" emma:mode="ink">
              <msink:context xmlns:msink="http://schemas.microsoft.com/ink/2010/main" type="line" rotatedBoundingBox="-53,1258 1809,-15 2338,758 475,2032"/>
            </emma:interpretation>
          </emma:emma>
        </inkml:annotationXML>
        <inkml:traceGroup>
          <inkml:annotationXML>
            <emma:emma xmlns:emma="http://www.w3.org/2003/04/emma" version="1.0">
              <emma:interpretation id="{34A2BB8F-6906-4FB3-A559-153C2A9BC484}" emma:medium="tactile" emma:mode="ink">
                <msink:context xmlns:msink="http://schemas.microsoft.com/ink/2010/main" type="inkWord" rotatedBoundingBox="-53,1258 1809,-15 2338,758 475,2032"/>
              </emma:interpretation>
              <emma:one-of disjunction-type="recognition" id="oneOf0">
                <emma:interpretation id="interp0" emma:lang="en-US" emma:confidence="0.5">
                  <emma:literal>191/25</emma:literal>
                </emma:interpretation>
                <emma:interpretation id="interp1" emma:lang="en-US" emma:confidence="0.5">
                  <emma:literal>191 \ 25</emma:literal>
                </emma:interpretation>
                <emma:interpretation id="interp2" emma:lang="en-US" emma:confidence="0">
                  <emma:literal>1911 \ 25</emma:literal>
                </emma:interpretation>
                <emma:interpretation id="interp3" emma:lang="en-US" emma:confidence="0">
                  <emma:literal>11911 \ 25</emma:literal>
                </emma:interpretation>
                <emma:interpretation id="interp4" emma:lang="en-US" emma:confidence="0">
                  <emma:literal>19/1/25</emma:literal>
                </emma:interpretation>
              </emma:one-of>
            </emma:emma>
          </inkml:annotationXML>
          <inkml:trace contextRef="#ctx0" brushRef="#br0">-3299-1537 41,'0'0'56,"0"0"-9,0-4-3,-11 4 1,11 0 3,0 0 4,-8 0 4,8-6 4,0 6 4,0 0 6,0-6 5,0 6 4,-9 0 0,9 0-3,0 0 3,0-5-2,0 5-2,0 0-1,0 0-5,0 0-4,0 0-3,0 0-4,0 0-8,0 5-5,0-5-4,0 6-4,0 0-3,9-2-8,-9 1-2,8 5-3,3 1-3,-3 4 2,1-6 5,10 8 5,-10-2 3,9 2 1,0 2-2,1 2 0,0-1-7,-2 1-5,2-1-3,-2 6-5,2 0-2,0-7-4,-2 8 0,2-6-2,-1-1 0,0 1-2,-9-5 1,10-1-1,-10 0-2,-1-4-3,3-1 0,-11 1-4,8-8-6,-8 3-14,9-1-25,-9 0-29,0-5-27,10 0-26,-10 0-18,-10 0-8,10-5 4,0 0 5,0-1 7,-9 3 4,9-8 2,-8 5-4,8-4-3,-11-1-3,11 2 7</inkml:trace>
          <inkml:trace contextRef="#ctx0" brushRef="#br1" timeOffset="5917.9802">-3291-1500 6,'0'0'79,"0"0"-2,0 0 1,0-6 2,0 6 3,0 0 2,0 0-1,0 0 2,0-5 1,0-1 5,9 6 1,-9-5-1,0 5-2,0-5-5,0 5-6,10-5-8,-10 5-10,0 0-6,0-5-6,0 5-7,0 0-5,0 0-6,0 0-8,0 0-4,0 0-6,0 0-3,9 5-3,-9-5 0,9 5-2,-1 0 0,2 0-1,-1 6 0,10-1-1,-10-1-2,10 8 2,-2-2-1,2 2-1,-2-4 1,2 9 0,0-3-1,-10-2-2,8 3-3,2-4-3,0-2-3,-11 7-6,11-10-6,-10 5-8,0-7-9,-1 2-12,3-6-14,-11 5-16,8-4-20,1-6-20,-9 5-18,0-5-14,0 0-13,0 0-11,0 0-10,-9-5 5,1 5 16</inkml:trace>
          <inkml:trace contextRef="#ctx0" brushRef="#br1" timeOffset="6979.2697">-3108-1646 39,'0'-3'54,"9"3"-1,-9-7-3,0 4-4,0 3 0,0-6-2,0 6-1,0-5-1,0 5 1,0-6-1,0 6-3,0 0-2,0 0-5,0-5-3,0 5-3,0 0-2,0 0-1,-9-5-2,9 5 1,0 0-2,0 0 0,-9-5-2,9 5 1,0 0-2,-10 0-4,10 0 0,-8 0-3,8 0-2,-9 0-1,9 0-3,-10 5 2,10-5-3,-9 5-1,9 0-1,-9-5 0,9 11-1,0-5 0,0-3 0,0 4 0,0 2 0,0 2 0,9-6 0,0 5 0,-9-1 0,10 2 0,-1-1 0,-1 1 0,2 0 0,-1-2 0,0 3 0,1-8 0,7 6 0,-8 0 0,1-4 0,-1-1 0,10 5 0,-11-4 1,1-3-1,1-3 0,-1 6 1,0-6 0,-1 0 1,3 0 0,-3-6 2,1 6-2,-9-3 0,10-3 1,-10 2 1,9-2 1,-9 1 2,0-6 3,0 1 2,0 1 2,0 3 1,-9-5 2,9-4-1,-10 4-1,10 1-2,-9-1 0,1 2-1,8-1 0,-11-1 0,3 0-2,-1 1-1,0 1-2,-1-2-1,10 6-2,-9-5-1,1 4 2,8 3 2,-10-4 2,10 3 4,-9 4 4,9-6 2,0 0 1,-9 6 1,9 0-2,0 0-3,0 0-3,0 0-2,0 0-5,0 0-3,0 0-1,0 0-2,0 0 0,0 0 1,0 6 1,0-6-1,0 6 2,9-6-1,-9 4 1,0 3-1,9-7 2,-9 3 1,0 3-2,10-1 4,-10-5 0,8 5 0,-8 0 0,9 1-2,-9-1 0,10 1-1,-1-3-3,0-3 3,-1 7-1,3-4 1,-3 3-1,1-1 1,1 1-1,8-6-2,-8 5 0,7-5 0,2 5-1,-10 0-1,10 1 0,-11-6 0,11 3 1,-2 4 0,-8-3 0,10 1 2,-10 0-1,1 6 2,7 0-2,-7-2-1,-1 3 2,0-3-2,1 1 0,-1 1 0,-9 4-2,8-6 2,1 2-1,-9 5 1,10-5 1,-10 0-2,0 2 1,0-2 0,0 5-5,0-6-9,0 0-12,-10 1-15,10-7-14,0 7-19,-9-6-15,9 5-12,-8-10-10,8 6-10,-9-1-8,9-5-8,-10 0-7,10 0-13,-9 0 3</inkml:trace>
          <inkml:trace contextRef="#ctx0" brushRef="#br1" timeOffset="7670.5177">-3089-1958 10,'0'0'41,"0"-6"-1,0 1-6,0 5-4,0-5-1,0 0-3,0 5 0,0-6-4,0 6 1,0-4 1,0 4 2,0-6 4,0 6 1,0 0 2,0 0 1,9-4 4,-9 4 1,0 0 0,0-5 3,0 5 2,0 0 1,8-5 1,-8-1 0,0 6 2,9-5 0,-9 5 0,10 0 2,-1 0 2,0 0 3,1 0 0,-2 5-2,11 1 0,-10-1-4,19 4-10,-11 7-7,2-1-7,8 5-8,1 3-5,0-4-7,-1 3-2,-1 2-3,2 3 0,9-3 1,-9 2-1,8 0-1,-8-5-2,-1 0-5,10-1-12,-10 1-16,1-7-9,-2 7-11,1-10-14,-8 5-12,9-6-1,-11-6 1,2 6-4,0-4-2,-10-1-3,10 0-2,-11 1-9,1-2-12,0-4-14,-9 5-11</inkml:trace>
          <inkml:trace contextRef="#ctx0" brushRef="#br1" timeOffset="9410.1109">-2468-2190 42,'0'0'62,"0"0"1,0 0-2,0 0-2,0 0 0,0 0-4,0 0-4,0 0-4,0 0-2,0 0-4,0 0-3,-9 0 0,9 0 1,0 0-1,0 0 0,0 0 1,0 0 0,0 0 0,0 0-1,9 0 2,-9 0-2,0 0-2,0 5-1,8-5 0,-8 0-3,11 6-4,-3-6-1,1 5-5,1 1-5,-1-3-3,0 3-5,9 4-4,0 1-1,1-1-1,0 0-1,-2 1-2,11 5 1,-10-7 1,10 7 0,-2 0-1,-7-5 0,8 2-1,1-2-3,0 5-5,-11-6-5,2 0-8,0 0-8,-2 1-9,2-1-12,-10-6-9,10 2-13,-11-1-9,-8 0-12,9-5-13,1 7-11,-10-7-15,0 0-16,0 0-10,-10-7 8</inkml:trace>
          <inkml:trace contextRef="#ctx0" brushRef="#br1" timeOffset="9961.1349">-2532-2467 39,'0'0'43,"0"0"-3,0 0 1,0 0 2,0 0 3,0 0-1,9 0 0,-9 0-2,0 0-1,10 0-2,-10 0-2,9 0-3,-1 0-3,-8 5-6,9 0-2,1-5-3,7 6-4,-6-1-2,6 0-3,-7-1 0,8 3-4,0 2-1,0-4 0,1 11-1,8-5-1,1 3 0,-11 2-3,11-1 1,-1 5-3,10 1 2,-10-1-2,9 3-2,2 1 3,-2-4-1,1 6 2,-1-4-1,2 2 1,-2-3-1,0 1 0,-8-3 2,8 2-3,-8-6-1,-1 0 0,1-4-1,-1 5-8,-9-7-10,1-3-15,-2-2-16,2 2-20,-11 4-23,3-10-28,-11 0-21,0 0-2</inkml:trace>
          <inkml:trace contextRef="#ctx0" brushRef="#br1" timeOffset="10761.2172">-1956-2426 20,'0'5'31,"0"0"2,0-5 2,-9 5 4,9 0 2,0-5 3,0 6 0,-10-6-2,10 0-1,0 5-4,0-5 0,0 0-2,0 6-3,-9-6-3,9 0-2,0 0-4,0 0 0,0 0-4,0-6-1,-8 6-1,8-5 1,0 5 1,0-6-3,0 1-1,0 0-1,0 0-2,0-4-2,0 2 1,8-2-2,-8-2-1,9 1-2,1 0-1,-10 5-3,9-7-2,0 2-1,9 1 0,-9-2 1,0 0 0,1 7 0,-1-2 0,-1 3 2,11 3-2,-10 3 2,10 3 0,-11 4 0,11 1-2,-10 9 0,0 1 1,10-1-1,-11 7 0,11-3 0,-10 3 0,0-2 0,1 1-2,-10-1 2,8 1 1,-8-5 0,9-1 1,1 0 0,-10 1 0,0-11-1,9 7 0,-9-8-1,0 1 3,0-5 4,0 1 4,0-1 2,9-5 3,-9 0 3,0 0-4,0-5-3,10-1-5,-10 1-2,9-5-3,-9 4-2,8-3 0,1-2 0,-9 1-1,10-1-3,-1 1-3,-1 6-5,-8-6-9,11 4-9,-3-5-9,-8 6-8,9 1-8,1 0-6,-1-7-2,-9 5-3,9 0-2,-9 2-3,8-1 0,-8 0 1,10-6-5,-10 7-5,0-2-12</inkml:trace>
          <inkml:trace contextRef="#ctx0" brushRef="#br1" timeOffset="11259.9646">-1710-2663 46,'0'0'53,"0"0"-3,0 0-4,0 0-3,0 0-3,0 0 1,0 0 1,0 0 3,0 0 2,0 0 0,0 0 2,0 0 0,9-4-6,-9-1-6,10 0-6,-1-1-6,0-5-9,1 1-5,7-1-3,-8 2-3,10-1-2,-11-6 0,11 6-1,-10-5-2,10-1 1,-10 6-1,-1-6 0,2 7 0,-1-2-1,0 0-3,-9 6-4,10-5-9,-10 10-7,0-5-7,0-1-9,0 1-7,0 5-6,0 0-6,-10 0-6,10 0-8,-9 0-8,9 0-4,-9 5-12</inkml:trace>
          <inkml:trace contextRef="#ctx0" brushRef="#br1" timeOffset="12153.3264">-1682-2663 14,'0'0'25,"0"0"-3,0 0-5,0 5-1,0-5-3,9 7 0,-9-7 0,0 4 0,0-4 1,0 5 0,0-5 4,10 5 1,-10-5 0,0 5-1,0-5 1,9 5-2,-9 1-3,8-1-4,-8 1-3,9-2-1,1 2-2,-10-2 0,9 1-4,-9 0 3,8 6-2,3-6 0,-3 0-1,-8 4 0,9-1-2,-9-5 1,10 3 1,-1-6-1,-9 4 1,9 2 0,-9-6 3,0 5 0,8-5 3,-8 0 1,0 0 1,0 0 0,0 0 1,0 0 0,0-5-2,0-1-4,0 2-2,0-2-1,0 3 0,0-5 0,0-1 0,0 4 2,0-5 0,0-1-1,0 2-1,0-1 0,0-1 0,0 5-3,10-4 3,-10 5 0,9-4-1,-9 2 1,0-2 1,9 4-1,-9 0 0,10-1-1,-1 6 1,-9-5 0,8 5 0,-8 0 2,11 0-1,-3 5 0,-8-5 0,9 6 0,0-1 0,-9 0 0,10-1-1,-1 8 0,-1-8 0,-8 6 0,10 0-1,-1-4 1,0 5-2,-9 3 2,10-4 0,-1 1-1,-1-1 1,-8-1 0,9 2 2,-9 5 1,10-5 0,-10 3 3,9-4 4,-9 2 4,0 3 6,0-5 2,0 1 2,9-2 1,-9 7 0,0-6-2,-9 1-2,9 0 0,0-1 2,-9 4 1,9-3 1,-10-1-1,1-1-1,1 2-2,-1 1-3,-1-3-5,1 2-4,0-2-2,-1-3-4,2 4-6,-11-3-11,10-3-14,0 0-18,-10 1-20,11 1-22,-1-6-24,-1 0-23,1 0-12,0 0 1</inkml:trace>
        </inkml:traceGroup>
      </inkml:traceGroup>
    </inkml:traceGroup>
  </inkml:traceGroup>
</inkml:ink>
</file>

<file path=ppt/ink/ink1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0:11.00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AA79341-656B-41ED-982D-94ED80D4083D}" emma:medium="tactile" emma:mode="ink">
          <msink:context xmlns:msink="http://schemas.microsoft.com/ink/2010/main" type="writingRegion" rotatedBoundingBox="3431,2723 10191,2479 10246,4027 3487,4270"/>
        </emma:interpretation>
      </emma:emma>
    </inkml:annotationXML>
    <inkml:traceGroup>
      <inkml:annotationXML>
        <emma:emma xmlns:emma="http://www.w3.org/2003/04/emma" version="1.0">
          <emma:interpretation id="{F44E58ED-422A-406A-9F8B-A98B9A07B628}" emma:medium="tactile" emma:mode="ink">
            <msink:context xmlns:msink="http://schemas.microsoft.com/ink/2010/main" type="paragraph" rotatedBoundingBox="3431,2723 10191,2479 10246,4027 3487,42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E214E3-5DD2-4134-9372-0CC29176B423}" emma:medium="tactile" emma:mode="ink">
              <msink:context xmlns:msink="http://schemas.microsoft.com/ink/2010/main" type="line" rotatedBoundingBox="3431,2723 10191,2479 10246,4027 3487,4270"/>
            </emma:interpretation>
          </emma:emma>
        </inkml:annotationXML>
        <inkml:traceGroup>
          <inkml:annotationXML>
            <emma:emma xmlns:emma="http://www.w3.org/2003/04/emma" version="1.0">
              <emma:interpretation id="{FA31A6E6-8F93-45D8-A7EF-80ED9CE82640}" emma:medium="tactile" emma:mode="ink">
                <msink:context xmlns:msink="http://schemas.microsoft.com/ink/2010/main" type="inkWord" rotatedBoundingBox="3431,2723 7125,2589 7175,3992 3482,4126"/>
              </emma:interpretation>
              <emma:one-of disjunction-type="recognition" id="oneOf0">
                <emma:interpretation id="interp0" emma:lang="en-US" emma:confidence="0.5">
                  <emma:literal>Variable</emma:literal>
                </emma:interpretation>
                <emma:interpretation id="interp1" emma:lang="en-US" emma:confidence="0.5">
                  <emma:literal>Variable e</emma:literal>
                </emma:interpretation>
                <emma:interpretation id="interp2" emma:lang="en-US" emma:confidence="0">
                  <emma:literal>Variably e</emma:literal>
                </emma:interpretation>
                <emma:interpretation id="interp3" emma:lang="en-US" emma:confidence="0">
                  <emma:literal>variable e</emma:literal>
                </emma:interpretation>
                <emma:interpretation id="interp4" emma:lang="en-US" emma:confidence="0">
                  <emma:literal>variably e</emma:literal>
                </emma:interpretation>
              </emma:one-of>
            </emma:emma>
          </inkml:annotationXML>
          <inkml:trace contextRef="#ctx0" brushRef="#br0">54 312 116,'-8'0'118,"-1"-4"-32,9-1-18,-10 1-8,10 4-5,0-7-5,-9 3-5,9-2-1,0 6 0,0-5 1,0 0 1,0 0 4,0 0 1,0 5-2,-9-6-1,9 1 0,0 0 1,0 5-2,0-5-1,0-1-1,0 2-1,0-1-1,0 5-3,0-5-2,0 5-1,0-6-3,0 2 1,0-2 0,0 1 3,0 5 2,-10-6 1,10 1 2,0 5 0,0-5 4,0 1 2,0-2 3,0 6 1,0-4 3,0-2 2,0 6-1,0-5-1,0 5 0,0-6-3,0 6-3,0-4-5,0 4-5,0-6-6,0 6-7,0 0-7,0 0-3,0 0-3,10 0-3,-10 0-1,0 0-2,9 0 1,-9 0 3,9 6 1,1-2 5,-1 2 9,-1 5 5,2-1 3,-1 4 2,0 3-1,10 3-3,-11-5-4,11 6-2,-10 4-3,10-5-3,-11 11-1,10-4 0,1 4-2,-11 0-3,11 5-1,-10-1 1,10 1-1,-10-1-4,9 2-3,-9 4 0,10-4-1,-10-2 0,10 1-2,-11-5-2,1-1 2,10 1-1,-11 0-3,1-11 0,1 7 0,8-6 0,-8-7 0,-10 2 2,9-5 5,-1-1 7,1 0 12,-9-4 10,10-2 16,-1-4 9,-9 0 5,9-4 0,1-2-5,-10-4-10,8 0-11,-8-11-11,9 4-7,-9-7-6,10-3-3,-10-3-4,9 0 1,-9-6-1,9-6-1,-9 1-2,8 0 0,-8-4 0,11-2-3,-3 6-2,-8-12 0,9 8-2,1-2-1,-10 1 0,9 5-6,-9 0-20,9-1-37,-9 7-58,10-1-74,-10 5-81,0 6-69,8-1-49,1 5-20,-9 1 2,9 4 6,-9 5 44,10 2 57,-10 4 58</inkml:trace>
          <inkml:trace contextRef="#ctx0" brushRef="#br0" timeOffset="1948.2025">1032 626 62,'0'0'107,"0"0"-21,0 5-16,0-5-5,0 0-4,0 0-1,0-5-4,10 5-3,-10 0 2,0-4 3,0-3 5,0 3 3,0-1 7,0 0 2,0-1 1,-10-4 3,10 5 2,0-1 3,-9-4-3,9 6-2,-9-1-3,9 0-5,-8-1-8,-2 1-11,1 5-10,9-6-9,-9 6-10,-1 0-7,-7 0-6,6 6-4,3-1 0,-1 6 1,0-2-1,-9 7 1,9 5 2,-1 0 0,1-1 3,0 0-1,-1 7 1,10 3 0,-9-5-1,9 2-2,-8-3-2,8 2-1,0 1-2,8-2-1,-8-4-3,9-1 1,-9 1-1,10-2 0,-1-2 1,0-2 0,1-4-1,-1 4 2,-1-9 2,2 5-1,-1-11 1,8 4 0,-6-4 1,-3-4-1,11-3-2,-10-3 3,0 0-4,1 0 0,-2-1-1,1-9 1,0 4 1,1-5 0,-10 0 1,9 1 1,-9-1 3,0-5 3,8 2 5,-8 3 4,0-5 8,0 5 6,-8-4 7,8 4 5,0 2 0,0 2 1,0-3-2,0 4-5,-9-4-4,9 9-3,0 1-4,0-4-2,0 7 0,0-2-1,0 4-1,0-1-3,0 1-2,0-1-4,0 6-4,0-4-5,0 4-5,0 0-1,0 0 0,0 4 0,0 2 0,0 5 0,0-6 1,0 4 1,9 7 0,-9-1 0,8 5 0,-8-4 2,11 5-2,-11 0-1,0-1 1,8 6-2,-8-4-1,9-3-1,1 2 1,-10-1 1,9 0-1,0 2-1,-1-3 1,-8-3 1,10 0-1,-1 0-1,0-2 1,1 2 0,7-5 0,-6-1-2,-3-6 2,1 2-1,10 4 0,-11-10 1,11 5 0,-10-5 1,0-5 2,10 5-2,-11-4 1,11-8 0,-10 8 0,0-6-1,1-1-1,-2-5 1,1 6 2,1-10-2,-10 4 2,9-3 0,-9-8 0,0 7 0,0-7-1,0 2-1,0-2-1,0 3 1,0 4 0,0-7 0,0 7 0,-9-7 0,9 7 2,-10-1-1,1 7 0,9-2 1,-8 1 2,8 6-2,-10-2 0,1-1 0,0 8-2,9-1-2,-10-1 1,10 1 1,-9 5-4,1-5 1,8 5-1,-9 0 1,-1 5-1,10-5 1,0 0-2,0 5 0,-9-5-1,9 0-4,0 0-1,0 0-3,0 0-2,9 0-1,-9 0-4,10 0-1,-1-5-5,-9 0-1,8 1-4,1-2 1,1 0 0,8 2 4,-8-3 5,-2 3 4,1-5 4,1 3 4,-1 1 2,0-1 2,10 1 0,-11 0 3,1 1 1,1 4 1,-1 0 0,0-7 0,1 7 1,-2 7-2,1-7 0,1 4-1,-10 1 1,9 6 1,-9 0-1,9-2 1,-9 2 1,0 5 1,0-2 0,8 1-1,-8 8 0,0-10 1,0 9 1,0-6-1,0 4 0,11 0 1,-11 0-2,0-4 0,8 3 0,-8 4 0,0-9-1,9 2-1,-9 6 1,10-9 0,-10 4 1,9-3 0,-9 2 0,8-1 2,3 1-1,-3 0 0,-8-5 0,9-2-1,0 1-1,-9 1-2,10-6 2,-1 4 0,-1-2 0,2-3 1,-1-4 1,0 0 1,1 0 0,-1 0 0,-1-4-1,1-3 0,1 4 0,-1-8 1,0 5-1,1-9-1,-1 6 0,-1-2 0,2-5 0,-10-4 0,9 3 1,0-2 1,-9-3-1,9 1 0,-9-3-2,10 4 0,-10-7-1,0 7 2,8-7 0,-8 3 2,0 4 1,0-1-1,9-6 0,-9 7 1,0-1-2,0 1 0,0-1-1,0 6 2,10-6-2,-10 7 0,0-3 1,0 2 1,0-1 1,0 7 4,0-2 6,0 0 3,0 2 4,0 5 4,0-3 1,0 3 0,0-2-4,0 1-3,0 5-3,0-5-4,0 5-4,0 0-4,0-5 1,0 5-4,0 0 0,0 5 0,0-5 0,0 10-1,-10-4-3,10-2 2,0 7 1,0-2-1,0 8-1,0-7 2,0 4 1,0 3-1,0 4 1,0-7 0,0 7 0,0-2 0,0 4 0,0-3 1,10 1-1,-10-1 2,0 1 2,9 0-3,-9 3 3,9-4-1,-9 3-2,10-9-1,-2 7-1,-8-5 0,9-2 1,0 2 0,1-5-1,-10 3-1,9-8 2,-1 4 0,3-5 0,-3 6 0,-8-11 1,9 5 0,1-1-2,-1-4-10,0 0-17,-9 0-22,8-4-31,2-1-40,-10 5-40,9-5-39,-9-6-30,0 5-26,0-4-28,-9-4-20,9 3 8,-10-10 31,2 6 36</inkml:trace>
          <inkml:trace contextRef="#ctx0" brushRef="#br0" timeOffset="2135.2918">1782 189 55,'-9'-15'180,"9"0"12,-9 5-54,9-6-38,-10 5-23,10 2-17,-8 4-15,8-6-13,0 6-18,0 0-21,0 0-25,0 1-25,8 4-29,-8-7-37,0 7-42,0 0-13,10 7 2</inkml:trace>
          <inkml:trace contextRef="#ctx0" brushRef="#br0" timeOffset="3682.5061">2313 394 63,'0'0'112,"0"-3"-20,0-3-12,0 1-5,0-1 0,8 2 2,-8-2 0,0 1 0,0-1 4,0 3 5,0-4 0,0 3-2,0-1-1,0 5-7,-8-5-10,8 5-12,0 0-12,-10 0-7,10 5-8,-9-5-6,9 5-1,-9 6-3,-1-2 2,1 6-1,1 2 1,-1-3 3,-1 7-1,1-2-1,9 4 0,-9-3-2,-1 5-2,10 1-3,-9-1-4,9 2-1,-8-3-1,8 3-1,0-3-3,0 3-2,0-6 0,8-2-1,-8-2 0,0-2-1,9 1 1,-9-6-1,10 0 1,-1-4 2,-9-1-1,9-5 0,1-5 1,7-1-1,-8 0 0,1-4 1,-1-4-1,0-3 2,1 4-1,-2-9 0,1 1 0,-9 2-2,10-3 0,-10-4-1,9 6 0,-9-6-1,0 5 1,0-4-1,9 6 1,-9-4 0,0 8 1,0-5 1,0 3 0,0 4 1,0-4-1,0 7 2,0-1 6,0 8 2,0-8 0,0 5 2,0 2-1,0 4 0,0-6-5,0 6-1,0 6-2,0-2 0,0 2-1,0 5 1,0-1 0,0-1-3,0 7 0,0-6 0,0 6 1,0 0-1,0 4-1,8-5 0,-8 2 1,11-8 1,-11 6-3,8 1 1,1-5 0,-9-2 2,10 2-3,-1-7 1,-1 7 0,3-6 2,-3-5-1,1 4 0,0-8 1,10-1-1,-11 0-1,11-1-2,-10-4-1,10-4-2,-2-2-3,2 0 1,0-3-2,-10-8-4,9 2 2,0-2 0,-9-4 0,9 1 0,-9 0-1,1-8 2,-1-2-1,0-1 2,-9-1 0,10 2 2,-2-1 1,-8-6 3,0 6 2,9 5-1,-9-5 1,0 6 1,0 3 1,0 7-1,0-6 0,0 10 4,0-5 1,0 11 1,-9-1 1,9 0 0,0 7 0,0-1-2,0 5 0,0-1 0,0 1-1,0 5 0,-8 5 2,8 1 4,0 4 3,0 4 6,0 7 9,0 1 14,0 2 15,0 3 13,0 4 15,0 0 11,0-1 3,0 7 4,0 4-7,0-6-6,0 5-2,0 8-3,0-8 0,0 7-6,0-6 1,0 6-3,0-6-11,0 4-6,0-4-9,0 0-10,0 0-10,0 1-7,0-7-3,0 2-10,0-6-8,8 0 1,-8-6 0,0-4-2,0-7-1,0 7 0,0-10 1,0 0 1,0-2-1,0-3 0,0-2-2,0 2 1,0-6 3,0-6-2,-8 2-2,8-6-1,0-6 0,0 1-4,8-5-7,-8-7-11,0 3-15,9-8-12,-9 7-11,10-6-9,-10 0-4,9 0 4,0-1 7,-1 7 9,3-2 5,-11-3 5,8 9 4,1 1 2,1-4 2,-1 8 2,-9-6 6,9 9 2,1-4 6,-2 7 5,1-6 5,-9 6 3,9-1 3,1 7 3,-1-6 0,-1 4 1,3 2 0,-3 4 0,1 0 0,-9 0-3,10 0 2,-1 4 2,0 2 0,-9 4 0,8-6 0,-8 7 0,10 5 2,-10-1-2,0 0 1,9 1-1,-9 5 0,0 0 0,0-1 0,0 1 2,0-2-2,0 3 0,0 2 2,0-3-1,0 5-1,-9-6-1,9 7 3,-10-3 3,10-3 3,-8 6 8,8-7 7,-9 0 11,0 1 11,-1-1 10,1 1 8,-10-4 4,11-4 3,-1 4-2,-1-3-7,1-4-8,-8 2-11,7-3-12,1-4-10,0 1-8,-1-1-8,1-5-16,-10 0-29,11 0-47,-1-5-60,0-1-67,9 1-67,-10 1-50,1-7-30,9 1-18,-8-5-10,8-1 30,0-3 48,0-3 52</inkml:trace>
          <inkml:trace contextRef="#ctx0" brushRef="#br0" timeOffset="4202.1214">3034-210 56,'0'-21'97,"0"-1"-32,0 1-17,0 7-6,0-7-3,0 5 0,0 2 2,10-2 2,-10 5 3,0 0 4,0-3 6,0 9 5,8-6 5,-8 6 3,0-4 1,0 3-3,0 2-3,0 4-5,0-6-6,0-1-8,0 7-8,9 0-7,-9-4-8,0 4-6,0 0-2,0 0-2,0 4-2,0 3 3,10-1 3,-10 4 3,9-1 3,-9 7 4,0 0 5,9 4 3,-9 6 7,0-1 2,0 6 2,10 5-1,-10-1-3,0 3-4,9 2-3,-9 6-4,0 0 2,0 2 1,0-3 3,0 1 1,8 5 2,-8-4 0,0-1-5,0 0-2,0 5-3,0-3-2,0-3-4,0 7-3,0-7-3,0-4-3,0 7-1,0-8-5,0-4-3,0-1-3,0 3 0,9-8-3,-9-4-9,0-1-25,0 1-33,0-10-42,0 0-42,0-2-38,0-3-30,0-1-12,10-10-6,-10 0-5,0 0 0,0-10 16,0-1 24</inkml:trace>
          <inkml:trace contextRef="#ctx0" brushRef="#br0" timeOffset="4777.9649">3227 421 42,'0'-6'159,"0"-4"-10,0 6-30,8-3-22,-8 7-13,0-3-5,0 3-5,0 0-9,9 0-5,-9 3-7,0-3-4,10 7-5,-10-3-5,9-4-4,-9 5-7,8 0-4,-8 1-5,11-1-4,-3-5-3,-8 0-1,9 6-2,0-6-2,1-6-3,-1 6 0,9-5-2,-9-1-2,0-4 0,10 6 1,0-6-1,-11-7 0,10 7 2,-8-4-2,7-2 0,-7-6 0,8 9 1,-8-4 0,-1-3 1,-1 4 5,1 1 5,1-5 8,-10 3 8,9 3 11,-9-2 8,0 5 7,0 1 3,0 0 3,0 6 0,-9-3 0,9 3-2,-10-1-2,1 5 1,1 5-4,-1-1-4,-1 3-1,-8 2-1,8 6-1,2-4-3,-11 9-1,10 1-1,-8 0-3,6 4-2,-6 1-1,7 0-1,1 5 0,0-1 0,-1 0 1,2 2 0,-1-2 0,9 2 1,-10 3 2,10-3-3,0 4-2,0-5-2,10-1-3,-1 1-5,-1-5-2,2-5 0,-1 3 2,10-7 1,-2-3 1,-6-4 2,15 2-1,-7-7-4,-1-5-6,10 0-4,-2-5-4,2-7-3,-1 2-9,-8-4-20,9-3-38,-11 4-63,2-9-78,0 1-78,-11 6-72,10-11-71,-18 7-24,10-4 29,-10 3 61,0-1 68</inkml:trace>
        </inkml:traceGroup>
        <inkml:traceGroup>
          <inkml:annotationXML>
            <emma:emma xmlns:emma="http://www.w3.org/2003/04/emma" version="1.0">
              <emma:interpretation id="{B1AC51AF-F899-4B9B-932E-8E530DCE2418}" emma:medium="tactile" emma:mode="ink">
                <msink:context xmlns:msink="http://schemas.microsoft.com/ink/2010/main" type="inkWord" rotatedBoundingBox="7729,2922 10203,2832 10246,4027 7772,4116"/>
              </emma:interpretation>
              <emma:one-of disjunction-type="recognition" id="oneOf1">
                <emma:interpretation id="interp5" emma:lang="en-US" emma:confidence="0.5">
                  <emma:literal>Scope</emma:literal>
                </emma:interpretation>
                <emma:interpretation id="interp6" emma:lang="en-US" emma:confidence="0.5">
                  <emma:literal>g cope</emma:literal>
                </emma:interpretation>
                <emma:interpretation id="interp7" emma:lang="en-US" emma:confidence="0">
                  <emma:literal>9 cope</emma:literal>
                </emma:interpretation>
                <emma:interpretation id="interp8" emma:lang="en-US" emma:confidence="0">
                  <emma:literal>S cope</emma:literal>
                </emma:interpretation>
                <emma:interpretation id="interp9" emma:lang="en-US" emma:confidence="0">
                  <emma:literal>scope</emma:literal>
                </emma:interpretation>
              </emma:one-of>
            </emma:emma>
          </inkml:annotationXML>
          <inkml:trace contextRef="#ctx0" brushRef="#br0" timeOffset="6432.354">4634 231 101,'0'4'153,"0"2"-29,8-1-19,-8-5-7,0 0-4,10 0 1,-10 0-3,0 0-3,9 0-7,-9 0-3,0 0-6,9-5-7,-9-1-8,0 6-9,10-4-3,-10-1-8,9 0-3,-9-1-2,0 2 3,0-2 0,8 1 3,-8-6 7,0 2 4,0-1 3,0-1 3,0-5 5,-8 2-2,8-2-2,0 0-1,-9-3-1,-1-3-1,10 1-2,-9 0 0,0 1 0,-1-1-1,2 7 0,-1-7-3,0 6-7,-1 0-5,-7 3-6,6-2-9,-6 3-8,7 6-6,-8 0-2,0-1-1,0 6-3,-1 0-1,0 6 1,11-1-1,-10 5-2,-1 1-1,1 4 0,0 0 1,-1 6 0,11 0 0,-11-1 2,10 1-1,0 4 1,-1-4-1,2 4 1,8-4-2,-9 0 0,9 4 0,9-4-1,-9 0-1,8-1 1,-8-5 1,10 5 1,-1-4 1,0 0 0,10-1 0,-11 2-1,1-8-3,10-5 0,0 7-3,-11-5-1,11-1-2,-1-5 2,1 5 1,-11-5 0,11 0 1,-1 0 2,0-5 2,0 5 1,-8 0-1,7 0-1,2-5 1,0 5 0,-10 0-1,8 5 1,-7-5 2,8 5 0,-8-1-1,-1 3 3,10 2-1,-11-4-1,1 5-1,0 1 1,-9-2 1,10 7-1,-2 0 0,1-1 1,-9 0 1,0 6-1,10-1 0,-10 3 2,0 1-1,0 3 2,-10-3-1,10 3 2,-9 3-1,1 1-1,-2-5-1,1-2-2,0 8 0,1-6 0,-11-5 2,10 3 2,-10-1 5,10-4 11,-9-3 9,0-7 15,8 7 18,-7-5 21,6-6 14,-6 5 5,7-10-3,-8 0-13,10 0-18,-11-5-23,10-5-18,-1-1-13,-7-5-8,6 7-2,3-7-5,-1-3-5,0-4-16,-1 8-29,1 1-42,9-8-62,-8 8-63,8-3-63,0 7-46,0-4-29,8 3-13,1-5-6,1 2 18,-1-2 42,0 5 48</inkml:trace>
          <inkml:trace contextRef="#ctx0" brushRef="#br0" timeOffset="8641.9717">4863 657 111,'0'16'120,"8"0"-24,1-2-18,-9 2-9,10-5-6,-1 3-6,0-4-7,1 1-7,-1 0-2,-1-6 0,1 5 1,1-6 3,-1-4 2,-1 0-1,3 0-1,-11 0-6,17-4-6,-7-2-7,-1-3-4,-9 4-7,9-6-4,-1-5-3,2 2-1,-10-2-1,9 0-4,0-9 1,1 4-1,-10-5-1,9 1-1,-1-5 0,3-2 0,-3 2-1,1-2 0,0 0-1,1 2 0,-1 6 1,-1-8 0,2 12-2,8-7 0,-8 14 3,-1-9-1,-1 7 0,1 4 1,1 1-1,-1 0 0,0 5 0,1 5-1,-10-5 2,9 5-2,-1 0 1,2 5 1,-10 0 1,9-1 0,0 7 0,-9-1 3,8 1 0,-8 4 1,0-5-3,0 6 3,0-1 0,0-4 0,0 5 0,0-7 0,0 2 0,0-1 2,0-5-2,-8 1 2,8-3 6,0 4 2,0-3 4,0-4-1,0 0 1,-9 0-1,9-4-5,0-3-3,0 4-4,0-3 0,0-5-2,-9 1 1,9-1 0,0-3-1,-10 4 0,10-1-1,-8 1 1,8 1 1,-9-2 0,9 0 0,-10 6 2,1 0 0,0 0-1,-1 5-4,1 0 0,1 5 1,-1 0-2,-1 5 1,1 0 2,0 6 2,-1-1 2,2 5 0,-1 1 2,-1 0 0,10 4 0,-9 1-1,9 0 0,0 5-1,0-4 1,0 3 0,0-6-1,0 8-1,9-7-1,-9 1-1,10 0-1,-10 0-3,9-5-1,9-1 0,-9 1 0,0-7 0,10 2 0,-2-5 0,2-7 0,0 1 1,8-5 0,-9-5-1,9 1 0,1-7 2,-1 1-1,1-5-2,0-1 0,-11 0-1,11-4 1,-1-6-3,-8 1 1,-2-6 3,2 0 0,0 0-2,-10-5 0,8 5 0,-7 0 1,-1 1-1,0-1 2,1 4 1,-10 3 2,9 4 4,-9-1 5,0 0 7,0 5 11,0 1 10,0 5 7,0-1 8,0 1-1,0 5-3,0-1-10,0 2-8,0 4-9,0 0-6,0 4-3,-9 2-2,9 4 2,0 1 0,0-1 0,-10 6 0,10 4-2,0-5-1,0 5-1,0 7-3,0-6-1,0 3-3,0-3 1,0 5 0,0 0-1,0-1 1,10 1-1,-10-1-1,9-4 0,-9 5-2,8-6 0,-8-4-1,10 3 0,-1-2 0,-9-7 0,9 0 0,0 1 1,1-1 0,-2-4-1,1-6 2,1 0 1,8 0-1,-8-6 0,7-4 2,-8-1-2,10 1 2,-10-4-2,9-3 1,-9-3 0,10 0-3,-10-1 0,-1-6-1,2 3 1,-1-6-2,-9 3 0,9-4 1,1 1 1,-1-1 0,-9 4 7,0 3 11,0-3 13,0 7 8,0-1 9,-9 1 6,-1 4-1,1 5-11,0-3-11,-1 4-7,2 4-9,-1 1-7,-10-1-4,10 6 0,-9-5-4,9 5-1,-10 5 1,10-5-2,1 6 0,-1-1 0,-1 1 1,1-2 0,0 2-2,-1-1 1,1 0-1,9-1 2,0 7 1,-8-6-1,8 0 0,0 6 0,0-6-1,8 0-5,-8 0-5,0 1-4,9-2-5,1 3-6,-10-3-5,9-4-1,0 0-3,1 5-3,-1-5-2,-1-5-1,11 5-3,-10 0-2,0-4-2,9-3 2,-9 3 5,10-2 6,-10-4 6,9 5 7,-9-6 8,10 1 6,-10-1 3,10 2 3,-11-6 1,10 4 1,1 0 1,-1-4 0,0 5-1,-8-1 0,7 1 1,-8 0 0,10 6-1,-10-7 0,1 6 0,-1 0 1,-1 5-1,2-6 0,-1 6 1,0 0 0,-9 0 1,10 0 0,-1 6 0,-9-6 1,8 5 1,-8 0 0,0 6-1,9-7 1,-9 6-1,0 6 2,0-5 0,0 3 1,0 7 2,0-5 4,0 9 2,-9-4 2,9 4 4,0-5 2,-8 11 2,8-4-2,-9-3 1,9 8 0,-10-6-2,10 4-4,0-3-2,-9 3-1,9 2-1,0-2-1,0 0 1,-9 1 0,9-4 0,0 3-3,-10-5 3,10 7-2,0-7-2,0 1-1,0-5 0,0-1-1,-8 1-1,8 0 0,0-7 1,0 2 0,0-5 2,0-1 3,0 0 9,-9-4 16,9-2 12,0 1 9,0 1 6,0-6 0,-10-6-5,10 1-14,0 1-13,-9-8-11,9-2-7,0-2-7,0-5-3,0-4-2,0-5-4,0-8-3,0 2-4,0-5-7,0 0-10,9 0-10,-9-6-6,10 6-3,-10 0-4,9 1 2,-9 3 3,8 2 1,-8-1 0,10 1-2,-1-3-2,0 8-1,1-1-2,-1 6-1,-1-7 3,1 8 5,1-3 5,-1 6 6,10 1 7,-11 0 9,1-1 6,1 6 4,8-1 0,-10 6 5,3-5 1,-3 4 1,1 7-1,1-7 0,-10 5 1,9 6 0,0-5 0,-9 5 1,10 5 0,-10-5 0,8 6 1,-8 5-1,9-7 0,-9 7 0,0-2 0,0 7 0,0 0 0,0-1 0,0 2 0,0 2 1,0 2 0,0-1 1,0 1 1,-9 4-1,9-4 3,0 5-2,-8-1-2,8-4 0,-10 5-1,10 0 0,-9-5 0,9 3 3,-9-4 5,-1 1 5,10 5 11,-9-5 9,1-1 9,-3 1 8,3-4 6,-1 2 2,0-3-2,-1 0 0,-7-7 0,7 6-3,1-4 2,-10-2-3,10 2-3,1 1-6,-1-8-7,-1 6-6,1-10-11,0 5-6,-1-5-5,2 0-4,8-5-3,-9 0-5,-1 0-15,10 1-35,-9-8-46,9 8-54,0-7-58,0 1-54,0 0-41,9-7-29,-9 3-20,10-2 21,-1-5 38,-1 1 48</inkml:trace>
          <inkml:trace contextRef="#ctx0" brushRef="#br0" timeOffset="9204.9805">6389 231 81,'0'-5'191,"0"0"16,8 5-53,-8 0-38,0 0-22,11 0-9,-11 0-8,8 0-11,-8 0-7,9 0-12,-9 0-8,10 5-9,-10-5-4,9 0-7,-1 0-6,-8 0-1,9 0-5,1 0 0,-1 0-1,0-5-5,1-1 0,-1 2-1,9 4 1,-9-11-1,0 5-2,10 1 1,-11-4-1,1-1-1,1-1 0,-1 1-1,0-1 2,1 2-1,-1-7 0,-9 5 3,8-4-1,-8-1 1,0 1-1,0 0 1,9-6 0,-9 12-2,0-8 2,-9 7 0,9-1 1,0 1 2,0 1 4,-8 4 0,-1-1 2,9 6 2,-10 0 3,1 0 3,0 6 3,-1-1 3,1 4 4,1 1 1,-2 7 2,-8-2 1,9 5 0,-1 1 1,2-2 0,-11 8 0,10-6-2,0 4-1,9 1 0,-10-1 2,1 1 3,9 5 3,0-5 6,-8 1 2,8-3-2,8 3-4,-8-3-3,0 3-6,0-7-9,9 4-4,1-7-4,-1-2-3,0 1-2,1-6-2,7 0-1,-7-3-1,8-4 0,1-3-1,-2 0-2,2-3 0,0-4-2,-2-3-4,-8 4-10,10-3-24,0-7-36,-2 6-48,2-7-49,-2 4-49,-7-4-47,-1 7-47,0-4-3,1-3 27,-10 2 39</inkml:trace>
        </inkml:traceGroup>
      </inkml:traceGroup>
    </inkml:traceGroup>
  </inkml:traceGroup>
</inkml:ink>
</file>

<file path=ppt/ink/ink1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5:44:25.02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C706197-B7DC-4879-8C06-AD8F0363D29E}" emma:medium="tactile" emma:mode="ink">
          <msink:context xmlns:msink="http://schemas.microsoft.com/ink/2010/main" type="inkDrawing" rotatedBoundingBox="337,2444 2809,-116 2841,-86 368,2475" semanticType="underline" shapeName="Other">
            <msink:sourceLink direction="with" ref="{B77C428B-2DBE-4419-BC30-1F8C83CDDCB5}"/>
          </msink:context>
        </emma:interpretation>
      </emma:emma>
    </inkml:annotationXML>
    <inkml:trace contextRef="#ctx0" brushRef="#br0">0 2531 50,'9'4'50,"-9"-4"0,0 6-1,0-6-2,0 6 0,10-6-3,-10 0-2,0 0-3,0 4-2,0-4 3,9 0 2,-9 0 2,0 0 5,0 0 6,0-4 0,8 4-2,-8-6-1,9 0-2,-9 6-4,10-4-3,-1-7-2,-9 6-2,9-4 0,1-3-2,-2 1-1,1 3-3,1-8-2,-1 0 0,8 2-4,-6-2-1,6-6 0,-7 3-4,8-2-1,0 0 1,0-4-1,9-1 0,-8 1-1,9-7-2,-1-3-2,10 4-7,-10-5-1,9 0-3,1 1-5,0-3 0,0 3 1,-1-1 0,0 0-1,0 1 1,2-3 0,-2 3-1,1-1 0,-1-1 0,0 2 1,11-1-1,-11 0 1,0-5 0,0 6 0,2-6 0,-2 4 1,1-4-2,-10 4 1,10-4-1,-10 6 1,9-1 0,-8 0-1,-1 4 1,10-3 0,-10 5 0,1 0-1,-1-2 0,10-4 0,-10 5-2,9 1 0,-8-2 1,8 2 1,-8-7 0,10 1-1,7 1 0,-9-2 1,0-4 0,10 0-2,-9 0 1,9 0 0,-10-6 1,9 6-1,2-4-2,-11 2 2,10-2 1,-1 9 1,-8-5-1,0 4 2,0 2 0,-1 5-2,-8-2-5,-1 7-9,1-1-14,-11 5-18,2 1-17,-2 5-18,2-2-13,-10 3-11,10 4-5,-11-1-6,3 5-8,-11 2-11,8-2-12,-8 3-16,9 3-2</inkml:trace>
  </inkml:traceGroup>
</inkml:ink>
</file>

<file path=ppt/ink/ink1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7:26:24.391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1D8761F-F1D6-4A77-9973-A1E328F2BBC1}" emma:medium="tactile" emma:mode="ink">
          <msink:context xmlns:msink="http://schemas.microsoft.com/ink/2010/main" type="writingRegion" rotatedBoundingBox="20169,567 25258,189 25324,1080 20235,1458"/>
        </emma:interpretation>
      </emma:emma>
    </inkml:annotationXML>
    <inkml:traceGroup>
      <inkml:annotationXML>
        <emma:emma xmlns:emma="http://www.w3.org/2003/04/emma" version="1.0">
          <emma:interpretation id="{F71453E7-BA20-4028-977F-D101D3C0881E}" emma:medium="tactile" emma:mode="ink">
            <msink:context xmlns:msink="http://schemas.microsoft.com/ink/2010/main" type="paragraph" rotatedBoundingBox="20169,567 25258,189 25324,1080 20235,14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7002B1-D394-4207-A6D2-CD4D6496A083}" emma:medium="tactile" emma:mode="ink">
              <msink:context xmlns:msink="http://schemas.microsoft.com/ink/2010/main" type="line" rotatedBoundingBox="20169,567 25258,189 25324,1080 20235,1458"/>
            </emma:interpretation>
          </emma:emma>
        </inkml:annotationXML>
        <inkml:traceGroup>
          <inkml:annotationXML>
            <emma:emma xmlns:emma="http://www.w3.org/2003/04/emma" version="1.0">
              <emma:interpretation id="{C278E7E2-AE62-404F-B477-852453C6949E}" emma:medium="tactile" emma:mode="ink">
                <msink:context xmlns:msink="http://schemas.microsoft.com/ink/2010/main" type="inkWord" rotatedBoundingBox="20169,567 25258,189 25324,1080 20235,1458"/>
              </emma:interpretation>
              <emma:one-of disjunction-type="recognition" id="oneOf0">
                <emma:interpretation id="interp0" emma:lang="en-US" emma:confidence="0.5">
                  <emma:literal>Video-2s</emma:literal>
                </emma:interpretation>
                <emma:interpretation id="interp1" emma:lang="en-US" emma:confidence="0.5">
                  <emma:literal>Video. 2 L</emma:literal>
                </emma:interpretation>
                <emma:interpretation id="interp2" emma:lang="en-US" emma:confidence="0.5">
                  <emma:literal>Video -21</emma:literal>
                </emma:interpretation>
                <emma:interpretation id="interp3" emma:lang="en-US" emma:confidence="0.5">
                  <emma:literal>Video -2 L</emma:literal>
                </emma:interpretation>
                <emma:interpretation id="interp4" emma:lang="en-US" emma:confidence="0">
                  <emma:literal>Video -23</emma:literal>
                </emma:interpretation>
              </emma:one-of>
            </emma:emma>
          </inkml:annotationXML>
          <inkml:trace contextRef="#ctx0" brushRef="#br0">-5 221 170,'0'-10'262,"0"4"36,0-5-23,0 2-26,9-2-10,-9 1-3,0 4-3,0-3-6,0-2-16,0 2-21,10 3-26,-10 0-24,0 2-28,0-3-24,9 7-15,-9 0-13,9 0-7,-9 7-8,10 3 0,-2 5-4,1 5-7,1 7-7,8 4-9,-10 4-5,2 1-6,8 4-2,-8 3-4,7-3-1,2 2 0,-10 3 0,10-3 3,-2-7-3,-7 3 1,8-3-1,-8-9 1,7-1 0,-6 1 0,6-9 4,-8-3 2,1-4 1,7 1 5,-7-5 3,-1-6 4,10-6 6,-10-10 2,-1 0 1,11-4-1,-10-6-3,10-5-5,-11-5-6,11-4-4,-10-3-5,8-2-2,-6-2-3,-3 1-2,11 0-10,-10 0-22,0 4-36,1 1-57,-10 6-72,8 5-78,1-2-66,-9 0-49,9 13-21,1-6 1,-10 4 9,9 5 33,-9 6 50,8-5 54</inkml:trace>
          <inkml:trace contextRef="#ctx0" brushRef="#br0" timeOffset="523.47">745 391 74,'-9'-21'217,"9"1"35,0-3-30,-10 9-22,10-2-21,0 1-21,0 6-26,0-2-33,-8 5-32,8 1-27,0 0-18,8-6-14,-8 11-19,0 0-25,10 0-35,-10 0-45,9 6-50,-9-1-70,9 0-42,0 0-4,1 6 18</inkml:trace>
          <inkml:trace contextRef="#ctx0" brushRef="#br0" timeOffset="348.5585">800 437 163,'0'0'206,"9"0"-11,0 0-21,1 0-9,-10-5-4,9 5-7,-9 0-11,8 0-18,-8 0-20,9 5-16,-9-5-17,10 9-10,-10-3-10,0 4-12,9 0-8,-9 6-9,0-1-3,9 2-7,-9-3-5,0 0-1,0 9-3,0-9-1,0 7-3,0-5-4,0 4-17,-9-4-22,9 3-29,0-3-38,-9 0-38,9-7-31,-10 3-21,10 2-19,-9-8-22,9 4-8,-8-5 14,-1-5 25</inkml:trace>
          <inkml:trace contextRef="#ctx0" brushRef="#br0" timeOffset="1942.562">1211 410 161,'0'-5'223,"-9"5"24,9-3-53,0 3-37,-9-7-23,-1 7-13,10-4-15,-8 4-20,8 0-20,-9 0-18,-1 4-10,10 3-7,-9-4-4,0 2 1,1 6-1,-3 5 3,3-1-2,8 5-2,-9 1-2,-1-1-4,10 6-6,-9-4-5,9 2-2,0 3-4,0-8-1,9 8-1,-9-8 0,0 2 1,10-1-2,-10-4 1,9 0 0,-1-6 1,-8 1 1,11 0-2,-3-8 2,1-3-1,0-3-1,1-3-1,-1-5 0,-1-4-1,11-5 1,-19-1 0,9-5 0,1-4 1,-1-1-1,-9-6 0,8 0-1,-8-3-1,0-1 0,0-5 1,0-5-1,0 4 1,-8-3-1,8 2 2,0 4 0,-9-4 0,9 7 0,-10 4 0,10 2 1,0 5 0,-9 4-1,9 5 1,0 6 1,0-1-1,-9 6-2,9 1 1,0 9 0,0 0 0,0 3 0,0 3 0,0 9 2,9 5 2,-9 7-2,0-1 3,9 4-2,-9 5 1,10 2 2,-10 4 0,9-4-2,-1 4-1,1-6 0,1 6 2,-1-5-3,0-5-2,1 6 1,-2-7-1,11-5-2,-10 1-6,8-5-9,2-1-12,-10-9-6,10 4-4,8-10-2,-9-1-6,1-4 0,8 0 6,-8-4 3,-2-1 3,2-5 3,-10 1 11,10-8 6,-10 2 6,9-1 4,-9-4 3,0 0 3,1 3 6,-1-3 18,-1 5 26,-8-6 19,9 12 17,-9-7 12,0 5 2,0 6-9,0 0-23,-9 0-20,9 5-19,0 0-13,-8 5-8,8 0-7,0 0-1,0 6-1,0-1 0,0 0 0,0 6-1,0-6 2,0 1 0,8 0 0,-8 2 0,9-7 0,1 5-1,-10-6 0,9 0 0,0-1 0,1 2 0,-1-6 0,-1 0 0,2 0 0,-1-6 0,0 2 0,-9-1 0,9-6 2,1 0 0,-10 1-2,8-4 1,-8 3-1,9-10 1,-9 6 0,0-2-1,0 3 0,0-2 1,0 1 1,-9 0 1,9 4-2,-8 6-1,-2 0 1,1 0-1,0 5 0,0 5 0,-1 0 0,2 0-1,-11 12 1,10-3 0,0 2-1,-1 4-1,1 1 2,1 5 0,-1-1-1,-1 1 1,10-1 0,0 6 1,0-5-2,0 0 2,10 0 0,-10-7 1,9 3-2,8-3 0,-7 2 0,8-10 0,1 0 0,-1-2-1,0-3 1,9-6 0,-8 0 1,9-11 0,-11 7-1,11-7-1,-1-5 1,-8 0-2,-1-3 0,9-6-1,-8 2 2,-2-1 0,-6-7 1,6 5 2,-8-4 6,1-2 15,-1 7 17,-1-5 24,2 3 20,-10 1 19,9 5 10,-9 1 3,0-1-7,0 11-13,0-4-16,0 3-17,0 5-15,0 1-14,0 1-11,0 4-10,0 0-8,0 4-5,0 1 1,0 6-2,0 0-1,0 5 1,0 3 4,0-3-1,0 9 1,0 1 0,0 0-1,9 0-1,-9-5-2,10 3-1,-10 3-2,9-2-1,-9-4-1,8-1-7,1 1-4,1-6-4,-1 2-1,10-7-1,-11-7 0,11 3 4,-1-6 9,9-6 2,-8 3 2,-1-13 1,0 5 4,1-4 1,-1-6 0,1 1 0,-11-1 0,11-4 1,-10-2 0,0-3 0,1-1-1,-2 4 0,1-3 0,-9 0 0,0 4 0,-9 6 1,9-7 0,-18 14-1,9-4 1,-10 2-1,-9 10-4,2-1-12,7 1-25,-17 10-44,9 1-62,-1 4-66,0-6-70,1 12-60,-1-5-58,1-2-19,9 8 26,0-7 51,-1 1 62</inkml:trace>
          <inkml:trace contextRef="#ctx0" brushRef="#br0" timeOffset="2768.1657">3002 164 265,'0'10'356,"0"1"77,-9-7 69,9 7-42,0-6-41,-8 1-31,8 4-27,0-6-61,8 3-84,-8-4-69,9 3-49,1-1-36,8-5-26,1 0-25,-2 0-26,2-5-33,0-1-64,8 3-98,-9-4-109,1 3-98,8-6-78,-9 4-82,9-5 3,-8 6 65,-2-3 95,2-3 95</inkml:trace>
          <inkml:trace contextRef="#ctx0" brushRef="#br0" timeOffset="3321.9159">3825-26 228,'-9'0'276,"9"-6"30,-9 2-17,1-1-46,8-1-26,-11 0-12,11 2-3,-8-2-15,8-3-28,-9 4-34,9-1-30,0-5-24,0 1-18,0 7-14,0-8-11,0 0-7,9 1-8,-1-1-5,3-4-4,-3 5-1,10-1-2,-8-4-1,17 6 0,-18-3 0,10 3-1,7-2 1,-7 0-2,0 1 0,-2 5-1,2-1 0,-10 6 1,10 0 0,-2 0 0,-7 6 3,-1 5 0,0-1 1,-9 11 0,0-1 1,0 6 1,-9 4-2,0 2-1,-10 3 1,0 7 0,2-6 1,-2 10-2,2-5 0,-11 6 3,9-6-4,2 0 1,-11-1-1,9-4 0,1 0 0,0-5-1,-1 0 1,11-11 0,-1 1 2,-1-1 4,1-10 1,9 1 3,0-6 3,9-5 2,1 0-1,-1-5 0,-1 0-3,11-5-3,-1-5-2,0 4-2,1-5-2,9 1-2,-11 5 1,11-5 1,-9 4-2,-2 2-2,2-1-4,-2-3-16,2 9-35,0-1-46,-1 5-52,-8-5-55,7 5-53,-8 0-35,1 5-23,7-5-22,-7 0 2,-1 0 30,0 5 39</inkml:trace>
          <inkml:trace contextRef="#ctx0" brushRef="#br0" timeOffset="4170.2955">4575-104 108,'0'-11'237,"0"2"26,0-1-17,0 5-50,0-1-35,0 1-23,0 5-14,0 0-17,0 0-18,8 5-16,-8 1-14,0-1-9,0 0-7,10 6-7,-10-8-7,9 5-7,0-5-4,1 3-6,-10-2-3,9 2-3,-1-6 0,3 0-1,-3 0-2,1 0 1,0-6-1,1 6 1,-2-4-1,1-5-2,1 1 1,-1-1-2,0-1-1,1-1-2,-10 1 1,9-4 0,-9 3-1,8-5 1,-8 2 2,0-2 0,9 0-1,-9 1 2,0-2 6,0 8 13,0-1 16,0-1 17,0 6 13,0-5 4,0 4 3,0 6-6,0-3-9,0 6-9,0 3-2,0-2 3,0 2 5,0 10 6,0 0 4,0-2 4,0 7-2,0-1-3,0 6 2,0 1-7,0 3-6,0 2-8,0-2-5,0 0-6,0 1-10,0 5-9,0-4-4,0 3-4,0-5-2,0 2-3,0 0-1,10-2 0,-10-6-2,0 8 0,9-12 0,-9 6 1,0-5 0,9-5 0,-9-2 0,0-3 0,0-1 0,0 0 0,0 0 0,0-5 1,0 0 1,0 1 1,0-1-2,0 1 0,0-1-1,-9-5 0,9 5 0,-9-5-1,9 4 1,-10-4 1,1 6 1,1-6-2,-1 4 2,-1 2-1,1-6-1,0 5 0,-10 0 0,11 0 1,-2 1 0,1-1 4,0 0 2,1-1 2,-3 2 7,3-1 2,8 0 5,-9 2 4,9-7 4,-10 4 2,10 1 2,0-5 4,0 5 0,0-5 5,10 0 4,-10 0 4,9 0 4,-1-5-1,-8 5 2,11-5-8,6 1-8,-8-3-11,1 2-10,7 0-6,-7-1-7,8-3-5,1 4-2,-2-6 2,2 1-6,0 0-10,-2 0-16,11 0-17,-9-1-15,-2 0-24,2-4-24,0 11-27,-2-7-36,2 1-34,-10-1-31,9 2-23,0 3-12,-8-4-1,7 3 9,2-2 17,-10-1 14,0-1 11,1 6-2,7-5-22,-7-5-4,-1 4 13,-9 1 21</inkml:trace>
        </inkml:traceGroup>
      </inkml:traceGroup>
    </inkml:traceGroup>
  </inkml:traceGroup>
</inkml:ink>
</file>

<file path=ppt/ink/ink1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7:40:35.76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6B09076-FCC4-4D2E-8ED0-5F8413434FF4}" emma:medium="tactile" emma:mode="ink">
          <msink:context xmlns:msink="http://schemas.microsoft.com/ink/2010/main" type="writingRegion" rotatedBoundingBox="901,9276 4828,8959 5021,11354 1094,11671"/>
        </emma:interpretation>
      </emma:emma>
    </inkml:annotationXML>
    <inkml:traceGroup>
      <inkml:annotationXML>
        <emma:emma xmlns:emma="http://www.w3.org/2003/04/emma" version="1.0">
          <emma:interpretation id="{7DB8D567-4240-4112-9412-89BD5EB83E3C}" emma:medium="tactile" emma:mode="ink">
            <msink:context xmlns:msink="http://schemas.microsoft.com/ink/2010/main" type="paragraph" rotatedBoundingBox="901,9276 4828,8959 4967,10680 1040,109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B909DB-FDFB-4FDB-AE71-044AA6ACD0C7}" emma:medium="tactile" emma:mode="ink">
              <msink:context xmlns:msink="http://schemas.microsoft.com/ink/2010/main" type="inkBullet" rotatedBoundingBox="910,9382 1626,9324 1718,10475 1003,10533"/>
            </emma:interpretation>
            <emma:one-of disjunction-type="recognition" id="oneOf0">
              <emma:interpretation id="interp0" emma:lang="en-US" emma:confidence="0">
                <emma:literal>is</emma:literal>
              </emma:interpretation>
              <emma:interpretation id="interp1" emma:lang="en-US" emma:confidence="0">
                <emma:literal>15</emma:literal>
              </emma:interpretation>
              <emma:interpretation id="interp2" emma:lang="en-US" emma:confidence="0">
                <emma:literal>25</emma:literal>
              </emma:interpretation>
              <emma:interpretation id="interp3" emma:lang="en-US" emma:confidence="0">
                <emma:literal>[5</emma:literal>
              </emma:interpretation>
              <emma:interpretation id="interp4" emma:lang="en-US" emma:confidence="0">
                <emma:literal>45</emma:literal>
              </emma:interpretation>
            </emma:one-of>
          </emma:emma>
        </inkml:annotationXML>
        <inkml:trace contextRef="#ctx0" brushRef="#br0">0 268 91,'0'5'110,"-8"1"-29,8-1-14,0-5-11,8 4-6,-8-4-9,0-4-5,11 4-2,-11-5-5,8-1 2,1 1 1,1-5 6,-1 4 6,-9-3 5,9-2 5,-1 1 5,2-1 5,-10 0 5,9 2 3,0-6 3,-9 4 1,0-5 0,10 7-3,-10-6-4,0-2-5,9 3-5,-9-2-2,0 6-5,0-6-3,0 5-3,0 1-7,0 1-5,8 4-6,-8-1-7,0 1-7,0 0-5,0 0-5,0 5-3,0 0-1,0 0 1,0 5 2,0 0 0,11 6 0,-11 0 1,0 2-2,8 4 1,-8 3-1,0 7-1,0-3 1,0 7 1,9 0-2,-9 5-1,0 1 0,0-2 1,0 1 1,9 5 0,-9-5 0,0 0-1,0 1 2,10-7-1,-10 5-1,0-3 0,9-2 2,-9-4 1,0 0-1,0 0-1,0-7-1,8-2 0,-8-2-1,0 1-1,0-7 1,0 2 2,0-6 1,0 1 2,0-2 0,0 1 3,0-1-1,0-4-1,0 7 0,-8-7-3,8 0-2,0 0-1,-9 0-1,-1 0-2,10 0 1,-9 0-3,0 4 2,1 2-1,-3 0 2,3-6 0,-1 9 1,-1-4-1,1 1 0,0-1 0,-1 5-1,2-4 3,-1-2-2,0 3 1,9-4 1,-10 8-1,1-11 1,9 5-1,0 0 2,-8-5 0,8 6-1,0-6 0,0 0-1,0 0-1,0 0 0,0 0 2,0 0 3,8 0 4,-8 0 5,9-6 2,10 1 5,-10 0 0,9 0-2,0-1-2,1-4-5,0 6 0,-2-7-4,11 6-3,-10-6-1,10 6-3,-11-4 2,2 3-1,9 0-1,-11-5-1,11 7 2,-9-1 4,-2-5-1,2 5-2,0-1 1,-2 1 1,2-4-2,-2 2-1,2 4-7,-10-3-17,1 1-31,-1-1-46,0 6-51,1-4-57,-10 4-58,8-6-57,-8 1-8,0-1 23,0-4 41</inkml:trace>
        <inkml:trace contextRef="#ctx0" brushRef="#br0" timeOffset="896.6108">421-220 18,'10'0'126,"-10"-5"-17,0-1-13,9 6-11,-9-3-2,0-4-1,9 3-1,-9-2 2,0 6 3,0-6 3,0 6 2,0-4 2,0 4 2,0 0 0,0-5 0,0 5-4,0 0-1,0-6-5,0 6 0,0 0-3,0 0-3,0-5 3,0 5-4,0 0-2,-9 0-7,9-5-9,-9 5-11,-1 0-12,1 0-11,9 0-7,-8 0-11,-2 0-4,1 0-3,0 5-3,-10 0-2,11 6-1,-3-1 3,3 0-1,-1 6 0,9-6 1,-9 11-1,-1-7-1,10 8-3,-9-7-4,9 5-2,0 1-6,9-6-6,-9 1-4,10-1-5,-10 1-1,9 0-1,0-5 0,-1 3 3,3-4 5,-3 1 6,1-5 3,10-3 5,-10 3 4,1-2 2,-2 2 3,11-6 2,-10 0 0,0 0 3,10 0 1,-11 0 1,1 0-1,10 0 0,-10-6-1,1 6 0,7 0 0,-8 0-1,1 0-1,-1 0 1,9 0-1,-9 0-1,0 0 1,1 6 0,-1-1 1,-1-5 0,1 6 2,1 4-1,-10-5 1,9 4-1,-9 3 2,0-1 1,9 3-1,-9-4-1,0 7 0,0-3 2,-9 2-1,9-1 1,0 1 1,-9-1 2,-1 6 4,1-6 9,1-5 12,-1 6 19,-10-6 18,10 6 23,-9-7 12,9 7 8,-10-5 0,2-7-6,-2 7-11,0-2-15,2-3-12,-2-1-15,10 0-13,-10-5-11,10 0-11,-9 0-7,9-5-19,-10 0-35,10-1-53,1-3-63,8 4-69,-11-5-68,22-1-57,-11-5-44,8 2-18,1-7 27,1 1 46,8-1 61</inkml:trace>
      </inkml:traceGroup>
      <inkml:traceGroup>
        <inkml:annotationXML>
          <emma:emma xmlns:emma="http://www.w3.org/2003/04/emma" version="1.0">
            <emma:interpretation id="{AFD7E24D-8B2E-4439-8CA6-C7719ED1BA72}" emma:medium="tactile" emma:mode="ink">
              <msink:context xmlns:msink="http://schemas.microsoft.com/ink/2010/main" type="line" rotatedBoundingBox="1619,9218 4828,8959 4967,10680 1757,10939"/>
            </emma:interpretation>
          </emma:emma>
        </inkml:annotationXML>
        <inkml:traceGroup>
          <inkml:annotationXML>
            <emma:emma xmlns:emma="http://www.w3.org/2003/04/emma" version="1.0">
              <emma:interpretation id="{37633A0F-ECEA-4062-A7CD-82A6410EF658}" emma:medium="tactile" emma:mode="ink">
                <msink:context xmlns:msink="http://schemas.microsoft.com/ink/2010/main" type="inkWord" rotatedBoundingBox="1619,9218 2020,9185 2076,9879 1674,9911"/>
              </emma:interpretation>
              <emma:one-of disjunction-type="recognition" id="oneOf1">
                <emma:interpretation id="interp5" emma:lang="en-US" emma:confidence="0.5">
                  <emma:literal>t</emma:literal>
                </emma:interpretation>
                <emma:interpretation id="interp6" emma:lang="en-US" emma:confidence="0">
                  <emma:literal>+</emma:literal>
                </emma:interpretation>
                <emma:interpretation id="interp7" emma:lang="en-US" emma:confidence="0">
                  <emma:literal>f</emma:literal>
                </emma:interpretation>
                <emma:interpretation id="interp8" emma:lang="en-US" emma:confidence="0">
                  <emma:literal>7</emma:literal>
                </emma:interpretation>
                <emma:interpretation id="interp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253.253">695-353 106,'0'-10'180,"0"-1"-26,0 6-26,0-6-13,0 6-8,10-1-8,-10 3-12,0-3-9,0 6-10,0-5-7,0 5-5,9 0 5,-9 0 13,0 0 21,9 5 16,-9 1 11,9 3 10,1 7 3,-10 0-4,8-2-13,1 7-13,1-1-13,-1 6-13,-9-1-18,9 7-15,1-1-13,-1 0-12,-1 0-7,1 5-4,1-5-5,-1 0-1,-9 4-1,8-5 1,3-3-3,-11 4 2,8-6-1,1 1-4,-9-6-14,0 1-33,10-2-48,-10-2-54,0-7-55,0 6-50,0-7-37,0-3-18,0 0-6,0-2 2,0-4 29,-10-4 38</inkml:trace>
          <inkml:trace contextRef="#ctx0" brushRef="#br0" timeOffset="1532.7357">705-21 95,'-10'-3'171,"2"3"-19,8 0-12,-9 0-6,9 0-6,-10 0-6,10 3-10,-9-3-11,9 0-10,0 0-7,0 8-7,0-8-1,9 0 1,-9 0-1,10 0-3,-1 0-4,9 0-11,0-8-11,1 8-13,8-3-12,-9-7-8,9 4-7,1-5-15,-9 1-30,8 0-40,-9 0-45,9-1-46,1 1-49,-9 0-44,-2-1-33,2-5 8,-2 7 28,2 4 37</inkml:trace>
        </inkml:traceGroup>
        <inkml:traceGroup>
          <inkml:annotationXML>
            <emma:emma xmlns:emma="http://www.w3.org/2003/04/emma" version="1.0">
              <emma:interpretation id="{F4363008-4924-4B11-BA5C-F936D3DE1A9F}" emma:medium="tactile" emma:mode="ink">
                <msink:context xmlns:msink="http://schemas.microsoft.com/ink/2010/main" type="inkWord" rotatedBoundingBox="2557,9391 3915,9660 3684,10828 2326,10559"/>
              </emma:interpretation>
              <emma:one-of disjunction-type="recognition" id="oneOf2">
                <emma:interpretation id="interp10" emma:lang="en-US" emma:confidence="0.5">
                  <emma:literal>way</emma:literal>
                </emma:interpretation>
                <emma:interpretation id="interp11" emma:lang="en-US" emma:confidence="0">
                  <emma:literal>wary</emma:literal>
                </emma:interpretation>
                <emma:interpretation id="interp12" emma:lang="en-US" emma:confidence="0">
                  <emma:literal>ways</emma:literal>
                </emma:interpretation>
                <emma:interpretation id="interp13" emma:lang="en-US" emma:confidence="0">
                  <emma:literal>wavy</emma:literal>
                </emma:interpretation>
                <emma:interpretation id="interp14" emma:lang="en-US" emma:confidence="0">
                  <emma:literal>waxy</emma:literal>
                </emma:interpretation>
              </emma:one-of>
            </emma:emma>
          </inkml:annotationXML>
          <inkml:trace contextRef="#ctx0" brushRef="#br0" timeOffset="2730.4214">1518 165 52,'-9'-5'85,"9"1"-11,0 4-4,0-7 0,0 4-2,-9 3 0,9-6 3,0 6 2,0-5 3,0 5 4,0-6 5,0 6 5,0-4 2,0 4 0,0 0-5,0 0-5,0 0-11,0 0-15,0 0-14,0 0-12,0 4-9,0 2-7,-10 5-2,10-8 0,0 13 2,0 0 2,0 0 1,-9-2 4,9 7 0,0 5-1,0-5-1,0 5-5,9-7-2,-9 7-3,10-6-2,-1 7-3,0-7-1,1 1 0,-1-6 1,-1 1-2,2 0 1,8-7 1,-9 2 1,9-7 2,1-4-2,-1 0 0,1-4 1,-2-2-1,2-4-3,0 0 0,-2-5 0,2 4-2,-10-4 1,9-6 2,-9 6 1,0-6 0,1 1 11,-1-6 18,-9 6 21,8-1 22,-8 6 18,0-6 19,0 6 11,0-1 0,0 6-6,0 4-13,0-5-13,-8 8-18,8-3-19,0 6-18,0-4-14,0 8-13,0-4-5,-9 9-3,9-2-2,0 8 0,0-5-1,0 6 3,0 4 0,9-4-1,-9 5-1,0-2 1,8 3-1,3-1 0,-11-2-1,8 3 2,1-9-1,1 9 1,-1-7 0,0-4-1,-1 5 2,2-7 0,-1-4 0,0 1 3,10-2-1,-11-4 1,3 0-2,6-4 0,-8-7 2,9 2-2,1-2 0,-10-5 3,10-4 7,-2 3 12,-8-2 18,1-7 20,8 6 17,-18-7 9,10 3 6,-2 3-7,-8-5-15,0 6-17,0-7-16,0 13-12,0-7-11,-8 5-10,8 5-9,-10-3-18,10 4-35,0-1-64,-9 5-88,9 3-83,-9 3-72,9-7-52,-10 7-24,10 7 7,0-7 23,0 3 46,0-3 57,0 6 56</inkml:trace>
          <inkml:trace contextRef="#ctx0" brushRef="#br0" timeOffset="3973.9548">2259 156 103,'0'0'188,"9"-7"-19,-1 4-18,-8-3-6,10 1-5,-10-1-1,9 2-1,-9-2 3,0 1 1,9-1 4,-9 3 2,0-4 1,0 7-11,0-4-19,-9 4-21,9 0-27,-9 0-24,-1 4-21,2 3-14,-1 2-7,-1 2-4,1-1 0,0 4-1,1 2-1,-2 6 1,1-9 0,0 9 0,9-1-1,-10-6 0,10 6 0,0-1-1,0 0 0,0 1 2,0 0 1,10-6 2,-10 6-1,9-6-2,0 0 1,-9-4-1,10-1-1,-2-5-1,1 6 1,0-11 0,1 5 0,-1-5 1,-1-5-2,2 5 0,-1-11-2,0 1 3,1 1-2,-1-4 2,-1 0 2,-8-4 0,9-4-1,-9 1 0,10-1 0,-10 2 0,0-3 1,0-2 3,0 3 9,0 0 12,0 6 11,0-1 11,0 1 5,0-1 3,0 5-7,-10 8-12,10-8-11,0 5-14,0 2-5,0 4-6,0 0-2,-9 4 0,9 2-1,0 5 1,0-1-2,0 4 1,0-3 0,0 8 2,0-2 1,0 4-1,0-7 1,0 7 0,9-6-2,-9 7-4,10-8-5,-1 2-5,-9 0-12,9-5-10,1-2-7,-1 1-4,-1-5-3,2 1-3,8-1-3,-9-5-4,1 0-8,7-5-6,-7-6-1,8 6 3,-8-6 11,7 2 13,-7-6 15,-1-2 14,0-2 9,-1 3 7,3-10 5,-11 6 4,8-6 7,-8 1 4,0-2 11,0 6 16,0-3 14,0 4 10,0 4 5,0 0 0,0 6-6,0-1-14,0 0-16,0 7-11,0 4-9,0 0-5,-8 4-3,8 2-3,-11 5-1,11-1-2,0 4 0,0 9-2,-8-9 0,8 7 0,0-1 0,0 1 0,8 5-1,-8-6 2,0 1 0,11-1 0,-3-4 0,-8 5 0,9-7-3,1 2-3,-1-5-1,0-1 1,1-5 2,-2 1-3,1-3 2,0-3 0,10-3-3,-11-3-5,3 1-4,6-5-2,-7-1 2,-1-5 2,0 2 2,-1-3 5,-8-3 5,10 0 3,-1-6 0,-9 4 1,0-2 1,9-6 2,-9 3 3,0 6 9,0 1 10,0 0 8,0 3 5,0 4 2,0 2-4,0 5-7,0 1-10,0 0-9,0 5-5,0 5-4,0 6 0,0 0 0,0 2-2,0 4 0,0 3 1,0 7-1,0-3 2,0 3-1,10 8 2,-10-4-1,0 5 1,0 0-1,0-1 0,0 6-1,0-3 0,9 2 1,-9 1-1,0 1 4,0-2-1,0 1 2,0 6 0,-9-7 0,9 2-2,0-1 0,-10 1-1,1-7-1,9 6 0,-19-5-2,11-5 2,-1 5-1,-10-4 3,2-2-2,-2-6 0,0-2 1,1-1 2,-9-6 0,8 2 2,2-13 11,-2-4 9,1 0 6,0-11 0,9-5 1,-1 2-2,1-13-10,0 2-11,9-5-2,0-2 1,0-3 4,0 4 6,9-5 4,0 4 6,1 2 1,7-1-4,-7 5-3,8 0-4,-10 1-5,11 4-8,0 0-4,-1 1-1,-8 5-9,7 6-37,2-8-66,-2 2-78,2 4-76,0 1-67,-1-5-70,9 5-48,-8-6 22,9 0 57,-2 2 65</inkml:trace>
        </inkml:traceGroup>
        <inkml:traceGroup>
          <inkml:annotationXML>
            <emma:emma xmlns:emma="http://www.w3.org/2003/04/emma" version="1.0">
              <emma:interpretation id="{03AC6D06-7F19-49DA-B3C7-9FC0ADAFFB44}" emma:medium="tactile" emma:mode="ink">
                <msink:context xmlns:msink="http://schemas.microsoft.com/ink/2010/main" type="inkWord" rotatedBoundingBox="4377,8869 4993,9513 4418,10064 3802,9420"/>
              </emma:interpretation>
              <emma:one-of disjunction-type="recognition" id="oneOf3">
                <emma:interpretation id="interp15" emma:lang="en-US" emma:confidence="0.5">
                  <emma:literal>to</emma:literal>
                </emma:interpretation>
                <emma:interpretation id="interp16" emma:lang="en-US" emma:confidence="0">
                  <emma:literal>too</emma:literal>
                </emma:interpretation>
                <emma:interpretation id="interp17" emma:lang="en-US" emma:confidence="0">
                  <emma:literal>ton</emma:literal>
                </emma:interpretation>
                <emma:interpretation id="interp18" emma:lang="en-US" emma:confidence="0">
                  <emma:literal>two</emma:literal>
                </emma:interpretation>
                <emma:interpretation id="interp19" emma:lang="en-US" emma:confidence="0">
                  <emma:literal>tho</emma:literal>
                </emma:interpretation>
              </emma:one-of>
            </emma:emma>
          </inkml:annotationXML>
          <inkml:trace contextRef="#ctx0" brushRef="#br0" timeOffset="4736.6061">3237-313 116,'-9'-4'123,"9"-7"-18,0 6-9,-10-1-4,10 1 0,0 0-2,-9 1-3,9-3-3,0 7-3,-9-3-5,9-3-6,0 6-5,-8-5-3,8 5-2,0-5-3,0 5-3,-11-5-4,11-1-4,0 6-4,0-5-2,0-1-5,0 3-3,0-8-1,0 6-1,0-6-1,0 1-1,0 0-1,0-1 0,0 1-1,0 0-3,11-6 3,-11 6 0,0-1 0,0 1 3,0 1 4,0-2 2,8 6 5,-8-1 4,0 1 5,0 0 4,0 1-2,0 4-3,0 0-7,0-6-6,0 6-7,0 6-5,0-6-3,0 4-1,0 6 2,0 7 3,0-7 2,9 10 4,-9 1 3,0 3 5,0 3 4,0 4 3,0 0 1,0 4 1,0 1-7,0 6-4,0-1-7,9 1-7,-9 2-8,0-1-4,0-3-2,0 3-3,0-2-1,10-1-1,-10-3 0,9-7-1,-1 5-2,-8-8 1,10-2 0,-1 1 0,10-6 3,-10 0 0,-1-3 0,11-7 2,-10-1-4,0 2-2,10-11-13,-1 5-26,-9-10-36,0 5-45,10-11-53,-11 6-54,11-4-46,-10-7-29,0 6-17,1-6-9,-2-4-10,-8-1 23,9-6 40,-9 8 45</inkml:trace>
          <inkml:trace contextRef="#ctx0" brushRef="#br0" timeOffset="5346.1369">3218-87 68,'-9'0'159,"0"6"-29,1-6-25,-3 6-14,3-6-6,8 4-2,-9-4-5,9 0-1,0 0-1,0 0-4,0 6-1,0-6-1,0 0-3,9 0-6,-1 0-8,3 0-8,-3-6-13,10 6-12,1-4-14,-1-8-23,0 7-29,9-5-33,-8 0-31,9-1-30,-1 2-21,-1-2-7,-7 1 12,9 0 21,-9-1 25,7 2 26,-7-2 30,0 1 26,-11-1 25,11 1 23,-10 4 20,8 3 20,-7-4 14,-1 3 11,-9-2 7,9 6 4,1-6 6,-10 6 3,9 6 2,-9-6 3,0 6 2,8 5 1,-8-8-4,0 8-6,0 5-7,0-6-11,0 4-11,0 8-14,11-3-15,-11-3-12,0 5-9,0 0-9,8-1-6,-8 1-4,0-2-3,9 3-1,-9-1-1,9-6 0,1 0 1,-2 1 0,1-6-1,1 1 1,-10-2 0,9-2 2,0-7-4,10 3 2,-11-3-1,1-3 0,1-4-1,-1 3-1,0-8 1,1 3 0,7-6 1,-7-2 1,-1 4 1,0-9 4,-9 3 12,10-8 20,-1 2 23,-9-2 17,8-4 11,-8 6 7,0-1-6,-8 1-16,8 4-20,-9-4-16,-1 9-16,1 0-15,0 1-25,-10 5-41,11 4-53,-11-3-59,0 9-56,2 0-50,-2 0-45,1 4-40,-1 1 9,1 1 36,0 4 46</inkml:trace>
        </inkml:traceGroup>
      </inkml:traceGroup>
    </inkml:traceGroup>
    <inkml:traceGroup>
      <inkml:annotationXML>
        <emma:emma xmlns:emma="http://www.w3.org/2003/04/emma" version="1.0">
          <emma:interpretation id="{1371DAFD-11F9-4B20-A321-EF478977D2BA}" emma:medium="tactile" emma:mode="ink">
            <msink:context xmlns:msink="http://schemas.microsoft.com/ink/2010/main" type="paragraph" rotatedBoundingBox="1769,10721 4652,10281 4794,11215 1912,11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131D7D-3DEA-4BA4-8ECF-776B654E987B}" emma:medium="tactile" emma:mode="ink">
              <msink:context xmlns:msink="http://schemas.microsoft.com/ink/2010/main" type="line" rotatedBoundingBox="1769,10721 4652,10281 4794,11215 1912,11655"/>
            </emma:interpretation>
          </emma:emma>
        </inkml:annotationXML>
        <inkml:traceGroup>
          <inkml:annotationXML>
            <emma:emma xmlns:emma="http://www.w3.org/2003/04/emma" version="1.0">
              <emma:interpretation id="{499A01A4-122A-4702-9E99-E4FA1B1E860F}" emma:medium="tactile" emma:mode="ink">
                <msink:context xmlns:msink="http://schemas.microsoft.com/ink/2010/main" type="inkWord" rotatedBoundingBox="1769,10721 4652,10281 4794,11215 1912,11655"/>
              </emma:interpretation>
              <emma:one-of disjunction-type="recognition" id="oneOf4">
                <emma:interpretation id="interp20" emma:lang="en-US" emma:confidence="0.5">
                  <emma:literal>decrease</emma:literal>
                </emma:interpretation>
                <emma:interpretation id="interp21" emma:lang="en-US" emma:confidence="0.5">
                  <emma:literal>deckle are</emma:literal>
                </emma:interpretation>
                <emma:interpretation id="interp22" emma:lang="en-US" emma:confidence="0">
                  <emma:literal>dodeca</emma:literal>
                </emma:interpretation>
                <emma:interpretation id="interp23" emma:lang="en-US" emma:confidence="0">
                  <emma:literal>deadhead</emma:literal>
                </emma:interpretation>
                <emma:interpretation id="interp24" emma:lang="en-US" emma:confidence="0">
                  <emma:literal>decibar</emma:literal>
                </emma:interpretation>
              </emma:one-of>
            </emma:emma>
          </inkml:annotationXML>
          <inkml:trace contextRef="#ctx0" brushRef="#br0" timeOffset="10058.301">1061 1713 42,'0'-6'75,"10"0"-3,-10 2-1,9-1 1,-9-6 1,0 6 0,8 5 2,-8-5 2,0 0 3,9-1 4,-9 2 2,0-2 0,10 6 5,-10-4 4,0-1 1,0 0 2,0-1 1,0 6 3,0-5 1,0 5 0,0-6 2,0 6 3,0-4-2,0 4-4,0-6-5,-10 6-8,10-3-13,-9 3-19,1 0-13,-1 0-12,-1 0-12,1 0-11,-10 3-6,11 3-3,-11-6 0,10 10-3,0-5 2,-10 6-3,11-2 1,-11 7 2,10-6-2,0 6 1,-1-1 0,2 0-1,-1 1 1,9 5 0,-9-6-1,9 0 1,0 1-2,0-2 1,9 7 0,-9-4 0,9-3-1,-1-4-1,2 6 2,-1-6-2,0-4-1,1 3-2,7-3-1,-6 0-2,6-2-3,-8-4 0,10 0 2,-11 0 0,2-4 2,8-2 3,-8 0 3,-1 2 2,8-7 0,-7 1 2,-1-6 3,0 2-1,1-2 0,-2-5-2,1-4 1,-9-2 0,10-3-1,-10-1-1,9-10 0,-9-5 1,0 0-2,9-7 0,-9 2-1,0 0 3,0 7 1,0-4 1,0 7 4,0 4 3,0 2 3,-9 10 2,9-2 0,0 6 3,0 2-4,0 3-3,0 0-6,-9 5-3,9 2-4,0 4-2,0 5 0,0 0-1,0 5 3,-10 12 0,10-3 3,0 7 0,0-2 0,0 13 2,0 3 1,0 3 0,10 2 0,-10 6-1,0 1-2,9 0-1,0-3-5,-9 3-5,10 0-7,-1-6-13,-1-6-13,1 7-15,10-12-13,-10-4-8,1 0-6,7-5-1,-7-6 3,8 0 5,-10-4 3,11-7 5,0-4 1,-1-4 5,0-2 7,0-5 6,1-3 12,-11-2 6,11-4 13,-10-1 8,1-5 5,-1 1 5,-1-1 1,-8 1 5,9-6 4,-9 11 6,0-7 6,0 7 8,0 3 11,0 3 2,0-2-1,0 11-5,-9-5-5,9 4-9,0 6-9,0 0-7,-8 6-4,8 4 0,0-5-2,0 6-1,-9-1 0,9-1 2,9 4 0,-9-4 1,0 1 0,0 1 0,8-1-1,-8 1-1,0-7 0,0 3 1,9-4 0,-9 3 0,0-6 2,10 0 0,-10 0 0,9-6 0,0 3 0,1-4 0,-10-3 0,9 0 0,-1-6 0,2 1 3,-10-2-1,9 3 0,0-7 1,-9 5 0,0 2 4,0-2 9,0 2 12,0 3 11,0 1 8,0-1 1,0 5-3,-9 2-9,0 4-13,-1 4-11,2 2-6,-1-1-4,-1 11-1,-8-5-2,8 8 0,1-3-2,1 9 2,-1-4-2,-1 0 1,1 4 1,9-4-2,-9 4 0,9 2 0,0-3 1,0 3-2,9-1 1,0-6 0,-9 6 1,19-1-3,-11-4-5,1-1-12,1 1-14,8-5-12,-8-2-11,7 2-7,2-6 0,-10 1 6,10-6 10,-2-1 11,-7-4 7,8-4 7,-8-1 5,7-1 3,-8-4 3,10-6 0,-11 2 6,3-2 0,6-5-1,-7-4 2,-1 4 3,8-9-1,-7-2 1,-1 2 0,0-2 2,1-3-1,-1 5-1,-1-2 2,3 0 0,-3 8 0,1-3 0,-9 7-1,10-1 2,-1 7-3,0-2 3,-1 1-1,-8 10 0,10-6 0,-1 7-1,0 4 1,-9 0 1,10 4 0,-1 3-1,-9 2 1,8-5 0,-8 7 0,11 5 0,-11-5-2,0-2 0,8 6 0,-8-4 1,0 4-1,0-5 0,0 1 1,0-1 0,0-5 0,0 4-1,0-2 1,0-1 1,0-2 0,0-4 1,0 0 1,0 0-1,0 0 0,-8 0-1,8-4 0,0-2 0,0-1-1,0-2 0,-11 4 1,11-5-1,0-1 2,0 6-1,-8-6 0,8 2 1,0-2 2,0 6 0,0-5 1,-9 4-1,9 3 4,0-8 0,-10 11 1,10-5 1,0 5-2,-9-5-1,9 5-2,-9 5-3,-1 0-1,10-1-1,-8 3 0,-1 2 0,9 1 0,-9 1 1,9 0 0,-10 3 0,10 2 0,-9-1-1,9 1 1,0 4 0,0 1 0,0-1 0,0 6 0,0-5-2,9-1-5,-9 6-1,10-5-5,-1-1-5,0 1-8,-1-1-8,2-5-10,-1 1-8,0-2-2,1-3-1,-1-1 7,10-4 7,-11-6 8,1 0 11,10 0 7,-11-6 5,11-4 3,-10-1 1,10 2 4,-10-6 0,-1-6 2,11 1 0,-10-6 0,0-1 2,1-8 0,-2-1 1,1 1 1,1-12 1,-1 0 2,-9-4 2,9-1 3,-1 2 1,-8-2 5,0 1 2,0 5 4,11 4-1,-11 1-1,0 5-3,0 5-2,0 0-6,-11 7-4,11-3-3,0 7-2,0 3-2,0 3 0,0 4-1,0-1 0,0 6 1,0 0 0,0 5 1,-8 0 0,8 5 1,0 5 0,0 6 1,0-2-2,0 7 2,0-1 0,0 7 2,0 4 1,0-1 1,0 8 0,0-3-2,0 1 0,0 0 1,0 5-3,0 0-2,8-6 0,-8 6 1,11-5-1,-11 2-2,8-3-3,1-5-1,1 0-4,-1-3-4,0-6-4,1-1-2,7-4-1,-8-6-1,10-5 1,-11 1 2,11-6 3,0 0 1,-2-6 2,2-5 5,-1 7 0,-8-12 3,7 1 1,2-1 3,-10 1 1,10 0 2,-11-6 1,1 5 2,-9-5 0,10 7 6,-10 3 4,9-5 4,-9 6 3,0 6 1,0-6-1,0 10-5,0-6-5,0 6-4,0 6-4,0-1-1,0 0-2,0 6-1,0-8-1,0 13-1,0-5 0,0 0 1,0 3-2,0-4 0,9 1 1,-9-6-1,10 5 1,-10 1-2,9-5 1,-9-2 2,8 1 0,2-5 2,-10 0-1,9-5 1,0 5-1,-1-10-2,11 3-1,-10-2-1,1-6 2,8-1 0,-8 2-1,-2-3 2,10-4 1,-18 2 1,10-3 5,-1 9 1,-9-10 12,0 9 14,0-1 10,0-1 10,0 6 3,0-1-3,-9 6-9,9 5-13,-10 0-12,1 0-10,0 5-5,1 6-3,-2-1-2,1 0 0,0 5-1,-1 5 1,1 3 1,1-4-1,-3 2 0,11-1 1,0 6-1,0-6 0,0 1-1,11 5 1,-3-6 0,1 1 0,1-1 1,8-4-1,-8 5 1,7-11 1,2 0-1,-2 0-2,2-5-2,9-5-3,-11 0-5,11-5-9,-1-1-8,1-4-6,-1-4-5,1-3-1,-9 4 0,7-9 2,2 1 6,-10-4 4,10 4 6,-11-5 4,2 1 5,0-2 3,-1-3 3,0 6 3,0-3 1,1 2 1,-1-1 1,-9-1 0,10 13 0,-10-7 0,-1 5 1,3 5-1,-3-3 1,1 9 0,-9-6-1,9 6 1,-9-1-3,0 1 1,10 5 2,-10-4 0,0 4 0,0 0 1,0 4 1,0-4 0,0 0-2,0 5 1,0-5 3,0 6-3,0-1 2,0-5 2,0 4-2,0 3 2,0-2-1,0-5 0,0 4-1,0-4-1,0 7 1,-10-7-1,10 3-1,0-3 1,0 0-2,0 0 1,0 6 0,0-6 0,0 0 0,0 0-1,0 0 0,0 0 0,0 0-2,0 0 2,0 0-2,0 0 2,0 0-1,0 5-5,0-5-7,0 0-14,0 0-17,0 0-18,0 0-20,0 0-21,0 5-21,0-5-21,0 0-25,0 0-6,0 0 9</inkml:trace>
          <inkml:trace contextRef="#ctx0" brushRef="#br0" timeOffset="12282.0731">3245 1250 35,'0'0'36,"0"0"-4,0 0-8,0 0-4,0 0-3,0 0-1,0 0-3,0 0-1,0 0 3,-8 0 2,8 0 3,0 0 3,0 0 5,0 0 1,0 0 2,0 0 1,0 0 1,0 0-1,0 0 2,0 0 0,0 0 0,0 0 0,0 0-1,0 0-2,0 0-2,0 0-2,0 0 1,0 0 1,0 0-1,0 0-1,0 0 0,0 0-4,0 0-1,0 0-2,0 0 0,0 0 0,0-5 0,0 5 0,0 0-3,-9 0-2,9 0-2,0 0-2,0-6-2,0 6-1,0 0-1,0 0 0,0 0-1,0 0 0,0 0 0,0 0 1,0 0 0,0 0 0,0 0-1,0 0-1,0 0 0,0 0-3,0 0 2,0 0-2,0 0-1,0 0 0,0 0 0,0 0-1,0-5 0,0 5 0,0 0-1,0 0 0,0 0 0,0 0-1,0 0-1,0 0-2,0 0-2,0 0-2,0 0-6,0 0-7,0 0-9,0 0-6,0 0-7,0 0-5,0 0-7,0 5-2,0-5-3,0 0-7,0 0-4,0 6-8,0-6-8,0 0-12,0 0-13,0 0-14</inkml:trace>
          <inkml:trace contextRef="#ctx0" brushRef="#br0" timeOffset="16682.2314">3255 1266 43,'0'0'85,"0"0"-6,0 0-4,0 0-5,0-7-6,0 7-6,0 0-6,0-3-5,0 3-8,0 0 0,0 0 2,0 0 2,0-6 1,0 6 5,0 0 5,0-5 5,0 5 4,0 0 2,0 0 1,0-6 3,0 6 3,0 0 3,0 0 2,0-5 6,0 5 6,0 0 8,0 0 1,0 0 2,0 0-2,0 0-6,-10 0-8,10 0-12,0 0-9,0 0-12,-8 0-11,8 0-7,0 0-8,-9 0-2,9 0 0,-10 5 3,10 1 4,-9-1 1,0 1 2,9-3 1,-8 8-5,8-6-4,-11 6-7,3-1-5,-1 1-5,9-1-3,-10 0-1,10 5-2,-9-4-2,9 4-1,0 2 0,0-4 0,-9-2-2,9 5 3,0-2 0,0 2 0,0 0 1,0-7 0,9 7-1,-9-5 0,0 4 0,9-6 0,-9 4 1,0-4-1,10-4 0,-10 5 0,9-4 0,-9-1 2,8 0-1,-8-5 0,11 5 1,-11-5-1,8 0-1,-8 0 0,9-5 2,-9 0-2,9 0 2,-9-1 1,10 1 1,-1-10-2,-9 5-1,8-1 0,2-4-1,-10-6 0,9 7 1,0-8 1,-9 3-1,10-8 2,-10 7 0,9-1 2,-9 1 0,8-1 6,-8 4 10,0 3 14,0-2 9,9 2 10,-9 4 7,0-1-1,0 0-3,0 6-7,0 0-8,0-1-7,0 3-2,0-4-5,0 7-3,0-4-8,0 4-2,0 0-4,0 0-4,-9 0-3,9 0-2,0 0-1,0 0-1,0 4 0,-8-4-1,8 7 2,0-4-1,0 3 0,0-1 0,0 5 0,0-4-2,0 5 0,0-1 1,0 4 0,0-3 0,0 5 1,0-6 0,0 6 0,8-1-2,-8-1 1,9-2 2,-9 3-1,0-6-1,10 8 1,-10-7 0,9 4-1,-9-3-1,9-1 1,-9 1 0,10-2-4,-10 2 0,9-6 1,-9 0-2,8 1-2,2-1-1,-10 0-2,9-5 2,-9 0-2,9 0 1,-1-5-2,-8 5 1,11-5 1,-3-6-4,-8 6 0,9-6 2,1 2 3,-10-2 2,0-4 1,9 6 5,-9-7 1,9 0 0,-9-3 0,0 2 5,0-3-2,0-1 0,0 4 2,0 3 6,0-7 2,0 5 2,0 2 3,0 3 2,0-5-1,0 6-3,0 1-2,-9-2-5,9 6-1,0-6-1,0 7-1,0 4-4,-9-4-4,9 4 1,0-7-3,0 7 1,-10 7-1,10-7 0,-9 4 2,9-4 0,0 4 1,-8 1-4,8-5 0,0 6 1,0-1-2,0-5-1,0 0-3,0 0 1,0 4-1,0-4 1,8 0 2,-8 0 0,9 0 4,1-4 1,-10 4 2,9-5-2,0-1 0,1-3-2,-2 5 0,1-3 0,0 1-1,-9-4 2,10 6 0,-1-1 3,-1-6 0,3 6-1,-11 0 1,8 0-2,-8-1 1,9 3 0,1-5-1,-1 8-1,-9-3 2,0 3 1,9 0-1,-9 0-2,8 3-1,-8 5 1,0 1-2,0-4 0,10 11 3,-10-6 2,0 4 0,0 3 1,0 3-2,0-4 0,0-2 0,0 7-1,0-4 0,0-3 1,0 2 2,0-1-2,0 1-2,9-6 2,-9 5-1,9-4-2,-9-6-1,10 5-4,-10-4-7,9-2-13,-1-4-20,3 7-21,-3-7-28,-8 0-28,9 0-32,0 0-33,1-7-31,-2 7-27,11-4-21,-10-2-21,0 0-29,10 2-7,-11-1 22,1 0 35</inkml:trace>
        </inkml:traceGroup>
      </inkml:traceGroup>
    </inkml:traceGroup>
  </inkml:traceGroup>
</inkml:ink>
</file>

<file path=ppt/ink/ink1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0" timeString="2025-01-19T07:41:07.4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context xml:id="ctx1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1" timeString="2025-01-19T07:41:51.932"/>
    </inkml:context>
  </inkml:definitions>
  <inkml:traceGroup>
    <inkml:annotationXML>
      <emma:emma xmlns:emma="http://www.w3.org/2003/04/emma" version="1.0">
        <emma:interpretation id="{FDC14CC8-F6ED-44D2-9751-C0F2C59DFEF9}" emma:medium="tactile" emma:mode="ink">
          <msink:context xmlns:msink="http://schemas.microsoft.com/ink/2010/main" type="writingRegion" rotatedBoundingBox="18952,11131 19548,18208 13096,18752 12500,11675"/>
        </emma:interpretation>
      </emma:emma>
    </inkml:annotationXML>
    <inkml:traceGroup>
      <inkml:annotationXML>
        <emma:emma xmlns:emma="http://www.w3.org/2003/04/emma" version="1.0">
          <emma:interpretation id="{59F899A8-3D50-4314-BB8E-07CBE90ECBCE}" emma:medium="tactile" emma:mode="ink">
            <msink:context xmlns:msink="http://schemas.microsoft.com/ink/2010/main" type="paragraph" rotatedBoundingBox="19117,13082 19018,14045 18835,14026 18933,130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D2885E5-8BA3-4627-982A-4E23651C53F4}" emma:medium="tactile" emma:mode="ink">
              <msink:context xmlns:msink="http://schemas.microsoft.com/ink/2010/main" type="inkBullet" rotatedBoundingBox="19117,13081 19115,13097 19100,13096 19102,13080"/>
            </emma:interpretation>
            <emma:one-of disjunction-type="recognition" id="oneOf0">
              <emma:interpretation id="interp0" emma:lang="en-US" emma:confidence="0">
                <emma:literal>•</emma:literal>
              </emma:interpretation>
            </emma:one-of>
          </emma:emma>
        </inkml:annotationXML>
        <inkml:trace contextRef="#ctx0" brushRef="#br0">174-940</inkml:trace>
      </inkml:traceGroup>
      <inkml:traceGroup>
        <inkml:annotationXML>
          <emma:emma xmlns:emma="http://www.w3.org/2003/04/emma" version="1.0">
            <emma:interpretation id="{5B0E09F9-BD42-43EA-ABF4-0AB1E9DDBBD5}" emma:medium="tactile" emma:mode="ink">
              <msink:context xmlns:msink="http://schemas.microsoft.com/ink/2010/main" type="line" rotatedBoundingBox="19034,13126 18941,14037 18835,14026 18928,13115"/>
            </emma:interpretation>
          </emma:emma>
        </inkml:annotationXML>
        <inkml:traceGroup>
          <inkml:annotationXML>
            <emma:emma xmlns:emma="http://www.w3.org/2003/04/emma" version="1.0">
              <emma:interpretation id="{1BFDE7D1-BBF1-4808-AE3D-ED6FD5890029}" emma:medium="tactile" emma:mode="ink">
                <msink:context xmlns:msink="http://schemas.microsoft.com/ink/2010/main" type="inkWord" rotatedBoundingBox="18928,13117 18943,13117 18943,13132 18928,13132"/>
              </emma:interpretation>
              <emma:one-of disjunction-type="recognition" id="oneOf1">
                <emma:interpretation id="interp1" emma:lang="en-US" emma:confidence="0.5">
                  <emma:literal>.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\</emma:literal>
                </emma:interpretation>
                <emma:interpretation id="interp4" emma:lang="en-US" emma:confidence="0">
                  <emma:literal>`</emma:literal>
                </emma:interpretation>
                <emma:interpretation id="interp5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-422.0197">0-905</inkml:trace>
        </inkml:traceGroup>
        <inkml:traceGroup>
          <inkml:annotationXML>
            <emma:emma xmlns:emma="http://www.w3.org/2003/04/emma" version="1.0">
              <emma:interpretation id="{ACC32D81-E58A-4ECB-93F1-26338DE58E2D}" emma:medium="tactile" emma:mode="ink">
                <msink:context xmlns:msink="http://schemas.microsoft.com/ink/2010/main" type="inkWord" rotatedBoundingBox="18928,14022 18943,14022 18943,14037 18928,14037"/>
              </emma:interpretation>
              <emma:one-of disjunction-type="recognition" id="oneOf2">
                <emma:interpretation id="interp6" emma:lang="en-US" emma:confidence="0.5">
                  <emma:literal>.</emma:literal>
                </emma:interpretation>
                <emma:interpretation id="interp7" emma:lang="en-US" emma:confidence="0">
                  <emma:literal>,</emma:literal>
                </emma:interpretation>
                <emma:interpretation id="interp8" emma:lang="en-US" emma:confidence="0">
                  <emma:literal>\</emma:literal>
                </emma:interpretation>
                <emma:interpretation id="interp9" emma:lang="en-US" emma:confidence="0">
                  <emma:literal>`</emma:literal>
                </emma:interpretation>
                <emma:interpretation id="interp10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-984.2421">0 0</inkml:trace>
        </inkml:traceGroup>
      </inkml:traceGroup>
    </inkml:traceGroup>
    <inkml:traceGroup>
      <inkml:annotationXML>
        <emma:emma xmlns:emma="http://www.w3.org/2003/04/emma" version="1.0">
          <emma:interpretation id="{E372D657-87DB-4FB3-A493-31995FB150D4}" emma:medium="tactile" emma:mode="ink">
            <msink:context xmlns:msink="http://schemas.microsoft.com/ink/2010/main" type="paragraph" rotatedBoundingBox="14336,11520 14932,18597 13096,18752 12500,11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41CE34-F789-47DF-BDA5-9659A59285B2}" emma:medium="tactile" emma:mode="ink">
              <msink:context xmlns:msink="http://schemas.microsoft.com/ink/2010/main" type="line" rotatedBoundingBox="14336,11520 14932,18597 13096,18752 12500,11675"/>
            </emma:interpretation>
          </emma:emma>
        </inkml:annotationXML>
        <inkml:traceGroup>
          <inkml:annotationXML>
            <emma:emma xmlns:emma="http://www.w3.org/2003/04/emma" version="1.0">
              <emma:interpretation id="{1D302CBB-CB53-4055-84DF-69C0593171D2}" emma:medium="tactile" emma:mode="ink">
                <msink:context xmlns:msink="http://schemas.microsoft.com/ink/2010/main" type="inkWord" rotatedBoundingBox="14336,11520 14595,14598 12760,14752 12500,11675"/>
              </emma:interpretation>
              <emma:one-of disjunction-type="recognition" id="oneOf3">
                <emma:interpretation id="interp11" emma:lang="en-US" emma:confidence="0.5">
                  <emma:literal>m</emma:literal>
                </emma:interpretation>
                <emma:interpretation id="interp12" emma:lang="en-US" emma:confidence="0">
                  <emma:literal>.</emma:literal>
                </emma:interpretation>
                <emma:interpretation id="interp13" emma:lang="en-US" emma:confidence="0">
                  <emma:literal>~</emma:literal>
                </emma:interpretation>
                <emma:interpretation id="interp14" emma:lang="en-US" emma:confidence="0">
                  <emma:literal>n</emma:literal>
                </emma:interpretation>
                <emma:interpretation id="interp15" emma:lang="en-US" emma:confidence="0">
                  <emma:literal>,</emma:literal>
                </emma:interpretation>
              </emma:one-of>
            </emma:emma>
          </inkml:annotationXML>
          <inkml:trace contextRef="#ctx1" brushRef="#br0">-5303-2364 25,'0'0'54,"0"-5"-7,0 5-5,0-5-5,0 5 0,0-5 1,0 5-1,0 0 3,0-6-3,0 6 3,0 0-1,0 0-2,0 0-5,0-5-4,0 5-3,0 0-4,0-6-5,0 6-3,9 0-1,-9 0-4,0-4-2,0 4-3,0-6 1,8 6-2,-8-3 2,0-4 2,11 7 3,-11-4 1,0 4 3,8-6 2,-8 6 0,0-5 0,9 5-2,-9-5-1,0 5-3,10 0-2,-10-5 0,9 5-1,0 0 0,1 0 1,-2-6-1,1 6-2,0 0-1,10-5-2,-11 5 0,11 0 1,-10 0 0,1 0-1,8 0 1,-10 0 1,11 0-1,-10 0-1,10 5 0,-11-5 0,3 0-1,6 6-1,-8-6 1,1 5 0,-2-5-2,11 5 2,-10-5 0,0 5 2,10-5-2,-11 0 1,1 6 3,10-6-1,-10 0 1,9 0 0,-9 0 1,10 0-1,-2 0-3,-6 0 2,-3 4-1,11-4-1,-10 0 0,0 0-1,9 7 0,-9-7 0,0 0 0,1 3-1,-1-3 1,-1 0 1,2 0-1,-1 6 2,-9-6 0,9 0 0,1 0 0,-1 4 1,-1-4 0,-8 0 2,9 0-1,1 6 1,-1-6-2,-9 0 1,9 5-2,-9-5 1,10 0-1,-10 0 0,0 0 1,9 6 0,-9-6 0,0 0 0,8 5-1,-8-5 1,0 0-2,0 0 0,0 0-1,0 0 2,10 0 1,-10 0 2,0 0 3,0 5 1,0-5 2,0 0 3,0 0 1,0 0 0,0 0 0,0 0-1,0 0-1,0 0-2,0 0-1,0 0-3,0 0-1,0 5 0,0-5-2,0 0 1,0 5 1,0-5 2,0 4 2,-10 2 1,10-6 1,0 11 0,0-7-1,-8 2-2,8 4 0,0 1-1,-9-2-2,9 2-1,-10-1 0,1 6-2,9-1 1,-9 0-2,9 1-1,-10 0 1,10 4-1,-9 1-1,9-1 0,-8-4-1,8 4 0,-9 5 0,9-4 0,-10 0 1,10 4-1,0-4 1,-9 4 1,9-4-1,0 5 0,-9-6 1,9 7 0,-10-6-1,10-2-1,-8 6 1,8-2 1,-9-4-2,9 2 0,-10 4 1,10-4 0,-9-1 0,9-4-2,-9 5 2,9-1 0,-8 1-1,8-1 1,0 1 0,-10-1 2,10 1-2,0-1 1,-9 1-1,9-5 1,0 4 0,0-4-1,-9 3 0,9 2-1,-10-5 1,10 4 1,0 1-2,-9-5 1,9 3 0,0 3 1,-8-7-1,8 5-1,0-4 1,-11 0 0,11 5 0,0-7-1,-8 7 2,8-5-1,0-2 1,0 7-2,-9-5 1,9-2 0,0 8-1,-9-7 1,9 5-1,0-4 2,-10-1 0,10 5 0,0-4 0,-9 0-1,9 0 1,-8-2-1,8 2-2,-10 0 1,10-2 0,-9-3 1,9 5 0,0-6 0,0 1 0,-9 3-1,9-4 1,-10 1 0,10 5-1,0-5 1,-9-2 0,9 6 1,0-4 0,-8 4 0,8-5 0,0 1-1,-9 4 0,9-6 0,0 3-2,-10 3 2,10-5 0,0 0 1,-9 7-2,9-7 1,0-1 0,0 7-1,-9-6 0,9 6 0,-10-6 2,10 5-1,0-4 1,-9 4 0,9 2-1,0-8 0,0 6 1,-8-4 0,8 5-1,0-2 2,-10 2 1,10-5-2,0 3 0,-9 2-1,9-1 0,0 1-1,-9 0 0,9-7 1,0 7 0,-8 0 0,8-5 0,0 3 0,-11-4 0,11 1-2,0-2 1,0 1 1,0 1 1,-8-1-1,8 1 0,0-6 1,0 6 1,0-7-2,0 8 1,0-8-1,-9 6 0,9 0 0,0 1 0,0-1 1,0 0-1,0 0 0,-10 1 0,10-1 1,0-1-1,0 2-1,0 0-1,-9-1 1,9 1 1,0-2 0,0-3 1,0 4-1,0 1 2,-9-2 0,9-3-2,0 3 0,-10-2-2,10 2 2,0-4 0,0 0-1,-8 1 1,8 4 1,0-5 1,0 1-1,0 5 0,-9-8-1,9 3 0,0-1-2,0 0 0,0 0 0,0 1 1,-9-1 1,9 0 0,0 0 0,0 4 0,0-3 0,0-1 0,-10 6-1,10-1 0,0 1 1,0-6 2,0 5-2,0 0 0,-9 0 0,9 0 0,0 1 0,0 0 0,0-2-1,0 1 2,0 1-1,-8-1 0,8 1 1,0-5-2,0 3 1,0-4 0,0 5 0,-11-4 0,11 4 0,0 0 0,0 0 1,0 1-2,0-1 1,-8 0 0,8 1 0,0 5 1,0-7-1,0 2 0,0-1 2,0 1-2,0-1 0,-9-1 0,9 2 0,0-6 1,0 5-2,0-4 1,0-3 0,0 4 0,0 3-1,0-4 1,0-6 2,0 4-1,0 1 1,0 1 2,0-6 2,0 5 0,0-5 0,0 5 1,0-5 1,0 4-2,0-4 0,0 0 1,0 0 1,0 6 2,0-6 1,0 0 5,0 0 5,0 0 5,0 6 8,-10-6 5,10 0 3,0 0 4,0 0 0,0 0 0,-9 0 1,9 0-2,0 0 1,-9 0 1,9-6-2,-8 6 1,-2 0-2,10-6-2,-9 6-2,0 0-2,-1 0 2,1-4-1,1 4 0,-3-5 0,3 5 0,-1 0 2,-1 0 1,1-5-3,-8 5 2,7 0 3,-8 0 3,8-6 6,-7 6 10,-2 0 9,1 0 10,0 0 5,-1 0 1,1 0-4,-1 0-6,2 0-14,-2 0-11,0 0-14,2-5-7,-11 5-10,10 0-9,0 0-3,-1 0-5,0 0-3,-7 0-4,-1 0-6,-1 5-20,-8-5-45,8 6-66,-18-1-82,10 4-80,-1-3-69,-9 0-52,1 5-39,7-2 17,-7-5 54,-10 7 68</inkml:trace>
        </inkml:traceGroup>
        <inkml:traceGroup>
          <inkml:annotationXML>
            <emma:emma xmlns:emma="http://www.w3.org/2003/04/emma" version="1.0">
              <emma:interpretation id="{6B52E2BB-3B64-4122-BB0F-ED783288BA4D}" emma:medium="tactile" emma:mode="ink">
                <msink:context xmlns:msink="http://schemas.microsoft.com/ink/2010/main" type="inkWord" rotatedBoundingBox="14676,16274 14873,18602 13432,18724 13235,16396"/>
              </emma:interpretation>
              <emma:one-of disjunction-type="recognition" id="oneOf4">
                <emma:interpretation id="interp16" emma:lang="en-US" emma:confidence="0.5">
                  <emma:literal>m</emma:literal>
                </emma:interpretation>
                <emma:interpretation id="interp17" emma:lang="en-US" emma:confidence="0">
                  <emma:literal>7</emma:literal>
                </emma:interpretation>
                <emma:interpretation id="interp18" emma:lang="en-US" emma:confidence="0">
                  <emma:literal>.</emma:literal>
                </emma:interpretation>
                <emma:interpretation id="interp19" emma:lang="en-US" emma:confidence="0">
                  <emma:literal>n</emma:literal>
                </emma:interpretation>
                <emma:interpretation id="interp20" emma:lang="en-US" emma:confidence="0">
                  <emma:literal>,</emma:literal>
                </emma:interpretation>
              </emma:one-of>
            </emma:emma>
          </inkml:annotationXML>
          <inkml:trace contextRef="#ctx1" brushRef="#br0" timeOffset="7065.2121">-4837 2318 39,'0'0'52,"0"-6"-3,0 6-3,0-6-7,0 6 0,0 0-5,0 0-2,0-4-3,0 4-2,0 0-2,0 0-2,0 0-2,0 0-2,0 0-2,0 0-1,0 0 1,0 0-4,0 0-1,0 0-1,0 0-2,0 0 0,0 0-2,0 0 0,0 0-1,0 0 1,8 0-1,-8 0-1,0 0-1,0 0-2,0 0-1,0 0 2,11 0 1,-11 0-4,0 0 4,8 0 0,-8 0 0,9 0-1,1 0 0,-1 4 0,0-4-3,1 0 0,-2 0 2,10 6 0,-8-6-1,-1 0 1,9 6 0,-9-2 0,0-4-1,1 7-1,7-4 2,-8-3-2,1 6 2,-1-1 0,0-5-2,1 5 2,-1-5-1,-1 5 0,2-5 1,-1 6 2,0-6 2,1 0 0,7 0 2,-8 0 0,10 0-1,-10 0 0,1 0 0,7 0 0,2 0-4,-10-6 1,10 6 1,-2 0-3,-7 0-1,8 0 0,-8 0 0,7-5 0,-8 5-1,1 0 1,7 0 0,-6 0-2,-3 0 1,1 0 0,1 0 0,-10 0-1,9 0 1,-9 0 1,9 0-1,-9 0-1,0 0 0,8 0 1,-8 0 2,0 0 0,0 0 1,0 0 1,10 0-1,-10 0 1,0 0-4,0 0 0,0 0 0,0 0 0,0 0 0,0 0 0,0 0 0,0 0 1,0 0 4,0 0 0,0 0 2,0 0 3,0 0 4,0 0 3,0 0 0,0 5-1,0-5 0,0 0 0,0 6-5,-10-6-3,10 5-2,0 1-2,0-3-1,0 4-2,0 2 1,-8 2 0,8-1-2,0 4 1,0-3 0,0 5 0,0 0-1,0 5 0,0-7 1,0 7-1,0-2 0,0 3-1,0 5 0,0-8 0,0 7 0,-9-5 1,9 4 1,0 2-1,0-8 0,0 7 0,0 0 1,0-5 0,0 5-1,0-1 0,0 1 0,0-1 1,0 2-2,0-3 0,0-3 1,0 5 0,0 0 1,0-5-1,9 4 1,-9-4-2,0-2-2,0 8 2,0-7-4,0 1 1,0-1-1,0 6 2,0-5 0,-9 0-1,9-7 2,0 7 1,0-1-1,0-4 1,0-1 1,0 5 0,-9-4-1,9 0 0,0 5 1,0-7 0,0 7 0,0-1 0,0-4 0,0 5 1,0-7-1,0 9 0,0-9-2,-10 0 1,10 9 1,0-9-1,0 7 0,0-1 0,0-4 1,0 5 0,-9-1 0,9-4 0,0 3 1,0-3-1,0 5 0,0-5 0,0-2 0,0 7 1,0-5-1,0-2 0,0 3 0,0-2-1,0 5 1,0-4 0,0 0-1,0-1 0,0 1 1,-8-2 0,8 3-1,0 4-1,0-7 2,0 2 0,0-1 0,-11 1 0,11 0 1,0-2-1,0 2-1,0-1 1,0 5 1,-8-9-1,8 5 0,0-2 0,0-3 0,0 5 0,0-2 0,-9-2-1,9-3 1,0 2 0,-10-1 2,10 1-1,0 0 2,0-2-1,-9 1 2,9 1-2,0-1 0,-9-5 0,9 4-2,0-3 1,0 5-1,0-7 1,0 7 0,-8-5 0,8 4 1,0-6-1,0 6 1,0 1-1,0-5 0,0 3 0,0-3 0,0 3-1,0-2 0,-10 2 0,10-4-1,0 0 1,0 6 0,0-6 1,0 0-1,0 1 1,-9 5 2,9-8-3,0 3 0,0-2 0,0 2 0,0-1 0,0 1 0,0-1 0,0 0 2,0 0-2,0 0 0,0-1-1,0-4 0,0 6 1,0-6 2,0 0 2,0 0 1,0 0 6,0 0 6,0 0 4,0 0 3,0 0 0,0 0 2,0-6-4,0 6-4,0-4-4,-9-1-3,9 5 0,0-5-2,0 5-2,0-5 0,0 0-2,-10 5-1,10-6-1,0 1 1,0-1-1,-9 2 1,9 4 1,0-6 1,-8 3-1,8 3 1,-11-6 2,11 6-1,-8-5 0,8 5-1,-9-6 0,9 6-2,-9 0 0,-1-5-1,10 5 2,-8 0-3,-1 0 1,-1-5-1,1 5-1,9 0 0,-9 0-1,-1 0 1,1 0 0,-8 0 1,7 0-1,1 0 0,0 0-1,-1 0 1,-7 0 0,7 0 0,-8 0 0,8 0 1,-7 0-1,-2 0 4,1 0 4,0 0 5,-1 0 3,1 0 2,-9 0 0,8 0-4,-9 5-2,2-5-6,-1 0-2,-1 0-2,-8 5-2,8-5 1,-9 0-2,11 6 0,-12-6-2,2 5-5,-1 1-6,10-6-11,-10 3-20,1 3-22,-2-2-26,2 7-33,0-5-34,8-1-46,-8 0-16,0 0 3,-11-5 17</inkml:trace>
        </inkml:traceGroup>
      </inkml:traceGroup>
    </inkml:traceGroup>
  </inkml:traceGroup>
</inkml:ink>
</file>

<file path=ppt/ink/ink1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9T07:41:48.42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62798E0-0924-46F4-9202-B134FF5793A0}" emma:medium="tactile" emma:mode="ink">
          <msink:context xmlns:msink="http://schemas.microsoft.com/ink/2010/main" type="writingRegion" rotatedBoundingBox="3792,11768 3597,18958 2608,18931 2803,11741"/>
        </emma:interpretation>
      </emma:emma>
    </inkml:annotationXML>
    <inkml:traceGroup>
      <inkml:annotationXML>
        <emma:emma xmlns:emma="http://www.w3.org/2003/04/emma" version="1.0">
          <emma:interpretation id="{9B7E265D-EE4E-4107-BE8E-07255F12CB2E}" emma:medium="tactile" emma:mode="ink">
            <msink:context xmlns:msink="http://schemas.microsoft.com/ink/2010/main" type="paragraph" rotatedBoundingBox="3792,11768 3597,18958 2608,18931 2803,11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5268E5-B923-45D8-BE05-9551F1D0B091}" emma:medium="tactile" emma:mode="ink">
              <msink:context xmlns:msink="http://schemas.microsoft.com/ink/2010/main" type="line" rotatedBoundingBox="3792,11768 3597,18958 2608,18931 2803,11741"/>
            </emma:interpretation>
          </emma:emma>
        </inkml:annotationXML>
        <inkml:traceGroup>
          <inkml:annotationXML>
            <emma:emma xmlns:emma="http://www.w3.org/2003/04/emma" version="1.0">
              <emma:interpretation id="{A839349F-068A-44F4-A36A-729A702ECC9B}" emma:medium="tactile" emma:mode="ink">
                <msink:context xmlns:msink="http://schemas.microsoft.com/ink/2010/main" type="inkWord" rotatedBoundingBox="3730,11766 3643,14952 2821,14929 2908,11744"/>
              </emma:interpretation>
              <emma:one-of disjunction-type="recognition" id="oneOf0">
                <emma:interpretation id="interp0" emma:lang="en-US" emma:confidence="0.5">
                  <emma:literal>w</emma:literal>
                </emma:interpretation>
                <emma:interpretation id="interp1" emma:lang="en-US" emma:confidence="0">
                  <emma:literal>u</emma:literal>
                </emma:interpretation>
                <emma:interpretation id="interp2" emma:lang="en-US" emma:confidence="0">
                  <emma:literal>W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~</emma:literal>
                </emma:interpretation>
              </emma:one-of>
            </emma:emma>
          </inkml:annotationXML>
          <inkml:trace contextRef="#ctx0" brushRef="#br0">796 0 35,'0'6'117,"-10"-2"-19,10-4-11,0 0-2,-9 6-3,9-6-3,0 3-2,-8-3-2,8 0-2,0 0-2,0 6-4,0-6-3,0 0-4,-11 0-3,11 0-2,0 0-1,0 0 3,0 0 4,0 0 10,0 0 8,0 0 7,0 0 8,0 0 5,-8 0 1,8 0-2,0 0 0,0 0-3,0 0-8,0 0-8,-9 0-9,9 0-9,0 0-11,0 0-11,-10 0-7,10 0-6,0 0-5,0 0-4,0 0-6,-9 0-4,9 0-3,0 0-3,-9 0 1,9 0-2,-8 0-1,8 0 2,-10-6-1,1 6 0,0 0 0,9 0-1,-10-3 1,1 3-1,1 0 0,-3 0-1,3 0 0,-1-6 2,0 6 0,-1 0 0,2 0 0,-1 0 0,-1 0 0,1 0-3,0 0 2,-1 0 0,1 0 1,1 0-1,-11 6 1,10-6 0,-10 3-1,2-3 1,-2 6 0,0-1 0,2 1 0,-11-1-1,9 0 1,2 0 1,-11 4-1,10-1 0,0-5 0,-9 3 2,8 4-2,1-5-1,-1 1 1,1 4 1,0-6 0,-1 2 0,2-2 0,-2 2 0,10 0 0,-10-1-1,11-1 0,-2 1 0,10-5 0,-9 6 0,0-6 0,9 5 0,-8-5-1,8 0 1,-11 0 0,11 4 0,0-4-1,-8 0 0,8 0 1,0 0-1,0 0 1,-9 0-1,9 0 2,0 0 0,0 0 0,0 0 1,0 0-2,-10 0 2,10 0-2,0 0 2,0 0-2,0 0 0,0 0 0,0 0 0,0 0 0,0 0-3,0 0 2,0 0 0,0 0-1,0 0-1,0 0 2,0 0 0,0 0 0,0 7 0,0-7-2,0 0 0,0 0-1,0 5 1,0-1-2,0 3 4,0-4 1,0 3 1,0-1 0,0 5-1,0 1 0,0-2-1,10 1-2,-10 1 1,0 5 2,0-2 1,0-3-1,0 5 0,9 0 0,-9-1-2,0 1 1,8-2 0,-8 3 0,0-7 2,11 10-1,-11-5 0,0 2 0,8-4 0,-8 4 0,0-2-1,9 1 1,-9 0 0,9-2-1,-9 7-1,10-5 1,-10 4-1,8-4-1,-8-1 0,9 5 0,-9-4 1,10 5 0,-10-6 1,0 0-1,9 1 1,-9 0 0,0-2-1,0 2-3,9-2 0,-9 2 0,0 0-2,0-5-2,0 4 2,0 0 0,0 0 0,0-4 1,0 5-1,0-2 0,0 2-1,0 0 1,0-7 0,0 7-2,0 0 0,0 3 1,0-3 0,-9 0-3,9-1 1,0 2-2,0-3 0,0 2-1,0-1-3,-9-6 1,9 8 1,0-2 0,0 1 0,0-2 3,0-3 2,0 4 1,0-4 1,0 5 0,0-2 0,0-3 0,0 5 0,0-5 0,0-2-1,0 6 0,0-4 0,0-2-2,0 7 0,0-5 2,0-1 1,0 6 1,0-7-1,0 3 1,0 2-1,0-4 0,9 1 0,-9-1-2,0 0 1,0 0 1,0 1 2,0-1 0,9-1 0,-9 2 2,0 5 0,0-5 1,0 0 1,0-2 1,0 1 0,0 1 0,0-6 0,0 5-1,10-1-2,-10 3 0,0-1-2,0-2 3,0-4 0,0 5 0,0 1-2,0-2 0,0 2 1,0-6-3,0 6 0,0 0 0,0-1 1,0 0 1,0-6 1,0 8 1,-10-3 0,10 2 0,0-6 0,0 5 1,0 0-1,0 1 1,0-6-1,-9 5 1,9 1 1,0-1-2,0 1 1,0-2 1,0 2 0,-9-1 1,9 1 2,0 3 0,0-4 0,-10 1-2,10 4 1,0-4-1,0-1-3,0 0 1,0 0 0,-9 1-1,9-1 1,0 0 1,0 6 0,0-6 0,0 1 0,-8 3 3,8-4-2,0 1-1,0 5-1,0-2-1,0-3-1,0 5 0,0-6 1,0 4 1,0-1 1,0 1 1,0-4-1,0 6 1,0-5 0,0 0 0,0 3-1,0-4 0,8 1 1,-8 4-1,0-5 0,0 1 0,0-2 0,0 2 0,0 0-1,0 3 0,0-3 0,0-1 2,0 1-1,0 3 3,0-3-1,0 5-2,0-6 0,0 4 0,0 3-1,0-7-1,0 11 0,0-5 1,0-2 1,0 2-1,0 0 1,0-7-1,0 7 1,0-1 0,0 2 1,0-8-1,0 6 0,0-4 1,0-1 0,9-1-1,-9 4 0,0-4 2,0 1 0,0 1-1,0-1-1,0 1 0,0 3 0,10-4 0,-10 1-1,0 5 0,0-7 1,0 7 0,0-6-1,0 6 0,0-6-1,0 0 1,0 6 1,0-7 0,0 3 0,0-1 0,9-2 0,-9 1 0,0-5-1,0 6-1,0-6 2,0 6 0,0-8 1,0 3 1,0-1-2,0 5 2,0-4-1,0-1 1,0 4-1,0-2-1,9-3 0,-9 1-1,0 2 0,0 2 0,0-4 0,0 0 2,0 0-1,0-1-1,0 3 1,0-1 0,0 4-1,0-10 0,0 9 1,0-9 0,10 5 0,-10 1 0,0-1 0,0-5 0,0 5 0,0-5 1,0 5-1,9-5 1,-9 6-1,0-6 0,0 0-1,0 4 1,0-4 0,8 0-1,-8 0 2,0 7 1,0-7 0,0 0-1,9 0 0,-9 0 0,0 0 0,10-7 0,-10 7-2,0 0 1,9 0 1,-9-4-1,9 4-1,-9-6 2,10 6 0,-2 0 0,-8 0 0,9-5-1,1 5 1,-10 0-2,9-5-1,0 5 0,-1 0 0,-8 0 0,11-5-2,-3 5 3,1 0 1,10 0 0,-10-6 0,1 6 0,-2 0 1,1 0 0,0-5-1,10 5 1,-11 0-1,2-5 0,-1 5 1,0-4 0,1 4-1,-1 0-1,-1 0 1,1 0 1,1-6-2,-1 6-1,0 0 2,-9-4 1,10 4-1,-1 0 0,-1 0 0,2 0 0,-10 0-1,9 0 0,0 0 1,0 0 1,-9 0-1,10 0 0,-2 4 2,-8-4-2,9 0 0,1 6-1,-10-6 1,9 0 1,-9 0-1,9 4-1,1-4 1,-10 5 0,9-5 0,-1 5 0,-8 1 0,10-1 2,-1-5-1,0 5 0,-1 0-1,-8 1 0,11-2 0,-3 3 0,1-4 0,1-3 0,-10 6 0,9-2 0,-9-4 0,9 6 1,-9-6-1,10 5 0,-10-5 0,0 6 0,0-6 0,8 5-1,-8-5 2,9 5-2,-9-5-3,0 4-29,9-4-41,-9 0-37,0 6-33,10-6-38,-10 0-37,0 0-18,0 0-19,0 0-3,0 0 11,0 0 27</inkml:trace>
        </inkml:traceGroup>
        <inkml:traceGroup>
          <inkml:annotationXML>
            <emma:emma xmlns:emma="http://www.w3.org/2003/04/emma" version="1.0">
              <emma:interpretation id="{0E36ECE5-698E-4367-A251-7DFC735208F6}" emma:medium="tactile" emma:mode="ink">
                <msink:context xmlns:msink="http://schemas.microsoft.com/ink/2010/main" type="inkWord" rotatedBoundingBox="3662,16562 3597,18958 2608,18931 2673,16535"/>
              </emma:interpretation>
              <emma:one-of disjunction-type="recognition" id="oneOf1">
                <emma:interpretation id="interp5" emma:lang="en-US" emma:confidence="0.5">
                  <emma:literal>w</emma:literal>
                </emma:interpretation>
                <emma:interpretation id="interp6" emma:lang="en-US" emma:confidence="0">
                  <emma:literal>u</emma:literal>
                </emma:interpretation>
                <emma:interpretation id="interp7" emma:lang="en-US" emma:confidence="0">
                  <emma:literal>W</emma:literal>
                </emma:interpretation>
                <emma:interpretation id="interp8" emma:lang="en-US" emma:confidence="0">
                  <emma:literal>n</emma:literal>
                </emma:interpretation>
                <emma:interpretation id="interp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7325.0994">302 4798 28,'0'0'51,"10"-3"-4,-10 3 0,8 0-3,-8-6-2,0 6-3,9 0-2,-9 0-4,0 0-2,9-4-5,-9 4 0,0 0-3,10 0-2,-10 0 0,0 0 0,0 0 2,0 0 1,9 4 1,-9-4 2,0 0-1,0 0-1,0 6 1,8-6-2,-8 0 2,0 0 2,0 0 2,0 0 2,0 0-2,0 0 2,0 0-2,0 0-1,0 0-2,0 0 0,0 0-1,0 0 0,0 0 1,0 0 0,0 0-2,0 0 1,0 0 0,0 0-3,0 0-1,0 0-2,0 0-1,0 0-3,0 0-1,0 0-3,0 3-3,0-3-2,-8 0-3,8 0-2,-9 8 0,9-8-1,-10 3 1,1 3 1,9-6-2,-9 5 0,1-5 1,-2 5-2,1-5 0,9 5 0,-9 1 0,-1-1 0,1 1-1,1-6 1,-3 3-2,3 3 2,-1-2 1,0-4 0,-1 6 0,1 1-1,1-7 0,-2 4 0,10-4 0,-9 5 0,0-5 0,-1 5 1,1-5 0,1 5-1,-1 0 0,-1-5-1,1 4 1,0 3 0,-10-2-1,11-1 0,-2 3-2,-8-4 0,10 8 1,-11-5-1,0-2 2,10 7 0,-10-5 2,2 4-1,8-6 0,-10 6 0,11-4 0,-11-1-1,10 5-1,-1-4 2,1-3-2,-10 4 1,11-3 0,-1 2 0,0-1 1,-1 0 0,1 0-1,1 1 1,-3-6 0,11 5 0,-8-5 0,8 5 0,-9-5 0,9 4-1,0-4 0,-10 0 1,10 0-1,0 6-1,0-6 2,0 0 0,0 0 2,0 0-2,0 0 2,0 0-1,0 0 0,0 0 0,0 0-1,0 0 0,0 0 0,0 0 0,0 0-2,0 0 0,0 0 0,0 0 0,0 0 0,0 6-1,0-6 1,0 4-1,0 1 0,10 1 2,-10 4 1,9 0 0,-9 1 0,8-2-2,3 7 1,-11-1-1,8 2 2,1 2 1,1 3 3,-10-2-2,9 0 2,0 1 0,-1 4-2,2-4-2,-1 4 0,-9-4 0,9 5-1,1-1-1,-1 1 0,-9 0 1,8 0-2,3-1 0,-11 1-4,8-1 0,1 6-3,-9-4-1,10 3-3,-10-5 0,9 7-1,0-2-4,-9 0-1,8-3-1,-8 4 0,10-1 1,-10-3 0,9 3 2,-9 1 5,9-5 3,-9 0 2,10 4 0,-10-3 1,0-3 1,9 3-1,-9-1 1,0-1 0,8-5 0,-8 0 2,0 7-1,0-7 0,0 1 0,0 0 1,11-7-1,-11 7 1,0 1 1,0-8-1,0 2 1,0-1 2,8 5 0,-8-10 1,0 7-2,0-3 1,0 2 1,0-5-1,0 4 0,0-6 1,0 7 0,0-5 0,0 4 0,0-4 0,0 0 0,0 2 0,0-2 0,0 5 0,0-5 0,0-2-1,0 6 1,-8-4 0,8 0 0,0-2 0,0 1-1,0 1 1,0-1-1,0 1-1,0-2 1,0-2 1,0 2 0,0 1 1,-11 1-1,11-1 0,0 1 1,0-2-2,0 1 0,0 7 0,0-7 0,0 4 1,0-3 0,0-1 0,0 6 0,0-1-1,0 1 1,0-1 0,0-4 0,0 4 0,0 0 0,0-4 1,0-1 0,0 4-1,0-3 0,0-1-2,0 1 2,0 0 0,0-2-1,0 1 2,0-4 0,0 5 0,0-2 0,0-3 0,0 5-1,0-6 0,0 4 0,0-2 0,0-4 0,0 3 0,0-6 0,0 5-1,0 0 0,0-5 1,0 5 0,0-5-1,0 0 1,0 6 0,0-6 0,0 0 1,0 0-1,0 0 0,11 0 0,-11 0 0,0 0 0,8 0 0,1 0 0,0 0 1,1 0 0,-2 0 0,11 0-1,-1 0 0,-8 0-1,16 0 0,-7 0 0,8 0 1,-8 0 0,7 0 0,2 0 0,10 0 0,-12 0 1,1 0-6,11 0-8,-12 0-8,2 0-14,9 0-16,-10 0-14,0 0-19,11 5-18,-11-5-22,-1 0-29,2 6-9,0-6 3</inkml:trace>
        </inkml:traceGroup>
      </inkml:traceGroup>
    </inkml:traceGroup>
  </inkml:traceGroup>
</inkml:ink>
</file>

<file path=ppt/ink/ink1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20:45.50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2B4351B-FF4E-40D6-B30F-46C3DAD32E0A}" emma:medium="tactile" emma:mode="ink">
          <msink:context xmlns:msink="http://schemas.microsoft.com/ink/2010/main" type="writingRegion" rotatedBoundingBox="258,1582 3952,182 4319,1152 625,2552"/>
        </emma:interpretation>
      </emma:emma>
    </inkml:annotationXML>
    <inkml:traceGroup>
      <inkml:annotationXML>
        <emma:emma xmlns:emma="http://www.w3.org/2003/04/emma" version="1.0">
          <emma:interpretation id="{3D5B0CB0-2F9D-40A2-BA9A-1BE9A97B36E7}" emma:medium="tactile" emma:mode="ink">
            <msink:context xmlns:msink="http://schemas.microsoft.com/ink/2010/main" type="paragraph" rotatedBoundingBox="258,1582 3952,182 4319,1152 625,25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DCD026-27D6-4479-9AB3-610AA1A82C32}" emma:medium="tactile" emma:mode="ink">
              <msink:context xmlns:msink="http://schemas.microsoft.com/ink/2010/main" type="line" rotatedBoundingBox="258,1582 3952,182 4319,1152 625,2552"/>
            </emma:interpretation>
          </emma:emma>
        </inkml:annotationXML>
        <inkml:traceGroup>
          <inkml:annotationXML>
            <emma:emma xmlns:emma="http://www.w3.org/2003/04/emma" version="1.0">
              <emma:interpretation id="{B17E306C-5C22-4BFA-B49D-C24F7ADD6D8C}" emma:medium="tactile" emma:mode="ink">
                <msink:context xmlns:msink="http://schemas.microsoft.com/ink/2010/main" type="inkWord" rotatedBoundingBox="258,1582 3952,182 4319,1152 625,2552"/>
              </emma:interpretation>
              <emma:one-of disjunction-type="recognition" id="oneOf0">
                <emma:interpretation id="interp0" emma:lang="en-US" emma:confidence="0.5">
                  <emma:literal>25/1/2025</emma:literal>
                </emma:interpretation>
                <emma:interpretation id="interp1" emma:lang="en-US" emma:confidence="0.5">
                  <emma:literal>251 1/2025</emma:literal>
                </emma:interpretation>
                <emma:interpretation id="interp2" emma:lang="en-US" emma:confidence="0">
                  <emma:literal>25/ 1/2025</emma:literal>
                </emma:interpretation>
                <emma:interpretation id="interp3" emma:lang="en-US" emma:confidence="0.5">
                  <emma:literal>2 5/1/2025</emma:literal>
                </emma:interpretation>
                <emma:interpretation id="interp4" emma:lang="en-US" emma:confidence="0.5">
                  <emma:literal>25/1/ 2025</emma:literal>
                </emma:interpretation>
              </emma:one-of>
            </emma:emma>
          </inkml:annotationXML>
          <inkml:trace contextRef="#ctx0" brushRef="#br0">1378-512 151,'0'-11'157,"0"5"-20,9-4-19,-9 5-13,0-1-7,0 6-12,0-3-15,0-4-17,10 7-15,-10 0-9,0 0-6,9 7-1,-9-4 4,9 3 5,-9 4 6,10 1 0,-10 3-1,8 2-7,-8 5-5,0 0-6,0-1-7,9 0-4,-9 6-2,0-5-1,0 0-4,0 4-5,0-4-4,-9-2-14,9 3-24,0-7-23,0 1-25,0-1-25,0 1-23,-8-6-20,8 1-15,0-8-14,0 3 8</inkml:trace>
          <inkml:trace contextRef="#ctx0" brushRef="#br0" timeOffset="373.5284">1597-1002 111,'0'-10'150,"0"1"-21,0-2-18,0 5-15,11 1-14,-11 0-12,0 5-12,0 0-3,8 5 0,-8 6 3,9 0 3,0 3 3,-9 7-2,10 5-7,-1 10-5,-9-4-6,8 12-5,-8-2-5,10 4-4,-10 5-4,0-5-6,0 6-3,0-5-3,0 5-3,0-7-1,0 1-3,0 0 0,0 0-1,0-8-3,0 2 0,0-5-2,0 2-5,0-7-11,0 0-22,0 2-27,0-12-31,0 7-36,9-7-40,-9-4-43,0-2-26,9-3 3,-9-1 17</inkml:trace>
          <inkml:trace contextRef="#ctx0" brushRef="#br0" timeOffset="884.0931">2027-553 70,'-9'-11'179,"0"5"11,1-4-58,-3-1-34,3 1-18,-1 0-10,9-6-12,0 2-11,0-3-9,0 3-6,0-2-5,0 1-7,9 4-2,-1-4-2,-8-2-2,11 8-4,-3-6-3,1 4-1,10 1-4,-10 4-1,-1 2-1,2-1 0,8 5 2,-8 0 0,-1 5-1,-1 5 1,-8 0-2,9 6 0,-9 3 0,0 4-1,-9-3 1,1 11 0,-1-6 0,-1 5 2,-8 2 0,8-7 0,-7 6 1,7-4 1,-8 3 0,-1-9 1,11-1 4,-1 0 5,-1 1 4,1-6 6,1-4 3,8 0 5,-11-1 3,11-7-1,11 3-1,-11-1-5,8-5-5,1 0-6,1-5-7,7-1-6,2 3-6,-1-7-14,1 4-23,8-10-26,-8 6-32,7 1-32,-7-8-36,9 2-38,-1-1-22,-9-3 2,0 3 17</inkml:trace>
          <inkml:trace contextRef="#ctx0" brushRef="#br0" timeOffset="1246.2723">2420-801 42,'0'-5'174,"-9"-6"-11,9 6-18,0-5-14,-9 4-8,9 2-7,0 4-9,-8-6-8,-2 6-9,10-4-5,-9 4-9,9 4-14,-9 2-12,-1-2-11,10 2-11,-9 4-9,1 6-7,8-7-3,0 7-3,-11 0-1,11 3-1,0-2-2,0 3-1,0-4 0,0-2-1,11 2 0,-11 0-1,8-5-2,1 4 0,1-11-1,-1 7-1,0-6 0,9-5 1,-9 5 1,10-10 2,-10 5 1,10-5 1,-11 0 0,1-1 2,1-4 0,-1 1 1,0-2-1,-9 0 1,8-3 0,-8-2 1,0 6-2,0-6 0,-8 7 1,-1-7 0,9 5-4,-19 1-7,10 0-9,1 6-20,-3-3-30,-6 2-35,7 0-39,1 5-46,0-6-57,1 2-18,-2 4 9,10 0 23</inkml:trace>
          <inkml:trace contextRef="#ctx0" brushRef="#br0" timeOffset="1724.9699">2813-884 104,'0'0'204,"-9"0"18,1-5-45,-3 5-33,11-3-20,-8-4-15,8 3-19,0-2-19,0 1-21,0-5-14,8-1-14,3 2-10,-3-7-4,1 5-3,1 1-3,8 0-2,-8-1 0,7 6 0,-8-6-1,10 8 1,-11-3 0,11 1-1,-10-1-3,1 6 0,-1 6-2,-1-1-2,-8 4-1,9 7-1,-18 0 3,9 3 0,-8 4 0,-1 7 4,-10-5 0,10 7 3,-9 3 0,-1-4 0,1 0 1,0 0 1,0 0 1,8-5-2,-7-1 5,6-5 1,3-4 7,-1-1 6,0 1 7,9-6 10,0 0 6,0-3 5,0-4 1,9 3-4,0-6-6,10-6-9,-2 3-7,2-8-9,0-1-7,-2 3-10,11-7-16,-10 0-25,10 1-34,-2-5-39,-7 4-44,9-4-48,-1-1-54,-8-3-14,7 2 15,2-4 30</inkml:trace>
          <inkml:trace contextRef="#ctx0" brushRef="#br0" timeOffset="2511.1821">3399-1207 104,'-19'10'103,"10"-1"-21,-1 2-16,2 1-11,-1 3-7,-10-5-9,10 6-11,9-5-8,-8 2-6,-3 4-4,11-7-1,-8 1-2,8 3-2,0-4 0,0 1-2,0-2 1,0 2-1,0-6 1,0 6 3,0-6-2,0 0 4,0 0 0,8-5 0,-8 5-1,11-5-1,-11 0-1,8 0-1,1 0 0,1-5-1,-1 5-1,8-5 0,-7-5 0,-1 4-3,10 1 0,-10 0 0,10 0-2,-2-4 0,-8 3 1,9 1 0,-9-1 1,10 1-1,-10 5-1,10-5 3,-11 5-1,1 0 3,1 0 1,-1 0 1,10 5 1,-19-5 2,8 5 3,1 1-2,-9-1 3,10 4 1,-10-3 4,0 4 0,0 1 2,0 4 3,0-6 7,0 8 6,-10-2 6,1 1 9,9 0 7,-18 3 7,9-3 3,0 4 2,-10-4 0,11-1-1,-11 1-2,1-1-5,-1 1-7,11-1-7,-11-6-8,2 8-7,-2-8-9,-9 2-7,9 0-4,2-6-7,-2 0-8,2 1-20,-2-3-36,0 4-43,1-7-52,0 0-56,0 0-65,-1-7-21,0 4 14,11-3 34</inkml:trace>
          <inkml:trace contextRef="#ctx0" brushRef="#br0" timeOffset="1973.0689">3416-1156 29,'0'0'195,"-8"0"29,8 0-16,0 0-31,-9 0-19,9 0-8,0 0-14,0 0-19,0 0-24,0 0-19,0 0-20,9-5-15,-1 5-10,3-4-8,-3-2-7,10 0-10,-8 2-8,7-3-20,2 4-27,-10-8-38,10 6-41,-2 0-41,-7-6-46,-1 6-46,10-6-6,-11 8 16,-8-8 31</inkml:trace>
          <inkml:trace contextRef="#ctx0" brushRef="#br0" timeOffset="-1776.7763">-1 186 15,'0'5'112,"0"-5"-22,0 0-18,0 0-11,0 0-4,0 5-4,0-5-4,0 0-2,0 0 2,0 0 1,0 0 0,0 0-2,0 0-1,0 0-3,0 0-3,0-5-3,0 5-3,0 0-3,0 0-2,0-5-3,0 5-3,0-6-2,0 1-1,0 0 1,0 1 1,0-2 1,0-4-1,0-1-1,9 1-3,-9 0-4,8-1-4,-8 1-3,9 1-2,1-2-3,-1 0 0,0 1-1,1 1 1,7-2-2,-7 5-2,-1-4 2,0 5 1,10-1-2,-11 1 1,1 1 0,1 4 0,8 0-1,-8 0 1,-2 9 1,-8-3 0,9 9 1,-9 2 1,0 2 0,0 3-1,0 8-1,-9 1 0,1-1 1,-2 7-1,1-1 0,0-1 1,-1 6-1,-7-10-1,6 5-1,3-4 1,-1-2 1,0-6-3,-1 3 1,10-6-1,-9-5 1,9-2 2,0-3 3,-8-1 5,8-4 3,8-1 3,-8-5 4,0-5 0,9-1-2,1 1-1,-1-5-3,0 1-2,-1-2-2,11-1-3,-10-3-1,10 1-3,0-2-2,-11 1-6,10-1-15,1 0-21,0 2-32,-11-2-32,11 0-39,-10 7-42,8-7-42,-7 0-16,8 6 13,-8-6 23</inkml:trace>
          <inkml:trace contextRef="#ctx0" brushRef="#br0" timeOffset="-1397.6145">547-119 31,'0'-3'168,"0"3"-7,0-6-32,0 2-28,0 4-19,0-6-14,9 6-17,-9-5-12,9-1-6,-9 1-4,10 0-2,-2 0 0,1-1 2,0-3 1,10-2-3,-11 7-1,11-7-3,0 0-3,-1 2-3,0-3-6,0 3-3,1 4-5,0-5-5,-11-1-12,1 5-19,0 2-26,1-5-29,-1 9-33,-1-6-37,-8 1-37,10 5-7,-10 0 11</inkml:trace>
          <inkml:trace contextRef="#ctx0" brushRef="#br0" timeOffset="-809.3203">565-190 10,'-9'6'108,"0"5"-19,-1-8-13,10 8-10,-9-1-6,1 7-6,8-7-6,-10 4-6,10 2-5,-9 0-4,9-1-4,-9 0-2,9 1-5,-9 0-2,9-1-1,0 0-2,0-4 0,-10 2-3,10-2-2,0 0 0,0-6-2,0 6 0,0-6-2,0 1 3,10-6-1,-10 3 0,0-3-1,9 0-1,0 0-1,0-3-3,-9-3 0,10 1-1,-2-6-1,11 6-1,-10-6 0,0 0 0,9 2-1,-9-1 0,10-1 0,-10 2 0,-1 4 0,11-5 0,-10 4 0,1 1 2,8 0 0,-10 0 0,2 5-2,-1-5 0,0 5 2,1 0 0,-1 0 1,-1 5 2,3 0 2,-3 0 2,1 0 1,0 1 2,-9 4 1,10-5-1,-1 4 0,-9 2 1,0-1-1,8-1-1,-8 8 1,-8-7 2,8 6 5,0-1 2,-9 2 5,-1-3 6,1 0 4,-8 3 3,6-2 3,3 1 5,-11 0 0,10-6 3,-10-1 1,11 7-1,-10-5-1,-1-6-2,11 5-7,-11 0-7,0-5-6,1 0-6,0 0-9,9 1-3,-10-6-5,2 0-4,7 0-8,1-6-17,-9 6-26,8-5-31,2-5-36,-1 4-34,-1-5-36,10 3-39,0-3-27,-9 0 1,9-3 19</inkml:trace>
          <inkml:trace contextRef="#ctx0" brushRef="#br0" timeOffset="-391.6853">985-688 20,'0'-10'144,"9"-1"-27,-9 6-22,10-1-16,-10 3-13,9-3-7,-9 6-7,9-4-5,-9 8-1,10 2-1,-2-3 2,-8 8 1,9 0 1,1 5-4,-10 3-4,9 8-7,-9-2-5,9 6-5,-9-1-5,0 2-4,8 4 0,-8-1-3,0 1-4,0 0-2,0-1-3,0 8 1,0-7-4,-8 0 0,8-1 2,0 1-1,0-1 0,0-3 1,0 0-1,-9-2-1,9-4 0,0 4 0,0-4-3,0-5-8,0-1-9,0 1-16,0-6-20,0 1-22,0-6-27,0 0-27,0 0-28,0-4-24,0-6-4,0 0 11</inkml:trace>
        </inkml:traceGroup>
      </inkml:traceGroup>
    </inkml:traceGroup>
  </inkml:traceGroup>
</inkml:ink>
</file>

<file path=ppt/ink/ink1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25:04.64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CAD1BC8-F0BC-409B-99A3-F0580AEC25D8}" emma:medium="tactile" emma:mode="ink">
          <msink:context xmlns:msink="http://schemas.microsoft.com/ink/2010/main" type="inkDrawing" rotatedBoundingBox="8833,4645 16356,4207 16416,5240 8893,5677" semanticType="callout" shapeName="Other">
            <msink:sourceLink direction="to" ref="{413F624F-C230-4843-91BF-3174B94E6311}"/>
            <msink:sourceLink direction="to" ref="{11230B5F-AF62-4AE1-9590-7C5D0605425F}"/>
          </msink:context>
        </emma:interpretation>
      </emma:emma>
    </inkml:annotationXML>
    <inkml:trace contextRef="#ctx0" brushRef="#br0">53 1153 2,'0'-5'40,"0"5"-2,0-6-4,-9 6 1,9-5-1,0-1 2,-10 1 0,10 0 0,0 1 2,0-3-1,0-2 1,-9 4-1,9-5 1,0-1-1,0 2-2,-8-7-1,8 0-2,0 6 1,0-6-4,0-4-3,0-1-2,0 1-3,0-6-1,0 5-5,0-4-2,0-1-3,0-1-2,0-1-2,0 2-2,0-6-2,0 2 0,0 3-1,0-3 0,-10 5-1,10-7-3,0 6 1,0-4 1,0 3 1,0 1 0,0 2 0,0-3 2,0 2 0,0 6-2,0-3 0,0 1 0,0 2 1,0-3-1,0 7-1,0-1-1,0 1 1,0-1-1,0 1-2,10 5 2,-10-5 2,0 4 3,0 0-2,0 7 1,0-5-1,0 2 0,0-3 0,0 5-1,0 0 0,0 5 0,0-5 0,0-1-1,0 6 0,0 0 0,0-5 0,0 5 0,0 0 0,0 0 1,0-5 0,0 5-2,0 0 2,0 0 0,0 5-1,0-5 1,0 0 0,0 0 0,0 5-2,0-5 1,0 0 0,0 0 0,0 6 0,0-6 1,0 0 0,0 5 0,0-5 0,0 0 0,0 0 0,0 0 1,0 0 0,0 0-1,0 0 0,8 0 0,-8 0 1,0 5-2,0-5 1,9 0 1,-9 0 0,10 0 0,8 0-1,-10 0 0,11 0-1,0 0 0,-1 5 1,19-5 0,-11 0 0,12 0 0,7 0 1,10 0 0,-10 0 0,10 0-1,9 0 0,0 0 0,1-5 0,8 5-1,-9 0 0,-1-5 1,11 5 0,-10 0 0,0 0 2,0-5-2,0 5 0,-1-6 0,1 6 2,10-5 0,-10 5-2,9-5 0,1 5 0,7-4-2,10-2 1,1 0-2,-1 6 0,11-4 1,6-1 1,-6 5 0,7-6-1,1 6 1,9 0 0,-10 0 0,1 0 3,0 0 2,-1 0-2,-8 0 2,8 0-2,-9 0 0,11 6-3,-11-6 0,1 0-1,-1 0 1,0 0-1,2-6 0,-2 6 2,-9 0-1,9 0 0,-8 0 0,-10 0 1,10 0 1,-9 0-1,-2 6 0,-7-6 0,-2 0 1,2 5 1,-10-1 1,0-4 0,0 6-1,0 0 2,-9-6-4,0 4 0,9-4 0,-9 5-1,-2-5 1,13 0-1,-13 0-1,13 0-1,-13 0 2,11 0-1,1 0 1,-1-5-1,-10 5 2,11 0 1,-1 0-1,-10-4 0,1 4 1,0 0-1,-9 0 0,8 0-1,-8 0 1,-9 0-1,9 0 1,-10 0 4,1 0-2,-10-6-1,9 6-1,-8 0 2,0-6-2,-1 6-2,1 0 0,-1-4 1,1-1 0,-11 5-1,11 0 2,-9-6 0,-2 6 0,11 0 1,-10 0 1,-9-5 1,10 5-3,-10 0 0,10 0 2,-11-5-1,1 5-2,0 0 0,1-5 1,-2 5-1,1-5-1,10 5 0,-10-6 1,1 1 1,-1 5 0,9-5 2,0 0-2,1 5 1,-2-4 0,2-1 0,0 5-1,-2 0 0,2-6 0,-10 1 0,10 5-1,-11 0 1,11 0 1,-10-6-2,0 6 1,-1 0 1,2 0-1,-1-5 0,-9 5 0,9 0 0,-9 0 0,10 0 0,-10-5 0,9 5 0,-9-5 0,0 5 0,8 0-1,-8 0 0,11-6 1,-11 6-1,8 0-3,-8 0-17,9 0-27,-9 6-38,9-6-59,1 0-29,-1 0-11</inkml:trace>
    <inkml:trace contextRef="#ctx0" brushRef="#br0" timeOffset="48396.6653">7119-210 112,'-9'-5'141,"-1"0"-32,10 5-14,0-4-7,-9-2-6,9 6-1,0-5-5,0 5-5,0 0-6,0-5-5,0 5-4,0 0-8,0 0-4,0 0-3,0 0-3,0 0-1,0 5 2,0-5 6,9 5 2,-9 5 2,10 0 2,7 0-3,-8 1-8,1 5-7,8-2-5,0 2-6,1 5-3,-1-5-5,9 4-3,-8 1-2,9-1-1,-11-5-2,11 6-1,-1-6-1,1 0-1,-11 2 1,2 2-1,0-3-1,-2-6-1,-7 1 0,8 4 0,-10-5 0,3 0 0,-11 1 3,0-1-1,0-4 1,-11 5 2,3-2-1,-10 1-2,8 1 0,-7-1 0,-2 0-2,0 5-1,2 1 0,-2 0 0,10-2-5,0 2-15,-1 5-30,2-6-38,8 5-40,0-4-40,0 6-41,0-3-42,0-3-15,0 3 13,8 2 28</inkml:trace>
  </inkml:traceGroup>
</inkml:ink>
</file>

<file path=ppt/ink/ink1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25:55.83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0B01334-D909-475C-9F01-D9292B984D30}" emma:medium="tactile" emma:mode="ink">
          <msink:context xmlns:msink="http://schemas.microsoft.com/ink/2010/main" type="inkDrawing" rotatedBoundingBox="11126,6155 18572,8408 17308,12586 9862,10332" semanticType="callout" shapeName="Other">
            <msink:sourceLink direction="to" ref="{24A4AA1A-7B6D-4459-877F-AA5471691B39}"/>
            <msink:sourceLink direction="from" ref="{09554E80-B3D3-4DDC-8A85-5754DA905E56}"/>
          </msink:context>
        </emma:interpretation>
      </emma:emma>
    </inkml:annotationXML>
    <inkml:trace contextRef="#ctx0" brushRef="#br0">185 22 59,'0'-6'71,"0"6"-4,0-5-3,0 5-6,0 0-2,0 0-4,0-6-1,0 6-5,0 0-6,0 0-5,0-5-9,-9 5-7,9 5-6,0-5-6,0 6-1,0 5-3,0-1 0,-10-1 0,10 7 1,0 3 1,0 8 1,0-2 2,0 6 3,-8 1 0,8 3 2,0 1 0,0 6 2,0-2-2,0 1 1,0 6-1,0 4 1,0-4-1,0 5-5,0 2-1,0-1 1,0 4-1,0-1-2,0-1 0,0 3 0,0 3 1,-9-3 0,9 2 1,-10-3 6,10 5 1,-9-1 6,0 1 4,-1 0 6,1 5 1,1-7 0,-2 8 1,1-7 0,9 1 0,-9 5-4,0-10 1,-1 5 0,10-1 1,-8 7-4,-1-7-2,9 0-1,-10 0 3,1-3 5,9 3 3,-9 1 4,9 0 3,-10-6-1,10 6-4,0-11-8,0 6-6,0-6-7,0 0-4,10-4 0,-10 4-1,9-4-2,-9-2-1,9 2 0,1-1 1,-10-5-3,9 5 0,-1-5-2,-8 1 3,10-7 0,-10 6-2,9-4 1,-9 0-1,0-8 0,9 2 0,-9 1-2,0-2 2,9 1 0,-9-5 0,10 0-3,-10-1-1,0-4 3,8 4-2,-8-4-1,9 5 0,-9-6 0,10 5-1,-10-4-1,9 0 1,-9 4 1,9-4 0,1 6 0,-10-8 0,9 7 0,-1-4 0,-8-3 0,10 7 0,-1-6 0,0 1 0,-9-5 0,9 4 0,1-5 0,-2 5 0,-8-4-1,9 5 0,1-5 1,-10 4 1,9 1 0,-9 0 1,0-1 1,0 1-1,9-2 0,-9 3-1,0-2-1,0 0 2,0-4 0,0-1-1,0 2-1,0-3 2,0 2 0,0-6-2,0 4-1,0-3 0,0-1 1,0 6 0,-9-5 1,9-2 0,0 2 1,0-1-1,0 0 1,0 1 0,0-5-1,0 4 0,0-6-1,0 1 0,0 0 0,9 1-2,-9-1 1,0 0-3,10 0 4,-10-5 0,8 0 0,1 6 0,10-6 1,-10 0 1,10-6 0,-2 6 0,2-5-2,-2 5 0,11-5-1,-1 0 0,10-1-2,-10 1 1,11 0 0,-2-5 1,9 0 0,2-1-2,-2 1 2,10 0-1,-9-6 2,8 1 0,1 5 2,9-6 0,-9 1 0,9 0 2,-1 4-4,1-4 0,2-1 0,6 1 0,1-1 0,1 2-1,-2-9 0,11 10-1,-11-4-1,20-4-1,-10 7 2,1-2 1,-2 2 1,2-2-1,8 0 0,-8 1 1,0 0 0,-2 4-2,2-4 0,-1 4 1,0 1 1,10 0 0,-10 5-1,0-6 0,1 1 0,8 5 0,1-6-2,-11 6 2,10 1 0,-8-1-2,8 0 1,1 5-2,-10-6 3,10 6-1,-9 0 2,-2 0 0,1 0-1,1 0 2,-2 0-1,-7 6 0,-1-1 0,1-5-1,-2 9 1,-8-4 1,10 0 3,-10 1-1,0-1-1,0 1 0,-1-2 0,1 7-2,-9-6-1,9-1-1,0 7 0,-9-6 2,0 0 0,9 1-1,-9 4 1,-1-5 0,11 0-1,-11 5 0,11-3 1,-11-3 0,1 1 0,9 0 1,-9 0 0,0 0-1,0 1 0,-10-1 0,10 0 0,-10-1 0,2 3 0,-1-4 1,-1 3 2,-9-1-1,11 5-1,-11-4 1,9-1 0,-7-5-2,-2 6 0,0-3 0,-8 4 0,8-7 0,0 4 0,-8 1 0,-1 0 0,1-5 0,-1 6 0,1-6-1,-11 0 0,11 5 1,-9-5-1,0 0 0,-11 0 1,11 6-2,-10-6 0,0 0 0,-1 4 1,2-4 1,-10 0 0,9 0 1,-9 0 0,9 0 1,-9 0 0,0 0-1,0 0-1,10 0 0,-10 0 1,0 0-1,0 0-1,0 0 1,0 0 0,0 0 0,0 0-2,0 0 0,0 0 1,0 0-1,0 0 2,0 0-3,0 0 1,0 0-1,0 0-6,0 0-11,0 0-13,0 0-12,0 0-15,0 0-14,0 0-14,0 0-12,0 0-16,0 0-16,0 0-16,0 0-20,0 0-22,0 0-14,-10-4 8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15.7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F0DB7B5-F453-43CF-83D3-B09DE26A3942}" emma:medium="tactile" emma:mode="ink">
          <msink:context xmlns:msink="http://schemas.microsoft.com/ink/2010/main" type="inkDrawing"/>
        </emma:interpretation>
      </emma:emma>
    </inkml:annotationXML>
    <inkml:trace contextRef="#ctx0" brushRef="#br0">0 4 26,'2'-1'36,"0"1"-2,3 0-1,-3 0-3,1 0-4,1 0-4,-1 0-5,-1 0-3,3 0-4,-3-1-3,3 1 0,-1 0-2,-1 0 1,1 0-2,-1 0-1,1 0-2,-2 0 0,3 0 0,-3 0-2,1 0-5,-1 0-10,0 0-23,3 0-38,-3-2-20</inkml:trace>
  </inkml:traceGroup>
</inkml:ink>
</file>

<file path=ppt/ink/ink1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29:40.83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69D0A1D-4F60-424E-9C4F-21E5384A43DF}" emma:medium="tactile" emma:mode="ink">
          <msink:context xmlns:msink="http://schemas.microsoft.com/ink/2010/main" type="writingRegion" rotatedBoundingBox="20309,76 24334,-110 24364,542 20339,729"/>
        </emma:interpretation>
      </emma:emma>
    </inkml:annotationXML>
    <inkml:traceGroup>
      <inkml:annotationXML>
        <emma:emma xmlns:emma="http://www.w3.org/2003/04/emma" version="1.0">
          <emma:interpretation id="{54012008-BAF4-462F-AC97-359E16E620E8}" emma:medium="tactile" emma:mode="ink">
            <msink:context xmlns:msink="http://schemas.microsoft.com/ink/2010/main" type="paragraph" rotatedBoundingBox="20309,76 24334,-110 24364,542 20339,7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2630D2-9195-4339-8ACD-9DA42AA7A459}" emma:medium="tactile" emma:mode="ink">
              <msink:context xmlns:msink="http://schemas.microsoft.com/ink/2010/main" type="line" rotatedBoundingBox="20309,76 24334,-110 24364,542 20339,729"/>
            </emma:interpretation>
          </emma:emma>
        </inkml:annotationXML>
        <inkml:traceGroup>
          <inkml:annotationXML>
            <emma:emma xmlns:emma="http://www.w3.org/2003/04/emma" version="1.0">
              <emma:interpretation id="{1D0D435D-B382-49CE-A914-53791FCA569A}" emma:medium="tactile" emma:mode="ink">
                <msink:context xmlns:msink="http://schemas.microsoft.com/ink/2010/main" type="inkWord" rotatedBoundingBox="20309,76 24334,-110 24364,542 20339,729"/>
              </emma:interpretation>
              <emma:one-of disjunction-type="recognition" id="oneOf0">
                <emma:interpretation id="interp0" emma:lang="en-US" emma:confidence="0.5">
                  <emma:literal>Video-24</emma:literal>
                </emma:interpretation>
                <emma:interpretation id="interp1" emma:lang="en-US" emma:confidence="0.5">
                  <emma:literal>Video -2 t</emma:literal>
                </emma:interpretation>
                <emma:interpretation id="interp2" emma:lang="en-US" emma:confidence="0.5">
                  <emma:literal>Video -24</emma:literal>
                </emma:interpretation>
                <emma:interpretation id="interp3" emma:lang="en-US" emma:confidence="0">
                  <emma:literal>video -2 t</emma:literal>
                </emma:interpretation>
                <emma:interpretation id="interp4" emma:lang="en-US" emma:confidence="0">
                  <emma:literal>video -24</emma:literal>
                </emma:interpretation>
              </emma:one-of>
            </emma:emma>
          </inkml:annotationXML>
          <inkml:trace contextRef="#ctx0" brushRef="#br0">-1 30 15,'0'0'68,"0"0"-4,0 0-4,0-5-2,0 5-6,0 0-1,0 0-5,0 0-4,0 0-3,0 5-3,0-5-2,0 0-1,0 0 1,0 6 3,0-2 0,0 1-4,0 1-3,0-1-4,0 6-2,0-6-4,0 4-2,0 2 0,0-1-1,0 6 0,0-7 0,0 7 2,0 5-1,9-1 2,-9 1 0,9 0 0,-9 4-3,10-4-4,-10 4-2,9-4-4,-1 6 0,-8-8-4,9 2 1,1-1-1,-10-5-1,9 1 0,-1 0 1,-8-1 1,11-5 3,-11-5 8,8 6 8,-8-6 10,9 1 15,1-3 15,-10-3 14,9 0 5,0 0 4,-1-3-2,2-8-9,-1 0-14,10-4-12,-10 0-14,-1-11-10,3 5-8,6-9-8,-7 0-4,-1-2-4,8 2 1,-7-7-2,8 7 0,-8-2-3,-1 7-2,-1-1-4,11 0-17,-10 5-27,-9 7-31,9-2-32,1 0-35,-1 6-36,-9-1-27,8 6-23,2 0-16,-1 1 10,-9-1 26</inkml:trace>
          <inkml:trace contextRef="#ctx0" brushRef="#br0" timeOffset="358.0364">565 246 24,'0'5'156,"0"-5"-19,0 5-25,0-5-17,0 5-14,0-5-8,0 5-12,0-5-9,0 6-8,0-6-5,0 0-7,0 5-6,0 1-4,0-6-5,0 4-2,0 6-4,0-5 0,10 6-4,-10-1-1,0 1-1,0 0-2,0 2 1,0-2-2,0 0-1,0 4-1,0-5-3,0 1-7,0-1-14,0 6-22,0-11-20,-10 4-25,10-2-26,0-3-27,0-4-27,0 0-3,0-4 10</inkml:trace>
          <inkml:trace contextRef="#ctx0" brushRef="#br0" timeOffset="563.0697">575 97 120,'0'-11'190,"0"6"-18,0 0-38,0 1-22,0-1-17,0-2-20,0 3-20,0-1-19,0 5-13,0-6-11,0 6-7,0 0-9,0-5-13,9 5-18,-9 0-22,0 5-27,9-5-33,1 6-32,-2-6-32,1 5-4,0-1 12</inkml:trace>
          <inkml:trace contextRef="#ctx0" brushRef="#br0" timeOffset="1953.8776">931 178 30,'-9'0'108,"9"0"-17,0 0-11,-9 0-7,9 0-7,-10 0-8,1 0-8,1 0-5,-1 0-5,-1 0-2,-8 6-5,8-6-4,1 0-5,-9 5-5,9 1-5,-9-2-4,8 7-3,-7 0-1,7-2-2,1 7-3,-10-1 0,10 1-1,1 0-1,8 4 1,-9 1 0,-1-7 0,10 7 0,0-1 1,0 2 1,0-2 0,0-4-2,10 0 0,-10-2 0,9 2-1,-1-5 1,-8-1-1,9-6 1,1 6 0,8-10 1,-8 0-1,-1 0-2,9-5 0,-9-4-5,0-1-2,10-7-3,-11 2-3,1-5 0,1-6 0,-1-1 2,0-3 1,1-2 3,-1 2 3,-1-5-1,-8-7 1,9 1 2,1 6 0,-10-6 0,9 4 2,-9 1 2,0 5 0,0 0 3,9 10 4,-9 2 6,0-3 7,0 9 6,0 0 1,0 4-1,0 4-1,0 0-5,-9 0-6,9 5-6,0 5-4,0 0-1,-9 5 0,9 7-1,-10-4-3,10 9 2,0-3 0,-9 2-2,9 6 0,0 4 0,0-7 4,0 8-2,9 0 1,-9-2 0,10 0-4,-1-4-5,0 6-9,-9-13-10,18 7-11,-9-6-8,1-4-8,8-2-3,-8-3 0,7-5 4,2-2 4,-10 2 5,10-6 6,-2-6 9,-7 6 6,-1-10 6,8 7 5,-7-14 4,-1 2 4,0-1 4,-9 2 5,10-8 4,-1 3 9,-9 3 9,8-5 11,-8 5 7,0 5 9,0-3 5,0 4 2,0 4-2,-8 1-9,8-1-9,0 2-9,0-2-10,-9 3-9,9 3-7,0 0-3,-10 3-3,10 3-2,0-2 1,0 2 0,0 5 0,0-1 0,0-5 1,0 4 1,0 2 0,0-1 0,0 1-1,10-5-1,-10-1 0,9 4 0,-9-4-3,8-5 2,-8 7-1,11-7 2,-3 0-1,1-7 0,0 2 1,-9 1 1,10-6 0,-1-1-2,-9 1 4,8-7-1,-8 8 0,10-6-2,-10-2-1,0 4 0,0 2 1,0-5 1,0 5 3,0 1 3,0 1 0,0 2 0,-10 3 0,10-1-3,-8 5-2,-1 0-2,-1 5 1,1 6-1,-8-2-1,6 1 1,3 6 1,-1 6 0,-1-3-1,1 2 0,0-1 0,-1 6 0,10-1-2,-8-4 2,8 6 0,0-3 0,0-3 0,0-1 0,8-4 1,-8 5 1,10-7 0,8-2-1,-8-3 1,7-3-1,2-1-1,-1-5-2,1 0 1,8-5 0,1-1 1,-11-3-1,11-3 1,-1-2-2,1-2 1,-9-5 0,-2 7-1,2-7 2,0-5 0,-2 5 1,-8 1-1,1 0 1,7-1 3,-17 5 0,11 2 4,-11-2 4,8 0 4,-8 6 4,0 1 3,0-2 1,0 0 2,0 6-3,0 0-1,0-1-4,0 6-5,0 0-5,0 0-4,0 0-2,-8 11-2,8-6-1,-11 6 1,11 3 0,-8 2 1,8 0 1,-9 0 0,-1 4 2,10 1-2,0-2 2,-9 2-2,9 0-2,0-1 0,0-4 0,0 5 0,0-7 0,0 2 0,9 0 1,-9-1-1,10-5 0,7 1 0,-6-7 0,-3 2 0,11-6-1,-2 0 1,2 0 0,-1-6 0,1 2 0,-1-7 0,10-5 2,-11 2-2,2-3 1,-1-4-1,-8 2-2,7-2 1,2-4-1,-10-1 0,0 6 1,-9-7 2,10 6 3,-10-3-1,-10 7 3,10-2 0,-18 3-2,9 0-1,-9 6-3,-1 6-3,-9-8-9,11 8-17,-11 4-24,1-5-31,8 5-34,-9 5-46,11-1-43,-2-4-7,2 12 9</inkml:trace>
          <inkml:trace contextRef="#ctx0" brushRef="#br0" timeOffset="2375.7491">2229 143 23,'-18'5'170,"8"1"5,-7 4-27,7-10-16,1 5-10,0 1-13,9-3-15,-10-3-18,10 0-16,-9 6-13,9-6-9,9 0-7,1 0-7,-1 0-4,10-6-7,8 6-3,-9-3-7,9-3-10,1 1-24,8 5-33,-8-10-44,-1 4-55,9 1-58,-8-1-22,-9 2 4,8-5 24</inkml:trace>
          <inkml:trace contextRef="#ctx0" brushRef="#br0" timeOffset="2858.5061">2915 36 87,'-10'4'167,"1"-4"-32,9 0-26,-9 0-13,1 0-11,8 0-7,-11 0-11,3 0-9,8-4-9,0-2-8,0 1-7,0-6-8,8 6-7,3-4-6,-3-2-5,1 0-3,0 7-4,1-7-1,7 5 0,-7 3 0,8-3 0,-8 1 0,7 0 0,-7 5 0,-1 5 0,0-5-1,10 5 1,-19 4 0,8 2 2,1-1 1,-9 7 0,0 2 0,-9 3 0,9-2 0,-8 5 0,-2 1-1,-8 0 1,9 0 0,-9-1-2,-1 1-1,1-1 3,8-4 1,-7 0 1,7-1 2,1-10 6,0 6 10,1-5 11,8 0 10,0-8 10,0 3 10,0-6 5,0 4-2,8-4-7,1-4-9,0 4-10,10-6-13,-1 3-11,-9-5-8,19 5-4,-10-3-7,0 1-14,1-5-26,8 4-37,-9 1-39,1-4-46,-2 3-45,11 2-45,-10-7-14,1 0 14,-1 1 28</inkml:trace>
          <inkml:trace contextRef="#ctx0" brushRef="#br0" timeOffset="3613.4395">3618-37 123,'-8'-6'181,"8"3"-31,0-3-18,-11 1-6,11 0 2,0 0-2,-8-1-3,8 6-5,0 0-6,0-5-11,0 5-15,-9 0-14,9 0-17,0 0-14,0 0-13,-10 5-8,10-5-7,-9 11-5,9-1 0,-8-1-1,8 8 1,-9-7 1,-1 6 0,1-2-1,0 2 3,-1-1 6,10 0 4,-9 1 11,1-6 12,-2 1 13,10 5 11,-9-11 7,0 4 6,9-3 3,0-2-2,-9 2-2,9-1-1,0 1 0,-10-6-1,10 5-1,0 0-3,0-5-3,-8 0-5,8 0-3,0 0-4,0 5-4,0-5-2,0 0-3,8 0-4,2 0-8,-1-5-7,0 5-7,18 0-9,-8-5-3,9 0-3,8-1-1,-8 1-2,8-1-10,0 2-19,0-2-41,2 3-65,-2-3-85,1 6-84,-1-5-73,0 5-59,2-6-50,-2 6 15,-8-5 61,-1 5 70</inkml:trace>
          <inkml:trace contextRef="#ctx0" brushRef="#br0" timeOffset="3157.6734">3610-22 92,'0'-4'179,"0"4"-22,8-6-12,-8 1-5,0 5 1,0 0 2,9 0-2,-9-6-8,0 6-11,0 0-15,0 0-18,0 6-15,0-6-16,0 5-13,10 1-9,-10 4-4,0 1-6,9-1-4,-9 4-4,0 3-5,0 3-4,9 0-2,-9 1 0,0 6-2,10-3-1,-10 3-3,8-3-13,-8 3-29,0-2-40,9-4-37,-9 4-41,0-9-39,9 5-28,-9-7-20,0 2-14,0-5 11,0-6 25</inkml:trace>
        </inkml:traceGroup>
      </inkml:traceGroup>
    </inkml:traceGroup>
  </inkml:traceGroup>
</inkml:ink>
</file>

<file path=ppt/ink/ink1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24:02.42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948BA27-D70D-424C-A489-4D931D5062A2}" emma:medium="tactile" emma:mode="ink">
          <msink:context xmlns:msink="http://schemas.microsoft.com/ink/2010/main" type="writingRegion" rotatedBoundingBox="507,868 32691,-1189 33726,14985 1541,17044"/>
        </emma:interpretation>
      </emma:emma>
    </inkml:annotationXML>
    <inkml:traceGroup>
      <inkml:annotationXML>
        <emma:emma xmlns:emma="http://www.w3.org/2003/04/emma" version="1.0">
          <emma:interpretation id="{5BE04504-64C0-4655-BE86-A32E5412D8CE}" emma:medium="tactile" emma:mode="ink">
            <msink:context xmlns:msink="http://schemas.microsoft.com/ink/2010/main" type="paragraph" rotatedBoundingBox="8126,174 13445,48 13478,1451 8160,15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539992E-A44B-47BB-93AC-639B7144BD77}" emma:medium="tactile" emma:mode="ink">
              <msink:context xmlns:msink="http://schemas.microsoft.com/ink/2010/main" type="line" rotatedBoundingBox="8126,174 13445,48 13478,1451 8160,1577"/>
            </emma:interpretation>
          </emma:emma>
        </inkml:annotationXML>
        <inkml:traceGroup>
          <inkml:annotationXML>
            <emma:emma xmlns:emma="http://www.w3.org/2003/04/emma" version="1.0">
              <emma:interpretation id="{246D136E-51AB-4C99-B757-1FD386B1C7C4}" emma:medium="tactile" emma:mode="ink">
                <msink:context xmlns:msink="http://schemas.microsoft.com/ink/2010/main" type="inkWord" rotatedBoundingBox="8132,421 11007,353 11032,1425 8158,1493"/>
              </emma:interpretation>
              <emma:one-of disjunction-type="recognition" id="oneOf0">
                <emma:interpretation id="interp0" emma:lang="en-US" emma:confidence="0.5">
                  <emma:literal>*</emma:literal>
                </emma:interpretation>
                <emma:interpretation id="interp1" emma:lang="en-US" emma:confidence="0">
                  <emma:literal>#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&amp;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1206-88 37,'-9'-6'53,"-10"0"-3,11 2 5,-10-2 0,8 6-1,1-4-4,1 4-5,-11-5-3,10 5-1,9 0-1,-10-5 3,1 5-1,9 0-3,-9 0-3,9 0-6,0 0-6,-8 0-6,8 0-2,8 0 5,-8 0 6,9 0 5,0 5 6,10-5 5,8 5 1,1-5 1,8 0-2,0 4 0,11-4-3,-2 0-1,1 0-5,9 0-5,-1 0-5,1-4-8,0 4-2,0-5-6,0 0-2,-1 5-2,1-6-1,-8 1-1,-11-1-1,10 2-1,-20 4 1,12-6-1,-20 6 0,9 0-2,-8-3-7,-10 3-14,-1 0-20,2 0-24,-10 0-27,0 0-28,-10 3-21,2-3-16,-11 6-20,1-6-10,0 4 10</inkml:trace>
          <inkml:trace contextRef="#ctx0" brushRef="#br0" timeOffset="739.6946">1626-104 77,'0'0'83,"0"0"-4,0 0-3,0 0-5,0 4-7,0-4-7,0 0-8,11 0-4,-11 0-2,8 6-4,-8 0-3,9-1-2,0-1-1,1 2-3,-10 4-1,9 1-2,-1-2-1,2 7-2,-1 5-3,0 0-2,1-1-2,-1 4-1,-1 3 3,1-2-1,1 11 0,-1-5-1,0 6 0,1-2-3,-2 2-4,1 4-2,1-6-1,-1 1-1,-9 1-1,9 0-1,-9-2-1,8-5 2,3-3-3,-11-3 1,0-2 0,8-3-1,-8 2 0,0-10 0,0 4 0,0-5 1,0 0 1,0-4 3,0-1 5,0 0 4,0 0 2,0 1 0,0-6 0,-8 5-4,8-5-6,-11 0-4,3 0-1,-1 0-2,0 0-1,-1 0 0,-7 0 0,7 0-1,-8 0 0,8 6-1,-7-6 0,8 3 2,-10-3 0,0 7 0,11-7-1,-11 3 1,10-3 3,-8 6 1,6-1 5,3-5 5,-1 6 12,-1-6 6,1 5 7,0-5 8,9 0 3,-10 0 0,10 0-2,0 0-3,0 0-6,0 0-4,0 0-5,10 0-3,-1 0-2,10-5-3,-2 5 1,2-6-2,-1 1-1,9-1-4,1 6-3,-1-3 0,1-4-4,8 4-1,-8-3 0,8-5-1,-8 6-1,9 0-2,0 0-1,-1-1-1,0 3-2,0-4 0,-8 3 1,8-2 0,-8 0-1,-1 2 1,1-1 1,-1-1-1,-8 1-1,-1 5 0,1-5-1,-2 5 1,2 0-1,0-5 1,-11 5 1,1 0-1,1 0 1,-1-5-1,0 5 0,-1 0-3,-8 0 2,0 0 1,10 0-2,-10 0-13,0 0-26,0 0-41,9 0-50,-9 0-56,0-6-58,0 6-60,-9 0-12,9-4 22,0-7 39</inkml:trace>
          <inkml:trace contextRef="#ctx0" brushRef="#br0" timeOffset="-175471.5009">3656 24 21,'-9'0'74,"9"5"-5,0-5-7,-9 0-6,9 0-9,0 0-4,0 0-6,0 0-6,-10 0-6,10 0-2,0 6 2,0-6-3,0 0 2,0 0 1,10 5 2,-10-5-1,0 5-1,9-5-1,0 5-3,-1-5-4,3 0-6,6 6-1,2-6-3,0 0-4,-2 3-2,2-3-1,-2 0-2,2 0-13,9 0-20,-11 7-26,2-7-36,0 0-48,8-7-22,-18 7-2</inkml:trace>
          <inkml:trace contextRef="#ctx0" brushRef="#br0" timeOffset="2692.8359">2697-130 4,'0'-5'11,"0"5"2,0-6-1,9 6 3,-9-4 3,0 4 4,0-6 4,0 6 3,0 0 1,0 0 1,0-3 1,0 3-2,0 0-2,0 0-3,0 0-5,0 0-2,0 0-5,0 0 0,0 0-2,0 0-1,0 0-2,8 0-1,-8 0 0,9 0-3,1 0 0,-1 0-2,10-8 1,-11 8-1,20 0-1,-11 0 2,11 0-1,0-3-1,8 3 0,-9-6 2,1 6 1,8-5 0,-8 0 0,9 0 0,-10 5 0,0-6-2,1 1-2,-1 0 1,1 5-1,-9-4 1,-2 4-1,2-6 0,-10 6 0,1 0-2,-2 0-1,1 0-2,-9 0-7,0 0-11,0 0-16,-9 0-19,9 0-23,-8 6-22,-2-6-15</inkml:trace>
          <inkml:trace contextRef="#ctx0" brushRef="#br0" timeOffset="3637.4467">3071-181 17,'0'5'79,"0"-5"-2,0 0-4,9 0-3,-9 0-4,0 0-4,9 0-5,-9 5-4,10-5-3,-10 0-3,8 6-1,1-3-6,1-3-3,-10 8-6,9-5-3,0 7-3,1 1-3,-1 0-3,-1-2-3,1 7-2,-9-5-1,10 9-2,-1-4-1,-9 4 0,8 1 0,3 0-2,-11-1-2,8 1-1,1 5 0,-9-1-3,10 2 0,-10-3 2,9 3-1,0-3 0,-9 2 1,10 0 0,-10 0 1,8-6-3,-8 1 1,9-1 1,-9 0-4,9-3 0,-9-3 0,10 2 0,-10-6 0,0 6 0,9-7 1,-9 2 0,0 1 1,0-8-2,0 1-1,8 5 1,-8-10-1,0 5 1,0-1 3,0 3 2,0-7 2,0 0 0,-8 6 2,8-6 0,-9 0 0,9 0 0,-10 0-2,1 0-1,0 4-1,1-4-3,-2 0-2,1 6 0,0-6 0,-10 0 0,11 3 2,-11-3 2,10 6 3,-1-6 1,1 5 3,-8-5 3,7 6 1,1-6 3,0 5 1,-1-5 0,1 5 2,9 0-1,-8-5 1,-2 0 2,1 6 0,9-6 1,-9 3 2,9-3 2,0 0 2,-9 0-1,9 7 2,0-7 0,0 0 1,0 0 0,0 0-4,0 0 0,0 0-1,0 0-2,9 0-1,0 0-2,0-7-1,1 7-2,7-3-4,2-3-1,9 6-3,-11-5-4,10 0-2,1 0 1,0-1-2,-1 1-2,1-4-2,-1 3 0,1 2 1,-1-2-1,1-1 0,0-2-1,-2 9 1,1-10 0,1 5 0,-9 1-1,8-3-1,1 7 2,-11-5-1,11 0 1,-9-1 0,-2 6 0,2-4 0,0 4-1,-2-5 0,2 5-1,-10-5 0,-1 5 2,3 0 0,-3-6 0,1 6 0,1 0 3,-10-5-1,9 5 0,-1 0 1,-8 0 4,9 0 5,-9 0 6,0 0 13,0 0 12,10 0 10,-10 0 8,0 0 7,0 0 3,0 0-5,0 0-3,0 0-6,0 0-6,0 0-9,0 0-9,0 0-7,0 0-8,0 0-6,-10 0-6,10 0-5,0 0-18,0 0-42,-9 0-60,9 0-68,-8 5-61,8-5-59,0 0-49,0 0-21,0 0 27,-9 0 48,9-5 52</inkml:trace>
          <inkml:trace contextRef="#ctx0" brushRef="#br1" timeOffset="15494.5286">1362-144 2,'0'0'47,"-10"4"0,2-4-1,8 0 2,-9 0 0,-1 0-2,1 0-1,9 6-4,-9-6-2,-1 0-5,-7 5-2,8-5-3,-1 6-3,-8-6 0,0 5-1,9-5 2,-10 5 0,0-1 1,2 2 0,8-2-2,-10-4 1,0 6 1,11 0 1,-11-6-3,10 5 0,0-5-5,1 4-3,-2-4-5,10 6-4,-9-6-4,9 5 0,0-5-2,9 5 1,1-5 3,-2 6 0,10-6 3,9 5 0,-8-5 2,18 5 1,-10-5-2,9 0 0,2 0-1,7 0 1,1 0-1,-9-5 3,8 5 2,10-5 2,-9-1 2,-1 1 1,10 0 3,-10-1-1,2 2-2,-2-1-1,1-1 0,-1 0-2,1 2-2,-9-2-2,-1 2 0,-8-1-3,-1 0 0,1-1-2,-10 6 3,0-5 5,-8-1 9,-1 6 10,-1 0 4,1-4 4,-9 4-2,0 0-6,0 0-7,0-6-13,-9 6-4,1 0-6,-1 0-1,-10 0-3,0 0 0,2 0-1,-2 0-2,2 0 2,-11 6-1,1-6 0,-1 0 1,0 0 0,1 4 2,-1-4-2,-8 6 0,8-1-1,1-5-2,-1 6 2,-8-6 1,17 5-1,-8-5 3,1 5 0,7-5 0,0 4-2,1-4 0,8 6 0,-7-6 0,8 4-1,-1-4 1,1 0-1,1 0 0,8 0-1,0 0 2,0 0-1,0 0 1,8 0 1,1 0 2,10 0-1,-2-4 1,11-2 0,-1 6-2,1 0 1,8-4 0,2-1-1,-2 5 0,0-5 0,1 5 1,-1-6-2,2 6 1,-2-5 1,-8 5 0,-1-6-2,-9 6 1,9-4 1,-8 4 2,-10 0 3,-1-6 1,2 6 3,-10 0 2,0 0 0,0 0-2,-10 6-1,-7-6-3,-2 0-2,2 4 0,-11-4-2,1 6 0,-1-1-1,-8-5-2,-2 6 2,2-1-1,-1-5 3,1 5-4,0-1 0,-2-4 2,2 6-1,8-2 2,1-4-1,-1 6 4,2-6 4,7 0 1,0 6 1,2-6 0,7 0 1,1 0-1,1 5-2,-1-5-1,9 0-1,0 0 0,0 0 1,0 0 4,9 0 6,-1-5 4,1 5 5,10 0 6,0-6 1,-2 6 2,2-6-3,8 2-1,1-2-4,-11 6-6,11-4-4,-9-1-3,8 5-3,-9-5-5,1 5-2,-2-6 0,-7 6 1,-1 0-1,0 0 6,1-5 10,-2 5 4,-8 0 2,0 0 0,-8 0-1,-2 0-6,1 0-9,-10 0-5,2 5-5,-2-5 0,-9 6-2,1-1 0,1 0 0,-2-1 2,0-4-2,-8 6 0,9-2 1,-1 2 0,1-6-2,-1 6 2,9-1-1,2-5 3,-2 4-1,1-4 1,8 0 2,2 6-2,-1-6 1,-1 0 1,1 0 2,9 0 0,0 0 1,-9 0 1,18 0 0,-9-6-1,0 6-1,9-4-1,-9 4-1,10-5-1,-1 5-2,-1-6 0,-8 0-1,10 6 1,-1-4-1,0-2 0,0 2 2,1 4 0,-10-5-1,8 5-1,-8-5 3,9 5 1,-9 0-1,0-6 2,0 6 1,0 0 0,0 0-2,-9-5-3,1 5 0,-2 0-1,1-6-1,0 6 0,-10 0 2,11 0-1,-11 0 0,1 0-1,-1 0 0,11 0 0,-11 0-2,1 6 0,8-6-1,-7 0 2,7 0-1,1 0 2,9 0 1,-9 0 0,-1 0 0,10 0-1,-8 0 0,8 0-1,-9 0-3,9 0 1,0 0-16,0 0-34,0 0-53,0 0-60,0 0-64,0 0-61,9-6-47,-1 6-37,2-10 15,-1 7 42,10-8 53</inkml:trace>
          <inkml:trace contextRef="#ctx0" brushRef="#br0" timeOffset="20957.5055">1261-118 13,'0'0'36,"-9"0"-1,0 0 1,-1 0 3,2 0-2,-1 0 2,9 5-2,-10-5-2,1 0-2,9 4-4,-9-4-1,9 0-2,0 0-4,-10 0-2,10 0-2,0 0-4,0 0 0,0 6-2,-8-6 1,8 0 0,0 4 4,0-4 0,0 0 1,0 0 0,0 0 1,0 6 3,0-6 6,8 0 8,2 0 6,-1 6 5,10-6 5,8 0-3,-9 0-3,18 0-3,-8 0-3,18-6-1,-10 6-2,11-6-1,-2 2 1,10-2 1,-10 2 2,10-1 1,-9-6 1,8 6 2,1-5 1,-8 4-3,-2-5-4,1 8-3,-1-3-3,-7 1-6,-2-5-6,0 4-4,0 1-4,-8 0-2,-9 1 0,8-2 0,-9 2-1,1-2 3,-2 1 2,-7 5 1,-1-6 0,0 6 4,1 0-1,-1-5 1,-1 5-2,-8 0-3,9-5-3,-9 5-4,0 0-2,10 0-3,-10 0 0,0 0-2,0 0 0,0 0-8,0 0-18,0 0-34,0 0-43,0 0-44,-10 0-44,10 0-39,-9-5-31,1 5-13,-1 0 18,-1-5 33</inkml:trace>
          <inkml:trace contextRef="#ctx0" brushRef="#br0" timeOffset="22400.1617">1792 585 22,'-10'0'123,"1"0"-17,0 0-10,-1 5-5,1 1-2,1-6-4,-11 5-4,10 1-3,9-6 1,-9 5 2,-1-5 5,10 4 4,-8-4 7,8 5 1,-9-5 2,9 0 3,0 6-3,0-6-2,-10 0-6,10 0-6,0 4-9,0-4-9,0 0-5,-9 0 0,9 6 4,0-6 9,0 5 9,0-5 6,0 5 8,0-5 2,0 5-1,0-5-4,9 5-3,-9 1-1,10-6 1,-10 5-1,9-1-6,-1-4-7,11 6-9,0-6-11,-2 0-13,2 0-13,9 0-7,-1 0-6,-9 0-3,18 0-4,-17 0 0,8-6-2,1 6-3,0-4 4,-1 4-1,1-5 4,-2-1 2,1 1 7,1 0 7,-1 0 4,1 0 9,0-1 4,-10 2 8,9-2 13,-9-3 7,1 4-1,9-1-3,-11-5-4,-8 6-9,10 0-16,0-6-15,-2 8-7,-7-3-9,-1 1-4,8 0-3,-7 0-2,-1-1-2,0 6 1,10-5 0,-11-1-2,3 6-1,-3-3 1,1 3-1,0-6 0,-9 6-1,10 0-1,-10-4-20,9 4-38,-9 0-48,8 0-69,-8-6-109,0 6-123,0 0-91,10 0-62,-10-7-47,9 3 13,-9-1 85,9 0 111</inkml:trace>
          <inkml:trace contextRef="#ctx0" brushRef="#br0" timeOffset="21835.5171">1718-118 11,'0'0'59,"0"0"0,0 0 2,0 0 1,0 0-4,0 0-1,0 0-4,0 5-7,0-5-5,0 0-2,0 4 1,0-4 1,0 0 3,0 6 3,0-2 5,0 2 3,0 0-1,0-1-1,0-1 1,0 2 0,10 4-1,-10 1 1,9-2 2,-9 2 4,8-1 0,-8 0-3,9 1 1,-9-2 1,10 7-2,-1-5 2,0 4 4,1 1 4,-2 0 6,1-1 3,-9-5 8,10 10 7,-1-9 4,0 4 4,-1 1 5,3 0 5,-3-2 0,1 2 3,-9 4 0,10-5-2,-1 1-4,-9-2-7,9 3-8,-9-2-12,10 6-11,-2-6-7,-8 5-8,9 2-6,-9-7-9,10 5-2,-10-4-3,0 4-5,9 1 4,-9-6 1,0 6 4,9-1-2,-9-4 0,0 5 1,8-7-1,-8 3-2,0-3-2,0 2 2,0-1 0,0-4-1,11 4 2,-11-5-3,0 0 3,8 1 2,-8-1-2,0-4 2,0 5-4,0-8 0,9 4-6,-9-4-4,0 3-1,0-1-5,0 1-1,0-1-2,0-5-3,0 5 1,10-5-2,-10 5 2,0-5-3,0 6 0,0-6 0,0 3-1,0-3-2,0 7-1,0-7 2,0 0 0,0 4-3,0-4 1,0 0 0,0 0-1,0 5-3,0-5 0,0 0 1,0 0-1,0 0 3,0 0 0,0 0 0,0 0 1,9 0-2,-9 0 3,0 0-3,0 0-2,0 0 2,0 0 1,0 0-8,0 0-22,0 0-40,-9 0-45,9 0-65,0-5-100,0 5-102,0-4-78,-10-3-41,10 4-19,0-8 9,0 6 42,0-6 64,0 0 76,-9-2 68</inkml:trace>
          <inkml:trace contextRef="#ctx0" brushRef="#br0" timeOffset="23142.0087">3207-252 26,'-17'5'78,"-2"0"-1,11 0-2,-11 0-1,1 1-2,-1-1-3,1 1-3,0-2-1,-1 6 1,11-5 1,-11 0 3,1-5 0,8 6 3,1-1 1,-8 0 2,7-5 5,1 5 2,1 1 2,-3-6 0,11 0-2,-8 3-3,8-3-8,-9 0-3,9 0-2,0 8 3,0-8 9,0 0 10,0 0 9,9 0 7,-1 0 6,3 0-2,6 0-9,2-8-11,-2 8-10,11-3-11,-9-3-10,8 1-8,9-5-5,-8 4-4,0 1-2,8-4 0,0 3 1,-8-4 1,8 5 0,-9-6-4,1 6-2,0 0-2,-10-4-4,10 2-6,-11 2-6,2 1-1,-10-1-5,10 0-3,-10-1-2,-1 6 0,2-5-3,-1 5 1,0-6 1,-9 6-2,10 0-2,-10 0-1,0 0 2,9-4-10,-9 4-28,0 0-51,0 0-76,-9 0-74,9 0-73,0 0-55,-10 0-29,10 4 2,-9-4 22,0 0 21,-1 0 46,2 0 47</inkml:trace>
          <inkml:trace contextRef="#ctx0" brushRef="#br0" timeOffset="23971.8551">3135 569 56,'-9'7'156,"-1"-3"-25,-7 1-19,7 0-7,10 1-6,-9-6-6,0 5-1,9-5 4,0 0 10,0 6 9,9-6 7,0 0 6,1 0-6,7-6-12,2 1-16,0-1-11,7 1-8,1 0-6,1 1 0,0-6 1,8-1-2,2 1-3,7-1-4,-9 2-7,10-1-10,-9-3-5,-1 4-5,10-1-1,-10 1 0,1-3 0,-1 1 1,2 2-2,-12-2-3,12 6-5,-21-5-5,10 4-8,-8 2-4,-1-2-1,-8 2-4,-1-1 1,-1 5-3,2-5 0,-1 5-3,-9-6-10,0 6-30,0 0-48,0 0-57,0 0-63,0 0-53,-9 0-43,9 0-28,0 0-20,-10 0 20,10 0 41,-8-5 44</inkml:trace>
          <inkml:trace contextRef="#ctx0" brushRef="#br0" timeOffset="23605.9101">3290-242 90,'-9'0'129,"9"0"-15,0 0-6,0 0-3,-8 0 4,8 5 4,0-5-1,0 0 1,0 0-3,0 5-5,-10-5-4,10 0-5,0 6-3,10-6 3,-10 11 4,0-7 2,0 6-3,8 6-5,-8-6-6,9 12-14,-9-9-8,9 14-1,1-7 5,-10 6 7,9-1 5,-1 6 10,-8 0 7,11 6 4,-3-2-8,1 1-4,1 1-4,-10-2-10,9 6-11,0-5-11,-9 0-8,8 0-3,2 1 3,-10-2 0,9 1-1,0 0-1,-9-4-2,10-7-5,-10 5-11,9-9-6,-9 5-2,8-11-3,-8 6-1,0-6-1,11-5 0,-11 6-3,0-6-3,0-5-1,0 6-1,0-5 1,0-3 0,0-3 2,0 7-1,0-7 1,0 0 0,0 0-1,0 0-3,-11-7-1,11 4-8,-8-3-20,8 1-46,-9-6-82,-1 6-97,1-6-91,0-3-71,9 2-47,-10 3-15,10-7 21,-8 6 44,8-6 61,-9 2 66</inkml:trace>
        </inkml:traceGroup>
        <inkml:traceGroup>
          <inkml:annotationXML>
            <emma:emma xmlns:emma="http://www.w3.org/2003/04/emma" version="1.0">
              <emma:interpretation id="{DD387F23-EF7E-4E81-BD90-028C6E629225}" emma:medium="tactile" emma:mode="ink">
                <msink:context xmlns:msink="http://schemas.microsoft.com/ink/2010/main" type="inkWord" rotatedBoundingBox="11559,93 13445,48 13478,1451 11592,1496"/>
              </emma:interpretation>
              <emma:one-of disjunction-type="recognition" id="oneOf1">
                <emma:interpretation id="interp5" emma:lang="en-US" emma:confidence="0.5">
                  <emma:literal>#</emma:literal>
                </emma:interpretation>
                <emma:interpretation id="interp6" emma:lang="en-US" emma:confidence="0">
                  <emma:literal>*</emma:literal>
                </emma:interpretation>
                <emma:interpretation id="interp7" emma:lang="en-US" emma:confidence="0">
                  <emma:literal>K</emma:literal>
                </emma:interpretation>
                <emma:interpretation id="interp8" emma:lang="en-US" emma:confidence="0">
                  <emma:literal>&amp;</emma:literal>
                </emma:interpretation>
                <emma:interpretation id="interp9" emma:lang="en-US" emma:confidence="0">
                  <emma:literal>$</emma:literal>
                </emma:interpretation>
              </emma:one-of>
            </emma:emma>
          </inkml:annotationXML>
          <inkml:trace contextRef="#ctx0" brushRef="#br0" timeOffset="4335.8516">4990-494 4,'0'0'16,"0"0"-5,0 0-4,0 0-3,0 0-1,0 0-3,0 0-11,0 0-13</inkml:trace>
          <inkml:trace contextRef="#ctx0" brushRef="#br0" timeOffset="5055.4591">4981-494 58,'-8'0'74,"8"0"-3,0 0-6,-10 4-6,10-4-7,-9 0-4,9 0-7,-9 5-7,-1-5-4,1 0-3,1 0-4,-2 5-3,1-5-2,-9 6-1,8-1-3,-7-5-1,-2 6 2,10-2 0,-18-4 1,8 5 2,1 1 0,-9-1-1,8-1-2,-9-4-1,1 7-1,10-2 0,-11-1-4,9 1 0,2 0-2,-2-5-1,0 6-2,10-1-2,1-5 0,-3 5-2,3 0 0,-1-5-1,0 0 1,9 0-1,-10 6 0,10-6 0,0 0 1,0 5 1,-9-5-2,9 6 2,0-6 0,0 3 2,0 3 0,0-6 0,0 4 2,0-4 2,9 6 1,-9-1 0,0 1 2,0-1 0,10 0 1,-10 0-3,9 4-1,-9 2 1,9-1-1,-9 7-1,8 2 0,-8-3 1,11 10-1,-11-6 1,8 6 0,-8 5 2,0 0 3,0 4 0,0-3 2,0 3 2,9 1 1,-9-1 3,0 3 1,0-1 1,0-2 3,0 0-1,10-4-2,-10 5 0,0-4-4,9-2-2,-9 0-2,0-3-2,0-2-2,9-4-2,-9-1-1,10 1-1,-10-6-2,0 1-3,0 0 2,0-7-2,0-4 0,8 6 0,-8-6 1,0 0 3,0 1-1,0-6 0,0 3-15,0-3-26,0-3-29,0-3-37,-8 6-45,8-10-49,0-1-34,0-3 0,8-9 16</inkml:trace>
          <inkml:trace contextRef="#ctx0" brushRef="#br0" timeOffset="5816.4298">5466-431 40,'-9'0'66,"9"0"-3,-10 0-4,1 0-6,1 0-8,8 0-7,-10 0-5,1 5-3,9-5-3,0 0-1,-9 0 0,9 4-1,-10-4-2,10 0-1,0 0 3,0 5 1,0-5 5,0 0 3,10 0 3,-10 5 5,9-5-1,0 0-1,9 0-5,1 0-5,-1 0-5,9 0-6,1 0-5,-1 0-3,1-5-4,-1 5-4,10-5 0,-1 1-1,-8 4-2,8-12 0,0 12 0,-8-4 0,-1-1 2,9-1-1,-17 1 0,9 5-2,-11-4 1,2-2 0,0 6-4,-10 0-7,-1 0-12,3-5-16,-3 5-20,1 0-27,-9 0-30,0 0-33,0 0-25,-9 0-4</inkml:trace>
          <inkml:trace contextRef="#ctx0" brushRef="#br0" timeOffset="5354.581">4580 112 101,'0'0'106,"-10"0"2,10 0 4,-9 0 0,9 0-3,0 0-4,-9 0-5,9 0-5,0 0-7,0 0-7,0 0-12,9-4-11,-9 4-14,19 0-10,-11-5-12,1 5-9,10-5-3,-2 5-5,2-6-1,0 1-2,-2 1-1,11 4 1,-9-6-11,8 0-11,-9 2-19,1-3-23,-2 7-27,2-3-23,0-3-26,-2 1-24,2 0-25,-10 0-14,10-6 7</inkml:trace>
          <inkml:trace contextRef="#ctx0" brushRef="#br0" timeOffset="6399.6548">5530-412 3,'0'6'88,"-9"-6"2,-1 5-4,10 0-2,-9 0-6,1 1-8,8-1-6,-11 4-2,11 1 1,-8 1-1,8 5 1,0-2 1,0 7 2,0 1-1,0-1-1,0 3 2,0 7 1,0-5 2,8 5 0,-8 4-2,0 2-2,11-7-4,-11 7 0,0 4-2,0-6-1,0 6-5,8-5-2,-8 5-4,0-3-8,0-3-8,0 1-8,0 0-4,0-6-5,9 2-4,-9-2-2,0-9-1,0 6-1,0-8-3,0-3 2,0 0 0,10-2-1,-10-3 0,0-1-2,0-1 3,0-2-3,0-3 2,0 1 3,9 0 4,-9-5 14,0 6 18,0-6 13,0 0 7,8 0 3,-8 0-3,11-6-11,-11 1-17,17 0-16,-8 1-7,10-3-5,-1-2 0,10-1-3,-11-6-3,20 7 0,-10-7 0,10 5-1,0-4-2,8-1 0,-9 0 0,2 2-1,7 3 2,-9-5-1,2 6 0,-2-4 0,-8 3 0,8 0-8,-8 3-13,-1-3-24,1 5-26,-2-4-30,-7 5-27,0-1-27,-2 1-18,-7 0-8,-1 1-3,8-2-1,-6 6-2,-3-4-2,-8-2-8,9-1-11,-9 3 5,10-6 18</inkml:trace>
          <inkml:trace contextRef="#ctx0" brushRef="#br0" timeOffset="7209.8823">5804-21 24,'-9'0'64,"-1"0"1,1 5-6,9-5-5,-8 0-5,-2 0-2,10 5-2,-9-5-2,9 0 0,-9 6 0,9-6 0,-9 0 1,-1 0-1,10 5-1,-8-5-1,8 0-3,-9 6-1,9-6-5,0 0-2,-10 0-2,10 3-2,0-3 0,0 0-1,0 0 1,0 0 0,0 0 2,0 0 0,0 0 0,0 0 0,0 0-1,0 0-3,0 7-2,0-7-2,0 0-3,0 0-1,0 0 0,0 0 2,0 0-3,0 0 1,0 0 3,0 0-1,0 0-1,0 0-1,0 0 2,0 4-2,0-4-2,0 0 0,0 0 0,0 0 2,0 0 1,0 0 3,-9 0 4,9 0 3,0 0 2,-9 5 2,9-5-1,-10 5-3,1-5-4,9 6-3,-8-6-6,-1 5-3,9-5-1,-10 5-2,1-5-1,9 5-2,-9-5 1,9 0 1,0 0-3,-10 6 2,10-6 0,0 0 1,0 0 0,0 0 0,-8 0 2,8 0 2,0 0 0,0 0 2,0 0 5,0 0 5,0 0 4,0 0 6,8 0 3,-8 0 0,10 0-2,-1-6-4,0 6-6,10-5-6,-2 5-5,2-5-6,9 0-2,-1-1-2,1 1-2,-1 0 0,1 5 0,-2-4 1,1-3 0,1 4-1,0 3 0,-1-6 0,-8 1-1,-2-1 2,2 6-1,0-5 0,-10 5-1,0-5 0,-1 5 2,2 0-2,-1 0-1,0-5 1,-9 5 1,0 0-2,10 0-1,-10 0-1,0 0-2,0 0-15,0 0-34,0 0-45,-10 0-56,10 0-55,0 0-59,0 0-65,-9 0-9,9 0 25,-9 0 43</inkml:trace>
          <inkml:trace contextRef="#ctx0" brushRef="#br0" timeOffset="25069.7354">5054-447 38,'-9'-6'62,"9"6"-2,0-5-5,0 1-2,-8 4-4,8-6-2,-11 6-3,11-5-4,-8 5 0,-1-6-3,-1 6-1,1-5-2,0 5-1,1-5 0,-2 5-3,-8 0-2,8 0-2,-7 0 1,-2 0-1,1 5 1,0-5 2,-1 5 2,1 1 2,-9-1 2,-1 5 0,9-5-1,-8 6 0,9-7-1,-9 8-2,8-3-4,-9 2-1,11-1-2,-2-5-4,10 6-4,-9-5-2,9 3-3,0-5-3,-1 2 0,10-1-3,-9 1 1,9-1 1,-8 0 3,8-5 4,0 11 2,0-8 5,0 3 3,0-1 2,0 1 5,8-2 1,-8 7 0,0 0 3,9-2 1,-9-4 0,10 6-1,-1-1-2,-9 6-3,9-5 1,1 3-4,-10 2 0,8 5 3,-8-1 3,9 1 1,0 3 6,-9 3 5,0-1 8,10 4 7,-10 2 2,0 3 1,0 1 3,9 1-3,-9 4-4,0-6-4,0 6 0,0-1 1,0 3-3,0-8-1,0 2-2,0-7-4,0 1-4,0 0-3,0-4-3,0-3-4,0-3-6,0-1 0,0-4-6,0 0-6,0-7-2,0 1-3,0-4-3,0-1-1,0 0-3,0 0-1,0-5-21,0 5-50,0-5-62,-9-5-65,9 5-60,0-5-58,0-5-34,0 0-6,0-1 2,0-4 19,0-1 39,0-3 46</inkml:trace>
          <inkml:trace contextRef="#ctx0" brushRef="#br0" timeOffset="25422.1102">4633 20 8,'-8'-4'140,"-1"4"-29,-1 0-20,1 0-10,0 0-5,9-7-5,-8 7-5,8 0-2,0 0 1,-10 0 3,10-3 3,0 3-2,0 0-2,10 0-3,-10-6-6,8 6-7,1-5-6,0 5-6,1-6-7,7 1-6,2 5-7,-10-5-3,18 0-3,-8 5-3,-1-5-2,9 1-1,-8-3-1,9 3-1,-11 4-3,2-5 0,9 0-1,-10-1 1,0 6 0,1-5 0,-11 0 0,11-1-1,-10 2-5,0 4-18,1-5-26,-2 5-35,1-6-41,-9 6-48,0-6-53,9 6-25,-9-10 6,0 10 24</inkml:trace>
          <inkml:trace contextRef="#ctx0" brushRef="#br0" timeOffset="27331.9517">5602 51 56,'-17'0'98,"7"-5"-18,1 5-6,0 0 1,1 0-1,-3 0-3,3 0-4,-1 0-1,-1 0 0,10 0-2,-9 0-1,1 0 2,-3 0 1,3 0 2,-1 0 2,9 0 0,-9 0-2,-1 0-5,10 0-4,-9 0-6,9 0-5,0 0-4,0 0-1,0 0 3,0 0 3,9 0 5,1 0 0,-1 0-3,8-5-6,11 0-11,-1-1-10,1 1-9,8 0-6,-8-6-4,8 8-2,2-8-2,-11 0 0,10 6-2,-10-5 1,1 6 0,-11-3 0,11 3-1,-9-1 0,-2 0 0,-7-1-3,-1 6 2,0 0-5,-1-5-13,2 5-19,-10 0-30,9 0-33,-9 0-36,0 0-32,9 0-24,-9 0-18,0 0-13,0 0-15,0 0 10,0 0 22</inkml:trace>
          <inkml:trace contextRef="#ctx0" brushRef="#br0" timeOffset="26841.6051">6169-612 2,'0'0'89,"9"0"1,-9 0-4,0 0-1,0 0-5,0 0-8,0 0-7,-9 0-8,9 4-5,-8-4-8,8 0-5,-10 0-2,1 7-3,0-1-3,-10-6 0,11 4 0,-11-4 3,1 5 0,-9-1 2,8 2 4,-9-1 4,11 1-2,-11 4-2,1-5-3,-1 1-2,1 3-5,-10-4-3,10 5 0,-1-4 1,1 5 3,-1-1 1,1-6-2,-1 1 3,2 6-1,7-6 1,0 1-2,2-2-1,-2 1 0,10-5-3,-10 6-2,11-1-4,-1-5-2,-1 4-2,10-4-2,-9 0-2,1 7 0,8-7 0,-11 0-2,11 0 0,0 0-3,0 0 0,0 5-2,-8-5-4,8 0 1,0 0 1,0 0 0,0 0-1,0 4 4,8-4 6,-8 5 1,0-5 2,0 5 5,11 6 4,-11-6 3,8 6 3,1 0 8,-9 8 9,10-3 8,-10 3 7,9 8 4,-9-2 1,0 1-1,0 5-2,0 0-6,0 5-3,0-5-2,-9 4-4,9 1-2,0 1-5,0-2 0,0-5-1,0 8 1,0-1 3,0-2 1,0 0 3,0-4-4,0 5 0,0-4-5,9-2-7,-9 0-7,0-3-7,0-2-3,8 1-6,-8-6-4,0 1-1,0-6-1,0 2 1,11-4-2,-11-2 2,0 0 5,0-1-3,0-4-1,0 4 1,8-6 1,-8 1 0,0-5-2,0 5 0,0 1 1,0-6 1,0 0 1,0 0 0,0 5 0,0-5-1,0 0 1,0 0-2,0 0 1,0 6-1,0-6-1,0 0 1,0 0 0,0 5 1,0-5 1,0 4 1,0-4 3,0 5 1,0 1 0,0-2 0,0-4 1,0 6-1,0-6-2,0 5-1,0-5-2,0 5-1,0 0-2,0-5-2,0 5 1,0-5 1,0 6-3,0-6 0,0 5 2,0-1 0,0-4-3,9 6 3,-9 0 1,0-6 0,0 4-2,0-4 2,0 7 2,0-4 1,0-3 1,0 6 2,0-1 1,0 0 3,0 0 1,0 1-3,0-1 2,0 1 0,0-3-2,0 7 2,0-4-3,0-1 1,0 1-4,0-1 2,0 0 0,0 6 1,0-11-2,0 3-1,0 4 2,0-7 0,0 4-3,0-4-2,0 0-1,0 5 1,9-5 1,-9-5 3,0 5-1,10-4 2,-10-3 0,9 4-2,-1-3-4,2-4-5,-1 5 0,0-12-2,10 7 0,-11 1-1,11-7 1,-1 6 0,1-6 0,-1 0-2,0 1 2,9-5 0,-8 4-1,9-4-2,-11-1-1,11 1-3,-1 5-6,1-5-7,-11-3-8,11 9-9,-9 0-10,0-3-9,-2 2-10,-7 4-9,-1 1-18,8-1-32,-7 1-41,-10 6-48,9-1-46,0 0-38,-9-1-28,10 1-3,-1 5 9,-9-6 19,0 6 17,8-5 1,-8 5 8,0-5 23,0 2 29</inkml:trace>
        </inkml:traceGroup>
      </inkml:traceGroup>
    </inkml:traceGroup>
    <inkml:traceGroup>
      <inkml:annotationXML>
        <emma:emma xmlns:emma="http://www.w3.org/2003/04/emma" version="1.0">
          <emma:interpretation id="{323EEDFE-95DA-448E-BB8F-1ACBDA55458C}" emma:medium="tactile" emma:mode="ink">
            <msink:context xmlns:msink="http://schemas.microsoft.com/ink/2010/main" type="paragraph" rotatedBoundingBox="3636,2439 30442,209 30661,2845 3855,50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A092D3-B74E-490F-9D66-96F2A947E25E}" emma:medium="tactile" emma:mode="ink">
              <msink:context xmlns:msink="http://schemas.microsoft.com/ink/2010/main" type="line" rotatedBoundingBox="3636,2439 30442,209 30661,2845 3855,5075"/>
            </emma:interpretation>
          </emma:emma>
        </inkml:annotationXML>
        <inkml:traceGroup>
          <inkml:annotationXML>
            <emma:emma xmlns:emma="http://www.w3.org/2003/04/emma" version="1.0">
              <emma:interpretation id="{E65527E7-1D18-41F5-8EA2-8D810FF7045E}" emma:medium="tactile" emma:mode="ink">
                <msink:context xmlns:msink="http://schemas.microsoft.com/ink/2010/main" type="inkWord" rotatedBoundingBox="3658,2700 9488,2215 9673,4440 3843,4925"/>
              </emma:interpretation>
              <emma:one-of disjunction-type="recognition" id="oneOf2">
                <emma:interpretation id="interp10" emma:lang="en-US" emma:confidence="0.5">
                  <emma:literal>Immediately</emma:literal>
                </emma:interpretation>
                <emma:interpretation id="interp11" emma:lang="en-US" emma:confidence="0">
                  <emma:literal>immediately</emma:literal>
                </emma:interpretation>
                <emma:interpretation id="interp12" emma:lang="en-US" emma:confidence="0">
                  <emma:literal>[immediately</emma:literal>
                </emma:interpretation>
                <emma:interpretation id="interp13" emma:lang="en-US" emma:confidence="0">
                  <emma:literal>[Immediately</emma:literal>
                </emma:interpretation>
                <emma:interpretation id="interp14" emma:lang="en-US" emma:confidence="0">
                  <emma:literal>Immediacy</emma:literal>
                </emma:interpretation>
              </emma:one-of>
            </emma:emma>
          </inkml:annotationXML>
          <inkml:trace contextRef="#ctx0" brushRef="#br0" timeOffset="-134128.1283">-3291 2296 14,'0'0'125,"-9"-6"-39,1 6-19,-2-4-13,10 4-1,-9-5-4,0 5-3,9-5-1,-10 5-4,10-6 2,-9 6 2,9 0 3,-8 0 0,8-5 0,-11 5-1,11 0-3,-8 0-4,8-5-4,-9 5-3,9 0-1,-9 0 0,9 0-2,-10 0 2,10 0 0,0 0 1,-8 0-4,8 0-1,0 0-6,0 0-3,0 0-4,8 0 0,2 0 1,-1-5-1,8 5 2,2 0-3,9 0 0,-1-6-3,1 6-4,8 0-2,1-4 0,-10 4-3,9 0 2,11 0-3,-20 0 1,10-7 0,-1 4 0,-9 3 0,1-6 0,0 6 0,-1 0 0,-18-4-1,10 4 2,-2 0 0,-7 0-3,-1-6-4,0 6-17,-9 0-31,0-5-33,0 5-40,0-6-36,0 6-36,0-5-33,0 5-1,-9-5 18</inkml:trace>
          <inkml:trace contextRef="#ctx0" brushRef="#br0" timeOffset="-133438.3136">-3008 2255 118,'0'0'101,"0"0"-20,0 0-13,0 0-5,0 0-4,0 0-6,0 0-7,0 0-7,0 0-5,0 5-3,0-5-1,0 0 2,0 0 1,0 5 2,10-5 4,-10 5 6,0 6 1,0-2 1,9 7-1,-9 0 0,0 5-6,0-2-4,0 7-5,0 0-6,-9 0-6,9-1-6,0 6-2,0 0-4,-10-5-1,10 4 0,0-4-3,0 5 0,0-10-1,-9 4 0,9-5 1,0 2 0,0-6-1,0 4 1,0-10-1,0 4 0,0-3 0,0-6-1,0 0 1,0 6 2,0-5-2,0-2 0,0-4 0,-8 5 0,8-5-1,0 0-1,-9 0 1,9 0-1,-10 0 0,1 0 0,9-5 0,-9 5 0,-1 0 0,1 0 0,1 0 0,-2 0 0,1 0 0,0 5-2,-10-5 1,11 0 1,-1 4 0,-1-4 1,1 7-1,0-7 0,-1 4 0,2-4 0,-1 0 0,9 6 2,-9-6 3,9 0 3,-10 0 3,10 0 4,-9 0 2,9 0 1,0 0 0,0 0 1,0 0 0,9 0-2,-9 0 3,10 0 0,-1 0-1,0 0-2,9 0-4,-9-6-3,10 6-3,9 0-1,-11-4-3,10 4 1,-8-7 0,9 7-1,-2-4-3,2-1 0,-10 5 1,10-4-2,0 4 1,-11-6 0,2 6 2,8-5-1,-18-1-1,10 6 1,-2 0-2,2 0-3,-10 0-13,1-5-19,-1 5-29,-1 0-38,-8 0-39,11 0-45,-11 0-43,0 0-25,0 0 7,-11 0 23</inkml:trace>
          <inkml:trace contextRef="#ctx0" brushRef="#br0" timeOffset="-132474.9723">-2532 2568 66,'0'-4'67,"0"4"-1,0-6 0,0 1-1,0-1 0,0 6-4,0-4-5,0-2-7,0 6-8,8 0-7,-8 0-9,0-5-5,0 5-4,11 0-1,-11 0 1,0 5 2,8-5-2,-8 10-1,9-4 1,-9 5-2,0-1-3,10 4-3,-10 3 2,0 3 0,9-5-4,-9 6-1,0 0-1,-9-1 0,9 1-2,-10 0-2,10-7 1,0 2 0,-9-2 1,1 2 0,8-5 0,-11 0 1,11-2 0,-8 2-2,8-7 2,0-4 0,0 6-2,-9-6-1,9-6 1,0 2 1,0-3-1,0-6-1,0 2 0,9-5 0,-9-4-1,8-1-1,3 0 0,-3 1 1,1-4 1,1-3 0,8 6 0,-8 1 0,-2 0 2,10-2-2,-8 3 0,7 2 0,-6-3 0,6 9 0,-7-3-2,8 3-1,-10 6 4,2 0 2,-1-4 1,0 9 3,10 0 4,-11 0 2,3 4 3,-3 1 3,1 5 1,-9 1 0,9 3 0,1 2 1,-10-1-2,8 2-1,-8 2 0,0-3-1,0 5-2,0-6-4,0 6-1,0-6-2,0 0-2,0 1-2,0-1 0,0 1 1,0-5-1,-8-2 0,8 2 0,0-1 0,0-5-1,-10 1 0,10-3-1,0-3 1,0 0-2,0 0 0,0 0 0,0-3 0,0-8-1,0 1-1,0-1 1,0 2-3,10-7 0,-10 0 1,8 1 0,1 0 0,1-1 0,-1 0 1,0-5-2,-9 7 0,19 4 3,-11-7-1,2 3 1,-1 4 0,0-1 0,0 1 1,1-1-3,-2 6 0,1 1 1,-9-3-1,10 7 2,-1-4-2,0 4 1,-9 4-1,10 3 1,-1-3 0,-1 6 1,-8 0 0,9 1 1,-9 5 2,10-2 0,-10 3-1,0 3-1,0-5 1,9 1-1,-9-1-1,0 0-2,-9 1-4,9-1-16,0 1-21,0-5-23,-10-2-26,10 2-32,0-1-31,0-5-35,-9 1-6,9-3 8</inkml:trace>
          <inkml:trace contextRef="#ctx0" brushRef="#br0" timeOffset="-131697.0804">-1893 2568 5,'11'-4'134,"-11"-2"-31,8 1-23,-8-1-11,9 2-7,-9-2 0,9 1-2,-9 0 0,10 5-2,-1-4-3,-1 4-2,-8 0-4,10 0-4,-1 4-7,0 1-4,1 0-4,-10 5-5,9 1-4,-1 5-7,-8-2-2,0 3-4,0 3-1,0-5-5,0 1 0,0 4-1,-8-3 1,8-4-1,-9-2-1,9 5 1,-10-5 3,10-2-2,-9 2 1,9-7 1,-9 2 0,9-1-3,0-5-1,-10 0 1,10-5-3,0-1-1,0-4 1,0 5 1,0-11-1,0 2 0,0-3-1,10 4-1,-10-9 1,9 1 0,0-4 1,1 5-1,-1-2 2,-1 7 1,11-6-1,-10 6 0,0-1 1,10 7 0,-11-2-1,2 1 1,-1 5 0,0-4 1,-1 9 0,3 0 1,-3 0 1,1 4 1,1 1-1,-1 0 2,-9 5-1,9 1 1,-9 5-1,10-7-1,-10 6 3,0 2-3,0-3 0,0 2-2,0-5 0,-10 4 1,10 0-1,-9-5 2,9 1-2,-9-1 3,9 0-1,-10 0 0,10-3 0,0-3-1,-9 1 2,9-5-3,0 0 0,-8 0-2,8-5-1,8 1-1,-8-3 1,0-3 1,9-5 0,1 4 0,-1-4-1,0 0 2,1 0-1,7-2-1,-8-3 1,1 5 0,-1-1 2,10 6-3,-11-1 1,11-3 1,-10 8-1,0-4 1,-1 5-1,11 0 1,-10 5-1,1 0 1,-1 0 2,10 5 3,-11 0 1,1 5 1,1 1 3,-10-2-2,9 7 0,-1-1-1,-8 2-1,9-3-1,-9 7-3,0-5 1,0 4-2,0-5 1,0 6-2,0-6 2,0 5-2,-9-3-9,9-3-17,0 2-20,-8-5-27,8 4-34,0-6-40,-9-2-48,9 2-16,-10-4 3</inkml:trace>
          <inkml:trace contextRef="#ctx0" brushRef="#br0" timeOffset="-130171.0675">-979 2635 23,'-8'-6'100,"8"6"-19,0 0-9,0 0 0,0-4-1,0 4-1,-9 0-4,9 0-3,0 0-3,0 0-9,0 0-4,0 0-10,0 0-7,0 0-7,0 0-7,0 0-5,0 0-5,0 4-2,0-4-3,0 0-1,0 0 0,0 6-1,0-6 1,0 0 1,0 5-1,0-5 1,9 0 2,-9 0 0,8 0-1,-8 0-2,10 0 2,-1-5-2,-9-1-1,9 6 1,1-4 0,-1-6 2,-1 4-1,-8-4 0,9-1 1,1 1 0,-10 0-1,9-5-1,-9 5 1,0-6-1,0 5 0,0-3 0,0 3 0,-9 1 0,9 1 0,-10-4 1,10 4 1,-9 5-1,-8-2 0,7 1 0,1 5 0,-10 0-1,11 5 0,-11 1 3,10-2 0,-8 5 2,-2 4 2,10-4 0,-10 6 2,10-4-1,-1 9 0,-7-4 0,8-1 2,-1 5-1,1 1 2,9 0 1,-8-1 2,8 1-1,0 0 1,8-6 1,-8 5-3,9-4-1,1-2-1,-1 3-1,0-2 0,9-6-1,-9 2-1,10-6 0,-2 0-1,2 1-2,-1-1 1,1-5-3,-1 0 2,0-5-2,1-1-1,-2 6-1,-7-5-2,8-4-11,-8 2-17,-1-2-27,9-2-26,-9 1-35,0-1-39,-9 1-42,8 1-10,-8-2 11</inkml:trace>
          <inkml:trace contextRef="#ctx0" brushRef="#br0" timeOffset="-128928.5131">-430 2502 45,'0'-6'68,"0"1"-5,0 0-4,-9 0-5,9 0-2,-9 1-3,0 4-3,9-7-3,-10 1 0,2 2-3,-1 4-4,9-5-4,-10 5-7,-8-4-2,8 4-6,1 4-3,1-4-3,-11 5-3,10-1 0,-10 2-1,2 5 1,7-1 2,-8 0 0,0 1 3,9 5 0,-10-2-3,10 7 0,1-5-3,-11 4-1,10 1-3,9-1-2,-9 1 1,9-1-1,0-3 0,0-4 0,0 9-1,0-6 1,0-2 0,9-4-1,0 7 3,-9-7-2,8-6 1,3 6-1,-3-4 3,1-1-2,1 1-1,-1-6 1,10 0-1,-2 0-1,-8-6-1,10 1 0,0-6 1,-2 2 0,-7-7 0,7 1 0,2-5 1,-1-1 0,1-5-1,-1-5 0,-9 5 0,9-9 1,0-6-1,-9 0 1,10-1 0,-10-4-1,10-5 0,-11 4-1,1-4 0,1 0 0,-1 3 0,0 2-1,1 1 1,-2 9 1,-8-7 0,9 13-1,-9-7 0,10 13 1,-10-7 0,0 11 0,9 0 2,-9 4-1,0 0 3,0 0 0,0 6 0,0 0-1,0 4 2,0 2-2,0-1-1,0 5 0,0 5-2,0-1 0,0 12 0,0-6 1,0 11 0,-9-1 3,9 7 3,-10-3 1,10 13 0,-9 0 2,9-2 0,-8 6 0,-2 0-3,10 1 1,-9 4-2,0-10 0,9 5-2,-10 0-2,1-5 1,9-1-1,0-3 0,0 4-1,0-6 1,0-4 0,0 6-1,0-8-1,0-3 0,9-1 0,1 1 0,-10-5 0,9-1-1,0-5 2,1 1 1,7-6-1,-7 0 0,-1 0-1,8-5 0,2-5-1,0 0 0,-2 0 1,2-6 0,-1 1 0,-8-1 3,7-3-3,2-2 2,0 0-2,-10-3 0,10-8 0,-2 6 1,-8 1-1,1-4-1,-1-2 1,-1 4-1,2-3 1,-1 4 1,0 0 4,1 7 4,-10-3 5,9 2 6,-9 0 2,0 5 4,8 0-1,-8-1-1,0 6-3,0 0-5,0-1-4,0 2-5,0 4-3,0 0-1,0 10-2,0-5 0,-8 5 2,8 6 1,-9 0 3,9 4 0,-10 6 3,1-7 1,9 2-3,-9 5-1,9 0-1,-10-7-1,2 8-3,8-6-2,0-1 0,0-4 3,-9 5-2,9-7-1,0-4 0,0 7 1,9-7 0,-9 0-5,0-6-4,0 7-14,0-11-20,8 5-25,-8 0-26,0-5-26,10 0-26,-10-5-26,9 0-24,-9-6 2,9 2 14</inkml:trace>
          <inkml:trace contextRef="#ctx0" brushRef="#br0" timeOffset="-128723.2898">100 2187 35,'0'-9'148,"0"-6"-19,0 4-29,0 0-15,0 2-13,0-3-6,0 8-9,0-1-14,0 0-12,9 0-11,-9 0-8,0 5-5,0-6-8,10 6-12,-1 0-17,-9 0-27,9 6-36,-1-6-49,-8 5-28,11 0-7</inkml:trace>
          <inkml:trace contextRef="#ctx0" brushRef="#br0" timeOffset="-127853.3934">475 2378 45,'0'0'105,"0"0"-16,0-5-7,0 5-4,0-6 2,0 1-2,-9 5-5,9-5-6,0 1-6,-9 4-8,9-5-11,0 5-9,-10-5-8,10 5-7,-9 0-7,1 0-3,-2 5-3,1 0 0,0 4-2,0 2 0,-9 4-1,-1 2-1,10-3 2,-10 7-1,2-2 0,-2 8 0,10-6 0,-10-1 1,11 6-1,-1-5-1,-1-1-2,1 1 1,9-7 1,-9 7-1,9-10 1,0 4 1,9-5 0,-9 1 0,9-6-2,1-1 0,-1-4 0,10 0 0,-11 0 0,11-4-2,-1-5 0,0 2-1,-9-3-1,10-5 1,-2-1 2,-7 0 1,8 2-1,-9-7 0,1 1 1,-2-1 0,1-5 0,1 6-1,-1-1 1,-9-6 0,9 14 0,-9-9 0,10 6 0,-10 2 4,0 4 0,0-1 1,0 0-1,0 6 0,0 1-3,0 4-1,0 0-1,0 0 1,-10 4 0,10 6 1,-9 1-1,9 5 2,0-2 0,-9 2 0,9 6-2,-10-3 0,10-3 0,0 5 0,0 0 0,0-7 0,0 7 1,10-5 0,-10-2 0,9-3 0,-9-1-1,9 1 0,1-6 0,-1-1-1,-1 2 0,11-1-1,-1-5 2,0 0-3,1-5 0,-1-1 1,1-3-3,-2-2 2,2-4-2,8-1 1,-8-4 0,-1-1-1,9-4 3,-8-6-2,-2 0 1,11-5 0,-9-5 1,-2-6 1,2 2-2,0-7 1,-2 1 0,-8 5 2,10-7-3,-10 8 2,9-2 2,-9 2 0,1 9 2,-10-1 3,9 12 2,0-1 4,-9 1 1,8 9 5,-8 0 2,0 1 0,0 5 1,11 3 2,-11 3 3,-11 8 0,11 3 4,0 9 10,0 4 5,-8 1 3,8 9-1,-9 2 0,0 3-2,9 6-7,-10 1-5,1 2-2,9 4-3,-8-2-3,-2 0-5,10 0-5,-9 0-5,0-5-2,9 6-3,-10-6 0,10-5-1,-9 0-1,9-5-2,-8-5-8,8 4-18,0-9-28,-9 4-32,9-9-34,0 0-33,-10-6-29,10 0-30,0-5-27,0-5 5,0 0 17</inkml:trace>
          <inkml:trace contextRef="#ctx0" brushRef="#br0" timeOffset="-127559.5272">823 2198 135,'0'0'131,"0"0"-39,-10 0-25,10 5-11,0 0-5,0-5-3,10 6-7,-10-1-7,9-5-6,-1 6-8,2-6-5,8 4-5,1-4-3,-11 0-6,20 0-2,-9 0-3,-2 0-11,11 0-16,-9 0-29,-2-4-30,11 4-48,-1-6-22,-8 1-6</inkml:trace>
          <inkml:trace contextRef="#ctx0" brushRef="#br0" timeOffset="-115941.6914">1271 2163 11,'0'0'71,"0"0"-1,0-6 0,0 6-4,0 0-2,9 0 2,-9 0-1,0 0 0,0 0-2,0 0-2,0 0-2,0 0-8,0 0-7,0 0-3,0 6-5,0-6-5,-9 4-1,9 2-4,0-1-2,0 1-5,0-3-4,0 3-2,-10-1-4,10 5-1,0-4-3,0-1-1,0 5-1,0-4-1,0-3 0,0 4-1,0 3 1,0-5-2,10 0 2,-10 0-2,0 1 3,9-1 1,-1-5-2,-8 5 3,9-5-2,1 0 2,-1 0-1,-9 0-2,9 0 2,1 0-1,-1-5-2,-1 0-1,2-1 1,-1 1 1,-9 0 0,9-6-1,-9 7 2,9-6-1,-9 0-1,0 4 0,0-5-1,0 1-2,0-1 1,0 2 1,0-2-1,-9 7 2,9-7-1,-9 5 1,9 1-1,-9 0 1,-1 1 0,10-1-1,-8-2 0,-1 7 1,-1 0 0,1-4-2,0 4 0,-1 0 0,1 4-1,1-4 0,-1 0 0,-1 7 1,1-2-1,0-1 2,-1 1-1,2 6 0,-1-6 0,-1 5 0,1 7 1,9-8 0,-9 6 0,-1 2 0,2 3 0,8-5-2,-9 6-2,9-6 3,-9 6-2,9-1 2,0 0 0,0 1 2,0 0 1,0-1 0,9 1-1,0-2 1,-1-2 0,2 3 0,8-4 0,1-1-1,-1 1 2,0-1 0,1-5-1,-2 0-2,2 0-7,9 1-17,-10-5-28,0 4-37,1-5-44,-2 0-63,2-5-23,-10 0-1,10 0 19</inkml:trace>
          <inkml:trace contextRef="#ctx0" brushRef="#br0" timeOffset="-126316.0393">1097 2605 24,'0'20'124,"-10"0"-41,1-4-25,9 5-16,0-10-3,0 2 0,0-2 0,0 0-2,0-6-3,9-1-2,1 3-5,-1-7-3,-1 3-6,11-6-4,0 3-4,-1-7-1,0 3-1,0-6-1,1-7-2,8 8 1,-8-12-2,7 1 0,2-1-1,-9-9-2,8-1 1,1-6-2,-11-4 1,11-5-2,-9-5 1,8-5-1,-10-1 0,11 0-1,-9 1 1,-2 3 0,2 2 1,-10 7 3,1 1 4,-1 7 1,-1 0 3,3 11 4,-11-2 0,8 8 0,-8 3-2,9 0-2,-9 6-2,0 0-1,0 4-1,-9 6-1,9 0 1,-8 12 4,8-1 3,-11-2 3,3 12 3,-1 3 3,-1 3-1,1 3 1,0 1-3,-1 10-2,2-3-3,-1 2-3,0 1-1,-1-1-3,10 1-1,-9 1-3,9-1-1,-8 0 1,8 1-1,0-1-1,0-6-1,0 1 0,8-5 1,-8 0-1,9-5 0,1-1 1,-1-4 0,0-5 0,-1-2 0,2-3 2,8-1-3,1-4-1,0-6 0,-2 0 1,2-6-1,-2 1 0,11-5 0,-1-5 0,-8 0 0,9-7 0,-1 3 0,-9-8-1,9-3 1,1-1 0,-1 1 0,-8-2-2,-1 6 2,1-5 2,-2 6-2,-7 4 2,-1 0 0,0 7 0,1-2-2,-2 5 0,-8 0 0,9 8 1,-9-3 1,0 6 1,0 0 1,0 6 1,-9 4 1,9 0 1,-8 0 2,8 11 1,-10-5 1,10 4-1,0-5-2,-9 5-2,9 1-1,0 0-1,0-6-2,9 6 0,-9-6-1,10 0 2,-2 1-2,1-6 1,0 1-1,1-1 1,7-6 1,2 3-2,0-3 1,-2-4 0,2-4-2,-1 4 1,1-11 0,-1 1 0,0-1-2,1 1-1,-2-6 2,2-3 0,0 2 0,-2-7 0,-8 3 1,10-6 1,0 7 0,-11-6-1,1 1 0,1-1-2,-1 1 0,0 4-1,-1 0 1,-8 6 1,10 0 0,-10-2 3,9 7 2,-9 1 0,0 2 2,0 3 1,0-1 4,0 5 5,0 0 2,-9 5 6,9-1 3,-10 8 9,10 2 8,-8 3 8,-1 4 10,0-2 10,-1 7 10,1 5 2,1-1 0,-3 2-4,3 3-5,-11 2-5,10 4-5,-8 0-5,7-1-4,-8 8 0,-1-7-5,1 4-7,0 2-6,-1 3-4,2-2-4,-2 3-5,0 0-3,2 1 0,-2-1-3,-9 0-2,11 1-4,-2 4-1,-8-9-2,9 3-2,-9 2-2,8-1 0,-9-4-1,1 0-2,9-2 1,-9 2-2,-1-6-1,9-5 0,-8-1-1,-10 1 1,10-4-1,-1-2 2,-8-4-2,0 0 2,-1-6-2,1-4 0,-2-5 0,2-2-1,9-4 2,-10 0-1,10-10-2,-1 0-1,1-4-9,9-7-8,-1-6-7,11-8-2,-1-1-2,-1-5 1,10 1 4,0-7 10,10-4 3,-1 5 5,8 1 2,2-8 2,0 12 1,8 1-2,0-2 1,0 2 0,11 5 1,-2-2 1,9 7 0,-9-2 1,11 2 0,-2-1-1,1 5 1,-1 1 0,10 5-1,-8-5-4,-2 4-15,1 0-31,-10 1-45,1 4-53,9 2-54,-10 2-49,-8-2-39,8-2-32,-8 1-10,8-1 24,-17 1 40</inkml:trace>
        </inkml:traceGroup>
        <inkml:traceGroup>
          <inkml:annotationXML>
            <emma:emma xmlns:emma="http://www.w3.org/2003/04/emma" version="1.0">
              <emma:interpretation id="{4D049615-53EE-4728-89B3-75E4305E208D}" emma:medium="tactile" emma:mode="ink">
                <msink:context xmlns:msink="http://schemas.microsoft.com/ink/2010/main" type="inkWord" rotatedBoundingBox="10549,2176 15274,1782 15398,3269 10673,3662"/>
              </emma:interpretation>
              <emma:one-of disjunction-type="recognition" id="oneOf3">
                <emma:interpretation id="interp15" emma:lang="en-US" emma:confidence="0.5">
                  <emma:literal>invoked</emma:literal>
                </emma:interpretation>
                <emma:interpretation id="interp16" emma:lang="en-US" emma:confidence="0">
                  <emma:literal>invoiced</emma:literal>
                </emma:interpretation>
                <emma:interpretation id="interp17" emma:lang="en-US" emma:confidence="0">
                  <emma:literal>involved</emma:literal>
                </emma:interpretation>
                <emma:interpretation id="interp18" emma:lang="en-US" emma:confidence="0">
                  <emma:literal>Invoked</emma:literal>
                </emma:interpretation>
                <emma:interpretation id="interp19" emma:lang="en-US" emma:confidence="0">
                  <emma:literal>intoned</emma:literal>
                </emma:interpretation>
              </emma:one-of>
            </emma:emma>
          </inkml:annotationXML>
          <inkml:trace contextRef="#ctx0" brushRef="#br0" timeOffset="-104558.3757">4799 1998 62,'0'-5'70,"0"-6"0,0 6-3,0-5 1,8 6 1,-8-2-2,0-1-1,0-1 0,0 2 1,0 6-4,0-5-3,9 5-6,-9-5-6,0 5-5,0 0-5,0 0-4,10 5-4,-10 0-2,0 1-3,9 9-1,-9 1-5,0-2-2,0 7-4,9 5-3,-9 5-1,0 0-2,0 0-2,0 5 0,0-1 0,0 2-1,10-2 1,-10 1-3,0 1 0,0-2-1,0-5 1,0 2-2,0-7 0,9 6 1,-9-11 1,0 7-1,8-6 0,-8-7-2,0 2 2,10-1 1,-1-4 0,-9-2 3,9 2 1,-9-6 3,9 0 3,1-5-1,-2 0 3,1 0 2,1 0-2,-1-10 2,10 5-1,-11-5 2,10 0 2,-8-6 0,7 0 2,-6-3-3,6-2 0,2 1 0,-2-12-5,2 6-4,9-10-2,-9 6-4,-2-12-2,11 7-2,-10-6-2,10-2 1,-11 8-1,11-5 2,-9 4 0,-2-1-2,11 7-2,-9-2-13,-2 7-21,2 4-31,-10 2-34,9-2-35,1 10-40,-10-5-41,8 7-17,-6 2 7,-3 3 25</inkml:trace>
          <inkml:trace contextRef="#ctx0" brushRef="#br0" timeOffset="-106171.2919">3556 2717 3,'0'0'67,"0"0"-5,0 0-5,0 0-4,0 0-4,0 0-3,0 0-5,0 0-2,0 6-5,0-6-2,0 0-4,0 0-2,0 0-3,0 0-3,0 0 1,0 0 1,0 0-1,0 0 1,0 0 2,0 0 0,0 0-3,0 0-1,0 0-2,0 0 0,0 0-4,0 0-4,0 0-1,0 5-3,0-5-1,0 0-1,0 0-2,8 0 1,-8 0 1,0 0 1,0 0 0,0 0 2,9 0 1,-9 0 1,10 0 1,-10 0 1,9 0-1,0 0-1,1 0 0,-10-5-2,8 5 0,1 0 0,1 0 0,-1-6 0,0 6-1,-1-5 0,3 5 1,-3-6 1,1 2-1,-9-1 0,10 5 1,-1-4 3,0-3-2,1 3-2,-2-2 1,-8-4-1,9 5-1,0-6-4,1 1 1,-1 5 0,-1-5-2,3 0-1,-3-6 0,11 5 1,-10-3-1,-1 4 0,1-1 0,1-5 1,-10 2 0,9-2 0,0 5-1,1-4-1,-1-7 1,-1 9 0,2-4-1,-1 2 1,0-5 0,-9 4 1,9 0-1,1-3 0,-10 2 0,8-3 0,1 0 0,-9 4-1,0-5 1,10 1 0,-10 5 0,0-6 1,0 6 0,0-6 1,9 0-1,-9 5 0,0-3 1,0-3 0,0 8-2,0-2-1,0-5 0,0 7 1,0-2 0,0 0 0,-9 1 0,9 5 1,0-1 1,0 1-2,0 5 2,0-4-1,0 2 0,-10 2 1,10 1-1,0-3-1,-9 3 1,9 4-1,0-5 1,-8 5-1,8 0 0,-10 0 0,10 0 0,-9 0-1,9 0 2,-9 0 1,9 5-1,0-5 1,-9 4 0,9 3 2,0-7-2,-10 4 1,10 1 0,0-5 0,0 0 1,0 7 0,0-3 0,-8-4 0,8 0-2,0 5 0,0-5 1,0 0-2,0 0-1,0 0 1,0 0-1,0 0 1,0 0 0,0 0 1,8 0 1,-8 0 1,0 0-1,0 0 2,0 0 0,10 0-1,-10 0-2,0 0 2,9 0 1,-9-5-1,0 5-1,0 0 0,9 0 3,-9-4-4,0-3 1,0 7 0,0 0-1,0 0 2,9-5-2,-9 5 2,0 0 0,0-4 1,0 4-1,0 0-1,0 0 2,0 0-2,0 0 0,0 0 0,0 0-2,0 0 2,0 0-1,0 0-1,0 4-1,0 1 0,-9-5 0,9 7 1,-9-3 2,9 6 0,-9-4 3,9 2 0,-10 5 1,2-3 1,8-1-1,-9 2 1,-1 4-1,10-6 1,-9 8-1,0 4-1,9-7-2,-10 2-1,10 0 0,-9 3-1,1-3 0,8 5 1,-9 0 1,9-6-3,0 6 1,-10 0 0,10-1-2,0 6 1,-9-5-1,9-1 1,0 6-1,0-7 1,0 8 0,0-2-1,-8 2 0,8-8 1,0 7 0,0-1 1,0-4-2,0 0-1,0-5 0,0 4-1,8-5 1,-8 1 0,0-6 2,9 5 1,-9-4-1,10-6 1,-1 5-1,-1-4 1,11-6 1,-10 4-1,10-4 0,-2 0-2,2 0 1,-1-4-1,0-7-1,1 1 0,9-1 0,-1 1 0,-9-5-1,9-5-2,1 3-3,-9-7-3,7 3-1,-7 1-3,8-7-2,-8 3 0,-1-2 1,0-6 1,0 6 1,-8 0 1,7-4 2,-6 4 2,-3-4 2,1 3 3,0 3 0,1-3 2,-10 2 0,9 4 1,-9-4 0,8 4 0,-8 5 1,10 1 0,-10 0 0,9-1-2,-9 6 0,0 1 1,0-2-1,9 5 1,-9 1-1,0 0 1,0 5 0,0-5-3,0 10 0,0-5 1,0 5-1,0 6 2,0 0 2,0-2 2,0 6 1,0 1 0,0 4 3,-9 1 0,9 5 0,0-6 0,0 6 2,0 4 0,-9-3-1,9-2 0,0 1 0,-10-1-4,10-4-1,-8 4-1,8-4-2,-9 0 2,9-1-1,-10 1 1,10-6-1,-9 2 2,0-3 0,9-4-2,0 1 1,-8-2-2,8 2 2,-11-6 0,11 0 0,-8 1-1,8-6 2,0 0-2,-9 0-1,9-6 0,0 1 0,0-4 1,0 2-1,0-7 0,0 3 0,0-8 0,9 2-2,-9-3-3,8-1 2,3-5-2,-3 0 1,-8 1-3,18-1 0,-8 1-1,-1-6-1,-1 5 1,11 0-1,-10 1 1,10-1 1,-11 6 1,11-6 2,-10 10 2,10-5-1,-2 7 1,-7-2 2,8 2 0,-10 3-2,11 0 1,-10 1 0,1 4 0,-1 1-1,0 0 2,1 1-3,-2 4 1,1-6 1,-9 6 0,9 0 1,1 0-3,-10 6 3,9-6 1,-9 4 0,8 1-1,3 6 2,-11-6 0,0 5-2,0-1 0,8 2 1,-8 0 0,0 5-2,0-6 1,-8 4 1,8 3-1,0 3 0,0-4 0,-11 4 0,11 1-1,0-1-1,-8 1 1,8 0 1,-9 4 0,9-4 2,-10 0 0,10-1-1,-9 1-1,9-2 1,0 3-1,-9-7-1,9 5 1,0-4 0,0-1 1,0-6-1,0 8-2,0-7-3,0 0-5,0 1-11,9-2-11,-9-2-14,9-3-10,-9 1-9,10 0-7,-1-5-4,-1 0-4,3 6-7,-3-6-13,1-6-18,1 6-26,-1-5-7</inkml:trace>
          <inkml:trace contextRef="#ctx0" brushRef="#br0" timeOffset="-85023.4241">5831 1998 37,'0'0'38,"0"-5"-1,0 5-1,0 0 2,0-6 1,0 6-3,-8-5-2,8 5-2,0-5-2,0 1-2,0 4-3,-10-6 1,10 6 0,0-4 0,-9 4 1,9-6-1,-9 6 0,9-7 0,-10 3-2,10 4 0,-9-4-2,9 4-1,-8-6-1,-2 6-2,1 0-4,0-5-4,0 5-3,-1 0 0,2 5-3,-1-5 0,-10 6-1,10-2 2,-1 0-2,-7 9 2,8-3-1,-1-1 0,-8 2 1,8 4 0,2 2 0,-1 2-1,-10-3-1,10 3-1,1 8 1,-3-6-3,3 4 1,-1 1-1,9 4 2,-10-3-1,1 3-1,9 1 1,-8-1 1,8-3-2,0 4-2,0-7 2,0 3 0,0-3 0,8 3-1,-8-6 2,9-1 0,-9 0 0,10-3-1,-10-3 0,9 2 2,-1-5 0,3-1 1,-3 0-2,1-6 0,0 2 1,1-1 0,-1-5-1,-1 0-1,11 0 2,-10-5 1,10-1-1,-2 2 1,-7-1-1,8 0 0,1-5-1,-11-1 0,11 0-1,-10-4 0,0 5 0,9-5 0,-9 4 1,1-5 3,-1 2 1,0 3 2,1 1-1,-2-6 1,-8 6 0,9 1 0,-9-8 0,9 7-2,1-1 0,-10-3 2,9 4-2,-9-1-2,8 0-1,-8-3 0,11 3 0,-11 0-2,0-4 1,8 6 0,-8-3 0,0 3 1,9-7-1,-9 6-1,0-7 1,0 4-1,10-4 1,-10 7 0,0-10 1,0 5 0,9-2-1,-9 3-1,0-7 0,0 0 2,0 6 1,9-5-2,-9-1 0,0 4-1,0 3 0,0-2 0,0 2-1,-9 4-1,9-3-1,0 5-9,-9 2-16,-1-4-20,1 6-21,1 4-26,-3-7-28,-6 7-26,-2 7-17,2-3 1</inkml:trace>
          <inkml:trace contextRef="#ctx0" brushRef="#br0" timeOffset="-83109.1739">6242 1848 50,'0'0'67,"0"-4"1,0 4 2,0-5-3,0 5-4,0 0 0,0-5-4,-9 5-7,9 0-7,0 0-6,0 0-8,0 0-10,0 0-7,0 0-4,0 5-5,0 4-1,0 1 0,0 1 1,0 10 2,0-1-2,-8 6 2,8 1-2,-9 8-3,-1-5 0,10 11-1,-9-4 1,0 9 0,-10-5-1,11 1 2,-2-1-1,1 0-1,-8-1 0,6-3-1,3 4 2,-11-4-2,10-7 1,0 5 1,-1-8-1,2-3-1,-1 3 1,0-7 0,-1 1 0,10-6 0,-9-4 0,9 0 0,-8-2 0,8-5 2,0 7 1,0-11-1,8 0 1,-8 0-3,9-11 3,1 7-3,-1-12 0,0 6 0,9-10 0,0-1 0,-8-5 0,18 0-1,-11-4-1,2-7 1,8 2 0,-9 0 0,9-12-1,1 5 1,-1 2-2,1 4 1,-11-7 2,11 8 4,-1 5 4,-8-2 4,-1 7 4,1-1 2,-1 5 1,0 1-4,1-1-3,-11 10-3,11-3-3,-10 4-3,0-1 0,1 2-2,-1 3-1,-1 2-1,-8-2 0,10 6 0,-10 0 0,9 0 0,-9 6 1,0-2 1,0 6 1,-9 0-2,9 1 0,-10 8 2,2-2-1,-11 4-1,10-7 1,0 7 0,-10 0-1,2 0 1,7-1-2,-8-5 0,0 5 1,-1-4 0,1 0 0,-1 0-1,11-6 0,-11 5 0,10-5-2,1 1 1,-3-6 1,3-1-2,8 2 1,-9 0 0,9-6 0,0 4-1,-9-4 1,9 5 1,9-5 0,-9 0 0,0 0 0,9 0 0,-1 0-3,-8 0 0,11 0 1,-3 0-1,1 0 3,-9 6 0,19-1 1,-11 5 2,-8 1-2,11-1 2,-3-1-2,1 7 0,0 0-1,1-2 0,-1 2 0,-1 0 0,2-1 0,-1 2 0,0-3-1,1-4-4,-1 6-3,-1-5-11,1-2-12,1 2-12,-1-1-12,0 1-9,1-7-6,-1 6-2,-1-5 2,2 0 1,-10 1 3,9-6-1,9 0 1,-8 0-2,-2 0 2,1 0-3</inkml:trace>
          <inkml:trace contextRef="#ctx0" brushRef="#br0" timeOffset="-81668.4852">6883 2276 20,'0'-11'78,"0"1"-4,0 4-8,0 2-9,0-6-7,0 10-10,0-6-6,0 6-10,0 0-4,-10 0-6,10 0-4,0 0-2,0 0-3,0 6-1,0-3-2,0 4 0,0-7 1,10 4-1,-10 2 0,0-1 1,9-5 2,-9 5-2,9 0 1,-1-5-2,-8 0 2,10 6-1,-1-6-2,0-6 1,1 6 2,-1-5 0,10 0 1,-11 0 1,1-5 1,0 0 4,1 0 3,-2-1 2,1-5 3,1 2-1,-1-3 1,0 2-2,-9-5-2,10 4-2,-10-4 0,0 3 1,0-2 2,0 3-3,-10 0 0,10 5 0,-9-3-2,9 9-4,-9-6-5,-1 6 0,1 0-2,1 5 0,-2 0-1,-8 0 1,10 5 0,-11 6 2,0-1 1,10 4 0,-10 8 2,2-1-2,8 4 1,-10-4 1,11 9-3,-3-3 2,3 3-1,-1 2 0,-1-2 1,1-4-3,9 4 0,-9-4 0,9 4 0,0-3-1,0-7 0,0 1 0,9-1 2,-9 1-1,9-6 0,1 1 2,-1-7 0,-1 2 0,3-1 1,6-10-1,-7 6 1,8-6 0,0 0-1,0-6-1,1 1-1,0-4-1,7-2 1,1 1 0,1-6-1,-1-5 0,1 2-1,-1-8 0,10 2-2,-10-7 1,10 2 0,-1 0-1,1-7 0,-9 7 0,8-7 0,1 6-1,-1 5 1,-9 1 2,10-1-2,-10 5 2,1 1 1,-1-1-1,-8 10 0,9-3-2,-11 4 2,2 4-1,-2 1-2,2 0 1,-10 1 1,10 4 1,-10 4 0,-1 1 0,2 0 0,-1 6 1,0-1-1,-9 7-1,10-3 0,-10 2 2,0-2 1,0 7 0,0-5 1,-10-2-1,10 7 1,-9-5-1,9 0 1,0-5 0,-9 3-2,9-4 1,0 1 0,-10-5 0,10-2 1,0 2 0,0 4-1,0-10 2,0 0 0,0 0 1,0 0-2,0 0-1,10-7 0,-10-2 1,0-1-2,9-1 2,-9-4 0,9 0-2,-9 0 0,0-2 0,10 3 0,-10-7-1,0 0 0,0 0 1,0 7 0,0-7 2,0 4 1,-10 3 1,1-2 1,9 6-1,-9 0-1,-1 0-3,2 3 0,-1 7-2,-10-4 0,2 8 1,-2-4 1,0 13 0,1-3 2,-9 4 1,-1 2 2,9 9-1,-7 2 3,-1 3 0,-1 1 0,9 5 0,-8-1 0,9 3-1,0-3-1,-1 1-2,10-6 1,0 6-1,1 1-1,8-7 0,-11 0-2,22 2 2,-11-7 0,8 2 0,1-2 1,0-5 0,10 1 1,-1-5-2,0-1 2,1-5 0,8-4 0,1-1-1,-1 0-1,-9-5 1,9-5-3,10 0 1,-10-1 0,1-4-1,-1-5 0,10-5 0,-10 3 0,1-7 0,-1-3 0,1-3 1,-11-1 1,11-10-1,-9 0-1,-2 0 1,11-10-1,-10-2 0,1 2 0,-10-6-1,10 1 2,-2-1-2,-8 2 0,1-3-2,8-2 1,-8 2-1,-2 1 0,11 6 2,-10-4 3,0 4 0,-1 3 0,-8 8-1,10-1-1,-1 4 0,-9 6 0,9 7-1,-9 1 1,0 3 0,10 5 0,-10-2-2,0 4-2,0 2 1,0 5-1,0-3-2,0 9 1,0-5 0,0 5 1,-10 5 1,10-5 2,-9 9-1,9 8 0,-9-4 2,-1 9-2,2 5 3,-1-1-1,9 9 3,-19 6 2,10-1 3,1 12 2,-11 1 0,10 1 1,-10 3 0,2 5-2,7 0-2,1 5-2,-10-6-2,10 1 0,1-1-1,8-3 2,-10-1-2,10-3 0,0-2 0,0-5-2,10 0-12,-2-7-16,1-5-21,1 2-26,-1-6-39,10-5-48,-2-5-30,2-1-5,9-9 9</inkml:trace>
          <inkml:trace contextRef="#ctx0" brushRef="#br0" timeOffset="-105497.1568">3930 1500 94,'0'-5'130,"-9"-1"-39,9 1-21,0 5-16,-9-6-10,9 1-9,0 5-13,0 0-8,9 0-7,-9 0-2,0 0-6,9 0-12,0 0-28,1 0-43,-2 5-39,11 1-21,-10-1-9</inkml:trace>
        </inkml:traceGroup>
        <inkml:traceGroup>
          <inkml:annotationXML>
            <emma:emma xmlns:emma="http://www.w3.org/2003/04/emma" version="1.0">
              <emma:interpretation id="{94D9F8B2-EA57-4FFE-B7DD-550E90387274}" emma:medium="tactile" emma:mode="ink">
                <msink:context xmlns:msink="http://schemas.microsoft.com/ink/2010/main" type="inkWord" rotatedBoundingBox="16417,1376 22746,850 22965,3485 16636,4012"/>
              </emma:interpretation>
              <emma:one-of disjunction-type="recognition" id="oneOf4">
                <emma:interpretation id="interp20" emma:lang="en-US" emma:confidence="0.5">
                  <emma:literal>function</emma:literal>
                </emma:interpretation>
                <emma:interpretation id="interp21" emma:lang="en-US" emma:confidence="0">
                  <emma:literal>functions</emma:literal>
                </emma:interpretation>
                <emma:interpretation id="interp22" emma:lang="en-US" emma:confidence="0">
                  <emma:literal>functions'</emma:literal>
                </emma:interpretation>
                <emma:interpretation id="interp23" emma:lang="en-US" emma:confidence="0">
                  <emma:literal>function's</emma:literal>
                </emma:interpretation>
                <emma:interpretation id="interp24" emma:lang="en-US" emma:confidence="0">
                  <emma:literal>functional</emma:literal>
                </emma:interpretation>
              </emma:one-of>
            </emma:emma>
          </inkml:annotationXML>
          <inkml:trace contextRef="#ctx0" brushRef="#br0" timeOffset="-54600.4242">10383 2163 51,'-8'21'68,"-3"-7"-19,11 2-8,-8-1-3,8 1 0,-9-6-5,9 0-8,0 1-5,0-1-5,0 0 1,9-4 0,-9-2 1,8 1 1,3 1 1,-3-6 0,1 5 1,1-5-3,-1 0 1,8 0-3,-7-5 0,8 5 0,-8-6-2,7 1 2,2 1 0,-1-8-1,-8 8 0,7-6-1,2-1 4,-10-5-2,10 2-2,-11-2 1,1 0 1,1-3 0,8-8-3,-8 2-2,-10-1-1,8-5-1,1-5-1,1 0-4,-10 0-3,9-5 2,0 5 0,-9 1 1,8 3 1,-8 2 3,11-2 5,-11 7 3,0-1 3,0 10 1,8-3 1,-8 3-1,0 5-4,0 0-3,0 2-4,0 4-2,0 5-3,0 0-1,-8 0-1,8 5 0,-11 4 0,11 2-1,-8 5 1,8-2-1,-9 2 0,9 6 0,-9 2-2,9-3 2,0 5-1,-10 0 2,10 5 1,0-6 0,0 5 0,0-3-2,0 4 0,0-6 0,0 1-3,10 0 1,-10-5 2,9-1 1,0 1 0,-1-1 1,3-9 0,-3 3 0,1-3 1,10 0-2,0-7 0,-11 2 0,11-6 0,-1 0 0,0-6-2,0 2 1,1-2 2,0-5-2,-2 1 1,2 1-1,-2-7 1,-7 1-1,8-6 0,1 6 0,-11-6 0,11-1-1,-10-2 0,10-2 1,-11 1 0,1-2-1,1 2 0,-1-7 1,0 8 0,-1-3 0,3 1-1,-3 1 1,1-2 0,1 8-1,-1-2 0,0 7-1,1-2 1,-10 0 1,8 1 0,-8 5 0,9-1 3,-9 6-3,0 0 1,9-5 1,-9 6 0,0-3 1,0 7 1,0-6 0,0 2 1,0 4 1,0-6-3,0 6 0,0 0-1,0 0 0,0 0-1,0 0-1,0 0 1,0 0-1,0 0-1,0 0 0,0 6-1,-9-2 3,9 2-1,-9 5 2,9-6 1,-8 5-1,-2 1 1,10-1 0,-9 1-1,0-2 0,-1 7 0,1 0-1,1-2 1,8 2-2,-11 0 0,3 3 1,8 2-1,-9-1 0,9-4 0,-9 5 0,9 0 2,0 4-2,-10-4 1,10 0 0,0-1 1,10 0-1,-10 1-1,9-6 1,0 1 0,-1 0-1,3-2 1,-3-3 1,11-1 1,-1-4-1,0-1-1,0 0-1,9-5 0,-8 0-2,9-5-4,-1 0-3,1-1-2,-1-9-6,0 6-4,0-8-4,1 2-3,-1-1 0,1-4-4,-9-1 1,8-5 1,-9 1 2,9-2 2,-8-3 4,-2 6 3,2-8 4,-10 0 1,10 2 4,-10-2 3,-1 2 3,2 0 0,-1-1 2,0 4 2,-9-3 0,10 8-1,-10 3 1,0-2 1,9 1 3,-9 5-1,0 4 2,0 2 2,0-2 0,0 6 0,0-6-1,0 11 1,0-5-1,0 5 0,-9 5-1,9-5 1,0 11 1,0-1-1,0 0 1,0 6-1,0-1 0,0 1 1,0 9 0,0-6-1,-10 8-1,10-2 1,0 7 1,-9-6-1,0 4-1,9 0-1,-10-3 1,2 4-4,-1-6 0,9 1 0,-9 0-2,-1-5 1,10 0 0,-9-7 0,1 2 0,8-2-1,0-3 3,-11 1 1,11-8-1,0 1 1,0 0 0,0-5 2,0 0-2,0 0-1,0-5-1,0-4-1,11-3 0,-11 1 0,8-3-2,1-7-1,1 1-1,-1-6-1,0 1-2,9-2-2,0-3-3,-8 4 1,7-6-2,2 8 3,-1-2 0,1 5 3,-1 1 2,0-1 2,1 1 2,-11 4 0,11 1 1,-1 5-1,-8 0 1,-2-1-1,11 0 1,-10 6 0,8 1 1,-6-6 0,6 4 0,-7 1 0,-1 0 0,10 5-1,-11 0 0,1 0 1,0 0 1,1 0 0,7 0 1,-6 5 2,-3 0-2,1 1 2,-9 4 1,10-1 1,-1 7 0,-9-5 1,0 4-1,9 0 0,-9-5-2,0 6 0,10 4-2,-10-4-1,0-1 0,0 1 1,0-2 0,8 3 0,-8-2 0,0 1 0,0-2 0,0 8 1,0-7-2,0 1 1,0 4-1,0-5 0,0 2-1,0 2 1,0-3-2,0 0 0,0-2 0,0 2 1,0-6-1,0 1 0,0-2 0,0 7 1,0-11 1,0 5-2,9-6 1,-9 9-1,0-9 1,0 2 0,0-6-1,0 4 0,9 1 2,-9-5 0,0 5-1,10-5 1,-10-5 0,0 5 0,9 0-1,-9-9 1,8 3-1,2 2 2,-10-2-3,9-5 0,0 1-1,1 0 0,-1-6 0,-1 5 1,1-3-1,1-2 2,8-5-1,-8 7 0,-1-7 0,9 1-1,-9-1 1,9-5-1,0 5 1,-9-5 0,10 2-1,0-3 1,-10 2-1,8 4 0,2-5 1,0 6 0,-11-1-1,11 1 1,-1 5 0,0-1-1,0-4 0,-8 10-1,7-6 2,2 5 0,-10 1 0,10 0 0,-10 0 0,9 3 0,-9 3 0,0 4 0,1-5 0,7 5 0,-8 5-1,1-5 1,-1 4 0,0 3-1,1 3-2,-2-4 1,1 3 0,-9 2-1,10-1 2,-1 1 1,-9-7 1,9 6 1,-9 0 0,0 1-2,0-5 0,10-1 2,-10 0-1,0-2 0,0 4-1,0-7 2,0 4 1,0-4 2,0 0 0,0 0 2,0 0 2,0 0 2,0-4 0,-10-3 0,10-1 0,0 3 1,0-6-1,0 0 2,-9 2 0,9-1 0,-9 4 0,9-4 0,-10-1 0,10 6-3,-9 0-1,1-5 0,-2 5-1,1 0-2,0 5-3,-10 0-1,11 0-1,-1 5-2,-10 0 1,10 1 0,-9-2 0,9 6 2,-10 6 0,10-5 1,-10 3-1,2 7 0,7-5-2,-8 4 0,8 1 1,2 3 0,-1 3 0,0-1-1,-1-1 1,1 5 0,9-3-1,0 4 1,0-6 0,0 7 2,0-7-1,9 5 0,1-9 0,-1 5-1,0-6 1,9 1-1,-9 0 1,10-11 0,-2 5 0,11-10 1,-9 1-1,8-6-1,1 0-1,-2-6 2,2 1 0,9-4-1,-9-7 1,8 1-1,-8-1 0,-1 0 0,10-4-2,-10-6 1,1 1-1,-2-1 0,1-6 0,1-3 0,-1-1 0,-8 1 0,9-3-1,-1-2 1,-9-1 0,9 0 1,-8-6-1,-1 6-1,1 0 2,-2 4-1,-7-3-1,7-1 1,-6 6-1,-3-2 2,-8 7 0,9-2 0,1 2 0,-10 3 0,0 3 1,0-2-1,9 5-1,-9 1 1,0-1-1,0 6 0,0-1 0,0 6 1,0-1 0,0 2-1,0 3 1,0 2-2,0-2-1,0 1-3,0 5 2,-9 0 1,9 5-1,0 5 2,0-1 1,-10 8 1,1-2 2,9 5-1,-8 7 0,-3 3 1,-6 1 1,7 10 0,1-4 0,1 4 2,-11 0 1,10 0 0,0 6-1,-1-6 0,1 4-3,1-4 1,-2 5-1,1-6-2,0 3 1,0-7-1,9 5 1,0-5 0,0-6 0,0 5 0,0-3 1,9-6 1,-9 0 0,9-5 1,0 0 0,1-7-1,-2 2-1,1-6 0,10-6-2,0 7 0,-2-6 0,2-5 0,-2-5 0,2 1 0,9-3-2,-11-2-2,11-1-3,-9-1 0,8-3 0,-8-2-3,7-5-3,-7 0 2,9 1 3,-9-5 0,-2 2 1,11-1 1,-10-3 5,0-3 1,-8 5-1,7-1 0,2-1-1,-10 3 0,0 3 1,1 1 1,-2-1 0,1 1 0,1 4 1,-1 1 1,-9 4-1,9 2 1,-9-2 1,0-1 3,0 8 1,8-1-1,-8 0 1,0 0-4,0 5-2,0-5-1,0 5-1,0 5 0,0-5 1,0 5 1,0 5 2,-8 1-2,8-1 1,-9 5 2,9 1-2,-9 4 0,-1 0-2,1 7 0,1-7 2,-2 6-1,1-1-1,0 6 1,-1-4 0,1-2 1,1 1-1,8-1 0,0 1 1,-9-1-1,9 1 2,9-6-2,-9 1 1,8-1-2,-8-4 0,19 0 0,-10-6 2,10-1 1,-11-2-1,20-3-1,-11-4 3,2 0-3,9-4 0,-9-3-1,7 3 0,1-6 1,1-6-1,-1 2-1,1-7-2,0 0 2,-10 1 1,9-7-1,-9-3 1,10-1 0,-9 1 2,-2-8-2,2 3-1,-1-1 1,0 0 0,-9 6 1,10-2 0,-10 2 0,1 5 0,-2-2 0,1 7 0,0 3 1,-9-2 2,10 3 2,-10 6 4,0 1 2,9-2 2,-9 5 3,0 2-4,0-2-1,0 1-3,0 5-5,0 0-1,0 0-3,0 5 0,-9 5 1,9-4 1,-10 8 1,10-3 2,-9 5 1,9 4 2,-9 1 2,1-1 1,8 1-1,-10 5 1,1-5-3,0 3 0,-1 3-2,10-2 0,-9 1-3,9 1 0,-8-3 0,-2 3-1,10-2 0,0-6-2,0 2 2,0 1 0,0-3-1,0 2 0,10-5 1,-10 0 2,8-2-2,1 2 0,1-5 1,-1-6 0,0 4 0,1-2-2,7-4 2,-8 3-1,10-6-2,0 0 2,-2 0-2,2-6 1,-2 3 1,2-4-1,0-2 2,-2-2-1,11 1-1,-9-1 1,-2-3-2,2-2 0,0 0 1,-2-5 0,-8 6-1,10-5-1,-10-7 1,1 8 0,-2-6 0,1 4 1,1-5 6,-1-1 10,0 2 12,-1-2 14,-8 3 17,0-2 18,11 6 13,-11-1 5,-11 1-3,11-1-6,-8 0-11,8 2-14,-18 2-15,8 2-11,1-2-9,-9 4-9,9 2-5,-10 0-6,2 2-3,8 3-3,-10-4-1,0 5 2,2 5-3,-2-5 0,2 5 0,-2 0-2,0 0 0,10 5 1,-10 0 1,2 1-1,-2-2 2,10 7-1,1-7 0,-3 7-1,3 0-1,-1-1 2,-1 4 0,1-3 0,9 5 0,0-5 1,0 2-1,0 0-1,0 1 2,9-4-1,1 6 0,-1-5 2,-1-7 1,3 6-1,6-4 1,2-1-1,-10 0-1,9-5 0,0 0 0,9 0-2,-8-5-2,-1 0 1,9-1 0,1-4 2,-9 6 0,8-7 1,-9-5 2,9 1 1,1 6-1,-1-14-2,1 9 0,-1-2 0,10 2-2,-10-7 0,1 4 1,-1-3 1,1 5-1,-1 0 0,1 0 2,-2-1-1,2 0-1,-1 6 1,1-1-2,-9 0-1,8 8-1,-9-7-1,0 4 1,0 1 0,1 5 0,0 0 2,-11 0 0,11 5 0,-1 1 2,-10-2 0,2 2 1,-1 3-3,0 2 0,1-1 2,-10 6-1,9-1-1,-9 0 0,0 1 3,8 4-1,-8 0-2,-8-3 1,8 4 1,0-2 0,-9 6 0,9-2 0,-10-4 3,10 2-2,-9-1-1,0-4 1,-1 4 0,2-5-1,8 7 0,-9-12 1,0 4 1,-1-3-2,1-1 1,9 6 0,-8-12 1,-3 6-1,11-4 3,-8 1 1,-1-3 0,9 1 1,-10-5-2,10-5 0,-9 5-2,9-4 2,0-3-3,0-3-1,0 0 1,0-6-1,9 1-1,1-10 0,-1 3 0,10-2 0,-11-8 1,11-4 0,-1 5 1,0 1-1,10 0-1,-11-2-1,11 2 0,-9 4 1,8-1-2,-9 2 1,9-2 1,-8 8 0,-1-2 0,0 7 1,10-3 0,-11 2-1,2 4-1,0 2 0,-1-7-1,0 11-2,1 0-1,-10 0 3,8 0 0,-6-1 2,6 6 0,-7 0-1,-1 6 1,-1-1-1,3 0 0,-11 5-2,8 0 3,-8 1 1,9 4 0,-9 0 1,0-4 1,0 9-1,0-4-2,0 5-1,0-7 1,0 7 0,-9-1 0,9 1 1,0 0-1,-8 5 0,8-6-1,0-1 1,0 3 1,0-1-1,0-2 1,0-2 2,0 3 1,0-4-1,0-1 1,0-5 0,0 1-2,8 5-3,-8-6-24,9-6-26,-9 1-28,9 6-26,1-11-30,-1 5-23,-1-5-8,2 0-4,-1 0-1,0-5-6,1 5-8,-10-6-14,9 1-10,-1-4 8,-8 3 19</inkml:trace>
          <inkml:trace contextRef="#ctx0" brushRef="#br0" timeOffset="-53397.9378">13180 1233 32,'-9'0'43,"0"4"-1,-1-4-2,10 6 1,-8-6-2,8 5-2,-9-5-1,-1 0-3,1 4 0,0-4 0,-1 5 4,10-5 0,-9 0 0,1 0 3,-1 6-1,9-6-1,-10 0-3,10 0 0,-9 5-2,9-5-2,0 0-1,0 0 1,0 0 0,0 0 4,0 0 5,0 0 2,9 0 4,10-5-1,-11 5-2,11 0-5,9-6-6,-1 1-6,0 1-9,10-1-6,0-1-5,-1 2-3,10-2 0,-10-4-2,1 5 0,-1 0-7,0-1-11,2 1-16,-2 1-22,-8-2-22,-1 0-27,-9 6-23,9-4-25,-8 4-30,-10-5-10,0 5 5</inkml:trace>
          <inkml:trace contextRef="#ctx0" brushRef="#br0" timeOffset="-53956.0112">13875 1109 14,'0'0'119,"8"-5"-1,-8-1 2,0 6 6,0-5 2,0 5 6,0-5 6,0 5 5,0 0 8,0-5 2,0 5-2,0-6-15,0 6-20,0-3-24,0 3-24,0 0-24,0-6-20,0 6-13,0 0-21,0 0-41,0 0-50,0 0-51,0 0-42,11 0-50,-11 6-39,8-6-17,-8 3 20,0-3 33</inkml:trace>
          <inkml:trace contextRef="#ctx0" brushRef="#br0" timeOffset="-52546.4646">13883 980 50,'0'0'72,"0"-5"-6,0 5-2,-8 0-6,8 0-7,0-6-6,0 6-5,0 0-3,0 0-4,-9 0-3,9 0-2,0 0-2,0 6-3,0-6-2,-10 5-2,10-5-3,-9 6-2,9-1-1,0 0-4,0 0-2,0 0 0,0-1-1,0 8-1,0-7-1,0-1 1,0 2 2,0-1 3,9 0 3,1-5 5,-10 6 4,9-2 4,-1-4 1,11 0 1,-10 0-2,10 0 0,-11 0-5,1 0-1,10-4-3,-10-2-1,10 6 1,-11-5 1,2 0 2,-1-1 1,0 2 7,-9-1 5,9-7 4,1 8 0,-10-1 0,0 0-3,0 0-8,0 5-6,0-5-4,0-1-7,-10 6-5,1 0-1,0 0-3,0 0 0,-1 0-1,2 6-1,-1-1 0,-1 0 0,1 0 2,0 0 0,-1-1-1,1 8 1,9-7-2,-8-1 2,8-4 0,0 6 3,0-1 4,8-5 2,-8 0 3,9 0 2,1 0 0,-1 0 0,10-5-5,-10 5-1,-1-6-1,11 2-2,-10-1-1,0-7-2,1 12-1,-10-4-5,8-1-20,-8 5-33,0 0-43,-8 0-51,-2 0-58,1 5-46,-9-5-10,0 4 19</inkml:trace>
          <inkml:trace contextRef="#ctx0" brushRef="#br0" timeOffset="-59072.5034">9451 2146 9,'0'0'44,"0"-5"-2,0 5 0,0 0-2,0 0-2,0 0-4,0 0-3,0 0-3,0 0-5,0 0-3,0 0-2,0 0-5,0 0-3,0 0-3,0 0 0,0 0-3,0 0 0,0 5 3,0-5 4,0 6 1,0-6 3,0 5 2,0-5 0,0 6-1,0-6-4,0 4-1,0-4-2,0 0 0,0 0-2,0 0 1,0 0 2,0 0 3,0 0 1,0 0 0,0 0 1,10 0-2,-10-4 0,8 4-3,1-6-3,0 1-1,1-6 0,-1 6 0,-1-4-3,3-2 2,-3-4 1,11-1-2,-10 0-1,8-4 0,-7-1 1,8-4-3,1-1 0,-1-5-1,0-5 0,1 1 1,-2-6-2,2-6 0,-10-4 0,10 0 0,-2-6 1,-7-1-2,8-4 2,-8 2-1,7-2 1,-7-5-1,8 5 0,-10 1-2,11-1 1,-10 2 1,10 2 0,-11 1 1,11 2 0,-10 8-1,10 0 0,-10 12-2,-1 5 1,2-2-2,-10 13 0,9-4 2,-9 14-1,0 3 2,0 6 1,-9 6 4,9 3 5,-10 14 6,2 1 5,-11 12 8,10 10 8,-8 7 4,6 1 3,-6 19 0,-2 4 1,-8 5-1,9 12-4,-1 3 0,1 0-3,-10 6 0,11 4-3,-2 2-4,1 0-6,-9-1-3,8-6-6,1 0-5,0 1-1,-1-6-2,1 1 0,8-5 0,-7-6 1,8-4 0,-1-2-2,10-8 0,-9-6 0,9 0-2,0-10 0,0-6-2,0-5 0,0-6 0,0-4 2,9-10 0,-9-1 0,10-4 1,-10-5 1,9-11 0,-1 1-2,1-12-2,10-9 1,-10-1-3,10-15 1,-1 0 0,0-9-1,1-7 0,8-9 1,1-1 0,-11-4-2,20-1 0,-19-5 0,10-1 0,0-3 1,-11 4-2,10-5 1,-16 1 0,6 10-1,-8-7 1,10 1 1,-11 11-2,-8-1 1,0 5 1,0 2 1,0 9 0,-8-6-1,-1 12 0,-10 4-2,10-1 1,-10 7 1,2 9-1,-10 2 0,8 3 2,-9 6-1,1 0 0,-1 10-1,11 0 0,-11-1 1,9 6 0,2 1 0,-2 5 1,1-6-1,8 5 1,10 1 0,-8 0-2,8-1 1,0 1-1,0-7 1,8 7 1,2-6-1,8-1 0,-9-1 1,18-5-1,-8 3-1,9-6 0,-1-6 1,9 3-1,-8-8 0,8 0 2,-8-5 1,8 2-1,-8-9 0,8 4 0,-9-6-3,10-1-12,-10 1-15,1-7-12,8 6-18,-17-5-17,8 5-15,1 2-15,-11-3-19,11 7-24,-18-1-29,8 7-7,-8-2 8</inkml:trace>
        </inkml:traceGroup>
        <inkml:traceGroup>
          <inkml:annotationXML>
            <emma:emma xmlns:emma="http://www.w3.org/2003/04/emma" version="1.0">
              <emma:interpretation id="{E336ABCA-B583-400B-8331-7B04AE22BBD7}" emma:medium="tactile" emma:mode="ink">
                <msink:context xmlns:msink="http://schemas.microsoft.com/ink/2010/main" type="inkWord" rotatedBoundingBox="23667,1102 30469,537 30590,1987 23788,2552"/>
              </emma:interpretation>
              <emma:one-of disjunction-type="recognition" id="oneOf5">
                <emma:interpretation id="interp25" emma:lang="en-US" emma:confidence="0.5">
                  <emma:literal>Expression</emma:literal>
                </emma:interpretation>
                <emma:interpretation id="interp26" emma:lang="en-US" emma:confidence="0">
                  <emma:literal>Expressions</emma:literal>
                </emma:interpretation>
                <emma:interpretation id="interp27" emma:lang="en-US" emma:confidence="0">
                  <emma:literal>Empyrion</emma:literal>
                </emma:interpretation>
                <emma:interpretation id="interp28" emma:lang="en-US" emma:confidence="0">
                  <emma:literal>Expressions'</emma:literal>
                </emma:interpretation>
                <emma:interpretation id="interp29" emma:lang="en-US" emma:confidence="0">
                  <emma:literal>Expressing</emma:literal>
                </emma:interpretation>
              </emma:one-of>
            </emma:emma>
          </inkml:annotationXML>
          <inkml:trace contextRef="#ctx0" brushRef="#br0" timeOffset="-8076.0443">16754 770 5,'0'0'53,"0"0"2,0 0 0,0 0-7,9 0-7,-9 0-5,0 0-6,0 0-3,0 0-3,0 0-2,0 0-3,0 0 0,0 0-4,0 0 1,0 0-2,0 0-1,0 0 0,0 0-1,-9 0-1,9 5 0,0-5 1,-9 0-1,9 5-1,-10 1-1,1-6 1,9 3-2,-8 4 1,-2-7-1,1 4 1,0-4 2,9 5 1,-9 0 1,-1 1 1,2-6 1,8 5 1,-9-5-1,-1 5 1,1 1 2,0-6-1,9 4 1,-10-4 2,10 5 3,-9-5 2,9 0 3,0 6 9,0-6 7,0 0 6,0-6 2,9 6-1,10-5 1,0 1-6,8-2-6,0-4-8,10-1-5,0 2 0,-1-1-6,10-6-5,-1 0-3,-9 0 0,11 7-3,-2-7-2,1 0-1,-10 2-3,-8 2 0,8 3-2,-8-2-2,-1 1-4,-8-1-13,-1 7-23,-10-2-32,3 1-42,-3 1-45,-8 4-42,-8 0-38,-3-5-4,3 5 19</inkml:trace>
          <inkml:trace contextRef="#ctx0" brushRef="#br0" timeOffset="-7554.4256">16763 800 3,'0'5'69,"0"0"0,0 1-3,0-1-4,-9 6-6,9-2-6,0 3-2,0-3 0,0 6 0,0 2-2,0-4-2,-9 9-2,9-1-4,0-2-5,0 8-2,0-1 1,-10-1 0,10 2-2,0 3-1,-9 0 2,9 2 0,0 3-1,-8-3-1,8 3 0,0 1-4,0-4-3,-10 3-3,10-4-4,0 0-2,0 0-3,0-6 1,0 5-2,0-9 1,0 5-1,0-5 1,0-1 1,0-4 2,0-2-4,0 3 2,0-2 1,0-6 7,0 2 12,10-1 12,-10-4 16,0 5 13,8-6 9,-8-1-1,9-4-4,10 4-8,-10-4-12,10-4-10,-2 4-11,2-4-9,0-7-7,8 6-6,-9-6-5,9 6-2,1-6-3,-1-3 1,1 4-3,-1-7-1,1 3 0,-11-2-2,11 1-14,-1-1-27,1 0-38,-9-4-44,-2 5-44,11-5-36,-9-1-32,-2 1-26,2-1-6,-10 5 18,-1-4 31</inkml:trace>
          <inkml:trace contextRef="#ctx0" brushRef="#br0" timeOffset="-7321.0495">16854 1298 36,'-9'0'137,"9"0"-36,0 0-25,0 0-12,0-3-4,9 3-8,1-8-14,-1 5-14,10-3-10,-2 2-7,11-2-7,-9 1-14,8-6-21,-1 7-28,12-1-47,-10-5-31,8 4-11</inkml:trace>
          <inkml:trace contextRef="#ctx0" brushRef="#br0" timeOffset="-6149.6702">17457 1139 107,'0'0'110,"-8"0"-12,8-5-7,8 5 2,-8 0-3,0 0-9,9 0-15,1 0-13,-1 0-11,10 0-9,-2 0-8,2 0-10,0 5-3,-2 1-4,-8-6-1,10 10-3,0-5-1,-10 1 0,9 4-1,-9 0-1,0 0-2,-9-5 0,8 6 1,-8 4 0,0-5 1,0 1 1,-8-2 1,-1 2-2,0-5 1,-1 4-2,2 1 1,-1-2-1,-10-4 0,10 0 2,-1 6 0,1-11 1,9 5-2,0-5 0,0 0-3,0 0-1,9-5-1,10-6-3,-10 6-1,18-6-4,-8 0 0,-2-2 0,11 2-1,0-4 1,-10 0 3,10-1 3,0 6 1,-11-1 3,11-5 1,-10 7 1,-9-2 0,10 6-1,-10 0 1,-1 0-1,3-1 0,-3 1 2,-8 5 1,0 0 2,9 0 4,-9 0 2,-9 0 3,9 0-1,0 5 5,-8 6 3,-3-6 0,11 6 0,-8-1 0,-1 0-1,9 5-4,-10-4-3,10 4-3,-9-5-2,9 5 0,0-4 0,0 4-2,9 2 1,-9-8 0,10 1 0,-1 1-1,-1-6 0,11 4-1,-1-3-1,0-6-1,10 4-1,-9-4 0,7-4-1,2-2 0,-1 3 2,-8-3-1,17-5-1,-8 1 0,-1-4 2,-8 3 0,7-10-2,2 6 0,-9 0 0,8-6 0,-9 1 0,1-1 0,-11 0-1,11 5 1,-10-3 1,1 2 0,-1 7 1,-1-4 8,-8 3 5,0 5 3,0-4 2,0 5 1,0 5-3,-8 0-6,8 5-2,-9 1-1,-1 4 5,10 1 3,-9 3 3,0 7 3,-1-2 1,2 8 3,-1-2-1,9 7 3,-10 4 8,1 0 5,9-1 0,-9 1-2,9 6-3,-8-6-6,-3 4-12,11-8-6,0 3-6,-8-5-1,8 2-2,0-6-2,0 0 0,0-5 1,-9-7 1,9 2-1,0 0-1,0-8 2,0 3 0,0 1-3,-10-8 2,10-4 1,0 0 1,0 0-3,0-10-1,-9 0 0,9-5 1,0-1-2,-9-4-2,9-6-3,0-5-2,0-5-5,9 0-8,-9-5-8,9-6-4,1 1-5,-1 0-2,-1 0 0,11 0 3,-1 5 2,1-6 4,-1 6 5,0 1 5,9 2 3,-8 3 3,9 3 3,-11 2 3,11 6 1,-9-3 2,8 5 1,1 3 2,-2-2-2,1 7 1,-8-3 0,9 7 0,-1 5 1,-9 0-1,9-1 0,-8 12-1,9-1 3,-11 6 1,-7-2-2,8 12 1,-8-6 1,-1 6 1,-9-1 1,0 1-1,0 5 0,-9-5 3,-1-1 2,1 5 2,-10-3 1,2-1 4,-2-2 2,-9 3-1,1-3 0,-1-3-5,2 0 0,-1-2-2,-11 2-2,12 0 0,-2-6-1,1 1 0,8-7-5,-9 2-19,20-6-32,-11 0-37,10-6-43,9 2-49,0-2-58,0-4-13,9-6 13,1 7 27</inkml:trace>
          <inkml:trace contextRef="#ctx0" brushRef="#br0" timeOffset="-5454.7456">18819 1180 1,'0'0'102,"0"6"-11,0 0-5,0-6 0,0 4-1,0-4-4,9 0-4,1 5-8,-1-5-8,0-5-9,10 5-11,-1-4-14,0 4-9,9-12-5,1 8-5,0-6-3,-1 4-1,1-9 0,8 4-1,-9 2-2,10-7 2,-1 0-1,-8-3 0,-1 2-1,1-3 0,-1-7 0,1 8-1,-11-3 2,2-2 1,-2 3 0,-6-5 4,-3 0 3,1 7 3,1-2 5,-10-1 2,0 1 3,0 7-3,-10-2 0,1 2-4,1 4-4,-3-1-5,3 0-2,-10 6-3,8 5-4,-7-5 2,7 10-1,-8-5 1,8 5-3,1 0 2,1 1 1,-1-1-2,-1 1-3,10-3-2,0 4 0,0-7-1,0 3-5,10 3-1,-10-6 0,9 0-1,8 0-2,-7 0 2,8-6-1,1 3 3,-1-4 3,0 4 2,1-3 4,-2 1 0,2-6 3,8 6 0,-9-6 2,1 8-1,0-8-2,-11 11 1,11-12-2,-10 12 0,8 0 1,-7 0 1,-1 0 1,0 6 3,1 0 2,-10 5 4,9-2 5,-9 6 1,0 2 5,0 2 1,0 2 0,0 0-2,0-1-2,0 5-2,-9-4-4,9 5-3,0-1-2,0-4-1,-10 1-2,10 2-1,0-3-4,0 5-11,0-11-16,0 6-23,0-7-24,0 7-21,0-10-26,10 5-27,-10-7-28,17 2-2,-6-11 11</inkml:trace>
          <inkml:trace contextRef="#ctx0" brushRef="#br0" timeOffset="-4260.5151">19926 832 14,'0'-6'135,"0"1"-29,0 0-20,-10 5-10,10 5-7,0-5-8,-9 5-9,9 1-9,0-2-8,0 1-9,0 7-5,0-8-3,0 1-5,9 5-5,1-5 0,-10-5 1,9 6-2,8-1 1,-7-5-2,-1 0-2,10 0-1,-10-5-2,10-1 0,-11 1 0,10 0-1,1 0 1,-11-4 0,11 3 0,-10-5 2,10 1-3,-11 0 2,1-6-1,1 2 0,-1 3-1,0-5 0,-9-5 1,10 7-1,-10-2 0,0 2 1,0-3 5,0 2 2,0 4 2,0 1 4,-10 5-1,1-1-1,9 6-4,-9 0-4,-1 0-2,-7 6-1,8-1-1,-10 5 1,0 6 0,11 0 1,-11 4 1,1 1-2,-1 3 0,-8 3 1,9-2-2,0 7 0,0-2 0,-1 2 2,11-2 1,-11 2-3,10-8 1,-1 2 3,10-1-2,-9 1 0,9-6 2,0 1 1,9-4 1,1-4 1,-1 4 1,0-7 1,9-5-2,1 1-2,7-6-1,-7 0-1,9-6-2,-1 1-1,1-5 0,-1-1 2,10-4-2,-10 0 0,10-6 3,-1 1-1,0-6-1,-8-1 0,9-3-1,-11 0 0,12-2 0,-10-9 0,-2 5 0,1 0-1,1 1-3,-9 0 1,-2 3-1,-7 6 2,-1 0-1,0 5 0,1 2 2,-10 3 0,0 5-2,-10 2 0,10 2 0,-9 4-1,0 3 2,-1 0 0,-7 3 1,17 4 0,-9-3 2,-1 6 0,1 1 0,1 0 0,8-7 0,0 7 1,0-1 0,0 0 3,8 0 2,-8 1 3,19-1 1,-10 0 0,8 0-1,2-4-3,0 4 0,-2-5-3,2 6-3,9-5-1,-11 4 0,2-1 0,0 2-1,-10-1 0,-1 4 0,1-3 0,1 5 1,-10 0 0,0 5 0,0-7 0,-10 7 0,1-2 1,-8-2 1,7 4 0,-8-1 0,-9-5 1,8 6-1,1-6 0,0 0 2,9-4 1,-10 4 2,10-4 3,-1-5 11,2-3 7,-1 3 6,9-1-1,9-5-1,-9-5-4,8-4-8,11 3-8,0-9-6,-2-1-4,11 1-1,-1-11-1,1-1-1,0 3-2,-1-8 2,9-4 1,-8 0-1,8 0 1,-8 1 0,-1-6 1,1 6-2,-1-8 0,1 7 1,-11 5 0,2 1-1,-10 3-2,0 8 1,-9-2 1,10 0-3,-20 11 1,10 0 2,-9 0 0,0 4 0,-10 6 0,2 0 1,7 6-1,-8-1 0,8 0 0,-7 5 1,7 0 0,1 1 0,0 4 2,9-6 1,-8 4 1,8 0 1,8-2 1,-8 5 0,9-5-1,10-1 0,-10-1-1,9 2-1,0-6 2,1 6-4,8-7 0,-9 7-1,9-7 0,-8 2 1,0 4-2,-2-5 0,2 6 1,-1-6 0,0 5-1,-9 0-1,1 0 1,-1 1 0,-9 5 1,0-2 0,0 2 1,-9 0 1,-10 0 0,11-2 2,-11 2 1,10 0 0,-18 5 0,8-7 1,1-4-2,-9 7 1,-1-4-3,1 4 3,8-7-2,-9 6 0,1-7 1,9 1-1,-1-4-1,2-1-14,-2 6-23,11-11-32,-11 5-43,10-5-47,9 0-57,0-5-30,0-6 5,0 6 18</inkml:trace>
          <inkml:trace contextRef="#ctx0" brushRef="#br0" timeOffset="-2760.4126">21013 991 63,'0'5'99,"0"0"-2,10-5-7,-1 5-12,-1-5-11,2 0-16,8 0-18,1-5-10,-2 5-10,2-5-4,8 0-2,-8-6 0,7 0-1,-7 1-1,9 1 1,-1-7 0,1 0-3,-11 2-1,11-7-2,-9 0 1,8-5 1,-9 0-2,1 2 2,8-8-1,-9-4-1,0 5 0,1-5-1,-1 0-1,1 5-1,-11 1 5,1 0 7,1 3 7,-1 7 6,-9-1 10,9 6 6,-9-1 3,10 6-1,-10 0-4,0 0-4,0 5-6,0 0-5,-10-1-7,10 6-2,0 6 1,-9-1 0,0 0 2,9 5 2,-10 5 4,1 6 0,1-6 0,-1 11 0,9-7-2,-10 7-2,1 1-1,9-2-2,0 2-3,0-3 0,0 2-4,0 1 0,0-2-2,0 2 0,9-3-1,-9-3 0,19-5 1,-11 4-4,1-4 2,10-7 0,-10 3-3,9-3-6,1 1-8,-1-5-11,9-5-13,-8 0-12,-2 0-8,11-5-5,-9 0-3,-2-9 2,2 2 5,9-3 5,-9-6 5,-2 2 7,11-2 8,-10-9 6,10 3 7,-11-10 7,2 7 6,-1-5 2,0-3 5,1 8 7,-1 0 7,-10-1 9,11 4 9,-10 7 10,1-1 6,-1 7 4,-9-2-2,9 5-3,-9 1-8,0 7-9,0-4-4,0 7-3,0 7 0,0 1 5,0 3 5,-9 5 4,0 3 0,-1 2-3,10-1-1,-9 7-6,1-3-6,8 2-4,-11 1-3,3-2-3,8 2-2,0-3-2,0-3 0,-9 5-2,9-6 0,9 1 0,-9-1-2,0 1 2,8-5 1,-8-2 0,11-3 0,6 5 0,-7-11 0,-1 6 1,10-7-3,-2 1-1,-8-5-1,10 0 0,0-5-1,-2 1 0,2-2 0,-2-4 0,-7-1-1,8-5 1,1 2 0,-11-2 0,11-5-1,-10-4 0,1-1 1,7 1-2,-8-11 1,-9 5 0,10-5 1,-1 1 0,0-2 0,-9 6-1,0-5-1,0 6 1,0 3 1,0 8 2,0-2 1,0 5 4,-9 2-1,0 1 1,-1 4-4,-7 4-2,-2 5-1,1 0-1,8 0-1,-17 5 2,9 4 2,0 4 1,0 1-2,-1 2-1,0-1 2,2 2-2,7 2 0,-8-3 0,10 3 1,-2 2 2,1-5-1,9 4 2,-9-4-1,9-1 1,9-4 0,-9 5 0,9-7 0,1-4 1,7 6-2,-8-11 0,10 5-2,0-10 0,8 5-1,-1-11 0,2 6 0,-1-10 0,1 5-1,-1-6 1,10 1 0,0-6 0,-10 6 0,10-6 0,0 0 0,-1-4-1,0 6 1,0-3-2,2 1 1,-2 6-3,1-6 3,-10 6-2,9 4 1,-8 1 1,-1-1-2,-8 8 2,7-3-2,-7 6 1,0 0-3,-1 0 2,0 6-1,-9 3 2,1 1 1,-1 1 2,-9 9 1,0-3 2,0 2 1,-9 7 0,-1-1-1,1 2 1,-9-2 1,9 6-1,-10-4-3,2 1 1,-2-2 1,10 1 0,-10-2-1,2-4 0,7 5 1,-8-11 0,8 6-2,1-6-2,1-5 1,-1 0 1,-1 1 2,10-1 3,-9-4 2,9-1 1,0-5 0,9 0 0,-9-5-1,10-1-4,-1-4-2,-1-1-2,11-3 1,-1-7-4,0 0 0,1-5-5,7 0-6,2-4-9,10-5-11,-11 3-6,10-4-8,-1-5-1,0 5 3,0 1 6,2 3 11,-12 0 8,12 2 7,-11 9 4,-9-4 2,9 9 4,-8 2-2,-1-2 1,1 5 1,-11 6 2,1 5-1,1 0 2,-10 11 1,9 0 2,-9 3 3,-9 2 0,9 5 1,-10 4 1,1 1 1,1 5-1,-1 0 0,-1-1 0,1 2-1,0 3-2,-1-4-1,1 0-1,-9 0 0,9 0-1,0-5 0,0 5-3,-9-7-7,9-3-17,-1 5-21,-8-6-26,-1 1-31,2-4-38,7 2-47,-8-3-23,-9-6 1,8-1 13</inkml:trace>
          <inkml:trace contextRef="#ctx0" brushRef="#br0" timeOffset="-2362.884">21909 56 70,'-9'0'263,"9"-6"59,0 6 95,-10 0-5,10-5-6,0 5 0,0-5-12,0 0-44,0-1-86,0 1-95,0 0-65,10 1-47,-10-3-27,0 4-33,9-3-82,-9 1-145,0 5-147,9 0-145,-9 0-77,10 0-24,-10 0 54,-10 11 129</inkml:trace>
        </inkml:traceGroup>
      </inkml:traceGroup>
    </inkml:traceGroup>
    <inkml:traceGroup>
      <inkml:annotationXML>
        <emma:emma xmlns:emma="http://www.w3.org/2003/04/emma" version="1.0">
          <emma:interpretation id="{0E0A90A2-0CC8-4EF1-8456-42D1C1944E47}" emma:medium="tactile" emma:mode="ink">
            <msink:context xmlns:msink="http://schemas.microsoft.com/ink/2010/main" type="paragraph" rotatedBoundingBox="3809,4982 12658,4951 12662,6276 3813,63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A89D95-32D1-4B1F-8B99-3B64B3A80CCA}" emma:medium="tactile" emma:mode="ink">
              <msink:context xmlns:msink="http://schemas.microsoft.com/ink/2010/main" type="line" rotatedBoundingBox="3809,4982 12658,4951 12662,6276 3813,6307"/>
            </emma:interpretation>
          </emma:emma>
        </inkml:annotationXML>
        <inkml:traceGroup>
          <inkml:annotationXML>
            <emma:emma xmlns:emma="http://www.w3.org/2003/04/emma" version="1.0">
              <emma:interpretation id="{E6A98D1F-AC78-4C14-9563-EBF09B70FE60}" emma:medium="tactile" emma:mode="ink">
                <msink:context xmlns:msink="http://schemas.microsoft.com/ink/2010/main" type="inkWord" rotatedBoundingBox="3809,4982 5475,4976 5479,6090 3813,6096"/>
              </emma:interpretation>
              <emma:one-of disjunction-type="recognition" id="oneOf6">
                <emma:interpretation id="interp30" emma:lang="en-US" emma:confidence="0.5">
                  <emma:literal>1st</emma:literal>
                </emma:interpretation>
                <emma:interpretation id="interp31" emma:lang="en-US" emma:confidence="0">
                  <emma:literal>21st</emma:literal>
                </emma:interpretation>
                <emma:interpretation id="interp32" emma:lang="en-US" emma:confidence="0">
                  <emma:literal>IStir</emma:literal>
                </emma:interpretation>
                <emma:interpretation id="interp33" emma:lang="en-US" emma:confidence="0">
                  <emma:literal>2St</emma:literal>
                </emma:interpretation>
              </emma:one-of>
            </emma:emma>
          </inkml:annotationXML>
          <inkml:trace contextRef="#ctx0" brushRef="#br0" timeOffset="40862.2262">-3025 4862 81,'-9'0'157,"9"0"-24,0-6-32,0 6-17,0 0-5,-10 0 3,10 0 5,0 0-1,0 0 1,0 0-1,0 0-1,0 0-2,0 0-1,0 0 1,0 0-2,0 0 0,-9 0-2,9 6-5,0-6-4,0 4-8,0-4-4,0 7-4,0-7-3,0 4-2,0 1-3,0 0-1,0-5-3,0 5-5,0-5-4,0 5-4,0-5-3,0 6-1,0-6-4,9 0 0,1 5 1,-10-5-1,9 0-1,-1-5-3,11 5-2,-10-6-2,0 1-4,9 0-2,-9-5-2,1-1 0,-1 1 1,0 0-2,10-6 1,-11 1 2,-8 5 9,9-5 15,1-1 15,-10 0 20,9 6 20,-9 0 17,0 0 8,0 5 2,0-1-7,9 1-9,-9 0-16,0 5-15,0-4-17,0 4-16,-9 0-15,9 4-5,0 1-6,0 6-2,-9 4-3,9-5 1,-10 10 1,1 2-1,9-3-1,-8 8-1,-3-1 2,11 4 1,-8-4-2,-1 5 2,9-1 1,-9 6 0,-1-5-1,10 0-2,-9 0 2,9-1-2,-8 2-1,-2-2 1,1-4 1,9 1-3,0-8 0,-9 2 0,-1-1 0,10-4 0,-9 0-1,1-2 3,8-4-1,-9 1 3,-10 4-2,10-9 0,-1 3 1,1-3-2,-9 0 0,9-2 2,-8-4-1,6 5-2,-6-5-1,7 0 3,-8 0-1,8 0-2,2 0 2,-1 0 2,0 0 2,-10 0 4,19 0 10,-8 0 10,-3 0 11,3 0 12,8 0 14,-9 0 10,9-5 5,0 5 6,-10 0-4,10 0-7,0 0-12,0 0-16,0 0-13,0 0-12,0 0-7,10 0-2,-1 0-5,-1 5 3,11-5 2,0 0-4,-1 0-1,9 0-5,-8 0 2,9 0 0,8 0-4,-9 0 2,1-5-2,8 1 4,-8 4-4,-1-6-1,10 0 0,-10 2-1,1-1 0,-1-1 0,-9 2 0,9-7-4,-8 6-10,-2-1-17,-6 1-29,6 5-37,-8-5-47,1 1-80,-10-1-103,9 0-84,-1-1-60,-8-4-40,0 5-21,0-6 8,10 2 72,-10-2 82,0-5 79</inkml:trace>
          <inkml:trace contextRef="#ctx0" brushRef="#br0" timeOffset="41653.7086">-2249 4542 24,'0'-5'118,"10"1"-8,-10-2-3,0 2 0,8-2 1,-8 6-1,0 0-6,0-6-7,0 6-4,9 0-7,-9 0-5,0 0-1,0 0 1,0 0 4,0 0 3,0 0-1,0 0-4,0-4-6,0 4-9,-9-5-11,9 5-11,-8-5-7,-2 5-7,1-6-5,0 6-5,1-5-4,-3 5-6,3 0-2,-11 0-2,10 0-3,-10 5-2,11 1-1,-10-1-1,8 0-2,-7 5 4,6 0-2,3-4 0,-1 3-1,-1 2 2,1 4 1,9-6-1,0 2 1,0 5 0,0-5 1,0 3 0,0-4-1,0 3 1,9-4 0,1 1-1,-1-1 2,-1 3-2,3-1 0,-3-2 0,1-4 0,1 1 0,-1 4 0,0-5-1,-1 1 1,2-2 0,8 2 0,-8-2-1,-1 1 1,-1-5 1,11 5-1,-10 1 0,0-1-3,9-5 2,-9 6 0,1-1-2,-1 0 1,-9-2 1,9 4 1,-9-3-1,10 7 0,-10-6 3,0 6 2,0-1 3,0 6 3,0-5 2,-10-2 3,10 6 1,-9 1 7,0-5 9,-1 3 13,-7-3 15,7 5 19,1-6 21,-8-1 18,-2 2 13,0 0 7,1-2 1,0-5-8,0 7-11,-1-5-17,0-6-17,2 5-19,-2-5-17,2 5-14,-2-5-11,0-5-10,10 5-7,-10-5-3,11-1-9,-1-5-26,0 3-52,-1-3-69,10-5-82,0 0-76,0 2-66,10-2-50,-1-4-44,8 5 16,2-6 53,-10 1 61,19 4 66</inkml:trace>
          <inkml:trace contextRef="#ctx0" brushRef="#br0" timeOffset="42241.7006">-1856 4629 123,'-9'0'163,"0"6"-43,1-2-29,8 2-13,-11-6-4,11 7-3,0-7-5,-8 0-3,8 0-3,0 0-1,0 0-5,0 0-7,8 0-8,-8 0-7,11-7-10,-11 7-9,8-6-4,1 2-2,0-5-3,1 3-2,-1-5-1,-1 1 0,11-1-1,-10-3 1,1 4 1,-1-7-1,-1 3-1,1-8 1,1 8-1,-1-7 0,0 1 0,-9 4 4,10-6 7,-1 9 10,-9-9 15,0 12 16,0-6 14,0 6 11,0 0 4,0 5-2,0-6-9,0 7-11,-9 4-12,9-5-7,-10 10-4,10-5-1,-9 4 6,0 7 12,-1 4 13,1-5 8,1 11 6,-1 0 9,-1-2 5,-8 8 1,8-2-1,2 7-2,-1-1-6,-1 0-8,1-1-13,0 5-15,9 2-11,-8-6-9,8 5-8,-11-6-7,11 2-5,0-2-3,0 1-4,11-5-1,-11-5 1,8 3 0,1-2 1,0-3-2,1-3 2,-1 0-1,-1-5 0,2 4-8,8-11-22,-8 2-45,7-1-67,-8-5-76,10 0-76,0-5-62,-2-1-43,-7 2-34,8-11 24,-10 4 53,3-5 63</inkml:trace>
          <inkml:trace contextRef="#ctx0" brushRef="#br0" timeOffset="42515.9667">-1893 4629 13,'-17'0'157,"7"-3"-1,-8 3-30,8 0-18,2 0-7,-1 0-1,0 0-4,9 3 0,-10-3 0,10 0-1,0 0-1,10 6-2,-10-6-6,9 0-11,8 0-13,-7 0-13,8 0-13,1 0-12,8 0-8,-9 0-8,9 0-18,1-6-35,-1 6-45,-8-3-54,9 3-63,-1-6-67,-1 1-25,2-1 14,0 1 33</inkml:trace>
        </inkml:traceGroup>
        <inkml:traceGroup>
          <inkml:annotationXML>
            <emma:emma xmlns:emma="http://www.w3.org/2003/04/emma" version="1.0">
              <emma:interpretation id="{413F624F-C230-4843-91BF-3174B94E6311}" emma:medium="tactile" emma:mode="ink">
                <msink:context xmlns:msink="http://schemas.microsoft.com/ink/2010/main" type="inkWord" rotatedBoundingBox="7933,5222 9478,5217 9482,6239 7936,6245">
                  <msink:destinationLink direction="to" ref="{1CAD1BC8-F0BC-409B-99A3-F0580AEC25D8}"/>
                </msink:context>
              </emma:interpretation>
              <emma:one-of disjunction-type="recognition" id="oneOf7">
                <emma:interpretation id="interp34" emma:lang="en-US" emma:confidence="0.5">
                  <emma:literal>"</emma:literal>
                </emma:interpretation>
                <emma:interpretation id="interp35" emma:lang="en-US" emma:confidence="0">
                  <emma:literal>6</emma:literal>
                </emma:interpretation>
                <emma:interpretation id="interp36" emma:lang="en-US" emma:confidence="0">
                  <emma:literal>£</emma:literal>
                </emma:interpretation>
                <emma:interpretation id="interp37" emma:lang="en-US" emma:confidence="0">
                  <emma:literal>s</emma:literal>
                </emma:interpretation>
                <emma:interpretation id="interp38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45494.7535">1188 4639 35,'0'-4'89,"0"4"-4,0-6-3,0 6 1,0-3-2,0-3-2,0 6-3,0-5-3,0 5-3,0-6-2,0 6 5,0-5-1,0 5 5,0-5 7,0 5 3,0 0 4,0-5-3,0 5-5,0 0-8,-10-6-9,10 6-14,0 0-12,-8 0-8,8-3-8,-9 3-4,9 0-6,-9 0-3,9 0-2,-10 0-1,10 0 0,-9 0 0,9 0 2,-8 0 3,8 0 2,-11 3 2,3-3 4,8 0 6,-9 6 1,-1-6 2,1 5 4,0 0 4,1 0 3,-2 1 4,-8 5 3,8-2 4,-7 1 5,-2 6 3,10-1 2,-10 6 1,2-1 2,-2 7-1,0-3-2,10 6 1,-8 2 0,7 4-3,1 1-2,0-2-7,-1 6-6,10 6-9,10-1-10,-10 0-7,18 1-7,-8-2-2,7 2-3,2 0-2,9-6-9,-1-6-32,-1 1-53,2-5-71,0-4-80,-1-3-85,-8-7-77,9-4-59,-1-2 5,-9-5 45,9-1 67</inkml:trace>
          <inkml:trace contextRef="#ctx0" brushRef="#br0" timeOffset="46643.3228">2212 4574 56,'0'0'100,"0"0"-3,0 0-4,-10-6-2,10 6-3,0 0-3,0-4 1,0 4 0,0 0 0,0 0 1,0 0 4,0-6 6,-8 6 6,8 0 6,0-5 8,0 5 8,0 0 7,0 0 4,0 0 2,0 0-2,0 0-7,0 0-11,0 0-15,0 0-14,0 0-17,0 0-14,0 0-11,0 0-9,0 0-5,0 0-6,0 0-2,0 0 5,0 0 3,0 5 6,0-5 5,8 0 5,-8 6 6,10-6-4,-1 4-2,0 2-2,0-3-4,-9 5-4,10-5-4,7 8 3,-7-6 1,-1 11 4,0-1 2,10 2 3,-11-3 6,1 7 0,1 4-1,-1 7 2,-1-2-2,3 1 7,-3 5 1,-8 0-1,9 0-4,-9 0-4,0 4-7,0 1-11,-9 1-14,9-1-6,-8 0-5,-3-6-4,11 8 0,-8-8-3,-11 2-6,10-7-12,1 0-25,-11 1-22,1-4-33,-1-2-46,-8 2-76,9-8-92,-9 3-75,-1-9-61,1 4-45,8-7-27,-9 1 21,11-8 71,-11 4 82,10-7 74</inkml:trace>
        </inkml:traceGroup>
        <inkml:traceGroup>
          <inkml:annotationXML>
            <emma:emma xmlns:emma="http://www.w3.org/2003/04/emma" version="1.0">
              <emma:interpretation id="{24A4AA1A-7B6D-4459-877F-AA5471691B39}" emma:medium="tactile" emma:mode="ink">
                <msink:context xmlns:msink="http://schemas.microsoft.com/ink/2010/main" type="inkWord" rotatedBoundingBox="10299,5063 12658,5055 12662,6276 10303,6284">
                  <msink:destinationLink direction="to" ref="{80B01334-D909-475C-9F01-D9292B984D30}"/>
                </msink:context>
              </emma:interpretation>
              <emma:one-of disjunction-type="recognition" id="oneOf8">
                <emma:interpretation id="interp39" emma:lang="en-US" emma:confidence="0.5">
                  <emma:literal>C);</emma:literal>
                </emma:interpretation>
                <emma:interpretation id="interp40" emma:lang="en-US" emma:confidence="0.5">
                  <emma:literal>C) ;</emma:literal>
                </emma:interpretation>
                <emma:interpretation id="interp41" emma:lang="en-US" emma:confidence="0">
                  <emma:literal>C, ;</emma:literal>
                </emma:interpretation>
                <emma:interpretation id="interp42" emma:lang="en-US" emma:confidence="0">
                  <emma:literal>(b;</emma:literal>
                </emma:interpretation>
                <emma:interpretation id="interp43" emma:lang="en-US" emma:confidence="0">
                  <emma:literal>(7;</emma:literal>
                </emma:interpretation>
              </emma:one-of>
            </emma:emma>
          </inkml:annotationXML>
          <inkml:trace contextRef="#ctx0" brushRef="#br0" timeOffset="47854.7018">3528 4482 7,'0'0'91,"9"0"-2,-9 0-3,0-6-3,0 6-5,0 0-2,0 0-2,0-6 0,0 6 3,0 0 4,0 0 3,0 0 4,0 0 8,0 0 4,0 0 5,0 0 5,0 0 1,0 0 1,0 0-5,0 0-2,0 0-11,-9 0-10,9 0-10,0 0-12,-9 0-11,9 0-7,-10 6-2,10-6 0,-8 0 0,-1 6 3,9-6 1,-10 4 5,1-4 6,0 11 8,1-6 4,-3 4 4,-6 3 4,7-2 2,-8 4-2,0 7-5,0-1 1,-1 7-1,0 3-5,2 1-4,-2 0-3,2 6-6,-2 4-4,0-1-4,10 1-6,1 6-6,-3-1-8,11 6-6,0-7-7,0 7-7,11-6-2,-3 5-4,11-3 0,-1-3-1,0-4-9,0 0-21,9-5-43,1-5-71,8-4-87,2-8-88,-2 3-82,9-9-77,2-7-43,8-1 28,-10-5 62,1-5 76</inkml:trace>
          <inkml:trace contextRef="#ctx0" brushRef="#br0" timeOffset="48925.2835">4451 4424 64,'0'0'105,"0"-6"-10,0 6-5,0-3-3,0 3 0,-9 0-4,9 0 1,0-7 4,0 7 5,0-3 10,0 3 5,0 0 9,0-6 6,0 6 2,0 0 0,0-5-6,0 5-4,0 0-8,0 0-9,0 0-10,0 0-8,0 0-8,9 0-5,-9 0-3,0 0 0,10 0 4,-10 5 4,8-5 5,1 6 4,1-3 1,-1-3 0,0 7-3,-1-4 0,11 8-1,-10-5-1,10 4-2,-10 4 0,9-3 0,0 5-4,-8 5-2,7 5-8,2-1-4,-10 2 0,1 8 3,-1 1 3,10 5 4,-11-5 11,1 5 3,-9 5-5,9-4-8,-9 4-6,0 0-13,0 6-13,0-7-11,-9 1-5,0 5-10,1-4-5,-11-2-5,0 3-14,2-7-29,-2-1-45,-9 1-71,11-4-124,-11-7-128,1 2-102,-10-2-85,10-9-40,-1-1 29,-8 1 101,-2-6 117</inkml:trace>
          <inkml:trace contextRef="#ctx0" brushRef="#br0" timeOffset="49935.576">5420 4564 13,'0'0'61,"0"-6"-1,0 6 2,0-5-4,0 5-4,0-6-3,0 6-5,0 0-6,0-5-3,0 5-3,-9 0-1,9 0 2,0-5 2,0 5 0,0 0 0,0 0 0,0 0-4,-9 0-7,9 5-4,0-5-6,-10 0-5,10 5-4,0-5-2,-9 6-2,9-1 0,0 1-2,0-2-1,-8 2 1,8-3-2,0 5 1,0-5 0,0 3 0,0-1 1,0 0 0,8 0 1,-8 1 2,0-1-3,9-5 1,1 0 0,-1 6-2,0-6 0,1 0-1,-2-6 2,1 6 0,1-5 0,-1-1 0,0 1 1,-9 0 2,8-6-3,3 8 3,-11-8 1,8 1 0,-8 4 2,0-5-1,0 6 1,-8 0-2,8 1-2,-11-2 0,3 2-2,-1-2-1,0 6-2,-1 0-7,1 0-17,1 6-27,-2-6-38,1 4-61,-10 2-34,10-2-11,9 6 6</inkml:trace>
          <inkml:trace contextRef="#ctx0" brushRef="#br0" timeOffset="50700.0612">5521 5129 88,'-10'0'73,"10"0"-9,0 0 1,-9 0 0,9-5-6,0-1 1,0 1-2,-8 0 2,8 0-1,0-1 1,0-4 3,0 0 2,0 5 1,0-5 1,0 4-3,0-4-4,8 5-8,-8-6-8,0 7-11,9-7-8,-9 7-8,0-1-8,10 5-4,-10-6-1,9 1-4,-9 5-2,8 0 0,-8 0 2,11 5 0,-11 1 0,8-1 0,-8-1 1,0 7-1,0-7 0,9 7 0,-9-6 1,-9 5 2,9 1-1,0-1 3,-8-4-3,8 3 0,-11-4-1,11 1-2,-8-1 1,-1 0-1,9 0 1,-10-5 1,10 0 0,-9 0 2,1 0-2,8 0 2,0-5-1,-11 0-1,11 0 1,0-1-2,0-4 1,0 6 1,11-7-1,-11 1 1,8 4 3,1 1 0,-9-5 2,10 5 2,-1-1 4,-1 6 2,-8-4 5,11 4 12,-3 4 14,1 2 15,-9-1 12,0 5 8,0 6 6,0 4-4,-9 1-12,1 5-15,-3 5-13,-6-1-10,-2 1-15,0 5-34,-7 0-61,-1 0-77,-1-1-93,-8 2-83,8-1-43,-9-1 4,0 3 44</inkml:trace>
        </inkml:traceGroup>
      </inkml:traceGroup>
    </inkml:traceGroup>
    <inkml:traceGroup>
      <inkml:annotationXML>
        <emma:emma xmlns:emma="http://www.w3.org/2003/04/emma" version="1.0">
          <emma:interpretation id="{B542C90F-3581-4272-9F67-C7BA43074981}" emma:medium="tactile" emma:mode="ink">
            <msink:context xmlns:msink="http://schemas.microsoft.com/ink/2010/main" type="paragraph" rotatedBoundingBox="17097,4324 27866,3924 27916,5250 17147,564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8190C46-029B-417A-9251-FACE181C3677}" emma:medium="tactile" emma:mode="ink">
              <msink:context xmlns:msink="http://schemas.microsoft.com/ink/2010/main" type="line" rotatedBoundingBox="17097,4324 27866,3924 27916,5250 17147,5649"/>
            </emma:interpretation>
          </emma:emma>
        </inkml:annotationXML>
        <inkml:traceGroup>
          <inkml:annotationXML>
            <emma:emma xmlns:emma="http://www.w3.org/2003/04/emma" version="1.0">
              <emma:interpretation id="{11230B5F-AF62-4AE1-9590-7C5D0605425F}" emma:medium="tactile" emma:mode="ink">
                <msink:context xmlns:msink="http://schemas.microsoft.com/ink/2010/main" type="inkWord" rotatedBoundingBox="17097,4324 21700,4153 21738,5179 17135,5350">
                  <msink:destinationLink direction="to" ref="{1CAD1BC8-F0BC-409B-99A3-F0580AEC25D8}"/>
                </msink:context>
              </emma:interpretation>
              <emma:one-of disjunction-type="recognition" id="oneOf9">
                <emma:interpretation id="interp44" emma:lang="en-US" emma:confidence="0.5">
                  <emma:literal>function</emma:literal>
                </emma:interpretation>
                <emma:interpretation id="interp45" emma:lang="en-US" emma:confidence="0.5">
                  <emma:literal>function n</emma:literal>
                </emma:interpretation>
                <emma:interpretation id="interp46" emma:lang="en-US" emma:confidence="0">
                  <emma:literal>functions</emma:literal>
                </emma:interpretation>
                <emma:interpretation id="interp47" emma:lang="en-US" emma:confidence="0">
                  <emma:literal>function ,</emma:literal>
                </emma:interpretation>
                <emma:interpretation id="interp48" emma:lang="en-US" emma:confidence="0">
                  <emma:literal>Function</emma:literal>
                </emma:interpretation>
              </emma:one-of>
            </emma:emma>
          </inkml:annotationXML>
          <inkml:trace contextRef="#ctx0" brushRef="#br0" timeOffset="64743.3098">10676 3782 4,'0'0'43,"9"0"1,-9 0 2,0 0-1,0 0-2,0 0 4,0 0 1,0 0 1,0 0 1,0-5-1,0 5-3,0 0-6,0-5-5,0 5-4,-9-5-6,9-1-1,0 1 1,0 1 2,-10-8-1,1 3 1,9-2-3,-8 6-1,-11-5-4,10-1-4,-1 2-2,1-1-2,-8 4-1,7-5-1,-8 6-1,8 0-2,-7 0-1,-2 5-2,10 0 0,-10 0-2,2 0 1,7 0 1,-8 0-1,8 5 1,2 5 1,-10 1 1,-1 0 1,11 3 3,-11 7 5,0 0 6,10 4 3,-8 1 9,-2 4 5,10 8 6,-10-3 1,11 1 3,-11 5 1,10 6-4,0-6-4,-10 4-5,11 7-5,8-7-4,-10 4-6,10-5-4,-9 3-4,9-6-3,0-1-2,0-2-1,0-3-1,0-3-2,0-2 2,0-6-2,0 3-1,0-5-6,0-9-20,9 4-32,-9-7-38,0 0-46,0-6-53,0-4-58,0-4-15,0-6 14,0-4 29</inkml:trace>
          <inkml:trace contextRef="#ctx0" brushRef="#br0" timeOffset="65003.6644">10063 4281 45,'-9'0'115,"0"0"-28,-1 0-18,10 0-12,-9 0-6,9 0-3,0 0-4,9 0-3,-9 0-2,10 0 0,8-5-7,1 5-7,-1 0-7,10 0-7,-2-6-3,2 6-2,-1-5-3,9-1 0,-8 6-3,10-4-2,-12 4-13,1-6-18,11 6-24,-12-3-38,12 3-44,-11-8-24,0 5-4</inkml:trace>
          <inkml:trace contextRef="#ctx0" brushRef="#br0" timeOffset="65597.1217">10859 4111 77,'-10'0'100,"10"-5"-6,0 5-6,-9 0-8,9 0-8,0 0-7,-9 0-5,9 5-4,-10-5-3,10 11 0,-8-7-3,8 6-2,-9 6-4,9-1-4,-9 2-5,9 2-5,0 2-4,-10 1-5,10-3-5,0 6-4,0-3-3,10-2-3,-10 1-2,0-1 0,9-5 1,0 2-3,-1-4 2,2 4-1,-1-7 1,10 1-1,-10-8-1,10 4 1,-2-3-2,2-4-1,-2-4 0,2 4 1,-10-7-1,10-2 0,-2 4 1,-7-11-1,8 5 0,-8-2-3,-2-4-1,1 2 1,1-5 0,-1-1 1,-9 1 0,0-2 1,9 2 1,-9 5-1,0-5-2,0 4 1,8 0 2,-8 7 0,0-7-1,0 5-1,0 6 1,0-5-2,0 5 1,11 5 0,-11-4 0,0 4 1,8 0 1,-8 4 2,0 6 0,9 0 0,-9 1 1,0 5 1,10-2-3,-10 2-1,0-2-1,9 7 2,-9 1-1,9-7 0,-9 6 0,10-6-7,-10 0-23,0 5-26,8-9-33,-8 5-38,9-5-48,-9-1-34,0-1 0,9-4 14</inkml:trace>
          <inkml:trace contextRef="#ctx0" brushRef="#br0" timeOffset="66069.9697">11380 4157 69,'8'-5'112,"1"0"-17,1 1-11,-1 4-6,0 0-6,1 0-9,-10 4-9,9 1-5,-1 0-4,2 5-3,-1 1-6,-9-1-2,9 5-7,0 1-5,-9 0-6,10-2-3,-10 7-3,0-1-3,0-4-3,0 4 0,0-5-1,0 1 1,0 0-2,0-1 0,0-4 1,0-2-1,0 1 0,0-4-1,0-1 2,0 1-2,0-6 0,0 5-1,0-10-1,0-1-3,0 6-6,8-11-6,-8 1-6,9 1-7,-9-7-7,10 0-3,-1-4-1,0-1 1,1 1 2,7 0 4,-8-7 6,10 6 7,-11-3 5,3 4 5,6-1 3,-7 5 4,8 2 2,-10 2-1,2-3 0,-1 10 1,0-6 2,1 6 2,-1 0 3,10 5 6,-11 0 3,1 5 7,0 0 4,1 1 8,-1 4 4,-1 5 1,2 1-2,-10-1-3,9 7-6,0-3-7,1-3-7,-1 11-3,-1-8-4,-8 2-2,9-1 0,1-5-4,-10 5 0,9-4-1,0 5-11,-9-5-18,10-2-26,-2-4-33,-8 1-46,9 5-41,1-11-14,-10 1 5</inkml:trace>
          <inkml:trace contextRef="#ctx0" brushRef="#br0" timeOffset="66433.8859">12449 4100 86,'0'-10'89,"0"-5"-7,-9 5-7,9 0-6,-10 4-3,10 1-5,-9-1-8,1 2-3,-1 4-2,-10 4-1,10-4 2,-1 11 0,-7-5 2,7 8 4,-8-4 2,9 11 1,-9-5 0,9 4 0,-1 1-2,-8 6-4,18-8-5,-10 7-8,1 0-7,9-5-6,0 3-7,0 2-6,0-5-2,9-1-4,1 1 0,-1-1-3,0-4 2,1 0-2,7 0 0,2-6-2,-1-6-1,0 8 1,10-12-3,-9 4-13,-2-4-23,11 0-33,-1-4-34,-8-2-37,7-4-46,-7 0-46,9-1-11,-9-5 13,7-5 23</inkml:trace>
          <inkml:trace contextRef="#ctx0" brushRef="#br0" timeOffset="66929.1633">12778 4235 30,'-9'-11'171,"-1"6"-14,1-6-9,9 6-6,0-1-11,-8 3-16,8-3-21,8 6-21,-8-4-21,9 4-17,1 0-14,8 0-8,1-6-6,-2 6-4,2 0-14,8 0-21,-8-5-24,7-1-27,2 6-29,-9-5-29,8 0-20,1 0-10,0 0-6,-1 1 9</inkml:trace>
          <inkml:trace contextRef="#ctx0" brushRef="#br0" timeOffset="66732.6726">12842 3648 102,'0'-10'122,"0"0"-10,0 0-8,0 5-5,0-1-6,0 6-4,0 0-4,0 0 1,0 6 8,0 4 5,0 1 6,0 3 5,0 7 3,0 4 0,0 7-8,0-2-8,0 12-12,0-6-15,0 4-18,0 1-15,0 1-12,0-1-8,9-1-5,-9 1-4,10 2-3,-10-8 0,8-4-4,-8 5-1,9-5-15,1 0-39,-10-5-45,9-1-44,0-5-47,-9-4-45,8 5-33,-8-10-21,0-1 11,0-1 28,0-9 36</inkml:trace>
          <inkml:trace contextRef="#ctx0" brushRef="#br0" timeOffset="67133.7874">13235 4044 71,'9'-6'132,"-9"-4"5,0 7 4,10-4 2,-10 3 0,0 4-4,0 0-1,0 0 2,0 0 7,9 4 3,-9 6-1,0 0-3,0 1-13,0 5-19,8 4-27,-8 1-21,0-1-20,9 1-13,-9 5-11,10-2-9,-10 3-5,9-5-3,-9 2-8,8 2-35,-8-5-50,0-1-60,11 0-61,-11 1-64,0-5-74,0-5-16,0-1 24,-11-1 45</inkml:trace>
          <inkml:trace contextRef="#ctx0" brushRef="#br0" timeOffset="67420.5863">13363 3858 77,'0'-19'203,"0"-3"29,-9 9-51,9 2-32,0 0-29,0 1-23,0 5-26,0-1-28,0 1-19,9 5-15,-9 0-9,8 5-19,-8 6-31,10-6-35,-1 5-43,0 7-55,1-8-38,-1 6-6,-1 1 15</inkml:trace>
          <inkml:trace contextRef="#ctx0" brushRef="#br0" timeOffset="67726.8074">13609 4034 118,'10'0'119,"-10"4"-11,0-4-5,0 0 0,0 6-1,-10 5-6,10-1-9,-8 0-13,8 0-10,-9 5-7,-1 7-6,1-1-5,0-2-6,1 7-5,-11-6-3,10 7-4,9-7-5,-10 6-6,1-7-1,9 7-4,0-5-3,0-1-2,0-4 0,0 6-1,9-9-1,1-2 0,-1 5 1,10-5-2,-2-8 1,2 4-2,8-3 0,-9-4 0,9-4-2,1-3 1,-1-2-1,1 4 0,-11-11 0,11 2-1,-9-2 1,0-5-1,-2 0-1,-8 1 1,1-5-1,-1 3 0,-1-3 1,-8-2 0,-8 8 2,-1-3-2,-1-2 0,1 3 1,-8 5-1,-2 2-8,0-2-19,2 5-28,-2 1-32,-9 0-36,11 4-39,-2 2-43,0 4-26,2 0 5,-2 0 20</inkml:trace>
          <inkml:trace contextRef="#ctx0" brushRef="#br0" timeOffset="68300.9214">14021 4060 66,'9'-5'171,"0"-1"-11,1 1-26,-2 5-14,-8-6-3,9 6-8,1 0-15,-1 0-15,0 0-16,-9 0-11,10 6-6,-1-1-5,-1 6-3,-8-2-2,9 7-3,1-1-3,-10 1-5,9 4-5,0-4-5,-9 5-4,0 0-4,10-1-4,-10 1-1,8-1 0,-8-5-2,0 5 0,0-4 2,9-1 1,-9-4 0,0 4-1,0-5 1,0-3-3,0 2-5,0-4-11,-9-5-9,9 5-13,0-10-10,0 5-10,0-5-7,0-4-2,9-2-1,-9-1 0,0 3 3,10-6-1,-1-2 6,0-2 3,1-3 7,-2 1 8,10 2 9,-8-3 8,7-2 8,-6 3 5,6 0 5,-7 6 3,8-6 1,-10 5 3,11 2 5,-10 4 7,1-1 7,7 5 8,-6-4 6,-3 7 4,10 3 4,-8 0 1,-1 0 1,-1 3-1,2 3 1,8 4 0,-18 1-2,10-1-4,-1 4-4,-1 7-5,1-5-4,1 4-4,-1 1-5,0 6-4,-9-8-3,10 7-2,-2 0-1,1-5-4,-9 3-1,10 2 1,-1-5-4,0-1-19,-9 7-31,8-13-36,3 7-54,-11-5-63,8 5-27,1-5 1,-9-1 20</inkml:trace>
        </inkml:traceGroup>
        <inkml:traceGroup>
          <inkml:annotationXML>
            <emma:emma xmlns:emma="http://www.w3.org/2003/04/emma" version="1.0">
              <emma:interpretation id="{6E4C9FDA-F26D-468E-835B-53120284F6AF}" emma:medium="tactile" emma:mode="ink">
                <msink:context xmlns:msink="http://schemas.microsoft.com/ink/2010/main" type="inkWord" rotatedBoundingBox="22916,4638 25109,4556 25129,5102 22936,5183"/>
              </emma:interpretation>
              <emma:one-of disjunction-type="recognition" id="oneOf10">
                <emma:interpretation id="interp49" emma:lang="en-US" emma:confidence="0.5">
                  <emma:literal>run</emma:literal>
                </emma:interpretation>
                <emma:interpretation id="interp50" emma:lang="en-US" emma:confidence="0">
                  <emma:literal>sun</emma:literal>
                </emma:interpretation>
                <emma:interpretation id="interp51" emma:lang="en-US" emma:confidence="0">
                  <emma:literal>Jun</emma:literal>
                </emma:interpretation>
                <emma:interpretation id="interp52" emma:lang="en-US" emma:confidence="0">
                  <emma:literal>pun</emma:literal>
                </emma:interpretation>
                <emma:interpretation id="interp53" emma:lang="en-US" emma:confidence="0">
                  <emma:literal>gun</emma:literal>
                </emma:interpretation>
              </emma:one-of>
            </emma:emma>
          </inkml:annotationXML>
          <inkml:trace contextRef="#ctx0" brushRef="#br0" timeOffset="72750.4631">15831 3973 6,'-10'0'64,"10"0"-1,0 0-2,0 0-3,0 0-3,0 0-1,0 0-1,0 0-1,0 0 0,0 0-3,0 0 0,0 0-2,0 0-6,0 0-5,0 0-6,0 0-5,0 0-3,10 0-5,-1 0 2,0 0 2,0 0 1,1 4 2,7 1 1,2 0 3,0 6-2,-2-1 0,2 0 0,9 0-1,-11 6-3,11 0-3,-1 3-2,-8 2-5,9 1-3,-11-1-2,2-2 0,-2 7-4,2 0 1,0-2-2,-10 3 1,9-2-1,-9 2 1,0-7-1,-9 7 1,9-8 1,-9 3-1,-9-9-1,9 9 1,-9-6-1,0-2-2,-1-2 0,-7-3 0,7-3 1,-8-1 0,0 0-1,-1-5 2,10-5 0,-8 0-1,6-6 0,-6 1-1,17-7 0,-10-2-2,10-3-1,10-2 1,-10-3-1,17-3-1,-6-1 2,6 1 1,2 0 1,8-2 0,1 6 0,-1-5 0,-9 5 0,9 1-4,1 4-14,-9 1-25,7-1-30,-7 5-40,8 2-50,-8-2-48,-1 0-12,1 7 9</inkml:trace>
          <inkml:trace contextRef="#ctx0" brushRef="#br0" timeOffset="73393.4877">16708 3977 140,'-9'0'131,"9"-4"-13,0 4-8,0 0-6,0 0-9,0 0-15,-9 0-18,9 0-15,0 0-12,0 4-10,0 1-6,0 0-5,0 6 1,0-1 4,0 7 1,0-4 1,0 9 4,0-3 1,0 2 0,0 5-2,9 0-3,-9 0-4,0-1-4,9 1-4,1 0-2,-2 0-4,-8-7 0,9 2 0,10-1 0,-10 3 1,1-9-2,7 2 1,-8-5-1,10-1 1,-11-7-1,11 3-1,0-1 0,-10-5 1,10 0-3,-11-5 0,10-1-3,-8-4-4,-1 1-4,10-2-6,-11-4-4,1-5-5,1 4-2,-10-9 1,9 3 1,-9-9 6,9 7 3,-9-3 5,0 3 4,0-3 2,0 1 4,0 6 1,0-6 0,0 10 4,0 2 3,0-3 7,0 7 2,0 0 7,0 0 3,0 5 0,0 0-4,0 0-3,0 5 0,8 0-4,-8 0 0,0 5 0,0 5 0,10 0 1,-10 6-2,9-6-3,-9 11-1,9-7-2,-9 7 0,10 1-4,-1-1-1,-9-7 1,8 7-1,3-2 1,6 3-2,-8-3-8,1 2-19,-2-4-28,1 3-30,10-4-39,-10-2-46,1-3-45,7 5-10,-8-12 12</inkml:trace>
          <inkml:trace contextRef="#ctx0" brushRef="#br0" timeOffset="73949.9969">17402 4065 159,'0'-10'145,"0"4"-8,0-5-9,0 7-10,0 4-14,0-6-18,10 3-17,-10 3-14,9 0-11,-9 3-6,9 3-5,1-2-1,-10 7-1,9 5 0,-1-6-2,1 5-3,1 6-1,-1-1-3,-9 1-4,9 0-4,-9 0-2,10-1-4,-10 4-2,0-3-2,0 1 1,0-7-4,0 6 1,0-6 0,0 0 0,0-5-1,0 0 1,0 1 2,-10-1 0,10-4 0,0-1 1,-9 1-1,9-6 0,0 0-3,-9-6 1,9 1-1,0-6-1,0 1-1,0-6-4,0 6-3,9-11-5,-9 7-7,9-8-7,1-3-1,-1-2-2,9 3-1,-9-6 3,0 3 5,10 1 7,-2-5 3,2 10 3,-10 2 3,10-3 2,-1 2 1,-9 5 1,8-1 0,2 6 1,-10-6 1,10 7 0,-10 3-1,1 1 0,7-5 1,-8 10 0,10-5 1,-11 5-1,3 0 3,6 5 1,-7 0 1,8 0 1,-10 6 0,11 4 3,-10 0-1,1 6 0,7 1 0,-17-3-1,11 6-1,-3 1-1,1 1-2,0 3 0,1-4 0,-10-1 1,8 1-3,1 0-7,-9-5-24,10 3-25,-1-3-32,0-1-43,1-4-49,-1 5-36,-1-5-1,-8-2 14</inkml:trace>
        </inkml:traceGroup>
        <inkml:traceGroup>
          <inkml:annotationXML>
            <emma:emma xmlns:emma="http://www.w3.org/2003/04/emma" version="1.0">
              <emma:interpretation id="{C36B8184-0EB5-4AFA-996F-6BDD10C52ED9}" emma:medium="tactile" emma:mode="ink">
                <msink:context xmlns:msink="http://schemas.microsoft.com/ink/2010/main" type="inkWord" rotatedBoundingBox="25450,4054 26528,4014 26565,5002 25487,5042"/>
              </emma:interpretation>
              <emma:one-of disjunction-type="recognition" id="oneOf11">
                <emma:interpretation id="interp54" emma:lang="en-US" emma:confidence="0.5">
                  <emma:literal>"</emma:literal>
                </emma:interpretation>
                <emma:interpretation id="interp55" emma:lang="en-US" emma:confidence="0">
                  <emma:literal>)</emma:literal>
                </emma:interpretation>
                <emma:interpretation id="interp56" emma:lang="en-US" emma:confidence="0">
                  <emma:literal>;</emma:literal>
                </emma:interpretation>
                <emma:interpretation id="interp57" emma:lang="en-US" emma:confidence="0">
                  <emma:literal>,</emma:literal>
                </emma:interpretation>
                <emma:interpretation id="interp58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74487.484">18683 3401 72,'-10'0'84,"10"-4"-8,0 4-8,-9 0-6,1 0-1,8 0-1,-11 0-3,3 10 3,-1-4 0,-1 5 2,1 2 0,-8 4 0,7 4 3,-8 3 4,-1 7 3,0 5-2,2 0-2,-10 5-7,8 1-9,1 9-10,-1-5-9,2 0-7,7 5-8,1-4-3,0 0-2,9-2-3,0 2-3,9-12-1,0 8-1,1-8 0,7-5-3,2 0 1,-1-3-5,9-6-14,1-1-19,-1-5-28,10 1-33,-10-6-39,9 0-43,2-3-53,-2-7-15,9 0 8,-8-7 25</inkml:trace>
          <inkml:trace contextRef="#ctx0" brushRef="#br0" timeOffset="75131.078">19285 3381 37,'0'-5'79,"-9"5"-1,9-4-3,0-2-1,0 0-4,-8 6-5,8-4-6,0 4-8,0 0-5,0 0-10,0 0-10,0 0-5,0 0-2,0 4 1,0 2 2,0 0 6,8 3 6,-8 2 1,9 4 6,-9 2 0,10-4 0,-1 14-1,0-2-1,10 2-5,-11 3-4,2 7-3,8-2-5,-10 5-3,11 1-2,-10 6 0,1-6 0,-1 0-1,10 5-1,-19-5 1,8-4-3,-8 4-1,9-6-3,-9-3 0,-9-2-2,9 2-3,-8-2 0,-2-4-2,1-7-15,-10 3-32,2-3-40,-2 2-58,1-4-70,0-3-40,-1 2-9,-9-5 19</inkml:trace>
        </inkml:traceGroup>
        <inkml:traceGroup>
          <inkml:annotationXML>
            <emma:emma xmlns:emma="http://www.w3.org/2003/04/emma" version="1.0">
              <emma:interpretation id="{063DAC5A-08A4-423C-ACB6-80DA7B77169B}" emma:medium="tactile" emma:mode="ink">
                <msink:context xmlns:msink="http://schemas.microsoft.com/ink/2010/main" type="inkWord" rotatedBoundingBox="27195,3991 27868,3966 27916,5250 27243,5274"/>
              </emma:interpretation>
              <emma:one-of disjunction-type="recognition" id="oneOf12">
                <emma:interpretation id="interp59" emma:lang="en-US" emma:confidence="0.5">
                  <emma:literal>{</emma:literal>
                </emma:interpretation>
                <emma:interpretation id="interp60" emma:lang="en-US" emma:confidence="0">
                  <emma:literal>q</emma:literal>
                </emma:interpretation>
                <emma:interpretation id="interp61" emma:lang="en-US" emma:confidence="0">
                  <emma:literal>Q</emma:literal>
                </emma:interpretation>
                <emma:interpretation id="interp62" emma:lang="en-US" emma:confidence="0">
                  <emma:literal>2</emma:literal>
                </emma:interpretation>
                <emma:interpretation id="interp63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77881.524">20483 3387 14,'0'0'47,"0"0"-1,0 0 1,9 0 2,-9 0 1,0 0-1,0 0-2,0-6-1,0 6-1,0-5-2,0 1 0,0-2-2,0 0-3,0 2-5,0-3-2,-9 4-7,1-3-6,-3 1-5,3 0-2,-1 0-4,-1 5-2,-8-6-2,0 6 0,0 0-2,-1 0 1,0 0-1,2 0 1,-2 0-2,2 6 1,-2-1 1,0-5-2,2 5 0,-2 0 0,10 1 0,-10-3 1,2 8-1,7-5 0,1 4 0,0 1-1,-1-1 0,1 0-1,1 7 0,8-9 1,0 8 1,0-5 0,0 5 0,0-7 3,8 6 1,1 2 0,1-8-1,-1 1 1,0 6 0,10-6-2,-11-1-1,11 4 0,-2-4-1,2 1 0,0 1 0,-1-1 0,0 1 0,-9-2 0,10-4 0,-2 5 0,-6 1-1,6-5 1,-7 4 0,-1-6 0,-9 6 1,9 1 2,1-1 4,-10 6 1,0-6 2,8 0-1,-8 6 1,0-1-1,0 2-2,0-8 0,-8 6 0,8 1 0,0-2 0,-10 2-2,1 0 0,0-5 1,-1 3-1,1-3 0,1 4 0,-11-4 3,10-2 1,-10 3-1,2-8 0,-2 6 0,0-4 3,2-1-1,6 0-2,-6 0 2,8-5 0,-9 6 1,9-6-1,-1 0 5,1 0 3,0 0 1,-1-6 1,10 6 0,-9-5 0,9 0-2,0 0-2,0-1-1,0 1 0,0 0-2,0 1-4,0-2-1,0 0-1,9 6-2,-9-4-1,10 4-2,-10-5 2,9 5-1,0 0 2,1 0-1,-1 5 2,-1-1 4,2 2 0,-1 4 4,8 0 5,-6 1 4,-3 5 3,11-2 1,-10 2 3,10 5-2,-2-1-2,2 6-2,-2-1-5,11 1-2,-9 6-3,8-7-2,1 5-4,-11 2-1,11-1-2,-9-2-3,8 3-1,1 0-1,-1-8-17,-9 3-33,9-1-41,1-1-50,8-5-57,-8 0-64,-1-3-17,1-7 14,8 1 30</inkml:trace>
        </inkml:traceGroup>
      </inkml:traceGroup>
    </inkml:traceGroup>
    <inkml:traceGroup>
      <inkml:annotationXML>
        <emma:emma xmlns:emma="http://www.w3.org/2003/04/emma" version="1.0">
          <emma:interpretation id="{629FA37C-E081-4B8E-A8B8-60DA0825E94D}" emma:medium="tactile" emma:mode="ink">
            <msink:context xmlns:msink="http://schemas.microsoft.com/ink/2010/main" type="paragraph" rotatedBoundingBox="17666,6021 32558,5165 32699,7629 17808,848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098CDFA-DD52-4DD5-9DD0-4E1D2ABB1B6F}" emma:medium="tactile" emma:mode="ink">
              <msink:context xmlns:msink="http://schemas.microsoft.com/ink/2010/main" type="line" rotatedBoundingBox="17666,6021 32558,5165 32699,7629 17808,8486"/>
            </emma:interpretation>
          </emma:emma>
        </inkml:annotationXML>
        <inkml:traceGroup>
          <inkml:annotationXML>
            <emma:emma xmlns:emma="http://www.w3.org/2003/04/emma" version="1.0">
              <emma:interpretation id="{E169FB6A-1945-43F0-B5F6-617BC064A835}" emma:medium="tactile" emma:mode="ink">
                <msink:context xmlns:msink="http://schemas.microsoft.com/ink/2010/main" type="inkWord" rotatedBoundingBox="17727,7085 18175,7059 18255,8460 17808,8486"/>
              </emma:interpretation>
              <emma:one-of disjunction-type="recognition" id="oneOf13">
                <emma:interpretation id="interp64" emma:lang="en-US" emma:confidence="0.5">
                  <emma:literal>}</emma:literal>
                </emma:interpretation>
                <emma:interpretation id="interp65" emma:lang="en-US" emma:confidence="0">
                  <emma:literal>,</emma:literal>
                </emma:interpretation>
                <emma:interpretation id="interp66" emma:lang="en-US" emma:confidence="0">
                  <emma:literal>3</emma:literal>
                </emma:interpretation>
                <emma:interpretation id="interp67" emma:lang="en-US" emma:confidence="0">
                  <emma:literal>;</emma:literal>
                </emma:interpretation>
                <emma:interpretation id="interp68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99280.7306">10768 6562 64,'0'0'104,"0"5"-5,-11 1 0,11-6 0,0 5-2,-8-5 3,8 0 5,0 0 9,0 0 4,-9 0 1,9 0-4,0 0-6,-10 0-15,10-5-12,0 5-15,-9-6-8,9 1-10,0 0-10,0 0-7,0-6-8,9 2-6,-9-3-7,10 3-5,-1-2-4,-1-4 0,11 5-4,0-5-1,-1 4 1,0 0-3,10 1 2,-11-1 0,2 8 0,-1-3 0,1 1 0,-1 5 2,0 0 1,-8 5 0,-1 1 0,-1-3 1,1 14 1,-9-7 0,0 6-1,-9-1 0,1 6-1,-1-1 0,-1 0 1,-8 1 1,0 6 0,-1-3-1,1 3-1,-1 3-2,2-5 1,-2 6 0,0-5 1,2 0 1,8 0 0,-1-1 2,1 1-3,1-4 1,8 2-1,-11-4 0,11 1 1,0 0-1,0-1 1,11-4-1,-3-1-1,1 1 0,1 0 0,-1-7 1,0 2 2,9-2 1,0-3 0,1 0-1,0-6-1,-2 0 0,2 0-2,8 0 1,-9-12 0,1 8 0,-2-1 0,2 0 2,0-6 0,-11 1-2,11 0 0,-10 0 1,0-1 0,-1 6 0,3 0 0,-11-1 1,0 1-1,8 0 1,-8 5-1,-8 5-1,8 0 0,0 1 0,-11 4 4,3 4 10,8 9 16,-9-3 23,0 1 23,-1 9 23,1 2 20,-9-2 13,9 5-1,-10 8-11,10-3-18,1 1-18,-11 0-22,1 0-20,8 0-14,-7-5-10,-2 6-7,2-6-16,-2-1-59,0 2-90,1-7-106,0 2-107,0-2-95,-9 1-40,-1 0 32,1-6 73</inkml:trace>
        </inkml:traceGroup>
        <inkml:traceGroup>
          <inkml:annotationXML>
            <emma:emma xmlns:emma="http://www.w3.org/2003/04/emma" version="1.0">
              <emma:interpretation id="{CA28FD4E-434A-4DCD-9394-36CC943615E2}" emma:medium="tactile" emma:mode="ink">
                <msink:context xmlns:msink="http://schemas.microsoft.com/ink/2010/main" type="inkWord" rotatedBoundingBox="19236,5931 23192,5704 23246,6645 19291,6873"/>
              </emma:interpretation>
              <emma:one-of disjunction-type="recognition" id="oneOf14">
                <emma:interpretation id="interp69" emma:lang="en-US" emma:confidence="0.5">
                  <emma:literal>console.</emma:literal>
                </emma:interpretation>
                <emma:interpretation id="interp70" emma:lang="en-US" emma:confidence="0">
                  <emma:literal>Console.</emma:literal>
                </emma:interpretation>
                <emma:interpretation id="interp71" emma:lang="en-US" emma:confidence="0">
                  <emma:literal>Console</emma:literal>
                </emma:interpretation>
                <emma:interpretation id="interp72" emma:lang="en-US" emma:confidence="0">
                  <emma:literal>console</emma:literal>
                </emma:interpretation>
                <emma:interpretation id="interp73" emma:lang="en-US" emma:confidence="0">
                  <emma:literal>Consoler</emma:literal>
                </emma:interpretation>
              </emma:one-of>
            </emma:emma>
          </inkml:annotationXML>
          <inkml:trace contextRef="#ctx0" brushRef="#br0" timeOffset="83047.3983">12869 5730 62,'-8'0'65,"8"0"-5,-10 0-6,1 0-5,0 6-3,-1-3-8,1 7-5,1-4-6,-1 5-6,-1-1-2,1 4-5,9 2-2,0 0-3,0-1-1,0 2 0,0 2-1,0-3 0,9 0 0,1 4 0,7-5-2,-8 1-4,1-6-1,8 7-1,0-8-1,1-5 0,-1 2 2,1-1 0,-2-5 2,2 0 0,-10 0 1,18-5-1,-18-1-1,10 2 0,-11-5 0,3-2-1,-3-1-1,1-2 1,1-1 0,-10-1 1,0-4-1,-10 3 1,10-4-1,-9 7 0,1-2 0,-3 2-1,-6-2 0,-2 5-1,2 6 2,-2-5-2,0 10-6,2-5-17,6 5-24,-6 5-36,8-5-38,-10 0-19</inkml:trace>
          <inkml:trace contextRef="#ctx0" brushRef="#br0" timeOffset="83588.9407">13263 5709 114,'0'0'110,"8"-5"-23,-8 5-17,9 0-15,1 0-8,-1 0-4,-1 0-3,3 5-3,-3 0 0,11 6 2,-10 0-2,0-2-6,9 1-4,-9 1-3,0 4-5,1-6-6,-1 7-3,-1-5-2,-8 5-4,11-1-2,-11-6-1,0 2 1,0 5-2,-11-11 2,11 5 1,-8-4-2,8 4 0,-9-6-1,-1-4 0,10 6-2,-9-6-2,9 0-3,-9 0-4,-1-6-2,10 2-4,-8-6-5,8 0-2,0-1 2,8-5 0,-8 2 2,10-3 5,-1 2 2,0-5 6,1 4 1,-1-4 3,10 3 0,-2 4 2,2-9 1,-2 12 0,2-7 0,0 4 0,-2 2 4,2 0 0,-10 6 4,10-5 3,-2 6 5,2-2 3,0 6 2,-2 0-1,2 0 0,-1 6-4,-8-2-2,7 6-4,-7-5-2,8 11-1,-10-6-2,3 7 0,-3-3 1,1 7-2,1-2 0,-10-2-1,9 3-3,0-4-11,-9 4-20,10-5-26,-10 2-29,8 2-40,-8-3-39,9-6-13,-9-1 6</inkml:trace>
          <inkml:trace contextRef="#ctx0" brushRef="#br0" timeOffset="84322.7756">14213 5704 14,'0'-9'90,"0"-2"-5,0-5-7,10 5-3,-10 1-10,0 6-9,0-6-10,0 4-13,0-5-5,0 7-6,0-2-4,0 1-3,0 0-2,0 1 0,0 4-4,0-7-2,0 7-2,0-5-2,0 5-1,-10 0-1,10 0 1,0 0 1,-9 0-1,0 0 1,9 0 0,-10 0-1,1 5-2,1-5 0,-2 7 0,1-7 0,0 4-3,-1 1 1,10-5 1,-9 5 0,1 1 0,-1-2 1,-1 1-1,1 1 0,9 0 1,-9-2 1,-1 2 0,1-2 0,9 6 0,-8-4 1,8 5-1,-10-1-1,10-7-1,0 8 0,0 0 1,0-1 0,0 1 1,0-2 0,0 1 0,10 3-1,-2-4 0,-8 6-2,9-4 1,1-6 1,-1 6 1,0-7-1,1 6 0,7-4 1,-8-2 0,1 2 0,-1-1 0,0 1 0,9-6 0,-9 0 0,1 0-2,8 3 0,-8-3 0,-2 0-1,1 0 2,0 0 0,1-3 1,-1 3-1,-1 0 1,11 0-1,-10 0 0,1 0 2,-1 0 5,0 0 6,-9 0 3,8 3 4,2 4 2,-10-3 0,9 1-2,-9 0-3,9 6-4,-9-5-4,0 4 0,0 0-1,-9 0-2,9 0 0,-9 1 2,-1 3 0,2-2 1,-1-1 0,0 2 1,-10-2 1,0 0 2,2 5 2,-2-7-1,2 2 0,-11-1 3,9-5-1,1 4-2,-10-2-3,11-3-1,-2 1 0,-9 0-2,19-5-1,-18 0 0,18 0-2,-10 0-1,11-5-7,-1 0-13,-1 1-24,10-3-31,0-2-38,10-2-46,-1-4-43,-1-1-13,11 2 9</inkml:trace>
          <inkml:trace contextRef="#ctx0" brushRef="#br0" timeOffset="84832.1352">14523 5684 48,'10'-10'131,"-10"4"-21,0 6-15,0-5-13,0 5-11,0-6-8,0 6-5,0 6-5,0-1-5,-10 1-2,10 4 0,-9 1-7,9-2-10,-8 6-7,-1 2-6,9-4-7,-10 4-2,10 3-1,-9-4-2,9-1 0,0 5-3,0-3 2,0 2-3,0-3 2,9 0-1,-9-2 0,10 2 0,-1 0 0,-1-7 2,1 3-2,10-1 0,-10-7 1,9 1 1,-9-5-1,10 0-1,-2 0 1,-6-5-1,6 5-1,2-11 0,-10 7 2,9-8-2,-9 3 0,0-7 0,1 0 0,-1 2-1,-1-2 0,-8-5 0,0 7 1,0-7 1,0 5 1,-8-4-2,-11 4 0,10 1 0,-8 4 0,-2-5-1,-9 7-2,9 4-4,2-6-19,-2 6-24,-8 5-34,9-5-42,8 5-52,-7 0-23,8 0 2</inkml:trace>
          <inkml:trace contextRef="#ctx0" brushRef="#br0" timeOffset="85570.7295">14899 5108 16,'0'0'69,"0"0"-4,0 0-7,0 0-5,0 0-2,0 0-4,0 5-4,0 0-3,0 6 2,0-2 0,0 7-1,0 0-2,0 9 0,0 1 0,0 6-3,0-2-3,0 5-2,0 6-4,0 1-4,0 4-3,0 0-4,0 0-4,0-5-5,0 6 0,0 0-5,0-7 0,8 1 1,-8 1-1,0-6 1,9-1-3,-9-4-13,10 1-21,-1-3-28,0-6-37,1-4-48,-1 2-33,-1-7-9,2-3 11</inkml:trace>
          <inkml:trace contextRef="#ctx0" brushRef="#br0" timeOffset="86126.5377">15264 5704 4,'-8'-6'76,"8"6"-9,0-3-6,0 3-3,0-8-5,0 8-10,0-3-10,0 3-8,0 0-3,0 3-2,0-3 0,8 8 0,-8-8 0,9 3-3,0-3-3,1 6-4,7-1-3,-7-5-1,-1 5-2,10-5-3,-10 0 2,8 5-1,-7-5-1,8 0-1,-8-5 0,7 5 0,-7-5 0,8 5 0,-10-5 1,3-1-1,-3-5 2,1 8-1,1-7 0,-1-1 0,-9 0 0,9 2 0,-9-1-1,-9-7 3,9 7 0,-9 0-2,9 6 1,-10-8 0,-7 8 0,6-3-1,-6 7-1,8 0-1,-10 0 1,1 7 0,9-3 1,-10 8 0,10-3 6,-8 2 7,7 4 6,-8 1 7,8-2 4,2 7 5,8-1-2,-9 1-1,-1-1-5,10 3-4,0 1-4,10-4-4,-10 1-2,9 0-4,-1-1-1,2-4-3,-1 5 0,10-7-1,-10 2-3,8 0 2,2-7-1,0 3 1,-2-1-1,2-7-2,9 1 2,-1-1-7,-9 2-13,9-6-22,1 0-35,-1 0-47,1-6-54,-1 2-22,1-5-3</inkml:trace>
          <inkml:trace contextRef="#ctx0" brushRef="#br0" timeOffset="86343.4117">16142 5817 19,'0'0'173,"0"0"27,-10 0-42,10 0-21,0-4-5,0 4-1,0 0-7,0-7-16,-9 7-18,9 0-18,0 0-18,0 0-17,0 0-17,0 0-15,0 0-26,0 0-36,0 0-44,0 0-49,0 0-59,0 0-47,0 0-6,0 0 19</inkml:trace>
          <inkml:trace contextRef="#ctx0" brushRef="#br0" timeOffset="82621.9734">12659 5474 18,'0'-7'54,"0"3"-1,0-2-3,0 2-1,0-2-2,-9 1-3,9-1-4,0 1-2,-10-4-4,2 3-1,8 0-2,-9 2 0,-1-1 0,1-1-3,0 2 0,-10-1-1,11-1-3,-11 1-1,10-1-2,-10 1-1,2 5-2,-2-5-2,2 5-2,-2 0-1,0 0-4,2 5-1,-2 0-2,1 1 0,-9 5 1,8-2 1,1 2 3,0 5 1,-10 4 1,9-5 3,2 5-1,-2 7-1,10-3 0,0 3 0,-9 3-3,18 1-1,-9 0 0,9 6 0,9-7-2,-9 5 0,8-3 1,11 0 0,-10-2-4,10 0 0,-2-4-1,11 0-1,-9-5 1,8-1-3,1 1 2,8-6 2,-8-4-3,8-1-4,-9 1-15,10-8-25,-10-3-35,9 0-47,-8 0-58,0-10-27,-1 6-1</inkml:trace>
        </inkml:traceGroup>
        <inkml:traceGroup>
          <inkml:annotationXML>
            <emma:emma xmlns:emma="http://www.w3.org/2003/04/emma" version="1.0">
              <emma:interpretation id="{BAD66990-456D-4A20-BBB2-627AA16E96A9}" emma:medium="tactile" emma:mode="ink">
                <msink:context xmlns:msink="http://schemas.microsoft.com/ink/2010/main" type="inkWord" rotatedBoundingBox="23708,5758 24968,5686 25064,7348 23803,7420"/>
              </emma:interpretation>
              <emma:one-of disjunction-type="recognition" id="oneOf15">
                <emma:interpretation id="interp74" emma:lang="en-US" emma:confidence="0.5">
                  <emma:literal>Go</emma:literal>
                </emma:interpretation>
                <emma:interpretation id="interp75" emma:lang="en-US" emma:confidence="0">
                  <emma:literal>log</emma:literal>
                </emma:interpretation>
                <emma:interpretation id="interp76" emma:lang="en-US" emma:confidence="0">
                  <emma:literal>long</emma:literal>
                </emma:interpretation>
                <emma:interpretation id="interp77" emma:lang="en-US" emma:confidence="0">
                  <emma:literal>goto</emma:literal>
                </emma:interpretation>
                <emma:interpretation id="interp78" emma:lang="en-US" emma:confidence="0">
                  <emma:literal>goo</emma:literal>
                </emma:interpretation>
              </emma:one-of>
            </emma:emma>
          </inkml:annotationXML>
          <inkml:trace contextRef="#ctx0" brushRef="#br0" timeOffset="88553.6898">17778 5585 52,'9'-9'103,"-1"-1"-8,3-1-5,-11 1-4,0-1-6,0 2-5,0-7-5,0 5-8,-11 6-5,3-5-8,8 4-9,-9 3-10,-10-4-10,10 3-6,1 4-5,-2 0-1,-8 4-2,8 3 0,-7 2-2,-2 1 0,10 6 2,-10 0-3,2 4 2,7 1-1,1 5 1,0-6 0,-1 5-1,1 1-2,9-5 2,0 4-1,0 2-1,9-8 0,1 2-1,-1-7 1,0 2 0,1 0 0,7-5-1,-7-1 1,8-5-2,1 1 0,-2-6 0,2 0 0,0 0 0,-2-11-4,2 5 3,-2-4 0,-6 0 0,6-1-2,2-5 1,-10 2 3,-1 0-1,11-9-1,-10 3 0,-9-1 1,10 1 0,-1-1 0,-9 1 0,0-1 0,0 6 0,0-1 1,-9 0-1,9 7 1,-10-6 0,10 9 0,-9 1 2,9-1 3,-9 6 1,-1 0 7,2 6 3,8-1 8,-9 6 8,0-1 4,-1 6 5,1 4 3,1-4 5,-3 5 2,11 3 0,-8 3 0,8-2-5,-9 2-2,9 3-4,0-6-5,0 8-1,0 0-2,0-2 1,9-6-2,-9 14 2,0-8-1,8 1 0,-8-1-3,11 8-2,-3-8-5,-8 1-2,9-1-3,1 8-5,-10-8 0,9 0 0,-9 1 0,0 0-3,0 0-2,0-1-1,-9 0-1,9-3-2,-10-2-3,-7 6 5,6-4-1,-6-2-3,7 1 1,-16-6 0,7 1 1,-9-2-1,9-2-3,-7-2 2,-11-4-1,9-2-1,-8 3-2,8-8-2,-8 1 3,8-10-1,1 1 0,-1-3 0,1-2-1,9-1-4,0-7-6,9-4-3,0-3-4,9-6-5,0-2 0,9-9 1,0 5 4,9-5 2,0 0 4,1 5 4,8-1 2,-8 2 3,7 4 0,2 5 2,-1-5 1,1 11 0,-1-1 1,1 1 1,0 4-1,-1 1 0,1 4-10,-1 2-31,1-1-36,-2-1-42,-7 5-41,8-4-48,10 5-42,-19-4-26,10-2 8,0 1 25</inkml:trace>
          <inkml:trace contextRef="#ctx0" brushRef="#br0" timeOffset="87732.7695">16663 5960 3,'0'0'11,"8"0"4,2 0 2,-1 0 3,9 0 5,-8-4 1,-2 4 3,1-10 1,10 4 4,-10 1-1,1-5-1,-1 0-1,-1-6-7,-8 6-4,9-6-4,1-3-4,-10-2-5,9-6-1,-9 2-3,8-7 0,-8-3-3,11-1 0,-11-5 0,8 0 1,-8-5-1,0 0 0,0-1 1,0 6 5,0 0 6,0 0 7,0 0 7,0 5 6,0 0 6,-8 10-2,8 1-2,0 3-6,-11 3-6,11 3-7,0 6-6,-8-1-3,8 2-3,-9 9-2,9 0-1,-10 0 2,10 9 2,0 2-1,-9 4 6,9 1 6,0 9 4,-8 1 5,8-1 1,0 11 2,0 1-1,-9-2-1,9 6-2,0 1-2,0-1-3,0 5-2,0-9-4,0 4-2,9-6-2,-9 1-3,8 1-1,-8-7 1,9 2-2,1-6 1,-1-2-1,10 3 0,-11-7-2,11-5 0,-10-6 0,10 2 0,-2-1 0,11 1-2,-9-11 2,-2 6 0,11-6-1,-10-6 0,10 1-1,-11-1 2,2-4 0,-1-4-1,0 3 0,10-5 0,-19-5 1,10 1-1,-11 0-1,1-1 0,10-5 1,-19 5-1,9-3 1,-9 2 0,0 3 3,0 2 4,0 2 4,0 6 4,-9-3 1,9 1 2,-9 8-2,-1 3-1,1 0-3,1 0-3,-1 10 0,-1-6 1,1 12-1,-10 0-2,10-1 3,1 5 0,-2 1 1,1-2-2,0 8 0,1-5 1,-3 4-3,11-7 0,-8 2-2,8-1 0,0 1-2,0 0 1,8-1-1,3-5-1,-3-6 1,1 8-1,0-7 1,9 1-1,1-6 0,-1 0 1,1-1-2,8-4 1,1 0-1,-11-4-1,11-1-1,-1-6 0,1 2 1,-9-3-1,7-2 1,1-2 0,-8-5 1,0 1-1,-2-1 0,-8-4-1,10-1 1,-19-1 0,9 3 0,-9 3 1,-9-5-1,9 5 2,-9 1-1,-10-1-1,2 6 0,-2 6-1,0-3 0,2 1-4,-2 8-15,-8-3-19,9 6-24,-1 0-29,0 6-34,11-3-35,-1 4-28,0-3-17,-1 1 6</inkml:trace>
        </inkml:traceGroup>
        <inkml:traceGroup>
          <inkml:annotationXML>
            <emma:emma xmlns:emma="http://www.w3.org/2003/04/emma" version="1.0">
              <emma:interpretation id="{5C021EA4-0DBD-40AB-82EF-B463BA990C9D}" emma:medium="tactile" emma:mode="ink">
                <msink:context xmlns:msink="http://schemas.microsoft.com/ink/2010/main" type="inkWord" rotatedBoundingBox="25495,5705 32565,5298 32667,7067 25597,7473"/>
              </emma:interpretation>
              <emma:one-of disjunction-type="recognition" id="oneOf16">
                <emma:interpretation id="interp79" emma:lang="en-US" emma:confidence="0.5">
                  <emma:literal>("evening");</emma:literal>
                </emma:interpretation>
                <emma:interpretation id="interp80" emma:lang="en-US" emma:confidence="0">
                  <emma:literal>('evening");</emma:literal>
                </emma:interpretation>
                <emma:interpretation id="interp81" emma:lang="en-US" emma:confidence="0">
                  <emma:literal>("Evening");</emma:literal>
                </emma:interpretation>
                <emma:interpretation id="interp82" emma:lang="en-US" emma:confidence="0">
                  <emma:literal>("evening"),</emma:literal>
                </emma:interpretation>
                <emma:interpretation id="interp83" emma:lang="en-US" emma:confidence="0">
                  <emma:literal>('Evening");</emma:literal>
                </emma:interpretation>
              </emma:one-of>
            </emma:emma>
          </inkml:annotationXML>
          <inkml:trace contextRef="#ctx0" brushRef="#br0" timeOffset="88930.8041">18747 5087 46,'-10'-10'62,"1"0"-1,0 5-1,-1-1-2,2 1 3,-1 5 1,-10 0-3,10 0 2,-10 11-1,2-1 1,-2 5-1,2 1 1,-2 10 3,0-1 2,2 6 2,-2 0 3,1 10-2,0 0-2,-1 6 0,10-1-5,0 5-7,-1 0-9,10-5-10,0 7-8,0-2-8,10-7-6,-1 5-6,10-4-2,-2-4 0,11-6-2,-1 3-1,10-8-1,-10-4 1,9-1-9,2-5-25,-2-3-35,1-3-42,-1-4-51,0-4-65,2-6-41,-11-6-3,10-4 21</inkml:trace>
          <inkml:trace contextRef="#ctx0" brushRef="#br0" timeOffset="95247.3491">22969 5236 98,'0'10'141,"0"1"-41,-8 4-24,8 1-12,0 0-9,-10 4-6,10 1-3,0 3-6,-9 2-2,9-5-1,0 5-3,-9-1-1,9 1-4,0-4-2,0 2-3,-10-3-4,10-1-3,0 1-5,0-6-4,0 2-2,0-3-1,0-4-1,0 1 0,0-5 0,0 4 0,0-10 0,0 3-2,0-3 1,0 0 0,-9-3-1,9-3-2,0 2 0,0-7 0,0-5-2,9 2-4,-9-7 1,10 1 0,-10-6-1,9-1-1,0 3 0,1-8-2,-2 6 0,11-5 2,-10 0 1,0 5 1,-1 2 1,11-3 5,-10 13 0,1-7-2,8 5 0,-8 2 1,-2 1-1,1 9 0,0 0-1,1-2-1,-1 12 2,-1-6 1,-8 8 0,10 5 3,-1-4 1,-9 6 3,0 1-1,0 4 0,0 1 0,0 0-1,9 4-1,-9 1 0,0-1 0,0-3-3,10 2-1,-10-3-4,9 6-6,-1-13-12,1 7-15,1-1-15,8-4-13,-8-6-12,7 0-8,-7 1-5,8-1-2,1-4 1,-2-2 2,11-4 7,-9 0 9,-2-4 13</inkml:trace>
          <inkml:trace contextRef="#ctx0" brushRef="#br0" timeOffset="94524.272">21890 5355 115,'0'-10'110,"0"-1"-5,0 6-8,0-6-13,0 6-15,0-1-9,0 6-6,0 0-1,10 6-2,-10-1 8,0 1 3,9 4 4,-9 6-1,9-2-3,-9 8-5,0-2-8,0 0-7,0 7-6,10-3-9,-10 3-6,0-6-5,0 4-3,0-6-3,0 8-3,0-11-4,9 5-1,-9-7-2,0 2 1,0-1-2,0-6 0,0 2 1,0-5 1,0-1 3,0 0-2,0 0 3,8-5-2,-8 0 2,0-5-2,0 0-1,0-6-1,9 0-1,-9-2-1,10-4-6,-1-3-4,0-5-5,1 5-9,-2-6-6,1-6-3,1 7 0,-1-7 4,8 8 3,-6-7 7,-3 10 9,11-5 6,-10 6 1,0 4 2,9 1 0,-9-2 2,0 8-2,1-1-1,-1-1 1,-1 6 0,3 0-1,-3 0 0,-8 0 0,9 5 2,-9 5 0,10 0 1,-1 0 1,-9 6 0,9-1 2,-9 4-1,0-3 3,8 10-1,-8-5 2,0-2-1,10 8-2,-10-7 1,9 5-3,-9 1 0,9-5-1,-9 4 0,10-5 2,7 5-1,-7-4 2,-1 0-1,10-6 1,-2-1-1,2 2-2,-10 1 0,10-8-1,-2 1-3,2 0-3,-1-5-7,-8 6-11,-2-6-10,11-6-10,-10 6-5,0-5-6,1 0 3,-1 1 5,-1-8 8,1 1 6,-9-3 8,10 4 5,-10-7 5,9-2 6,-9 3 3,0-3 2,8-2 1,-8-6 2,0 7 1,0-6 1,0 5 4,0 1 6,0-1 7,0 7 11,-8-2 12,8 0 9,0 1 7,0 4 4,-9 1 0,9 6-4,0-2-6,0 1-8,0 0-6,0-1-7,0 6-3,0 0 1,0 6 0,0-1 4,-10 6 3,10-3 5,0 5 0,0 1 0,0 2 0,0 5-3,10-1-5,-10 1-4,0 3-7,0 2-5,0 1-5,9-2 0,-9 2-4,0-3-2,8 3 0,-8-2 0,11-6-2,-11 8-16,8-11-30,-8 5-36,9-7-43,-9 2-48,10-5-47,-1-1-51,-9-10-3,0 3 18,0-3 33</inkml:trace>
          <inkml:trace contextRef="#ctx0" brushRef="#br0" timeOffset="93133.2387">19743 6089 126,'0'5'116,"0"-5"-19,0 0-14,0 0-10,0 5-11,9-5-10,-9 6-9,0-6-5,9 5-5,-9-5-2,0 6-4,9-2-3,1-4-3,-10 5-2,8-5-3,1 0-4,1 4-3,-1-4-1,10 0-1,-10 0-2,-1 0-4,11-4 2,-10 4-2,10-5-1,-11 1 0,11-2 1,-1-5 0,0 1 0,0-1 1,-8-3 1,7-2-1,2-5-2,-10 1 0,0 0 1,10-7-1,-11-2 1,2-3-2,-10 1 1,0-4 1,0-1-1,0 5 0,0 1-2,-10-2 2,2 6-3,-1 0 2,-10 7-1,2 2 1,-2 7-1,0 0 1,1 6 0,0 4 0,0 0-1,-1 4 0,11 1 0,-11 0 1,10 5 0,-1 7 0,1-7 1,1-1 0,8 7 0,0-6 0,8-1 2,1 2 0,1 0 1,-1-6 0,10 6-1,-11-6 0,11-5-1,-1 6-1,0-6 0,10-6-1,-11 6 1,2-5-3,9-6 0,-11 6 0,11-6 0,-9 0 1,-2 2-2,2-1 2,0-6 0,8 7 2,-18-7-1,8 1-1,2-1 2,0 5-1,-1-5 1,-8 7-1,7-6 0,-7 4 0,8 2-2,-10-1 2,3-1-1,-3 5-2,1 1 4,1 0 0,-1 5 0,0 0 0,-9 0 1,10 5 0,-2 0-1,-8 6 0,0-2 2,0 7 0,0 0 1,0 3-1,0 4 2,-8-3-2,8 1-2,-10 3 1,10 3-1,-9-2 1,9 2 0,0-1 0,-9-2 1,9 7 0,0-11-2,0 7 0,0-2 0,0-6 1,0 8 0,0-11 0,9 5 1,-9-6-2,9-6-5,1 8-3,-2-7-5,-8-6-7,9 3-2,0-4-5,1-3 1,7-3 2,-6 3 3,-3-11 5,11 6 3,-10-6 4,0 0 2,-1-2 5,11-4 0,-10-3-2,1-1 2,-1-5-1,9 0 1,-9-4-1,0 0 3,-9-2 0,9 0-2,1 2 3,-10 6 2,0-3 4,8 2 5,-8-2 8,0 7 6,0 0 5,0 4 0,9 1-2,-9-2-3,0 7-3,0 1-5,0-2-1,0 1-3,0 5-2,0-1 0,0 3-5,0 3 0,10 0-4,-10 0 1,0 3-1,0 8 1,0-6 0,0 11 0,0-7 1,0 7-1,0 5 1,0-7 1,0 9-4,0-3 1,0 1-1,0 3 0,0-3-2,0-1 0,0 1 2,9-1-2,-9 3 0,9-9 0,1 7 2,-1-5-1,-1-2-1,1-4 2,1 7 1,8-14-1,-8 8-1,7-6 0,2-5 1,-2 0 1,2 0-2,-10 0 1,10-5-2,0 1 0,-2-6 2,-8-1-2,10 1 1,-1-6-1,-9 1 0,0-1 1,10-4-2,-11-7 1,3 7 0,-3-4 1,-8-8-1,9 6 0,-9-5 0,9 5-2,-9-4 1,0 5-1,0-2 1,0 6 3,0 1 8,0-1 10,0 7 12,0 2 9,0 3 9,0-1 4,0-1-5,0 6-9,-9-1-10,9 6-6,-9-5-7,9 10-5,-8-5-3,-3 11-2,11 0-1,-8-1-3,8-1 2,-9 7-2,9 0-1,0 5-1,0-1 0,-10 1 0,10 0-1,10-7 1,-10 13 1,0-8 1,9 2 0,-1 0 0,3-1-1,-3-4 1,1 5-1,0-7-1,1 2-3,7 0-12,2-7-19,-10 1-20,10 7-21,-2-12-25,2 0-21,-10 5-13,9-10-9,1 4-8,-10-4-9,0-4-7,10 4-2,-11 0 12</inkml:trace>
          <inkml:trace contextRef="#ctx0" brushRef="#br0" timeOffset="93686.4746">21325 5474 7,'0'-17'109,"8"2"0,-8 4 1,0 2-6,0-3-4,0 8-6,0-7-7,0 7-9,9 4-8,-9-5-7,0 5-7,10 5-4,-1-1-5,-9 2-4,9 3-2,-9 7-1,0 0-4,8 5-1,-8-1-3,0 1-4,0 0-4,0 4-3,0 1-4,0-6-4,0 5-1,0 1-5,0-5 0,0-2-3,0-2-2,0 4-1,0-7-1,0-4 2,0 7 0,0-7 1,0 0-2,0-6 2,10 3 0,-10-2 2,0-5-3,0 0 2,0 0 1,0-5 0,0-2-4,9 3-2,-9-6-2,9 0-2,-9-7-4,10 4-3,-1-9-4,-9 6-3,8-8-7,2 2-3,-1-3-4,0-1-1,10-6 1,-11 8 5,11-3 6,-10 2 4,0 6 6,10-2 5,-11-1 4,11 7-1,-10 0 2,0 5 0,1-1 0,-2 0 1,1 6 0,1 0 1,-1 1 0,0 4 1,1 0 1,-1 4 0,-1 6 2,1-4 3,1 10 3,-10-6 1,9 5 2,-9 5 3,8-3-3,3 4-2,-11-2-2,8 3 0,-8-3-2,9 7-3,-9-6-2,0 1 2,10-6-3,-10 6 1,0-6-7,9 1-19,-9 0-27,0-5-36,9-2-44,-9 1-55,0-5-41,0 1-10,0-1 17</inkml:trace>
          <inkml:trace contextRef="#ctx0" brushRef="#br0" timeOffset="94721.7032">22631 4944 15,'0'-26'161,"0"0"-14,-10 7-14,10 2-9,0 2-17,0-1-14,-8 6-19,8 4-20,0 2-17,0-3-15,0 7-9,0 0-6,0 7-13,0 3-25,0 0-38,8 6-54,-8-1-54,10 2-30,-10-3-5</inkml:trace>
          <inkml:trace contextRef="#ctx0" brushRef="#br0" timeOffset="96002.0813">23545 5493 3,'9'-26'60,"0"-5"10,-9 1 9,10 4 9,-10 1 4,0-1 0,0 1-2,-10 4-6,10 0-9,-9 5-10,0 2-15,1-2-10,-3 5-12,-6 6-8,7 0-9,1-1-4,0 6-1,-9 6 0,9-1 1,-10 0 3,10 6 6,1 5 3,-3-2 4,-6 2 3,7 5-1,10 0-1,-9-1-4,1 1-2,8 3-6,0-2-5,0-3 0,0 2-2,8 1 1,1-1-1,1-7-2,-1 2 2,10-2-2,-11-4 0,11 1-2,-1-5-1,0-1 2,0 0 0,1-5-1,0 0-1,-2-5-1,2 0 2,-2-6-2,-7 2 1,8-1-1,-8-1 1,7-5 1,-6 2-2,-3-7 1,1 4 1,-9-3-1,9-1 0,-9 1 0,0 4 0,0-4 1,0 5-2,-9 4-1,9-4 2,0 5-1,-9 5 0,9-1 0,-8 1-1,8 0 2,-11 5-1,3 5 4,8 0 6,-9 6 10,-1 5 9,10-2 8,-9 7 8,9-1 8,-9 7 0,9-3 0,0 2-3,0 5-3,0 6 2,0-7 1,0 5 15,0 2 15,9 0 10,-9-2 3,9 1-3,-9 5-5,10 1-17,-10-2-21,9-4-12,-1 6-10,-8-1-6,0-1-5,0 1-4,0 0-2,0 6-2,0-6-1,-8 0 3,-1 0-2,-1-4 1,1-2 1,-10 2 0,2-7-1,7 0-4,-8-9 1,-1 6-1,-8-7-1,9-5-1,-9-4 2,8-2 0,-9-2-1,1-7-1,1-7 1,-12 3 0,11-7-1,0-4-1,0-6 0,8 1 1,-9-4-2,11-3 0,-2-4 1,10-5 0,-1 4-1,2-3-1,8-6 2,0 5-1,8 1-1,2 3 0,-1 1 0,10 0-1,-2 7-2,2-3 1,9 7-1,-11-1 2,11 1-1,-1 5 3,10 3 1,-10-2 1,9 4 2,-8 4-2,0-5-23,8 6-43,-9 0-50,10 1-55,-10-3-51,1 4-45,-1 3-26,1-6-12,-1 1 1,-8-5 27,9 4 38</inkml:trace>
          <inkml:trace contextRef="#ctx0" brushRef="#br0" timeOffset="96243.9716">24139 5015 117,'0'-9'132,"-9"-2"-7,9 0-7,0 2-8,0 2-11,0 4-14,0-3-6,0 6-9,0 0-5,9 0-9,1 6-7,-10-3-7,8 8-11,-8-1-7,9 1-8,-9 4-4,10 0-4,-10 1-4,0 0 0,0 5-7,0-7-17,9 7-28,-9-1-34,0-4-37,0 0-44,0-1-51,0 0-11,0 1 11</inkml:trace>
          <inkml:trace contextRef="#ctx0" brushRef="#br0" timeOffset="96476.8277">24285 5103 129,'10'-20'137,"-10"9"3,0-5 7,9 6 2,-9 0-4,0 4-12,0-5-21,0 7-21,9 4-25,-9-4-22,0 8-16,0-4-10,10 11-3,-10-1-4,0 0 0,0 6-2,0 5-5,8-1 0,-8 6-1,0-7-3,0 8-24,0-2-31,0 1-37,0 1-44,0-3-52,0-3-53,0-1-7,9 1 16</inkml:trace>
          <inkml:trace contextRef="#ctx0" brushRef="#br0" timeOffset="96886.6644">24816 4768 49,'-10'-14'101,"1"-2"-1,0 6-2,1-1-3,-2 1-2,10 6-2,-9-7-6,9 6-9,0 5-11,-9-7-7,9 7 1,0 7 5,0-2 7,0 6 11,9 3 16,-9 2 11,0 5 4,0 4-3,9 5-5,-9 2-7,0 4-11,10 0-10,-10 5-12,0 5-10,0 0-9,8 11-6,-8-6-3,0 5-3,0 6-2,0 0-6,0-1-4,-8 1-4,8 6-8,-10-13-1,1 2-4,0 1 0,-10-8 1,0 2 1,2-6-3,-2-5-5,-8 0-22,9-6-44,-9 1-63,-1-5-62,1 0-61,-1-11-60,0 1-53,1 0 5,9-12 40,-9-2 50</inkml:trace>
          <inkml:trace contextRef="#ctx0" brushRef="#br0" timeOffset="89225.6089">19094 5246 2,'-9'-6'101,"9"6"-8,-9-4-2,9 4-4,0-4-6,0 4-10,0 0-11,0 0-12,0 0-9,0 4-6,0-4-8,9 4-4,-9 9-3,9-4-5,-9 1-5,8 1-1,2 4-5,-10 0-1,9 1 0,0-6 1,-9 6-1,10-2-13,-10 3-19,9-2-30,-9-6-39,8 7-50,3-6-26,-11 1-2</inkml:trace>
          <inkml:trace contextRef="#ctx0" brushRef="#br0" timeOffset="89491.8907">19313 5170 25,'0'-16'138,"0"0"-2,0 7-8,0-2-10,0 1-13,0 5-16,0-1-15,0 1-9,0 5-4,0 0 4,0 5 3,0 1 5,0 4 0,0 1-4,0 3-9,0 7-12,10 0-11,-10-1-10,9 1-7,-9 4-5,8 1-4,2 0-4,-1 0-7,0 0-33,-1-1-43,-8 6-55,11-6-78,-11 1-56,8 0-23,-8-5 13</inkml:trace>
          <inkml:trace contextRef="#ctx0" brushRef="#br0" timeOffset="97593.7851">25437 5674 15,'0'4'163,"-9"2"-18,9-6-6,0 3 1,-9-3 10,-1 0 1,2-3-11,8 3-7,-9 0-13,-1-6-12,1 2-20,0 4-15,1-6-12,8 1-7,-11-1-8,11 1-7,-8 0-5,8 1-7,8-2-7,-8 2-8,11-2-2,-11 6-6,8 0-3,10 0-2,-8 0 0,-1 0 0,9 6 0,-9-2 0,10 6-1,-10-5 0,-1 6 1,1 0 1,1 2 1,-10 4 1,0 4 1,0-7 4,-10 9 0,-7-4 0,8 2-1,-19-6-4,10 11-27,-10-5-53,0-1-63,1 1-74,-9 5-83,-1-11-42,1 5 5,-10 1 37</inkml:trace>
          <inkml:trace contextRef="#ctx0" brushRef="#br0" timeOffset="97259.6775">25419 5180 81,'9'-10'127,"-9"-1"-33,0 6-21,0-1-13,-9 1-7,9 5-11,-10-5-8,10 5-5,-8 5-4,8-5-3,-9 5-4,9-5-2,0 6-3,-10-1-1,10 1-2,0-1 1,0 0 0,0 0 0,10 0 0,-10-1-2,9 2 0,-1-1-1,2-5-1,-1 0 1,0 0 0,1 0 2,-1 0 0,-1 0 5,1-5 4,1-1 2,-1 2 5,-9-1-1,9-5-2,-9 5-4,0-1-3,-9 1-7,9-1-2,-9 6-2,-1-5-4,1 5-3,1 5-8,-1-5-13,-1 11-23,-8-5-29,8 4-39,2 0-50,-1 5-27,-10 1-5,10 0 12</inkml:trace>
        </inkml:traceGroup>
      </inkml:traceGroup>
    </inkml:traceGroup>
    <inkml:traceGroup>
      <inkml:annotationXML>
        <emma:emma xmlns:emma="http://www.w3.org/2003/04/emma" version="1.0">
          <emma:interpretation id="{27CC4F71-B6EB-49FF-AA67-F7903FB44916}" emma:medium="tactile" emma:mode="ink">
            <msink:context xmlns:msink="http://schemas.microsoft.com/ink/2010/main" type="paragraph" rotatedBoundingBox="17589,9810 22847,9176 22983,10297 17725,1093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0FF7C1B-7534-44E9-AE10-8016C5388CF8}" emma:medium="tactile" emma:mode="ink">
              <msink:context xmlns:msink="http://schemas.microsoft.com/ink/2010/main" type="line" rotatedBoundingBox="17589,9810 22847,9176 22983,10297 17725,10932"/>
            </emma:interpretation>
          </emma:emma>
        </inkml:annotationXML>
        <inkml:traceGroup>
          <inkml:annotationXML>
            <emma:emma xmlns:emma="http://www.w3.org/2003/04/emma" version="1.0">
              <emma:interpretation id="{09554E80-B3D3-4DDC-8A85-5754DA905E56}" emma:medium="tactile" emma:mode="ink">
                <msink:context xmlns:msink="http://schemas.microsoft.com/ink/2010/main" type="inkWord" rotatedBoundingBox="17589,9810 22847,9176 22983,10297 17725,10932">
                  <msink:destinationLink direction="from" ref="{80B01334-D909-475C-9F01-D9292B984D30}"/>
                </msink:context>
              </emma:interpretation>
              <emma:one-of disjunction-type="recognition" id="oneOf17">
                <emma:interpretation id="interp84" emma:lang="en-US" emma:confidence="0.5">
                  <emma:literal>punch;</emma:literal>
                </emma:interpretation>
                <emma:interpretation id="interp85" emma:lang="en-US" emma:confidence="0">
                  <emma:literal>prune);</emma:literal>
                </emma:interpretation>
                <emma:interpretation id="interp86" emma:lang="en-US" emma:confidence="0">
                  <emma:literal>pound);</emma:literal>
                </emma:interpretation>
                <emma:interpretation id="interp87" emma:lang="en-US" emma:confidence="0">
                  <emma:literal>prune';</emma:literal>
                </emma:interpretation>
                <emma:interpretation id="interp88" emma:lang="en-US" emma:confidence="0">
                  <emma:literal>pound';</emma:literal>
                </emma:interpretation>
              </emma:one-of>
            </emma:emma>
          </inkml:annotationXML>
          <inkml:trace contextRef="#ctx0" brushRef="#br0" timeOffset="102215.0532">11114 9162 109,'0'-5'192,"-8"1"-21,8-3-13,0 4-1,-11-3 2,11 1 0,0-1-8,0 2-4,0-2-8,0 6-13,0-5-16,0-1-17,0 3-12,11 3-16,-3 0-8,1 0 2,10 0 6,0 0 12,-2 3 9,2 8 10,9-1 1,-1 7-10,-1-7-12,2 10-17,9 1-16,-10-1-11,0 6-11,1-1-6,-1 1-6,1 4-1,-9 2-2,8-2-2,-9 5-1,1-3 0,-11 4-1,1-5-1,1-1 0,-10 2 3,0-2-3,-10 2 2,1-7 1,-8-4-1,7 4 0,-8-10 0,-1 2 0,-8-3-1,9-4-1,-9 1 0,8-5 0,0-6 0,2 0 0,-2-6-1,1-5 0,8-3-3,2-2 2,8-10 0,0 1 1,0-6 0,8-5 1,11 0 1,-1-6 0,0 2-2,10-1 1,0-6-2,-1 6-1,9 5-1,1-5 2,-1 6 0,2-2-1,-2 7-1,0 3-14,0-3-34,-8 9-51,8 0-59,2 1-63,-12 5-51,2-1-32,9 0-8,-11 7 8,2-2 12,-9 6 16,8 0 30,-9-6 33</inkml:trace>
          <inkml:trace contextRef="#ctx0" brushRef="#br0" timeOffset="102819.9119">12285 9102 82,'0'0'89,"0"0"-6,0 0-5,0 0-4,0-7-4,0 7 2,-10 0-3,10 0 0,0 0 1,-9 0 0,9 0-5,0 0-5,-9 0-8,9 0-7,0 7-9,-10-4-7,1 8-3,9-1-3,-8 1-3,8 5-4,-9-2-1,9 7-2,-10-1-2,10 7-4,0-7-1,0 6 0,0 0-2,0-1-2,0-4-1,0 4 1,10-4 0,-10-2 0,9 3 0,-1-1-1,1-6 1,10 0 0,-10-4-2,1-1 0,7 1 1,2-6 0,-1 0-1,0-5 1,1 0 1,-1 0 1,1-5-2,-2 0 0,2-6 0,0 1-1,-2-1 0,2-4-1,-2 0 0,-7-6 0,8-1 1,1-2 0,-11-3 0,3 3 2,-3-7 0,1 0-2,-9 5 0,9-5 0,-9 11 0,0-6-1,0 5-1,0 1 1,0 5 3,0-2 5,0 3 6,0 2 8,0 3 5,0 4 1,0-5 0,0 10-6,0-6-5,0 6-4,10 6-5,-10-1 2,0 0 2,0 5 0,9 6 0,-9-2-2,0 3 1,8 4-2,2 3-2,-10-3-2,9 5 1,-9 0-1,9-1-2,1 1 1,-1-5 0,-1 4-10,1 2-24,1-8-32,-1 7-38,0-11-43,1 6-43,-2-5-48,-8-1-18,9-5 8,1-5 27</inkml:trace>
          <inkml:trace contextRef="#ctx0" brushRef="#br0" timeOffset="103345.3067">12961 9167 52,'0'-14'170,"0"4"-19,0 4-20,9-5-14,-9 7-12,0-2-8,0 6-5,10 0 0,-2 0 0,1 0-6,-9 6-2,9 4-9,1 1-12,-1-1-14,-1-1-13,3 7-8,-3 3-7,1 3-2,1-1-4,-10 0-3,9-1-2,-9 1-4,8-2-2,-8 7-1,9-6-1,-9-4 1,0 6-1,10-9 0,-10 4 0,0-7 0,0 0-1,0-4-1,9 4 0,-9-5 1,0-5 0,0 0 1,0 0 0,0-5-1,9-5 0,-9-1 0,10 1 0,-10-6-2,9 1-2,-1-6-2,2 0-2,-1-3-2,9-3-3,-8-4 1,7 1-1,2 4 0,0-6 3,-2 8 1,2-3 2,-2 3 1,2 4 5,-10 4 0,10-5 0,-2 11 0,2-1-1,-10 5-2,10 6-1,-11 0 0,11 0 2,-10 11 3,1 0 0,-1 4 1,8 1 0,-7-2 1,-1 7 0,0-1-1,10 7 1,-11-3 0,3-2 0,6 4 1,-8-1-3,10-4 0,-11 0-1,11-1-2,-10 1-19,10-1-31,-2-5-34,-7 2-39,8-4-43,0 0-52,-9-4-32,10-4 2,-10 0 22</inkml:trace>
          <inkml:trace contextRef="#ctx0" brushRef="#br0" timeOffset="103727.1724">14323 8793 57,'0'-21'116,"0"5"-2,0 0-2,0 7-5,0-2-8,0 2-11,0-3-15,-9 8-11,9-2-9,-10 6-8,1 0-3,1 6 3,-3 4 5,3 0 8,-1 6 11,-10 5 5,10 4 6,-9 1 0,0 5 0,8 4-2,-7 1-6,-2 5-7,10-3-13,-1 3-8,1-1-10,9 0-12,-8-2-7,16-3-6,-8 1-2,9-1-1,10-3-3,0-1 0,8 0 0,-9-7-1,18-3-8,-9 0-25,11-6-39,-2 1-48,1-6-53,8 1-59,-8-11-66,8 0-18,-8 0 17,0-11 36</inkml:trace>
          <inkml:trace contextRef="#ctx0" brushRef="#br0" timeOffset="104231.0307">15018 8613 103,'0'0'104,"-10"-6"-3,10 6 4,0 0-4,0 0 0,0-5-4,-9 5-6,9 0-5,0 0-4,0 0-5,0 0-5,9 0-2,-9 0-5,0 5-3,0-5-3,10 6-1,-2 4-4,1 4-4,1 2 0,-1 6 0,-9-2-2,9 10-2,1 1-2,-2 6-6,1-2-5,-9 2-10,9 3-5,1-4-5,-10 7-4,0-8-2,0 1-2,0 0 0,0-5 0,-10 0-2,1 0 0,-8-7-2,-2 3-8,0-1-27,-8-6-42,9 6-51,-9-12-56,-1 8-65,0-7-63,1-6-10,9 2 24,-9-6 39</inkml:trace>
          <inkml:trace contextRef="#ctx0" brushRef="#br0" timeOffset="107249.4087">15749 9373 103,'-9'-6'184,"9"3"-27,-10-3-24,10 1-16,0-1-8,-9-4-10,9 5-14,0-1-7,0-4-5,0 6-5,0-6-7,0 4-4,0 1-2,0-5 0,9 5-4,-9-1-1,0 1-1,10-5-2,-10 10 0,9-6-3,-1 2 4,-8 4 2,9-5 6,1 5 8,-10 0 11,9 0 5,0 5 6,1-1 7,-1 2 3,-9 0-3,8-2-8,2 7-6,-1-2-9,-9 2-16,9 0-12,-9 3-12,-9 2-8,9 5-5,-19-6-7,2 6-4,-2-1 0,-9 6-6,-8-5-43,0 9-93,-19-4-104,8-1-105,-6 7-100,-2-7-47,-1 6 13,-7-5 76</inkml:trace>
          <inkml:trace contextRef="#ctx0" brushRef="#br0" timeOffset="106851.4724">15757 8695 92,'-8'0'109,"8"-6"-38,-9 6-21,-1 0-11,10 0-8,-9 0-3,0 0-2,9 0 1,-10 6 0,2-2 2,-1-4 2,-1 6 1,10 4-1,-9-5-3,0 6-1,9-2-4,-8-3-1,8 4-3,0 0-4,0 1 0,8-6-3,-8 6 0,9-6-3,-9 0-2,9-1 0,1 3-3,-1-4 0,-1 3 2,2-6 1,-10 0 7,9 0 6,0 0 12,1-6 9,-10 6 10,9-3 7,-9-8 1,0 6-1,0 0-6,-9-6-6,9 6-9,-10 0-9,1-1-6,9 3-4,-9-4-8,-1 7-3,2-4-2,-1 4-3,-1 0-2,1 0 0,0 4-1,1 3-12,8-4-30,-11 8-41,11-1-50,0 1-69,-8-2-47,8 7-14,0 0 17</inkml:trace>
          <inkml:trace contextRef="#ctx0" brushRef="#br0" timeOffset="113895.4892">10721 9435 14,'-8'0'91,"-3"-4"-14,11-3-1,-8 7 1,8 0-6,0 0-4,-9 0-2,9-6 0,0 6-2,0 0-1,0 0-2,0 0-1,0 6 2,0-6 2,9 0 1,-9 7-1,8-3 1,3 1-2,-3 5-4,1-5-3,1 6 1,-1-1-2,10 0-3,-2 0-6,-7 0-6,8 1-5,0 5-8,-9-2-6,10 3-3,-10-2-3,10 5-3,-11-4-1,1 4-2,0-3 3,1 2-3,-1 2 1,-1-1 1,-8 1 1,0-7 3,0 7 6,0-4 11,-8 3 16,-1-4 16,-1-2 19,-8 7 11,-1-4 5,2-3-1,-2 2-11,0-2-14,2 2-17,-2-1-13,2 5-13,-2-4-7,0 5-10,2 0-3,-2-5-3,10 4-2,0 1-3,-1-7-11,1 7-41,1-1-68,-2 3-81,10-10-79,-9 9-80,9-3-64,0-3 3,0 6 48,0-8 69</inkml:trace>
        </inkml:traceGroup>
      </inkml:traceGroup>
    </inkml:traceGroup>
    <inkml:traceGroup>
      <inkml:annotationXML>
        <emma:emma xmlns:emma="http://www.w3.org/2003/04/emma" version="1.0">
          <emma:interpretation id="{E2D1DC19-AC3F-407E-83A9-A89BDBF6EEAC}" emma:medium="tactile" emma:mode="ink">
            <msink:context xmlns:msink="http://schemas.microsoft.com/ink/2010/main" type="paragraph" rotatedBoundingBox="1269,12057 33407,10001 33553,12275 1415,143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D4F504-2038-4275-8449-09A48869FDF0}" emma:medium="tactile" emma:mode="ink">
              <msink:context xmlns:msink="http://schemas.microsoft.com/ink/2010/main" type="line" rotatedBoundingBox="1269,12057 33407,10001 33553,12275 1415,14331"/>
            </emma:interpretation>
          </emma:emma>
        </inkml:annotationXML>
        <inkml:traceGroup>
          <inkml:annotationXML>
            <emma:emma xmlns:emma="http://www.w3.org/2003/04/emma" version="1.0">
              <emma:interpretation id="{2765E502-CB1E-4595-BD74-5CACC67C3082}" emma:medium="tactile" emma:mode="ink">
                <msink:context xmlns:msink="http://schemas.microsoft.com/ink/2010/main" type="inkWord" rotatedBoundingBox="1280,12231 2514,12152 2575,13106 1341,13184"/>
              </emma:interpretation>
              <emma:one-of disjunction-type="recognition" id="oneOf18">
                <emma:interpretation id="interp89" emma:lang="en-US" emma:confidence="0.5">
                  <emma:literal>This</emma:literal>
                </emma:interpretation>
                <emma:interpretation id="interp90" emma:lang="en-US" emma:confidence="0">
                  <emma:literal>this</emma:literal>
                </emma:interpretation>
                <emma:interpretation id="interp91" emma:lang="en-US" emma:confidence="0">
                  <emma:literal>Thin</emma:literal>
                </emma:interpretation>
                <emma:interpretation id="interp92" emma:lang="en-US" emma:confidence="0">
                  <emma:literal>Thins</emma:literal>
                </emma:interpretation>
                <emma:interpretation id="interp93" emma:lang="en-US" emma:confidence="0">
                  <emma:literal>Thais</emma:literal>
                </emma:interpretation>
              </emma:one-of>
            </emma:emma>
          </inkml:annotationXML>
          <inkml:trace contextRef="#ctx0" brushRef="#br0" timeOffset="153847.1142">-5622 11610 17,'-9'0'98,"9"-7"-6,-8 7-5,8-6-3,-10 2-4,10 4-5,-9-6-3,9 6 0,-9-3-1,9 3-1,-10-6-3,10 1 0,-9 5 2,9 0 1,-8-6 6,8 6 5,-9 0 2,-1-5 0,10 5-6,-9 0-8,0 0-15,-1 0-12,2 0-10,-1 5-7,-1-5-7,1 0-3,0 6-4,1-6-3,8 0-2,-11 0-1,3 0-3,8 5-3,0-5-1,0 0 0,0 0 2,0 6 0,8-6 0,11 0 1,-1 3 1,9-3 1,1 0-1,8 0 1,2 0-2,7 0 2,-9 0-1,19-3 0,-19-3-2,19 1 1,-18 5 1,9-11-1,-1 6 0,-7 0 1,-2-1-2,-8 3 0,-1 3 0,1-8 2,-2 5-2,-7-2-2,0 5-3,-2 0-13,-7-5-23,-1 5-29,0 0-35,-1 0-40,-8 0-38,10 0-34,-10 0-34,-10 0-9,10 5 16,-8-5 29</inkml:trace>
          <inkml:trace contextRef="#ctx0" brushRef="#br0" timeOffset="154204.8848">-5401 11587 16,'-11'-3'158,"11"3"-9,-8-6-22,8 6-13,-9-5-9,9 5-6,0 0-11,0 0-9,-10-6-8,10 6-6,0 0-5,0 0-8,0 6-8,-9-6-8,9 5-7,-8 1-5,-3 3 0,3 8 4,-1 2 6,0 2 4,-10 4 1,11 6 2,-11 6 0,10-1-6,-1-1-6,-7 6-5,6-5-4,-6 10-4,8-5-4,-1 1-4,1-7-3,1 6 0,-2-4-3,1-7-2,0 1 0,-1 0 0,10-4 0,0-3-4,-9-3-16,9-1-27,0-4-36,0 0-44,0-6-41,0-1-44,0-3-47,0-6-11,0 0 17,0-6 33</inkml:trace>
          <inkml:trace contextRef="#ctx0" brushRef="#br0" timeOffset="155483.6411">-5310 11753 17,'9'-21'149,"-1"5"-22,1 2-23,1 3-17,-1 1-11,-9-1-11,9 6-9,-9 1-9,10-2-5,-10 1-4,0 5 1,0 0 2,0 0 2,0 5 6,0 5 0,0 0 1,0 6-1,0-1 1,0 5-3,0 7-3,-10-1-4,10 3-6,-9 3-8,9-1-8,-9 5-5,-1-6-3,1 11-4,9-5-1,-8 0-2,-1-4 1,-1 3 0,10-5-3,-9 2 1,0 0-2,9-8 3,-10 3-3,2-7 0,8-5 0,-9 5 1,9-10 0,0 7-1,0-8 2,-10-3 2,10-1 0,0-1 0,0 2-1,0-6 2,10-6-4,-10 2-1,0-7-2,9 2-2,-1-8-2,2-2 0,-1-2 0,0-4 0,10 4 0,-11-5-1,11 5 0,-1-5-1,-8 5-1,7 2 2,-7-3 0,8 8 1,1-2 1,-11 1 0,1 4 1,10 2-1,-10-1 1,1-1 1,-2 5 0,10 1 0,-18 0 2,19 5 1,-11-5 0,-8 10-1,11-5 2,-3 5-1,-8 6 0,9-6 1,-9 11-1,10-7 0,-10 12 0,0-5 0,0 3 0,0-2 0,0 7 0,-10-3 0,10 1 0,0 3 0,-9-5 0,9 1 0,0-1 0,0 1 0,0-1-1,0 1 1,0 0 1,0-6-1,0 0 0,0 1 0,9 0 1,-9-5-1,10-2-1,-10 1 1,9-5 1,0 1 0,-1-1 0,2-5 1,-1 0 0,0 0-1,1-11 3,7 6-1,-6-5-1,-3 1-1,10-8 0,-8 2-1,-1-5-1,-1-7-1,2 1 2,-1-4 1,0-2 0,1 8 0,-10-6 1,9-2 0,-9 7 0,8-6 0,-8 4-1,10 7-1,-10-1 0,0 1 0,0 5 0,0-1-1,0 0 1,0 6 0,0 1 1,0 4-1,0-6 0,0 11-1,0-6 0,0 6 0,-10 0-2,10 6 2,0-1 0,0 6 1,-8 4-1,8 5 0,-9 1 0,9-1 2,0 6-1,-10-1 0,10 7 0,-9-6 0,9 4 0,-9 1-1,9-5 0,0-2 0,0 3 0,0-2 1,0-4 1,0 0 0,0 0 1,0-7 0,0 3-1,0-7 0,9 1-1,-9-2 0,9-4 1,1 0 0,-1 0 0,-1-5 1,2-5-1,-1 0-1,9 0 2,-8-11-3,7 2 1,2-8 0,0-3-1,-2-1 1,2-4 0,-1-7 0,-8 1 0,7 0 2,2 0 0,-10 1 0,-1 3-1,3 2 1,-3 5 0,-8-2-1,9 7 1,-9-1 0,0 1 3,0 4 0,0 5 0,-9 2-1,9 4 1,-8-5-3,8 10 0,-11-6-2,11 6 1,-8 0-1,8 6 0,-9-6 0,9 10-2,0-5 1,0 4-1,0 2 0,0 5 0,0 0 0,9-7 1,-1 7 1,-8 4 0,11-3 1,-3 2 0,1 2 3,1 0-1,-1-1 1,-1 1 2,3 0 2,-3-1 5,-8 0 7,9 1 11,-9-1 12,0-3 14,0 2 17,0 2 17,-9-5 8,9-2 1,-8 8-7,-11-7-11,10 0-18,-10-5-20,0 6-16,-7-5-14,7-1-24,-8 1-54,8-2-70,-7 1-73,7-5-76,-9-5-79,10-5-29,-9 0 30,9-6 53</inkml:trace>
          <inkml:trace contextRef="#ctx0" brushRef="#br0" timeOffset="155652.1865">-4826 11866 135,'-10'-11'210,"10"1"13,0 0-75,0-1-49,0 7-33,0-2-23,0 0-22,10 2-27,-1 4-25,-9-5-32,9 5-42,0 0-61,1-5-30,-10 5-2</inkml:trace>
        </inkml:traceGroup>
        <inkml:traceGroup>
          <inkml:annotationXML>
            <emma:emma xmlns:emma="http://www.w3.org/2003/04/emma" version="1.0">
              <emma:interpretation id="{CCE55FB3-1F61-4A18-8372-2DBC797EF8CA}" emma:medium="tactile" emma:mode="ink">
                <msink:context xmlns:msink="http://schemas.microsoft.com/ink/2010/main" type="inkWord" rotatedBoundingBox="3063,12122 7336,11849 7443,13530 3171,13803"/>
              </emma:interpretation>
              <emma:one-of disjunction-type="recognition" id="oneOf19">
                <emma:interpretation id="interp94" emma:lang="en-US" emma:confidence="0.5">
                  <emma:literal>function</emma:literal>
                </emma:interpretation>
                <emma:interpretation id="interp95" emma:lang="en-US" emma:confidence="0">
                  <emma:literal>functions</emma:literal>
                </emma:interpretation>
              </emma:one-of>
            </emma:emma>
          </inkml:annotationXML>
          <inkml:trace contextRef="#ctx0" brushRef="#br0" timeOffset="158452.3892">-3958 12303 38,'-9'5'171,"9"0"7,0-1-57,0-4-45,-8 5-26,8-5-15,0 5-11,0 1-6,8-6-4,-8 5 0,0 1 2,0-1 1,9-1 2,-9-4 1,9 6-2,1-1 0,-10-5-4,8 0 0,11 0-2,-10 0-5,0-5-3,1-1 1,7 2 0,-8-7-3,1 0 1,8-3 0,-8-7-2,-2-6 0,1 3-2,10-6 0,-10-7 0,-1-4 0,11 0 0,-10-6 0,1-4 1,8-1-1,-8 1 0,-2-5 1,1 4 0,0 1 0,1 10-1,-1 0 0,-1 1 2,2 8 0,-1 0 6,-9 13 5,0-3 4,9 2 3,-9 10 1,0 0 4,10 10 3,-10 0 2,9 10 5,-9 6 4,0 4 9,8 4 5,-8 8 4,0 4 5,0 6 3,-8 4 5,8 0 1,-9 11 0,-1-1-1,1 6-2,0-1-1,-1 7-7,2-8-6,-1 7-10,-1-5-9,-8 5-8,10-5-8,-2 0-6,1 0-4,0-7-3,-1 2-1,10 1 0,-9-4-3,9-1 1,-8-1 2,8-7 3,0-4-2,0 6-1,0-11 1,8-5-1,-8 0-2,0-6-1,9-10 0,1 6 3,-10-11-1,9 0 1,10-10-1,-11 0-2,1-5-1,10-4-1,-10-7-1,9-10 0,0-6 0,1-3 2,-2-1 0,2-11 0,0-5 0,-2 1 0,-7 0 1,8 0-1,-8 0 0,7 4 0,-8 2 2,1-1-1,-1-2 0,-9 7 0,0 0 0,0 6 0,0-2 0,0 7 0,-9 3-1,-1 3 0,10 3 0,-17 6 0,8 0-1,-1-1-2,1 10 1,-10 1-1,11 0 0,-11 5 1,10 5-3,9 0 1,-9 1-1,9-1-5,-10 6-8,20-7-9,-10 7-14,9-5-12,-9 3-13,19-4-11,-10 0-6,9 0-4,0 1 0,9-6 4,-8 0 4,9-6 7,-1 1 8,-1-5 11,2 1 12,-9-3 9,8 3 10,1-7 7,0 5 6,-11-5 4,2 2 2,8-2 1,-9 5 0,1-3 0,-11 4 1,11-1 1,-10 1 0,10-1-2,-11 6 2,-8-5 1,9 6 0,1-2-1,-10 6-1,9 0 1,-9 0-1,9 0 0,-9 6 2,10-2 0,-10 6 0,0 0 1,0 6 1,0 0-1,0 3 1,0 3-1,-10 4 0,10-6 1,0 11-1,-9-6 0,9 1-2,0 0 2,0 0 0,-9-1-1,9 1 0,0-5 0,0-1 0,0 1 0,9-1-1,-9-5 1,0-4 1,9 5 0,1-13 0,-1 8-1,-1-5 3,1-6-2,1 0-1,-1 0 0,10-11 0,-11 5 1,11-7-1,-10-4 1,0 2 0,10-5-1,-11-1 1,11-5 0,-10-4 0,10 3-2,-11-3 0,1 5 1,1-2-1,-1 3 1,0-3 3,-9 6 6,8 1 4,2 5 4,-10-1 5,0 5 4,9 2-1,-9-1-3,0 4-3,0 1-4,0 0-5,0 0-4,0 5 0,0 0-1,0 5-2,0 0-2,0 0 2,-9 6-2,9 3-1,-10 2 0,10 5 0,-8-1-1,8 1-3,0-1 3,-9 1 0,9 0 0,0 0 0,0-1 0,0 1 1,9-2 0,-9-3-1,0-1-1,8-4 3,2-1-2,-1 0 0,10-5-2,-10 0-6,-1 1-8,11-12-14,-1 1-13,1 0-16,-11-5-12,11 0-8,0-5-1,-10-7 4,8 3 8,2-2 9,-10-10 8,1 5 9,7-5 8,-7-5 7,-1 6 6,0-2 6,-9 2 4,8 4 8,3 1 4,-11 4 7,8 0 5,-8 1 7,9 4 6,-9 0 2,0 7 2,10-1-5,-10-1-4,9 6-3,-9-1-4,0 3-2,9 3 0,-9 0 5,10 0 3,-10 3 1,8 3 2,1 5-2,-9-1-3,0 4-4,9 2-1,-9 6 0,10-2 0,-10 0-1,0 1 1,0 4 0,0-4-3,0 4-2,-10 2-2,10-7-3,0 0 0,-9 1-1,9-6 0,0 1 2,0-1 0,-9-4 0,9 0 1,0-7-3,-8 2 1,8-6 0,0 0-2,0-6-1,0-4 0,0-1 1,8-4-1,1-6-2,-9 1 2,9-5 0,10-1-3,-11-1-1,3-3 0,6 0-1,-7 3-1,8-3 0,0 4 1,0 1 2,1 4 1,-11 0 0,11 6 2,-10 0 1,10 4-1,-11 1 0,11 1 2,-10 9 2,0 0 1,10 0 2,-11 9 2,2 1 5,-1 1 1,0 4 3,0 5 2,1 1 2,-10 4-1,8 2-5,-8-2 0,9 1-3,-9-1-3,0 1-4,0 4-4,0-3 3,0-8-3,0 8-2,0-11 0,0 5 0,0-7 0,0-4 0,0 1 1,10-1 1,-10-4 1,9-6-3,-9 0 1,9-6-2,1-4-5,7-6-1,-8 1-5,10-6-4,0-5-7,-2-4-6,11-2-3,-10-3-1,10-1-1,-11-5 5,11 5 6,0 4 6,-10 2 4,10 0 5,-11 9 4,2 0 2,-1 5 2,-8 7 4,7 4 6,-7-1 3,-1 12 4,0-1 7,-9 4 2,8 7 3,-8 0 3,0 5-3,-8 0-1,8-1-1,0 1-5,-9-2-4,9 3-3,0-2-2,-9-5-2,9 0-3,0-4-1,0-1 0,0 0-1,0-5 3,0 0 2,0 1 2,0-6 1,0 0 0,0-6-1,0 1-1,9-4-3,-9-7-3,0 5-2,9-9-2,-9 4-1,0-4 1,0 4-1,0-3-1,0 3 1,0 0 1,-9 1-1,9 5-1,-9-1-1,9 1-1,-10 5 0,2 5 0,-1 0-1,-1 5 2,-8 0-1,-1 11 1,11 0 2,-11 4-1,1 1 1,0 3-1,9 7 0,-10 0 1,2 5-2,6-5 1,-6 5 0,7-1 1,1 2 0,9-6 0,-9 0 0,9-1 1,0 2 0,0-7-1,9 1 0,0-5 0,1-1 3,-1-5-1,10-5-1,-2-3 0,11 2 0,-10-9 0,10-6-3,8 3-1,-8-8 1,8 1-1,-8-7-2,8-3-1,0-5-2,-8-7-8,8-3-8,0-1-7,2-11-10,-2 2-8,0-3-6,1-8 1,0 5 5,0-6 7,-1 0 9,0 7 10,-8-6 9,-1 9 6,1-4 3,-11 8 4,11 2 0,-9 1 0,0 5 0,-11 4 0,10 0 0,1-1 0,-11 7 0,2 4 0,-1-4 1,0 9 1,1 0 0,-1 2 0,-9-2-1,8 5 2,1 6 1,-9-4 1,0 3 0,0 6 2,0-6-1,0 6 0,0 6-1,0 0 1,0 3 1,0-4-1,0 10 1,-9 1 2,9 5 4,-8 0 3,-1 4 5,9 1 3,-10 6 4,1 3 3,0-5 2,-9 11-1,9 0-1,-1 1-1,-8 4-2,10 0-6,-11 0-2,0 7-6,1-2 0,8 1-6,-7-6-1,8 5-1,-10-5 0,11 0-1,8-4-2,-10-2 0,1-4-1,9-1-1,0-3 1,0-7 0,0 2 1,9-2-1,1-10 3,-2 7 1,1-12-3,1 1 1,8-2-2,0-9 1,0 5-3,1-10 0,0-1-7,7-4-17,-7 0-20,-1-5-22,10-5-25,-2-7-30,-7 1-27,0 2-23,-2-8-31,2 2-15,-2 0 7,-6-7 20</inkml:trace>
          <inkml:trace contextRef="#ctx0" brushRef="#br0" timeOffset="159119.0716">-1115 11845 117,'-19'5'169,"10"-5"-40,1 5-34,-2-5-24,10 6-12,-9-6-10,9 0-10,-9 0-6,9 5-3,0-5 1,0 0 0,0 0-1,9 0-1,-9-5-3,9 5-5,1 0-4,7-6-5,2 1-5,-2 0-6,11-5-10,-9 6-18,8-7-18,1-1-21,-1 3-20,1-2-16,-2-4-4,2 5 6,-1-5 16,-8 4 18,-2 0 20,2-3 22,0 4 18,-10-1 20,10 6 18,-19-6 19,8 6 21,1-4 17,1 3 16,-10 6 12,0-5 6,0 0 0,0 5-5,0 0-6,0 0-8,0 0-12,0 5-8,0 0-11,0 1-10,0 3-11,0 2-10,0-1-10,-10 11-9,10-7-10,-9 13-3,1-1-3,8-1-3,-10 2-1,10 3-1,-9 0 0,0 2-1,-1-2-1,10 1 0,-9-1-3,1 1-8,8-5-16,-11-1-25,11 2-30,0-7-31,0-5-33,0 1-22,0-6-15,0 0-15,11 1-18,-11-1-3,8-10 15</inkml:trace>
          <inkml:trace contextRef="#ctx0" brushRef="#br0" timeOffset="159200.9284">-639 11593 31,'0'-20'194,"0"4"15,0 2-34,0-2-60,0 5-42,8 0-26,-8 1-18,0 6-15,9-2-7,-9 2-9,9 4-12,1-6-19,-10 6-27,9 6-32,-1-6-47,3 4-34,-3 2-11,1-2 8</inkml:trace>
          <inkml:trace contextRef="#ctx0" brushRef="#br0" timeOffset="160124.9199">-265 11675 140,'0'0'183,"0"0"-30,0 6-27,0-6-15,0 5-5,0-5-6,-9 5-10,-1 0-8,1 1-10,1 4-6,-2-1-7,1 2-3,0 5-3,-10-1-4,11 1-3,-1 4-4,-1 1-6,-8-1-6,8 1-5,1 0-5,1 4-6,-2-6-2,1 8-3,0-2-3,0-4-4,9 0 2,0 0-2,-10-1-1,10-5 2,10 1 0,-10-2 1,9-3-1,0-5 0,0-1 0,1 0-2,7-5 1,-7 0-1,8-5 0,-8 0 2,-1-1-3,8-5 0,-7-3 1,8-2-1,-8 1 1,-2-5 0,1-1 0,1-5 1,-10 1-2,9-7 0,-9 7 0,0-5 0,0 3 0,0 3 0,0 1 1,-9 3 2,9-1 1,-10 7 2,1 4-1,1-7 0,8 12 0,-10-4-3,1 3-2,0 6-2,-1 0 1,1 6-1,1-6-1,-1 4 1,-1 6-1,1-4 0,9 5 0,-9-6-2,9 4-2,0-3-2,0 4-2,9-4-2,-9 3-3,9-3-4,1-6-4,-1 5-3,-1-5-3,1 5-1,10-5 2,-10-5 0,9 5 3,1-5 3,-10-1 2,8 1 5,2 1 4,-10-8 5,10 2 3,0 1 3,-2-2 0,2 0 1,-10 1-1,9 0 0,0 0-2,-8 5 2,-1 0 1,10-6-1,-11 11 1,10 0 2,-8 0 4,-1 6 1,-1-1 1,2 5 5,-1 0 3,-9 5 5,9 7 5,-9-8 1,10 8 3,-10 3 0,0 2 0,0-8-3,0 7-3,0 0-1,0-5-2,0 3-3,0-2-4,0 3-4,-10-5-1,10-3-4,0 2-1,-9-8 0,9 4 0,0-4-2,-9-2 1,9-4-1,-10 0 0,2 1-2,8-6-1,0-6-1,-9 1-5,9 0-3,0-9-7,0 3-11,0-10-14,0 2-11,9-3-13,-1-3-9,2-1-3,-1 1 3,0-1 9,1 1 12,-1-2 14,8 3 11,-7 1 10,8 3 7,0-1 5,-9 2 5,10 3-2,-2 5 2,-6 2 0,6-1 2,-7-1 0,8 11 2,-8 0 4,-2 0 1,1 5 4,10 5 2,-19 0 3,9 6 2,-1 5 2,-8-7 1,11 13 0,-11-1-3,8-1-4,-8 1-3,0-1-4,0 2-4,0 3-2,9-5 0,-9 1-4,0 1-14,0-3-31,0 3-40,0-3-59,0-2-64,-9-3-30,9-3-3,0 0 19</inkml:trace>
        </inkml:traceGroup>
        <inkml:traceGroup>
          <inkml:annotationXML>
            <emma:emma xmlns:emma="http://www.w3.org/2003/04/emma" version="1.0">
              <emma:interpretation id="{0831A5B0-C511-4C97-80C6-D04B316209D2}" emma:medium="tactile" emma:mode="ink">
                <msink:context xmlns:msink="http://schemas.microsoft.com/ink/2010/main" type="inkWord" rotatedBoundingBox="8185,11827 10536,11677 10610,12837 8260,12987"/>
              </emma:interpretation>
              <emma:one-of disjunction-type="recognition" id="oneOf20">
                <emma:interpretation id="interp96" emma:lang="en-US" emma:confidence="0.5">
                  <emma:literal>will</emma:literal>
                </emma:interpretation>
                <emma:interpretation id="interp97" emma:lang="en-US" emma:confidence="0">
                  <emma:literal>wild</emma:literal>
                </emma:interpretation>
                <emma:interpretation id="interp98" emma:lang="en-US" emma:confidence="0">
                  <emma:literal>Will</emma:literal>
                </emma:interpretation>
                <emma:interpretation id="interp99" emma:lang="en-US" emma:confidence="0">
                  <emma:literal>wilt</emma:literal>
                </emma:interpretation>
                <emma:interpretation id="interp100" emma:lang="en-US" emma:confidence="0">
                  <emma:literal>wile</emma:literal>
                </emma:interpretation>
              </emma:one-of>
            </emma:emma>
          </inkml:annotationXML>
          <inkml:trace contextRef="#ctx0" brushRef="#br0" timeOffset="161744.0769">1188 11871 90,'0'-5'92,"0"-6"-1,9 6 1,-9-5 4,0 5 3,0 1 5,0-7 3,0 5 5,0 0 4,9 2 1,-9-1 1,0 0-1,0-1-9,0 6-12,0-5-14,0 5-17,0 0-15,0 0-16,0 0-10,0 5-5,-9 6-4,9-2-3,-9 3-1,9 3-2,-10 5 0,2 1-3,8 5 0,-9-2-1,0 3-3,9-2 0,0 6-1,0-5 0,0 5 0,0-5-1,0-1 1,9 1 0,0-6-1,-1 1 2,2-6 2,-1-3 0,10-3 1,-10 1 0,9-5-1,0 1 0,1-6 1,-2-6-4,11 1 0,-9-5 1,-1 1 0,0-3 0,1-3-1,8-6 3,-9-4-2,-8-1 0,7 1 0,2-1-1,-10-4-2,-1 3 1,3-4 3,-3 5 11,-8 5 20,9 2 23,-9 3 20,10 1 11,-10 0 5,0 9-8,0-4-20,0 10-18,0-5-19,0 10-13,-10 0-7,10 0-1,0 6-1,-9 5-1,9-2-2,0 2 1,-8 5-2,8-1-3,0 5 0,0-4-2,0 0 1,0 0 0,8-1 1,-8 6 1,9-7 1,-9-2 1,10 3-2,-1-9 1,0 3 1,9-3-1,-9 0 0,10-7 2,-2-4 3,2 0-2,9 0 0,-11-4-1,2-7 0,9 0-1,-11 1-1,11-5 0,-10-5 3,1-2 3,-1 3 5,1-8 4,-11 3 4,1-3 3,1-4 0,-1 0 0,-9 1-3,0 3-5,0 3-3,-9-2-5,-1 5-2,1 1-3,1 5-3,-11-1-2,1 1-14,-1 10-35,1-6-58,0 5-69,-1 6-71,2 0-65,-2 6-61,10-1-36,-1 1 22,2 4 49,-1 0 63</inkml:trace>
          <inkml:trace contextRef="#ctx0" brushRef="#br0" timeOffset="162957.7374">1928 12123 37,'0'10'91,"0"0"-22,0 1-11,0-2-6,0 2-1,0-1-1,0 0 0,10 1-1,-10-5 2,9 3 0,-9-4-2,9 5-7,-1-4-1,-8-1-5,19 1-5,-10-2-4,1 2-2,-1-3-3,0-3-3,9 0-4,0 0-2,-8 0-3,7-3-1,2-3 0,0 2 0,-2-7 1,2 0 1,-1 1-2,1 1-1,-11-12-2,11 5-1,-1-4-1,0-1-3,-9-6 1,10-3-1,-10 4-1,10-4 0,-11-2 0,1 2 0,1-2 1,-1 2 5,-1 5 8,-8-6 7,0 5 10,11 0 7,-11 1 4,0 5 3,0-2-1,0 3-3,0 3-5,-11 0-4,11 1-3,0 5-4,0-6-4,0 11 0,-8-5-2,8 6-1,0-3-1,0 1-5,0 6-1,-9 0-6,9 0-3,-10 13-1,10-9-1,0 6 1,0 0-1,-9 6 1,9-1 2,-8 6-2,8 5 1,-9-6 0,9 5 0,-10 1-1,10 5 0,0-5-1,-9 0 1,9 4-1,0-3 0,-9 3-1,9-5 1,0 6 0,0-5-1,0 0 1,0 0 1,0-7 0,9 3-2,-9-3 1,9 2 1,1-5 1,-1-6-1,-1 7 0,1-8 1,10-4-2,-11 0 0,11 0 0,0-5 0,-10 0 0,8-5 1,2 5 0,0-5 1,9-5-2,-11 6 0,2-13 0,-2 7 1,2-6-1,0 2 0,-2-2 0,2-5 1,-1-4-1,9 4 0,-17-9 0,8 3 1,1-3-1,-2-7 0,2 2 0,0-6 0,-2 5 0,2-11 0,-2 7 0,-6-6-1,6-1 1,2 2 0,-10-8 0,9 7 0,-9 0 1,10-2 1,-10 4 0,-1 2-1,3 6-2,-11-1-1,8 2 2,-8 5 0,9 3-1,-9 7 1,0-6 0,10 11 2,-10-1 1,0 1-2,0 5-1,0 4-1,0-4 1,0 5-1,0 5-3,-10 0 0,10 5 3,-9 1 0,9 9 0,-8 1 0,8 4 1,-11 0 1,3 10-1,-1 2 0,-1-2 1,1 7 1,0-1-1,1 5 0,-2 1 2,-8-1 0,18 0-2,-19-1-1,11 0 1,-3 3 0,11-2-1,-8 1-1,-1-7 1,9 1 0,-9 5 0,9-6 1,0 2 0,0-6 0,0 5 0,0-6 1,0 1-1,9 0 0,0-4 0,-1-8 0,3 2 1,6 0-2,2-7 0,0 3 1,-2-7-1,2 0 2,9-6 0,-11-4-2,10 0 2,-8 0-2,9-4 0,-11-1 0,11-5-1,-9-1 2,8-5 0,-9-3-1,1-2 0,8-5 0,-10 0-2,2-5-2,0-5 2,-1 1-3,0-6 2,0-1-1,1-3 1,-11-2 0,11 1 1,0-6 2,-10 5 0,0-5 0,-1 8 2,2-7-1,-1 4-1,0 6 0,1 0-1,-10 0 1,9 5-1,-9 6 1,8 3 1,-8 2 0,0 4 3,0 5 0,0 2 0,0-2 0,0 5-2,0 6-2,0 0 0,-8-1 0,8 6-2,-9 6 1,9-1 1,-10 11 3,1 0 4,0 3 7,9 7 12,-10 5 6,2-1 7,-1 7 4,9-2 6,-9 8 0,9 1-3,-10-2-4,10 5-3,-9-2-6,9 1-9,0 1-6,0-6-5,0 6-5,0-2-4,0-4 0,9 0-1,-9-4-1,0 0-2,10-7-9,-10-5-27,0 7-36,0-13-47,0 2-44,0-5-45,0 0-44,0-7-42,0 2-7,0-11 21,-10 0 35</inkml:trace>
          <inkml:trace contextRef="#ctx0" brushRef="#br0" timeOffset="163199.0884">2587 11393 80,'-19'-6'211,"1"1"26,0-1-36,-1 3-41,10 3-33,0-7-23,1 7-25,-3 0-24,3-3-21,-1 3-14,9 0-11,0 0-5,-10 0-9,10 0-22,0 0-37,0 3-48,10 4-64,-1-7-55,-1 9-22,3-4 6</inkml:trace>
        </inkml:traceGroup>
        <inkml:traceGroup>
          <inkml:annotationXML>
            <emma:emma xmlns:emma="http://www.w3.org/2003/04/emma" version="1.0">
              <emma:interpretation id="{92923B16-BA49-4CCF-BB60-25D950300F4E}" emma:medium="tactile" emma:mode="ink">
                <msink:context xmlns:msink="http://schemas.microsoft.com/ink/2010/main" type="inkWord" rotatedBoundingBox="11237,11690 12237,11626 12304,12662 11303,12726"/>
              </emma:interpretation>
              <emma:one-of disjunction-type="recognition" id="oneOf21">
                <emma:interpretation id="interp101" emma:lang="en-US" emma:confidence="0.5">
                  <emma:literal>be</emma:literal>
                </emma:interpretation>
                <emma:interpretation id="interp102" emma:lang="en-US" emma:confidence="0">
                  <emma:literal>bed</emma:literal>
                </emma:interpretation>
                <emma:interpretation id="interp103" emma:lang="en-US" emma:confidence="0">
                  <emma:literal>bet</emma:literal>
                </emma:interpretation>
                <emma:interpretation id="interp104" emma:lang="en-US" emma:confidence="0">
                  <emma:literal>bye</emma:literal>
                </emma:interpretation>
                <emma:interpretation id="interp105" emma:lang="en-US" emma:confidence="0">
                  <emma:literal>bae</emma:literal>
                </emma:interpretation>
              </emma:one-of>
            </emma:emma>
          </inkml:annotationXML>
          <inkml:trace contextRef="#ctx0" brushRef="#br0" timeOffset="164118.6554">4488 11028 85,'-19'-5'204,"11"0"16,-2 0-55,1-1-42,9 6-31,-9 0-16,9 0-11,-10 11-2,10-1 3,0-1 12,-9 8 15,9-2 15,0 5 13,-8 6 7,8 5 3,-9 0-6,9-1-8,-10 11-13,10 1-14,-9-1-16,0 4-12,-1 3-13,2-3-13,-1 2-10,9-1-8,-10 2-6,-8-8-6,18-4-2,-8-1-1,-3 1-2,3-5 1,-1 1-1,-1-7 2,10-4-2,-9-2 1,9-2-1,-9-7-3,9 1-9,0-8-10,-10 4-13,10-7-17,0-7-15,0 4-13,0-8-7,0-5-6,10-4-4,-1-1 1,0-10 1,1 6 3,7-11 6,2 5 10,-1-5 12,1 5 13,-1-5 13,0 4 11,1 8 10,8-3 5,-9 3 6,0 2 3,1 3 0,-1 3 2,9 6 1,-8-5 0,-1 9 1,0 0 1,0 6 4,1 0 7,0 12 6,-11-8 8,11 12 8,-10-7 11,10 13 5,-11-8 5,1 8 4,0 3 4,-9-4 5,10 3 2,-10 3 1,-10 4 0,10 0-1,-9-5-7,0 5-9,1-1-10,-11-4-6,10 6-3,-10-8-5,0 3 0,2-7 2,-2 4 11,-8-3 18,-1 1 16,0-7 12,2 5 5,-1-10 2,-1 7-11,-8-7-17,8-6-20,1 1-15,-1 0-11,9-5-10,-8-5-13,9 0-31,0-5-62,9 0-81,0-6-81,-1 1-73,20-6-63,-10 1-45,9-7-7,8 3 44,11 4 62,-9-7 64</inkml:trace>
          <inkml:trace contextRef="#ctx0" brushRef="#br0" timeOffset="164850.4281">4981 11516 52,'0'0'182,"0"6"9,0-1-54,-8 0-51,8-2-33,-10 5-17,10 1-10,-9 1-3,0 1-2,9 3 2,-10-4 2,1 3 3,9-4-1,0-4 0,-8 5-4,8-6-3,8 3-2,-8-2-4,0-5-3,9 5-2,10-5-1,-10 0-1,1-5-4,7 5 0,-8-5-1,10-6-1,0 6 0,-2-5-1,2 1 0,-10-4 1,9 0 1,-9-4 1,10 2-2,-10-2 1,-1-2 1,3-2-1,-3 7 3,-8-2 5,9 0 8,-9 1 4,-9 5 4,9 0 5,-8 4 4,-3 1-1,3 5 2,-11 5 1,1 1 3,0 4 4,0 0 3,-1 5 2,-8 1 3,8 4 2,1 0 2,0 2 3,0 3 3,-1 1 4,11-1 1,-11 1 0,10 6-4,0-7-3,-1 5-8,10 2-9,0-7-9,0 6-5,0-4-7,10-3-3,-1 3-7,9-7-4,0-5-1,-9 1-1,19-2 0,-10-8-4,10-1-23,0 1-56,-11-6-73,11-6-77,-1 1-86,1-11-70,-9 5-14,-2-8 34,11 3 60</inkml:trace>
        </inkml:traceGroup>
        <inkml:traceGroup>
          <inkml:annotationXML>
            <emma:emma xmlns:emma="http://www.w3.org/2003/04/emma" version="1.0">
              <emma:interpretation id="{033801BC-3371-4998-AA5D-FC88ED8C08BB}" emma:medium="tactile" emma:mode="ink">
                <msink:context xmlns:msink="http://schemas.microsoft.com/ink/2010/main" type="inkWord" rotatedBoundingBox="13158,11488 16543,11272 16628,12600 13243,12816"/>
              </emma:interpretation>
              <emma:one-of disjunction-type="recognition" id="oneOf22">
                <emma:interpretation id="interp106" emma:lang="en-US" emma:confidence="0.5">
                  <emma:literal>start</emma:literal>
                </emma:interpretation>
                <emma:interpretation id="interp107" emma:lang="en-US" emma:confidence="0">
                  <emma:literal>Start</emma:literal>
                </emma:interpretation>
                <emma:interpretation id="interp108" emma:lang="en-US" emma:confidence="0">
                  <emma:literal>strait</emma:literal>
                </emma:interpretation>
                <emma:interpretation id="interp109" emma:lang="en-US" emma:confidence="0">
                  <emma:literal>Strait</emma:literal>
                </emma:interpretation>
                <emma:interpretation id="interp110" emma:lang="en-US" emma:confidence="0">
                  <emma:literal>Stuart</emma:literal>
                </emma:interpretation>
              </emma:one-of>
            </emma:emma>
          </inkml:annotationXML>
          <inkml:trace contextRef="#ctx0" brushRef="#br0" timeOffset="165814.4471">6188 11871 82,'-10'5'159,"1"1"-34,1-3-29,-2 3-17,10-1-8,-9 1-6,0-6-5,9 5 2,0-5 7,0 5 9,0-5 11,0 0 6,9 0 3,0 0-3,1-5-11,-2 0-14,11-1-14,-1 1-16,1-1-11,-2-3-9,11-1-5,-1-1-4,1-4 1,-9-1 0,17 0 1,-9-4 2,1-1-1,-11 2-1,11-8-3,-1 2 1,-8-1-2,9-6-3,-11 4 1,-7 2 1,8-6 5,-9 2 0,1 3 3,-10 7 3,0 0 0,0 5-1,-10-1-4,1 6-5,0-1-3,-10 6-1,2 5-2,-2 0-4,0 5 0,2 6-1,-2-1-2,1 6 0,0-1-1,-1-1 2,10 2 2,0 4 1,1-3 1,8 4-1,-11-2 2,22-3-2,-11 3 1,8-2-1,1-2-1,0 1 1,1 0 0,7-2 2,2 2 0,0-5 1,-2-1 0,11-1 0,-9 2 0,8 0-2,-9-1-1,1 0 0,8-6-1,-9 8 3,1-8 0,-1 1-1,0 6 1,-10-2-2,11-3 3,-10 4 4,1-3 15,-1 7 23,-9-4 20,0 1 32,0 5 35,-9-7 27,-1 7 10,1 0-2,-10-2-7,2 7-17,-2-6-21,2 6-20,-11-6-14,1 7-8,8-8-3,-9 2-4,1-1-2,-1 1 3,2-7 10,-2 2 10,10-6 5,-10 6-1,0-6-4,1 0-12,10-5-20,-2 0-19,1 0-15,-1 0-10,11 0-10,-11-10-2,10 5-3,-1-1-16,10-5-30,0-3-33,0 4-49,10-1-88,-10-5-121,18 2-103,-8-2-74,7 0-60,11 1-33,-1-1 46,1 2 96,-1-3 105</inkml:trace>
          <inkml:trace contextRef="#ctx0" brushRef="#br0" timeOffset="166349.0746">6737 11937 38,'0'10'217,"0"1"35,0 4-10,0 0-32,0-4-18,0 4-17,0-4-17,0-1-21,8 0-16,1 0-9,-9-4-9,10-1-4,-1 0-7,10-5-7,-11 0-13,10-5-14,-8 0-14,7-6-12,2 2-9,0-1-8,-1-7-6,-10-3-3,20 4-1,-9-9-3,0-2-2,-2-3 0,2 0 0,-2-5-1,2-8 1,0-2 1,7-2-1,-7-4 0,0-7 2,-2 3 1,-7-8-1,8 8-2,-10-7 0,3 0 0,-3 6-1,1-1 0,1 11 0,-10 0 1,0 4 0,0 6 0,-10 5-1,10 6 0,-9-1-1,9 5 0,-8 6-1,8 4 1,-11 1 0,11 6 0,0 4-1,-8 0 3,-1 9 7,9 2 21,0 4 31,-9 11 29,9 5 31,0-1 23,0 12 14,0-1-6,-10 0-20,10 10-20,0-5-22,0 5-23,0 6-15,0-6-16,0 0-8,-9 1-11,9 6-4,0-12-5,0 5-3,0-5-2,0 0-1,0-5 0,0 1-3,0-6 2,0-5-2,9 5 1,-9-12-6,0-3-18,10 1-26,-10-3-38,0-3-50,0-6-72,0 1-76,0-5-59,0-6-42,0 0-22,0 0-8,0-6 11,0-5 45,-10-4 58,1-6 58</inkml:trace>
          <inkml:trace contextRef="#ctx0" brushRef="#br0" timeOffset="166603.37">6975 11552 65,'-11'-9'184,"3"1"-12,-1 5-13,9-2-8,-10 0-3,10-1-3,-9 1-8,9 5-11,0-6-14,-9 6-15,9 0-17,9-5-15,-9 5-12,9-5-13,1 5-8,7-4-6,-6-2-9,15 6-5,-8-4-5,10-8-3,0 8-11,8-1-21,0 0-27,0-6-33,-8 7-34,10-8-33,-12 8-21,11-6-9,-9 4-2,-11 1 1,11 0-2,-9 0-1,-2-1 14</inkml:trace>
          <inkml:trace contextRef="#ctx0" brushRef="#br0" timeOffset="169752.9135">7357 11850 4,'0'5'56,"0"-5"3,0 0 3,0 0 3,0 6 3,0-6 3,0 0 2,0 0 6,11 5 3,-11-5 1,0 5-5,0 0-5,0 1-11,0-3-10,0 8-11,8-5-9,-8 4-8,0-5-8,9 4-4,-9 2-5,9-6 0,1 0 0,-10 6 0,9-5 0,9-1-1,-9-5-1,0 0-2,10 4 0,-11-4-2,11-4-1,-1 4 0,1-5 0,-1-1 2,-9 1-1,8-6 3,2 6-2,0-9-1,-10 3 3,10 1-1,-11-7-2,1-2 3,10 3 2,-10 1 4,-1 0 8,3-1 9,-3 0 11,1 7 8,-9-7 8,10 6 8,-10-6 0,9 5-3,-9 1-5,0 0-7,9 0-6,-9 0-10,0-1-8,8-3-7,-8 3-5,0-1-4,10-2 0,-10 4-1,0-1-1,0-5 0,9 7 1,-9-2 1,0 1 1,0-4 2,0 3 2,0 6 0,0-6 1,0 0 0,0 1-4,0 6-1,0-6 0,0-2-3,0 8-3,-9-6-1,9 4 1,0-3 0,-10 3-2,10-4 1,0 3 3,-8 4-3,8-8-1,-9 6 0,9 0 0,-9 5 0,9-6 0,-10 1 0,10 5 1,-9-6-1,9 6 1,-8 0-2,8-3 0,-11 3 0,11 0 0,0 0 2,-8-7-2,8 7 2,0 0-1,0 0 0,0 0 1,0 0-1,-9 0 1,9 0-1,0 0 0,0 0-1,-10 0 1,10 0-1,-9 0 1,9 0 0,-9 0 2,9 0-2,-8 0 0,-2 0 0,10 7-1,-9-7 0,0 0 0,9 0-1,-10 0 0,1 0 1,9 0 1,-8 3 0,-3-3 1,11 0-1,-8 6 0,8-6 0,-9 0-1,9 5 0,0-5-1,-9 6 0,9-1 1,0 0-1,-10 6-2,10-8 1,0 4 1,0-3 0,10 2-1,-10 0 2,9-2 0,0 1 0,-1 1 1,3-6 0,-3 0 0,11 0 1,-10 0-1,10 0 0,-11 0 1,10-6 0,1 6-1,0-5 1,-2 1 0,2-2 1,-2 0-1,-7 2 0,18-6 0,-11 4-1,2-4 3,-1 5-3,0-6 0,-9 5-1,10-4 1,0 7-2,-10-3 0,8 1 2,-7 5 0,-1-6 0,0 1-2,1 0 2,-10 5 0,8-5-2,1 5 1,-9-6-1,10 6 3,-10 0-1,9 0 0,-9-3 1,9 3-1,-9 0 1,10 0-1,-10 0 1,9 0 0,-9-7-2,0 7 1,8 0-2,-8 0 1,0 0-2,9 0 1,-9 0 2,0 0 1,0 0 0,0 0 1,0 0 0,0 0-1,0 0-1,0 0-1,0 0 1,0 0 0,0 0-2,0 0 0,0 0 2,0 0 1,0 0 1,0 0-1,0 0-1,0 0 2,0 0-2,0 0 0,0 7 0,0-7 0,0 0 0,-9 0 0,9 0 1,0 0-1,0 0-1,0 0 1,0 0 0,0 0 0,0 0-3,0 0-11,0 0-19,-8 3-23,8-3-25,0 0-27,0 0-22,0 0-16,0 0-4,-9 0 7,9 0 13,0 0 20,0 0 22,0 0 23,0 0 21,0 0 16,0 0 11,-10 0 9,10 0 4,0 0 3,0 0 4,0 0 4,0 0 3,0 0 4,-9-3 5,9 3 4,0 0 3,0 0 5,0 0 7,0 0 5,0 0 6,-9 0 5,9 0 6,-10 0 2,10 0 3,-9 0 7,9 3 3,-8-3 7,-2 0 5,1 6 9,0-6 4,-10 5 0,11 5 0,-11-4-3,1 5-2,-1-1-1,1-1-3,0 7 1,-1 0 5,-8 4 5,9-5 3,-9 5 0,8 2-4,2 3-6,-11-6-12,9 8-14,2-5-15,7 4-17,-8-2-9,-1-3-10,11 5-7,-3-5-5,11 3-2,-8-2-1,-1-3 0,9 2 0,0-1-2,0-4-1,9 0 0,-1-1 0,-8-4 1,11 5-1,6-7 1,-7-4 0,8 1 1,0-1-1,0-5 0,9 0-1,-8 0 0,9-5 0,-11 5-2,2-6 0,9-5 0,-9 8 1,-2-8 0,2 1 1,8-1-1,-18-4 1,19 4-1,-20 1 1,11-5 0,-10-1 1,10 0-1,-11-3 0,11 3-1,-10-4-1,0-1 2,10-5-3,-11 6 2,1-1-1,1-6 2,-1 8 0,0-2 2,1-1-1,-2 9 0,-8-4 2,9-3-3,-9 4 0,0 7 1,10-2 3,-10 2 0,0-3 0,0 1 6,0 8 9,0-8 10,9 6 9,-9 5 11,0-5 8,0-1 4,0 6-4,0 0-9,0-5-9,0 5-12,0 0-5,0 0-9,0 0-4,0 5-2,0 1 1,-9-1 1,9 0-2,0 6 0,0-1-1,0 0 2,-10 0-3,10 6-2,-9-1 0,9 1 0,0-2-1,0 3-2,-8 4-1,8-7-1,0 2 0,0 4 0,0-3 0,0 2 1,0 2 2,0-6 1,0 6 2,8-5-1,-8 3 2,0-3-3,9 0-2,-9-2-1,10-2 1,-1 3-2,0-5 0,-1-6 2,2 8-1,8-8 1,-8-4-1,7 0 0,2 0 0,-1 0 1,1 0 0,-1-4 2,0-2 1,1 0-1,-11-3 0,11-2-1,-1-4 1,1-1-1,-1 2-2,-9-3 1,8-7 0,-6 3-1,-3-5-2,11 0 2,-10 0 1,0 1-1,1-1-1,-2 1 1,-8-2 0,9 2 1,-9 5 0,0-7 0,0 13-1,0-7 1,0 4 0,0 4-1,-9 2-3,9-5 2,-8 5 2,8 1-1,-10 6 1,1-8-1,0 8 2,-1-1-1,1-1 0,1 1 1,-3 5-1,3 0 0,-1 0 0,0 0-1,9 0 2,-10 5-2,2 1 1,8-6 0,-9 5-1,9-5-3,0 4-2,-10-4 0,10 7-1,10-7-1,-10 5-2,0-5-4,9 0-4,-1 0-6,2 0-4,-1 0-7,0 0-3,-1-5-1,3 5 0,-3-7 2,11 7 2,-10-4 5,0-1 4,9 5 5,-9-6 6,0 1 3,1 5 3,7-4 1,-6 4 1,-3-5 3,1 5 0,1-6 2,-1 6 1,0-6 1,-1 6-2,2-4-1,-1 4-1,0 0-2,1 0 5,-1 0 0,-9 0 0,8 0 2,3 0 1,-11 0-2,8 4 0,-8-4-1,9 6 1,-9-6-1,0 6 0,9-1 1,-9-1 0,0 1 1,0 1-1,0 3 1,0-2-1,0 2 0,0-2 2,0 2-2,0 1 2,0 1-2,-9 0 0,9 2-1,0 4 0,-9-2 2,9 1-1,0 0 1,-8-1 0,8 5 1,0-4-1,-11-2 0,11 8 2,0-6-2,0 3 2,0-3-1,0 3-1,0-2 0,0-2-1,11 1 1,-11 0-1,8-2 0,1-3 0,0 5 1,1-6-1,-2-1-2,11-4-1,-10 6 0,10-5 1,-10-1 1,9 0 0,0-5 1,1 0 0,-2 0 1,2 0 0,0-5 1,-2 0-2,2-1 3,-10-5-1,10 6 0,-2-4-2,2-7-1,-10 1-1,9-1-1,-9 1 1,10-11-1,-10 5 1,10-4 0,-11-1 2,1-4 1,10-7 4,-10 1-2,9 1-1,-9-6 2,10 4-3,-2-9 0,-8 4-2,1-2 0,8 1 1,-8-3 0,-1 0-3,-1 5-1,2-4 3,-1 2-1,0 2 2,-1 6 0,3-2-1,-3 2 0,-8 5 1,9 3 0,-9 6 1,10 1 3,-10-1-1,0 11 3,0-6-1,0 7 0,9-2-2,-9 6 0,0-1 0,-9 6-3,9 0 3,0 6 1,-10 5 2,1-1 3,9 4 8,-8 7 8,-3 5 3,3 0 3,-1 6 1,0-2 0,-1 5-6,2-3-3,-11 3-6,10 6-2,0-4-4,-1 4-4,1 0-3,1-1-4,8 2 0,-9-1 4,-1-1-2,10 1 3,0-4 2,0 4 0,0-4-1,0-2-5,10-3-1,-10 3 0,9-5-3,-9-3-13,8-7-25,1 1-39,1-1-57,-1-3-73,0-3-72,1-4-54,-1 1-36,9-6-15,-9 0 4,0-5 16,10 0 32,-11-5 46,1-7 49</inkml:trace>
          <inkml:trace contextRef="#ctx0" brushRef="#br0" timeOffset="170068.2428">9049 11155 21,'-19'6'86,"1"-6"-4,0 0-1,9 0 4,0 5 1,-1-5 0,1 0-2,1 0-3,8 6-7,-10-6-7,10 0-7,10 0-6,-10 0-7,8-6-5,11 6-3,-1 0-7,0-5-8,0 5-7,1-6-4,8 3-5,10-3-4,-10 2-2,1-2-1,8 1-1,-8-1-9,-1 1-15,9 0-19,-8 0-22,-1 0-31,1 1-31,0-3-35,-1 2-33,1-4-3,-11 3 9</inkml:trace>
        </inkml:traceGroup>
        <inkml:traceGroup>
          <inkml:annotationXML>
            <emma:emma xmlns:emma="http://www.w3.org/2003/04/emma" version="1.0">
              <emma:interpretation id="{15335F78-5A48-4ABA-9DC7-6E453773BF1C}" emma:medium="tactile" emma:mode="ink">
                <msink:context xmlns:msink="http://schemas.microsoft.com/ink/2010/main" type="inkWord" rotatedBoundingBox="17236,11156 23846,10574 23959,11866 17350,12448"/>
              </emma:interpretation>
              <emma:one-of disjunction-type="recognition" id="oneOf23">
                <emma:interpretation id="interp111" emma:lang="en-US" emma:confidence="0.5">
                  <emma:literal>automatic</emma:literal>
                </emma:interpretation>
                <emma:interpretation id="interp112" emma:lang="en-US" emma:confidence="0">
                  <emma:literal>automatics</emma:literal>
                </emma:interpretation>
                <emma:interpretation id="interp113" emma:lang="en-US" emma:confidence="0">
                  <emma:literal>automatic.</emma:literal>
                </emma:interpretation>
                <emma:interpretation id="interp114" emma:lang="en-US" emma:confidence="0">
                  <emma:literal>automate</emma:literal>
                </emma:interpretation>
                <emma:interpretation id="interp115" emma:lang="en-US" emma:confidence="0">
                  <emma:literal>automates</emma:literal>
                </emma:interpretation>
              </emma:one-of>
            </emma:emma>
          </inkml:annotationXML>
          <inkml:trace contextRef="#ctx0" brushRef="#br0" timeOffset="173265.4953">10649 11177 73,'0'-11'123,"8"0"-28,-8 8-16,0-7-9,0 4-5,0-5-1,0 6-1,0 0 0,0 0 4,-8-4 2,8 2 3,-10-2 3,1 4-2,0-1 3,-1 1-6,1 0-5,-8-1-7,7 2-7,-8 4-8,-1 0-8,11-6-5,-11 6-4,1 6-3,0-6-3,-1 4-1,1-4-2,8 6-2,-7 4 0,-2-4 1,2 3 2,-2 3 2,0 2 1,10 2 3,-8-1-1,-2 5-2,0 1 0,10-1-1,1 1-2,-3-1-2,3 7-3,-1-3-1,9 2-4,-9 1-3,9-6-2,9 4-2,-9-6-1,9 4 0,-1-8 1,3-1 1,6 2 1,-7-6-3,8 0 3,-8-4-2,7-1 1,2 1-1,-2-6 1,2-6 1,-10 6-2,10-5 0,-2-1-1,-7-4 0,8 0 0,1-6 0,-11 2 2,11-1-1,-1-8 2,-8 4-1,-2-6 0,11-2 0,-10 3-2,0-3 0,10-4 0,-11 11-1,1-11 1,1 11 0,-1-1 0,0 1 0,-9 4 0,10 0 0,-10 1 2,8 4 3,-8 2 8,9-2 8,-9 1 7,0 4 7,0 2 5,10-2-1,-10 6-2,0-5-5,0 5-3,0 0 4,-10 0 6,10 5 9,0 1 12,-9 4 10,9 0 6,-8 1-2,8-2-5,-10 7-8,1-1-12,9 6-12,-9-6-9,-1 6-8,10 1-4,0 2-6,-9-4-3,9 2-2,-8 3-4,8 2-1,0-3-1,0-4-1,0 7 2,0-6-1,0-1 2,8 1-1,-8-1 2,9-4 0,1-2-2,-1 3-1,0-7 1,1 1 0,-2-2-2,1-4 2,10 0 2,-10-5 0,10 0-3,-11 0 1,11 0 1,-10-5-3,10-6-2,-2 8 2,-7-8 1,8 1-1,-10-7 2,11 3-1,-10-2 2,1-4 0,7-1-2,-6-5 0,6 0-1,-8 1 1,10-7-1,-11 6 0,11 2 2,-10-3-1,1 2 0,-1 6 1,-1-3 0,1 1 1,1 6-2,-1 0 1,-9 4-1,9-4 0,-9 4 1,0 2-2,10-2 2,-10 6 2,0 0 2,0-1 0,0 2 0,0-2 2,0 1 2,0 5 5,0-6 6,0 2 3,0 4 5,0 0 1,0 0 0,0 0-3,0 0-4,0 0-4,0 0-4,0 0-2,0 4 0,-10 2 0,10-6 2,-9 5 0,9 5-1,-9-4-2,9 4-1,-10 5-2,10-3-5,-9 2-1,9 2 0,-8 5 3,8-7-3,-9 7 1,9-1 3,0 1-2,-10-1-1,10 2-2,0-2 0,0 1 0,0-1 1,0 1 1,0 0 1,0-7-1,10 7 2,-10-5-1,9 0-2,-1-7-1,1 2-4,1-2 2,-1 3 0,0-8-3,9 2 2,-9-2 2,1-4 0,8 5-1,-10-5 0,11-5-4,-10 5-6,10-4-6,0-2-4,-11 2-4,10-8-4,1 3 2,-11-7 2,11 0 3,-10 2 5,10-7 4,-2 1 4,-7-1 1,8-6 4,1 8 1,-11-8 1,2 2 0,8-1 1,-9 2 1,1 2 0,7 1 1,-7 2 1,-10-3 1,9 7 0,0-1 1,1 1-3,-10 5 0,0 0 2,9-1 1,-9 1 2,0 5 3,8 0 5,-8 0 4,0 0 0,0-1-1,0 6 0,0 0 1,-8 0-1,8 0 0,0 6 2,-9-1 1,9 0-1,-10 5-2,10 0-3,-9 5-1,9 1-4,-9 4 1,9 1 1,-10 0-3,10-2 0,-9 8-2,9-5-3,0 2-1,-8 2-2,8-5 2,0-1 0,0 7 0,8-8 1,-8 3-1,9-3-1,1 2 0,-1-7 0,0 3 0,10-2 1,-1-4 1,0-2-1,1-3 0,8 0 0,-9-6 0,9 0-2,1 0 1,-1-6-1,1-4 0,-1 5 1,1-6-2,-11-4 0,11-2-3,-9-2 0,-2 3-4,2-9-3,9-1-5,-11 1-7,2-6-8,0-5-8,-2 1-4,11-3-3,-9-3 2,-2-4 9,2-2 8,8 0 8,-9-4 7,1 0 6,0 4 3,-2-4 1,2 5 2,0 0-1,-11 5 0,10 0 1,-8 5 1,-1 5-2,-1 0 0,2 0 0,-10 5 2,9 5 1,-9 2 0,0 3 0,9 1 0,-9 0 1,0 3-1,0 3 0,10 4 0,-10-6 1,0 7 1,-10 4-2,10 0 2,0 0-3,-9 0 0,0 4 1,9 7 0,-10-1 3,2 0 2,-1 11 2,-10-6 6,10 6 6,1 9 5,-11-5 3,10 7 5,-10 4 1,11-5 0,-11 5-4,10-1-2,-1 7-4,-8-6-7,10 5-4,-11-5-5,10 5-4,-1-6-1,1 6-3,9-4 1,-8 3-1,8-3 0,-11-6 2,11 6-1,0-2 2,0-5-2,0 0-1,0 2 1,0-2-1,0-4 0,0 5 0,11-5 0,-11-4 0,8 2-1,1-8 1,1-2-2,-1 3-7,0-7-8,9 1-12,-9-6-14,10 0-16,-2-5-9,2 0-11,0-5-5,-1 0 5,9-1 9,-8-3 8,8-7 12,-9 0 15,1-5 9,8 0 6,1 1-1,-11-11 0,11 6-7,-9-7-6,8-3-5,-9 5 1,9-8 4,-8 8 3,9-6 11,-11 5 7,2 1 6,-10 4 3,9-4 3,-9 9 2,10-5 1,-10 5 3,-9 6 4,8-1 8,3 2 5,-11 3 9,8 0 9,-8 1 6,0 5 1,0-1 0,0 3-5,0-3-6,0 6-4,0 0-5,0 0-1,0 6 0,-8-3 1,-3 3 2,11 5 0,-8-1 0,-1 6-3,-1-2-1,1 2-6,0 5-4,9 0-4,-10-1-2,2 1-2,-1-1-2,0 6-3,-1-1 2,1-4-2,1 4 0,-3 1 0,3 5-2,-1-5 1,-1-2-1,10 3 0,-9-6 0,9 5 0,0-6 1,0 5-1,0-4 0,0 0 0,9-5 0,-9 4 0,10-5 0,-1-6 3,10 2-1,-11 1 0,11-3-2,-1-9 0,0 6 0,0-6 0,1 0 0,0-6 0,-2 1 1,2 1 1,-2-8 0,2 1-2,9-3 2,-11 4-1,2-7 0,-10-2-1,9 3 0,1-3 0,-1-4 0,-8-1 1,7-3 1,-8 2-1,10-5 0,-10 3-1,1-3-1,7 4 0,-7 1 0,-10-2-1,9 2 1,-9-1 2,0 5-1,0 1 2,0 5-2,-9-5 0,9 4 0,-10 5-1,1-4 1,1 4-2,-11 1 1,10 6 0,-10-1 0,11 0 0,-11-1 0,1 1-1,8 5 1,-7 0-1,-2 0-1,0 0 1,10 5 0,-8-5-1,-2 6 2,10-1 0,-1 4 1,2-4-1,-1 0 0,-1 6-1,1-1 2,9-5 0,-9 6 1,9-1-1,0 0 1,9 0 1,-9 1-2,9-6 2,1 6-1,-1-7 2,9 6-2,-9-4 0,10-6 0,-2 4-3,2-4-11,-1 0-21,9 0-28,-8 0-33,9-4-40,-11 4-44,11-6-39,-10-4-28,10 6-17,-11-2-11,2-4-10,0 5-17,-1-6 15,-8 2 30,7-3 34</inkml:trace>
          <inkml:trace contextRef="#ctx0" brushRef="#br0" timeOffset="174866.476">13033 10802 72,'0'5'105,"11"-5"-14,-11 0-1,8 0 7,1 6 6,-9-6 1,10 3-1,-1-3-4,-9 0-5,8 6-7,-8-1-8,9 5-6,-9 1-4,10 0-3,-10 3-7,0 2-8,0-1-7,0 6-8,0-6-7,-10 11-8,10-6-4,-9 1-4,9 5-3,-8-5-3,-1 5 0,-1-5-2,10-2-1,-9 3-1,1-3-3,8-3 1,-11 0 1,11-5-1,-8-2 2,8 1-2,0-5 2,-9 6-1,9-6 0,0-5 0,0 0 0,0 0 0,0 0-1,0-10-1,0 4 0,0-5-1,9 1 0,-9-4 0,8-2 0,3 0-1,-3-3 1,11-3 0,-10-4 0,8 1-2,2-1 1,0 1 1,-10-7-2,9 7 0,0 4 2,1-4 0,-2 4-1,-7 0 1,8 7-1,1 3 2,-11-4 0,11 4 0,-10 2-1,-1-2 1,11 6 2,-10 5 4,1-5 10,-1 5 14,0 5 14,-1 0 14,2 0 13,-1 4 10,0 2 3,1 5-4,-1 0-4,-9-2-8,8 2-8,-8 5-14,11 0-10,-11 4-9,0-5-7,0 0-6,0 2-5,0 3-2,0-4-1,0 0 0,0-5 1,0 3-4,0-3 1,0 0-1,0-7 0,0 7-2,0-6-1,0-1 0,0-1 3,0-5-1,0 3 1,0-6 1,0 0-2,-11 0 0,11 0 0,0-6 0,-8-5-2,8 8-1,0-8 1,0-5-3,0 2-3,8-2-11,3-5-14,-11 0-21,8-4-18,1 4-16,10-4-13,-10-2 1,-1 7 9,11-5 17,-10 5 17,10-1 18,0 5 13,-11-5 11,10 7 6,1-2 3,-11 6 1,11-7 1,-10 8 1,10 4-1,-11-5 0,11 4 1,-10 1 1,0-1-1,9 6 1,-9-4-1,10 4 1,-10 0 0,10 0 1,-11 4 4,11 2 3,-10-1 4,0 6 3,1-1 2,-2-1 3,1 8 1,-9-2-1,9 1-2,1-2-1,-1 7-5,-9-1-2,8 1-2,-8-5-1,0 4-1,11 6-1,-11-5-1,0-1 0,8 6-3,-8-1-1,0-4 0,0 6 1,9-3 1,-9-3-3,0 5-4,0-5-11,0-1-18,10 1-25,-10-1-27,9-4-30,-9-2-26,8 2-20,1 0-14,1-7-15,-1-2-17,0-4-20,1 3 7,7-6 17</inkml:trace>
          <inkml:trace contextRef="#ctx0" brushRef="#br0" timeOffset="173701.1494">11818 10833 31,'-9'4'127,"-10"2"-8,11-1-7,-1-5-7,-1 6-9,1-1-8,0 0-8,9-5-5,0 4-5,0 1-5,0 0 0,9 1-6,10-6-6,-2 5-9,2-5-9,9 0-10,-1 0-10,9 0-5,1-5-10,-1 5-22,10-6-34,-9 1-38,9 0-48,-10-4-62,9 4-34,-7-12-2,7 7 21</inkml:trace>
          <inkml:trace contextRef="#ctx0" brushRef="#br0" timeOffset="179091.2137">15054 10622 36,'-28'11'113,"10"-1"-14,0 4-5,-9-3-1,8-1 4,1 1 6,-1-2 4,2-3 6,-2 4 12,10-5 9,-9 6 11,9-6 8,-1-5 9,1 5 4,0 0-3,-1-5-8,10 6-9,-9-6-18,9 0-15,9 0-13,-9 0-10,10-6-8,-1 6-7,0-5-6,1 0-8,17 5-8,-9-5-12,1 0-8,8-6-10,10 7-8,-1-2-5,0 0-4,10-3-3,-1-2-10,11 6-32,-1-5-53,0 0-70,0 0-74,-1 5-66,9-6-52,-7 6-29,-10-5-7,9 1 19,-10 2 45,1-3 55</inkml:trace>
          <inkml:trace contextRef="#ctx0" brushRef="#br0" timeOffset="178675.2805">15987 10277 147,'-11'-5'217,"11"0"-9,0 1-31,0-3-24,0 4-25,0 3-22,0-6-29,0 6-24,0-5-18,0 5-13,0 0-11,0 0-11,0-6-21,0 6-38,0 0-45,0 0-62,0 0-60,0 0-28,0 0 2,0 0 24</inkml:trace>
          <inkml:trace contextRef="#ctx0" brushRef="#br0" timeOffset="178307.1412">14469 10854 75,'0'-6'75,"0"6"-1,0 0-3,0-5-1,-10-1 0,10 6 0,0-4-1,-8 4-3,8-6-5,-9 6-3,-1 0-4,1 0-1,0 0-3,1 0-1,-11 0-1,10 6 0,-10-6-2,0 4 0,2 2-2,-2-1 1,2 6 1,-2-2 1,0 1 0,1 1-2,-9 4-5,8 0-4,2 1-7,-2 0-8,0 5-6,10-1-3,-8 6-4,7-1-3,1-4-2,0 4 1,9 1-3,0 5-1,0-5 0,0-2 0,9-3 0,0 6 0,1-7 2,-1-5-1,8 5 0,2-8 0,0-1 0,-2-8-1,2 3-1,8-6-1,-9 0 1,9 0-2,-8-6-1,0 3 2,7-8 1,-7-1 1,0 3 0,-2-2 0,-6-10 1,6 7-1,2-7 1,-10 2-1,9-8 0,-9 2 0,0-2 0,1 3-1,-1-3 0,-1 7-1,1-6-1,1 5 0,-10 0 1,9 1 1,0 5 1,-9-1 2,0 6 3,10-5 3,-10 9-1,0-4 3,0 5-1,0 0-1,0-1 2,0 1 0,0 5 5,0 5 6,0 1 7,-10-1 7,10 5 4,-9 1 3,0-2-3,9 7-3,-10 0-4,10 5-7,-9-7-5,1 7-6,8 0-2,-9 5-3,9-6-2,-10 7-2,10-3-2,0-3 1,0 5-4,0-2 0,10-3 0,-10 6 0,9-7 2,-9-5 0,8 5 0,1 3-2,1-9 0,8 2-1,-8-2 1,-2-4-2,11 1 1,-1-5 1,-10-6 2,11 5-2,0-10 2,-1 5-1,0-6 0,0-5 0,-8 1 0,7 1-1,2-7-2,-10 0 1,10-3 0,-2-8 0,-7 6-1,8-9-1,-8-5-4,7-3-5,2 3-4,0-11-1,-2 0 0,2-6 1,-1-5 3,1 2 6,8-7 2,-9 5 2,0-4-2,1 4 1,-10 1 1,10-1 2,-11 6-2,1 0 1,0 4 0,1 6 2,-10 0-2,9 5 1,-1 4 0,-8 2-1,0-1 2,11 11 2,-11-1-3,0 2-1,0 2 2,8 7 0,-8-1-2,0 6-2,0 5 3,0 0 0,-8 5 1,8 6-1,0 5 2,-11 4 1,11 6 1,-8-1 0,-1 6 1,-1 5 3,1 6 4,0-1 2,1 0 1,-2 5 1,1-1 2,0 7-2,-1-5-4,1-1 1,1 6-1,-2-7-1,-8 2-1,9-1 3,-1-1-2,2-2-2,-1 2 0,-1-4-2,1-3-2,9 2-1,-9-5 0,9-4-2,0 0 0,0 1 0,0-7-1,0 2 0,9-8 2,0 2 0,1-7-2,-1 7 2,-1-10 1,2-2-1,8 3 0,-9-1-1,9-8 0,1-3 0,-1 0 0,0 0-3,10-3-1,-11-4 2,11-2-3,-9-2-2,-2-5-1,11 1 2,-1-1-1,-8-4-1,9-4-1,-1 2-3,-9-5-1,9-3-2,1 6-2,-1-8 1,-8 0 3,7 2 2,-7-1 3,9 6 1,-9-7 2,-2 7 0,-7-5 3,8 3 1,1 6 0,-11 2 1,1-7 0,1 6 1,-1 4-1,-1-5 1,3 5-1,-3 7-1,-8-7 4,9 6 2,-9-6 5,9 7 2,-9 4 4,10-6 3,-10 5 0,0 2-1,0-2-4,0 3-4,0 3-5,0 0-1,0-7-4,0 7 1,0 7-2,0-7 0,-10 3 2,10 3 0,-9-2 1,9 7 1,-9 0 0,1-2 1,-3 1 0,3 6 2,8 0 0,-9-1 0,-1 0 0,1 6 1,1 1-2,8-3 1,-11 2-2,3-1-1,-1 6-1,0-6-1,9 6 1,-10-1-2,10-4-1,-9 5 1,9 0-1,0-5 0,0-1 2,9 1-1,1-1 2,-10-5-2,9 6 3,8-11-2,-6 6-2,6-6 1,2-4 1,0-3-2,-2 3 0,2-6 2,-2 0 1,11 0-1,-9-6-2,-2 6 1,2-9-1,9 5-1,-10-7 1,9 0 1,-9 1 2,1-6-3,9-4-1,-11 4 1,11-5-1,-9-3-1,-2 3-1,2-10 2,8 5 0,-9-5-1,1 5-1,0 2 0,-2-8 2,-8 7-1,10 3 1,-11 3-2,2-2 3,8 0 0,-8 1-1,-1 4 1,-1-5-1,2 7 1,-1-2 1,0 1-1,0-1-1,1 6-1,-10-5-2,17 4 2,-7 1 0,-1 1 1,-9-4 0,9 9 1,1-6 1,-1 5 0,-1 0 0,1-1-1,1 1 0,-1 0 0,0-6 0,1 8-2,-2 3 0,1-6 0,1 1 1,-1-1 2,0 6-1,10-5 2,-11 0-1,1 5 0,1-5 0,-1 5-1,-9-6 1,8 6-1,3 0 0,-3 6 1,-8-6-1,9 5 0,0 0 0,-9 0-2,0 1 1,10 5 0,-10-8 3,0 8-1,0-1 2,0 1 3,0-1 2,0-1 6,-10 4 8,10-4 13,0 1 12,-9 1 12,0-1 9,9 1 2,0 0-7,-8-8-8,8 7-11,-11-4-12,11-1-10,-8 1-8,8-1-5,0 0-2,0-5-1,0 4 3,0-4-1,0 0 1,0 0 1,0 0 0,0-4-2,8-1-1,-8 0 0,0-1-1,11 1 0,-11-5 2,0 4 1,0-4-1,8 6 3,-8-7 2,0 1 3,0 4 1,0 1 3,-8-5-1,8 5-1,-11 1-1,11-2-3,-8-1-3,-1 3-3,-10-1-4,11 5-1,-3 0-2,-6 0-1,8 5-2,-10-5 1,11 4 2,-11 3-1,10 3 1,-10-5 0,11 5 0,-11 1 0,10 4-2,0 2 0,-1-4 0,-7 4 1,17 3 1,-10 0-1,1 1 0,0-1 0,0 1 0,9 6 1,-10-3-1,10 3 2,-8-3 2,8 3 1,0-2 0,0 1-2,0-1 2,0-4-3,0 1 0,8-3-1,2 2 0,-10-7-1,9 3 0,0-2 0,10-4 1,-11-2-1,11 3 1,-1-3-2,1-9 1,-2 10 2,2-10 1,8 5-1,-8-5-1,-1 0 4,1 0-2,8 0-3,-10-5 0,2 5 2,-1-5-1,1 0-1,-1 0-3,0 1 2,1-3 0,-11 2-3,11 1 5,-1-7-1,-8 6 4,7-6-1,2 7-1,-10-7 1,10 1-4,-11 0-1,11 0 0,-10 4-7,0-5-17,10 1-30,-19 0-41,8 0-55,1 0-61,1 5-58,-1-6-43,-9 2-30,8-3-29,3 3-2,-11-2 32,0 6 48,0-5 52</inkml:trace>
        </inkml:traceGroup>
        <inkml:traceGroup>
          <inkml:annotationXML>
            <emma:emma xmlns:emma="http://www.w3.org/2003/04/emma" version="1.0">
              <emma:interpretation id="{0C8E7164-7120-4061-83AB-A6EFE86E6EDF}" emma:medium="tactile" emma:mode="ink">
                <msink:context xmlns:msink="http://schemas.microsoft.com/ink/2010/main" type="inkWord" rotatedBoundingBox="23740,10906 25786,10429 26272,12513 24226,12990"/>
              </emma:interpretation>
              <emma:one-of disjunction-type="recognition" id="oneOf24">
                <emma:interpretation id="interp116" emma:lang="en-US" emma:confidence="0.5">
                  <emma:literal>ally</emma:literal>
                </emma:interpretation>
                <emma:interpretation id="interp117" emma:lang="en-US" emma:confidence="0">
                  <emma:literal>ably</emma:literal>
                </emma:interpretation>
                <emma:interpretation id="interp118" emma:lang="en-US" emma:confidence="0">
                  <emma:literal>Ally</emma:literal>
                </emma:interpretation>
                <emma:interpretation id="interp119" emma:lang="en-US" emma:confidence="0">
                  <emma:literal>alky</emma:literal>
                </emma:interpretation>
                <emma:interpretation id="interp120" emma:lang="en-US" emma:confidence="0">
                  <emma:literal>allyl</emma:literal>
                </emma:interpretation>
              </emma:one-of>
            </emma:emma>
          </inkml:annotationXML>
          <inkml:trace contextRef="#ctx0" brushRef="#br0" timeOffset="181739.7307">17166 10603 6,'0'-7'71,"9"3"6,-9-7 0,0 6 5,8 0 2,-8-6 2,0 6 1,0-5 1,0 6-1,0-9 2,0 9 1,0-6-1,-8 0-5,8 4-5,-9 1-7,9 0-8,-10 0-7,1-1-5,-10 6-7,10-3-1,-9 3-1,9 3 0,-8-3-1,-2 11-1,0-6 0,1 0-3,-9 6-4,8 4-7,2-4-5,-2 9-6,-9-4-4,11 5-5,-2-1-2,0 1-2,2 3-1,6 3-2,-6-1 0,7-1 0,1 6 0,9-5 0,0-2 0,0-3 1,0 1-1,9-3-1,-9 2 0,10-5 2,-1 0 0,10-7 2,-11 2-2,11-1 1,-1-5 0,0-5-4,0 6-1,1-6-2,0-6 1,-2 6-1,2-5-2,-10-5 2,9 4 3,0-4 0,-8 0-1,7-5 1,-6-1 2,6 0 0,-8-3 0,9-3 0,-9 1 0,1 2 1,-1-7-1,0 6-1,1-6 0,-1 5 1,-1 1 1,-8 4 5,9 1 7,-9 0 11,10 4 11,-10-4 13,0 9 5,0 3 5,9-4-5,-9 3-5,0-2-7,-9 6-7,9 0-3,-10 6-2,10-2-1,-9 3-1,9 2-2,-8 6-4,-1 1-3,-1-2-6,1 2-1,9 5-4,-9-1-4,-1-4 1,10 5-1,-9-1 1,9 1-2,0 0 2,-8-1-2,8 1-1,0-2-1,0-3-1,8 5 1,-8-6 1,0 0 0,9-4 1,1-1 0,-1 1 0,0 0-1,10-8 0,-11 3 1,11-6 0,-1 0-1,-8 0 1,7 0-1,2-6 0,-10 3-1,10-4 1,-2 3 0,-7-7 0,8 1 0,-8-6 0,7 0 1,-8 1-1,1-5-1,-1 0 0,9-7 0,-9-3-1,10-2-1,-10-3-1,8-7-2,-7 1 2,8 0-3,1-4 3,-11 2-1,11-2 3,0 4 0,-10 0-1,8-1 1,-7 7-2,-1-1 0,0 4 0,1 7 1,-1-1 0,-9 6 2,8 0 0,-8-1 0,0 6 0,0 4-1,10 1 1,-10-1-1,0 8 0,0-5 0,0 5 1,0 6-1,-10 5-1,10-5-1,-8 8 3,8 5-1,-9-2 1,-1 9 2,1-4 2,0 6-2,-1 1 2,-7 6-1,8-2 2,-1 1-3,-8 4 1,8 1 1,-7 2-1,7 3 1,1-6 1,0 6-2,-10-5 0,11 0 0,-1 5 0,-1-6-3,10-3 2,-9 4-1,9-5 1,-9-1 0,9 2-2,0-7 1,0-5-2,9 7 1,-9-7 1,9-5 0,1 2-2,-1-8-2,-1 1-3,11 1-4,-1-6-8,1-5-7,-1 0-4,0 0-2,1-5 1,8-1 2,-9-5 5,1 1 7,-1-4 3,8-2 0,-7-5-3,9-4-4,-9-1-5,7-4-7,-7-8 0,8 3 1,1-6 6,-1-5 5,1-1 6,-11 3 5,11-4 3,-9 2 1,-2 5 1,2-5 2,0 6 0,-2-3-1,-8 2 2,1-1 0,8 7 1,-8-1 1,-2 5 2,1 1 0,-9 0 2,10-2 0,-1 6 3,0 0 1,-9 7 3,8 3 6,-8 0 6,0 1 6,11-2 3,-11 7 0,0 1-1,0 4-4,8-1-6,-8 1-7,0 5-4,-8 0-4,8 5-2,0 1 0,-11 4 0,11 4 1,-8 7 1,-1-1 1,0 7 0,-1-3 4,1 13-1,-9-7 5,9 8 1,-10 3 1,10-1-1,-8 8-3,-2 3 0,10-5-3,-10 5-3,11 0-3,-11-5-2,10 6 1,1-6-3,-3-4-2,3 4 1,8-5 1,0-4 0,0-2-2,0 1 1,8-5 1,-8-6 0,11-4-1,-3 0 0,10-1 2,-8-5 0,7-5-1,2 0 0,0-4 0,-2-2-1,2-4 1,-1-4 1,0-2-2,1-4 0,7 0 0,-7 0 0,9-6-2,-9-5-1,8-4 0,-9-1 0,0 1-3,0-5-1,9-2 1,-8 2 2,-10-2 0,10 2-1,-10-2 3,9 2 1,-9 6 1,0-3-1,1 1-1,-1 4 1,-1-2 1,-8 8 0,9-4-1,-9 9 3,10-4 2,-10 6 1,0-2-3,0 1 1,0 4-1,0 6-2,0-5 0,-10 10-3,10-5 2,-9 6 2,1 4 0,8 1 0,-9-2 0,-1 12 0,1-7 1,0 7 0,-1 0 0,2 5 1,-1-6 0,-1 7-1,10-3-2,-9-2-1,9 3 0,-9 1 1,9-1-2,0-4 2,0 0 0,0-2 1,9-2 0,-9-2 0,9 0-1,1-4 2,-1-1 1,9 1 0,0-6-2,1-5 1,-2 0 1,2 0-2,0-5-1,8-6 1,-9 1 1,1-1-2,-2-4 0,11 0 1,-10-6 0,0 1-1,1-6 0,-11-1 0,11-3-2,-10 0 0,10 4 1,-2-10 1,-7 5-2,-1 0 2,0 5 0,1-5 0,-1 7 0,-1-3-1,3 7-1,-3-1 1,1 1-1,-9 5 1,9-1 1,-9 6 0,0-1 0,10 6-1,-10 0 0,0-1 0,-10 6 1,10 0 13,-9 11 29,0-6 25,1 6 25,-3 3 22,3 2 21,-11 5 8,10-1-10,-10 6-12,11-1-13,-10 6-11,-1 0-11,11 5-6,-11-5 2,0 6 9,1-2 9,0 1 4,9-1 0,-10 7-7,2-1-13,-2-6-20,10 8-17,-10-3-15,2 1-8,7 5-3,-8-4-4,8-1-2,-7 0-2,8 4 1,-1-4-1,-8 7-6,8-8 2,2 7-3,-11-5-2,10 2-2,-8 4-1,6-8 1,-6 7 0,7-6 2,-8 0 3,0 0 0,0 0 0,-1 0 0,1 1-1,0-6-1,-1 5-2,0-5-1,2-6 0,-11 6-1,10-10 0,-10 5-1,11-5-2,-11-5 2,0 3 0,1-7 1,-1-2-3,1-6-1,-9 2 0,8-6-5,0-5-2,-8 0-4,9-5-5,-1-6-1,0 2-4,11-12-2,-2 0-4,11-4-1,-1-5-1,-1-12-1,20 1 3,-1-5 6,-1 0 4,11-6 5,9 5 6,-1-4 5,1 5 3,-2 0-2,12 0 2,-2 3 0,0 3-1,0 0-4,11 2-17,-2 8-26,1-5-30,-1 5-27,2-2-53,-2 0-75,-8 8-87,8-6-68,-9 3-54,11 5-40,-11-2-18,0 3 12,-8 5 65,0-4 79,-10 4 72</inkml:trace>
        </inkml:traceGroup>
        <inkml:traceGroup>
          <inkml:annotationXML>
            <emma:emma xmlns:emma="http://www.w3.org/2003/04/emma" version="1.0">
              <emma:interpretation id="{860DC4EB-F0E3-43E0-B8C2-A713C6F33E22}" emma:medium="tactile" emma:mode="ink">
                <msink:context xmlns:msink="http://schemas.microsoft.com/ink/2010/main" type="inkWord" rotatedBoundingBox="27145,10552 33417,10151 33489,11288 27218,11689"/>
              </emma:interpretation>
              <emma:one-of disjunction-type="recognition" id="oneOf25">
                <emma:interpretation id="interp121" emma:lang="en-US" emma:confidence="0.5">
                  <emma:literal>whenever</emma:literal>
                </emma:interpretation>
                <emma:interpretation id="interp122" emma:lang="en-US" emma:confidence="0">
                  <emma:literal>Whenever</emma:literal>
                </emma:interpretation>
                <emma:interpretation id="interp123" emma:lang="en-US" emma:confidence="0">
                  <emma:literal>whiner</emma:literal>
                </emma:interpretation>
                <emma:interpretation id="interp124" emma:lang="en-US" emma:confidence="0">
                  <emma:literal>Whiner</emma:literal>
                </emma:interpretation>
                <emma:interpretation id="interp125" emma:lang="en-US" emma:confidence="0">
                  <emma:literal>whiners</emma:literal>
                </emma:interpretation>
              </emma:one-of>
            </emma:emma>
          </inkml:annotationXML>
          <inkml:trace contextRef="#ctx0" brushRef="#br0" timeOffset="190339.8654">20237 10277 62,'0'0'87,"0"0"-4,0 0-7,0 0-4,0 0-5,0 0-8,0 0-5,0 0-5,0 0-4,0 0-8,0 0-6,0 0-4,0 0-8,0 6-4,0-6-6,-11 0-2,11 5-1,0-5 0,-8 5 1,8 0 1,-9 1 3,0 4 3,-1 6 3,2-1 0,-1-1-1,-1 13-2,1-1-3,9 4-3,-9 2-3,-1-2-1,1 7-2,9-2 0,-8 1 0,8-5 0,-9 4-1,9-3-1,0-2 0,0 1 2,0-5-2,9-1 1,-9-4 1,8 0 0,-8-1 0,9-5 0,1 1 0,8-6-1,-8 0 0,-1-5 0,9 0 0,-9 1-1,8-1 1,-6-5 1,6-5-2,-7 5 1,-1-6-1,0 1 0,9-4 1,-9-3-1,10-3 0,-10 0 0,-1-6 1,11 7-1,-10-13 0,10 7 0,-10-1 0,9-3 1,-9-3-1,0 6 1,1 1 2,7-1 7,-6 1 9,-3 0 12,-8 3 13,9 4 13,1-4 11,-1 2 5,-9 4 3,0 1-1,9 1-3,-9-4-7,0 9-4,0-6-7,8 5-4,-8 0-6,0-1-3,0 1-2,0 0-3,0 5-1,0-5-3,0 5-5,0-6-2,0 6-6,0 0-3,0 0-5,-8 6-3,8-1-3,0 0 0,-9 0-3,9 6-1,0-6 1,0 9 0,-9 3 0,9-7-1,0 6 0,-10-1 3,10 5-3,0-4 1,0 5-1,0-1 1,0 1 0,0-1-3,0 1 2,0-6-1,0 7 1,0-3-1,10-3 1,-10 3 1,9-2 0,-9-2-1,9-4 0,-1-2 0,2 1 1,-1-4-1,0 4 0,10-10 0,-11 5 1,11-5-2,-10 0 0,10 0 0,-2-5 0,2 0 1,0-6 0,-2 1 1,2 1 0,-1-2 0,0-4 0,1-5-1,-10-1 0,8-5-1,2 0-1,-10-4 0,10-2 0,-11 1-3,3 0 2,-3-4 2,-8 9 0,9-5-1,-9 5-1,0 5 2,0 1-1,-9-1-1,1 7-1,-3-2 3,3 5 0,-1 2-1,-1 5 0,1-3 0,1 3 2,-3 4-1,3-6-1,-1 6 0,9 6 1,-9-6 0,9 0 0,0 0-2,0 4 2,9-4-3,-9 0-2,9 0-1,-1 0-8,3 0-10,-3-4-8,11-2-8,-10 0-8,10-3-8,-11-7 2,10 0 2,1 2 4,-1-2 7,-9-5 9,10 1 7,-2-6 7,2 1 5,-1-2 4,1 2 3,-1-6 1,0 4 0,-8-3 0,7 0 2,-8 4 0,10 1 1,-10-2 0,1 2 2,-10 5-1,8 4 0,1 2 0,1-3 1,-10 7 0,0-1 2,9 1 3,-9 6 5,0 4 6,9-6 9,-9 12 8,0-6 12,8 9 9,-8 2 6,0 4 2,0 5 0,0 7-2,0-7-4,0 11-1,-8-1 2,8 5 2,0 2-1,-9 1 3,0 2-4,9 0-5,-10 7-9,1-1-9,1 1-8,-2-2-7,1 2-3,9-1-4,-9-5-4,-1 7-2,1-13-1,9 5-3,-8-3-1,8-1 0,-9-11 2,9 6-1,0-5 1,-10 0 1,10-7 0,0-2-1,0-2-2,-9 1 2,9-7 0,0 2 1,0-6-1,0 0 0,0 0 1,0-5 0,0 0-1,9 0-2,-9-5 2,0-5-3,10-1 1,-10 2-1,9-1 1,-1-7-1,1 2 0,1-5 1,-1-1-1,0 2 0,9-3 0,-9-4-1,10 6-1,-2-6 0,2 1 0,0-6-2,-1 5 1,0 0-2,10 1 1,-11-1-1,2 5 1,9-4 1,-11 4-2,2 1 3,9 4-4,-10 1 3,0-1-1,1 6 3,-2-5 0,-7 4 0,8 2 2,1 3-1,-11 0 1,1-5-1,10 8 0,-10 3 0,1-6 0,-2 6-2,1 0 0,1 0 1,-10 6-1,9 4 1,0 0 1,-9 5 1,0 1-1,0 0 0,0 4 1,0 1-1,0 3 0,0-3 0,-9 5 0,9 0 1,0 0 0,0-1 0,0 1 1,-9 0-1,9-5 1,0-1-1,0 0 0,9 1 0,-9-1 0,0-4 0,9 5 2,-9-10 0,10 2-2,-10-2-5,9 0-18,-1-6-26,1 0-31,1 4-33,-1-9-27,-1 0-17,11 0 1,-10 0 13,1 0 19,8-9 25,0 4 24,-9-5 18,10-7 14,-2 4 11,2-9 11,-1 1 6,1 0 6,-11-4 1,11-1 5,0 6 0,-10-1 3,-1 1 8,1-1 10,1 6 15,-10 0 14,9-1 15,0 6 10,-9-1 2,0 1-3,0-1-14,10 8-11,-10-3-13,0 6-11,0-5-9,0 5-5,0 0-1,0 0-1,8 5-2,-8-5 2,0 6 0,0-3 0,9 8 0,-9-6 0,10 0-2,-1 1-3,-9-1-1,9 0 1,-1-5-1,3 5 0,-3 0 1,1-5 2,1 0-1,-1 0-3,10-5 3,-11 0-2,1 0-1,0 0-1,10-1 0,-11-4-1,3-1 1,-3 2 0,1-2 1,1 1 0,-10-4-1,9 3 1,-9-5-1,9 1 1,-9-1 0,0 6 1,0-5 2,0 4 1,0 2 1,-9-3 1,9 8 3,-9-6 0,-1 4 0,10 6 3,-9-5-1,1 5 1,-3 0 1,-6 0 3,7 5 4,1 1 7,-8 4 4,7 0 7,-8 5 3,8 1 2,-7 0-1,6 4-3,-6 1-4,8 3-5,-1 3-6,-7-2-3,7 1-3,10 5-4,-9-5-1,0-1-1,9 6-1,0-5-4,0-1-2,9 1-1,-9 0 0,9-5-1,1-1 0,-2 1 1,1-6 0,10-6-3,-2 8 1,2-7-2,0 1 0,9-6-1,-11-5 2,11 0-1,-1 0 0,1 0 2,-11-5 0,11-6-1,-1 1-2,-8-1 1,9-4-1,-11 0-2,11-2 1,-9-7-2,-1 3-1,9-5-2,-9-5-3,1 1 0,-1-1 0,1 0 2,-2-5 0,2 5 1,-11 0 1,11 0 3,-10 5 1,10 1 0,-10 6 2,-1-4-1,-8 3 1,10-1 0,-1 10-1,0-3-2,-9 4 1,10-1 0,-10 6 1,9 1-1,-9-3 0,8 4 2,-8 3 0,0 3 3,11 4 1,-11-3 1,0 6 1,0 1 2,8 5 2,-8-2 3,0 7 0,0-1 2,0 7 3,0-7 0,-8 7 0,8 3-1,0-5 1,0 1-5,0 1-2,0-3-2,-11 3-2,11-7-2,0 1 1,0-1-2,0-5 0,0 6 0,0-12 0,0 7-2,0-5 0,0-6 0,0 0 3,0 0-1,0 0 1,0 1 0,0-6-2,0 0 1,0-6-4,0 1 1,0-5-1,11-1 1,-11 2-1,8-7-2,1 0-4,0-5-3,10 2-9,-11-7-8,11 6-9,0-12-10,-2 7-5,2-6-5,-1 4 0,0 2 6,1-5 7,7 3 10,-7 7 8,0 0 9,-1-1 6,0 5 3,1 2 2,-1-2 2,-10 5-1,11 1-1,-10-1 1,10 8-2,-10-3 0,1 1 2,-2 5 0,1 0 1,-9 0 2,9 5-1,-9 1 1,0 4 1,0 4 4,0 2 0,0-2 3,-9 9 4,9-8 2,-9 11 1,1-6 2,8 6-1,-10-7 1,1 8 0,9-2-3,-9 1 1,9 1-2,-10-3 0,10-3-3,0-1-3,0 1-1,0-1-1,0 1-2,0-5 0,0-2-1,10 2 1,-1-5-1,-9-1 0,9 0-1,1-4 0,7 5-1,-8-7 1,1 1-1,7-5-6,2 0-10,-10 4-14,10-4-21,-2-4-25,2-1-29,0 1-28,8-2-23,-9-5-21,1 1-10,-2 0-6,2-5 3,0-1 2,-2-5 2,-8 5 2,10-3-5,0 3 6,-11-3 16</inkml:trace>
          <inkml:trace contextRef="#ctx0" brushRef="#br0" timeOffset="192757.9753">23618 10304 76,'0'0'89,"-9"0"-2,9 3-4,0-3-2,-9 7-2,9-3-5,0 2-8,0 0-8,-10-2-5,10 1-8,0 1-6,0-1-6,0 0-1,0-1-3,0 2-4,10 0-1,-10-2-3,0-4 0,9 7-7,0-3-3,1-4-2,-1 0-3,-1 0-2,3 0-2,-3 0 1,1-4 0,10-3-2,-11 3 1,1-2 0,10 0 3,-10-3-3,1-2 0,-1 6 0,-1-11-1,1 5 0,1 2-1,-10-6 0,9 4 0,-9-5 0,9 2 0,-9 3 0,-9-5 1,9 6 1,0 1 2,-9-2 3,-1 6-2,1-1 0,-8 1 0,7 5 2,-8 0 0,8 5 4,-7 1 3,-2 3 6,2 3 11,-2 2 11,0 2 11,1 0 6,0 4 5,9 1 0,-10 5-8,10-1-9,1 1-8,-3 0-10,3 0-10,-1-1-7,9 1-2,0-1-2,0 1-3,9 0-1,-9-6-1,8 1 1,3-1-2,-3-4-2,10-5 1,-8 3 3,7-4-3,2-4 0,9-1 1,-9 0-1,7-5 1,-8 0-2,10 0 0,-9-5 0,7 0 0,-7-1 0,0-4 0,8 1 0,-9-7 0,1 0 1,-2 2-2,2-7-1,0-5 0,-2 5-1,2-5 0,-2-4-1,-6 4 3,6-4-2,-7 0 3,7 3 0,-8-4 0,1 5 0,-1 0 1,0 1 2,1 4 2,-10 0 10,9 1 18,-9 9 14,8-2 11,-8 0 7,10 3 0,-10 6-8,0-1-17,0 5-10,0 0-8,0 0-2,0 5 4,-10 5 6,10 0 7,-8 5 5,8 1 0,-9 11-2,-1-8-5,1 6-6,0 2-8,9 4-6,-10-6-3,1 7-3,9-2-3,-8 2-1,-1-2-2,9 0 1,0 1-1,-10 0 1,10-5-1,0 5 1,0-10-3,10 3 3,-10-3-3,9-5 1,-1 4 2,1-9-1,1-1 0,-1 0 0,10 1 3,-10-5-2,9-2-2,0-4 1,1 0 1,-2 0-2,11-4-3,-9-7 1,8 5 0,1-9 0,-11-1 0,11 0 2,-10-4-1,10-1-1,0-3 2,-1-3-2,-1-3 0,2-1-1,-1-5-1,10 1 2,-10-3 0,1 8-1,-1-5-1,10 3-2,-10 0-4,1 8-9,-9-3-9,8 2-12,-9 6-10,0 3-8,0-6-6,1 13-4,0-8 6,-11 7 4,1 1 9,10 4 7,-11-6 11,1 6 8,1 0 4,-1 5 6,-9-6 3,9 6 1,1 6 2,-10-6 0,0 5 2,0 0-1,0 6 2,0-1 1,-10 4 0,1-1 0,9 0 1,-9 2 1,-1 1 0,10 0-1,-9-1 0,1 2 0,8 2 0,0-3 1,-9-6 0,9-1 0,0 2 0,0 5 1,9-11-1,-9 6 0,8-6-1,1-1 2,1 2-1,8 0-1,-8-2 0,7-4-1,2 0 1,-10-4 1,10 4 1,8-6-1,-9-4 2,1 5-1,-1-6 0,0 2-2,1-3 0,-2-2 0,2-2-2,0 5 2,-2-3 0,2 4 0,-10-7-1,-1 7-1,3-4 2,6 3 0,-7-1-2,-1 3 2,-9-2 0,9 3 0,-1-5 0,2-1-1,-10 4 2,9-6-1,-9 5 1,9 0 1,-9-3 2,10 4-2,-10-1 1,0 2 3,0-1 2,0-3 2,0 4 3,-10 4 1,10-5 1,0 6-2,-9-3 0,0 2-5,-1 1-1,2-3-1,8 7-3,-18 0-1,8 0-1,1 0 1,-10 0 0,11 7 4,-11-3 7,1 8 7,0-3 8,9 1 8,-19 6 5,10 4 2,0-4-1,-1 5-1,2-1-5,-2 6-4,0-7-2,2 7-1,-2-4 1,1 3 3,0 1-1,9-1-1,-10 1-1,10 6-2,-1-7-3,10-5-5,-9 6-5,9-1-3,0 1-2,0-4-2,0 2-1,0-3-2,9 1 0,1-3-2,-1-3-1,0 0 0,10-5 1,-11-2 0,11 1 1,9 1-1,-11-6 1,11-5-2,-1 5-1,10-5-1,-10 0-1,1-5-1,8 5 1,-9-5-3,11-6 2,-12 1 1,2 1 0,10-2 0,-12-5-2,1 0 4,1-3 0,-1-3 0,1-4-1,-1 1 0,1-1 1,0-4-3,-1 0 1,1-2 0,-2 0 0,-7-3-1,8-1 0,-8 4 2,-2-3-1,2 3 1,-1 8 11,-8-6 17,-1 8 14,-1-4 9,2 6 7,-10-1 4,0 7-6,0-2-16,-10 5-12,2 1-8,8 0-7,-19-1-6,10 5-4,0 2 1,-10 4-2,11 0-2,-1 0 1,-1 4-1,-7 2 1,6-1-1,3 1 0,-1-2 1,-1 7-1,10-6 0,-9 6-1,9-2 0,0 2 1,0-1 0,9-5 0,-9 4 1,10 4-1,-1-9 1,-1 6-4,3-10 3,6 5 0,-7 0 2,7-5 1,2-5-1,-1 5-1,1-5-1,8 1 0,-8-2 0,-2-4 0,11 3 0,-9 3 0,8-1 0,-9-5 0,1 5 1,-2 1-1,2-3 1,-10 2 0,9 1 0,-9-3-1,0 3-4,1-1 3,-1 5-3,-1-5 1,-8 5 3,11 0-1,-11 5 3,0-5 4,0 9 4,0-2 7,0 2 9,0 2 9,-11-1 8,3 4 7,8 3 0,-9-7-1,-1 11-7,1-5-5,9-2-7,-9 7-7,1-5-3,8 4-4,-10 0-2,1 2-1,9-3-4,-9 2-1,9-1-3,-10 1 0,10 0-2,0-1-1,0-4-2,0 5 1,0-5-1,0-1 2,10 0-1,-10 1 2,9 0-1,0-7 2,1 1 1,7-5 0,-8 1 2,10-1-3,0 1 1,-2-6-4,2 0-1,8 0-1,-9 0-3,1-6 3,8 6 0,-9-5 0,1-1-6,8-4-15,-8 5-40,-2-4-85,-8-2-108,10 1-106,-10-1-91,1 1-92,-2-6-24,1 6 53,-9 4 89,-9-3 98</inkml:trace>
        </inkml:traceGroup>
      </inkml:traceGroup>
    </inkml:traceGroup>
    <inkml:traceGroup>
      <inkml:annotationXML>
        <emma:emma xmlns:emma="http://www.w3.org/2003/04/emma" version="1.0">
          <emma:interpretation id="{59EDEF7C-D466-400B-A959-68CBB2F11E04}" emma:medium="tactile" emma:mode="ink">
            <msink:context xmlns:msink="http://schemas.microsoft.com/ink/2010/main" type="paragraph" rotatedBoundingBox="1351,13685 18489,12920 18571,14739 1432,15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6598A9-B39D-47FD-9890-E2B133574E3F}" emma:medium="tactile" emma:mode="ink">
              <msink:context xmlns:msink="http://schemas.microsoft.com/ink/2010/main" type="line" rotatedBoundingBox="1351,13685 18489,12920 18571,14739 1432,15503"/>
            </emma:interpretation>
          </emma:emma>
        </inkml:annotationXML>
        <inkml:traceGroup>
          <inkml:annotationXML>
            <emma:emma xmlns:emma="http://www.w3.org/2003/04/emma" version="1.0">
              <emma:interpretation id="{70513858-792E-456B-81C9-30E8F379AC1E}" emma:medium="tactile" emma:mode="ink">
                <msink:context xmlns:msink="http://schemas.microsoft.com/ink/2010/main" type="inkWord" rotatedBoundingBox="1355,13778 6235,13560 6312,15286 1432,15503"/>
              </emma:interpretation>
              <emma:one-of disjunction-type="recognition" id="oneOf26">
                <emma:interpretation id="interp126" emma:lang="en-US" emma:confidence="0.5">
                  <emma:literal>Program</emma:literal>
                </emma:interpretation>
                <emma:interpretation id="interp127" emma:lang="en-US" emma:confidence="0.5">
                  <emma:literal>Prog ram</emma:literal>
                </emma:interpretation>
                <emma:interpretation id="interp128" emma:lang="en-US" emma:confidence="0">
                  <emma:literal>Pelog ram</emma:literal>
                </emma:interpretation>
                <emma:interpretation id="interp129" emma:lang="en-US" emma:confidence="0">
                  <emma:literal>Perogy ram</emma:literal>
                </emma:interpretation>
                <emma:interpretation id="interp130" emma:lang="en-US" emma:confidence="0">
                  <emma:literal>prog ram</emma:literal>
                </emma:interpretation>
              </emma:one-of>
            </emma:emma>
          </inkml:annotationXML>
          <inkml:trace contextRef="#ctx0" brushRef="#br0" timeOffset="195756.009">-5467 13383 123,'0'0'125,"0"-8"-1,0 8-4,0 0 0,0-3 3,0 3 0,0 0-1,0 0 2,0-6-6,0 6-11,0 0-15,0 0-13,0 6-4,0-6 3,0 11 8,0-8 7,0 13 8,0 0 8,0-1-6,0 6-11,0 3-15,0 2-10,-8 6-7,-1 4-6,0-1-4,-1 2-4,1 9 0,-9-5-6,9 5-2,-10 0-8,10 1-3,-10-6-6,11 0-9,-1 6-2,0-12-2,-1 6-1,1-11-4,1 8-1,-2-12 1,10 2-2,-9-5 2,9-3-1,-9 1 0,9-7 0,0 2 1,0-5 2,-10-1-1,10-6-1,0 2 4,0-6 0,0 0-4,0 0 1,0-6-2,-9-3 0,9-2-3,0-4-1,0-5 1,9-1-5,-9-9 1,0-2-3,10-3-3,-1-13-5,0 4-5,1-8-4,-2-1-6,11-3-1,-1 5-2,1-6 0,-2 0 2,2 6 2,8 0 6,-8 0 1,7 4 5,2 0 0,-1 2 4,1 4 1,0 0 2,-1 5 2,1 1-2,-1 3 2,1 0 1,-1 8 1,0 3 1,-9 1 0,10 4 3,-9 0 0,-2 1 1,2 11 0,-2-9-2,2 9 3,-10 4 1,1 4 0,8 9 1,-10-3 2,-8-1 3,10 7 0,-10 4 1,0 1 0,0 0 1,0-2 4,0 8 0,-10-2 7,10-4 7,-8 5 12,-10-1 8,8-4 9,1 4 7,-10-4 4,2 5 2,-2-5-2,2-1-5,-11 0-6,9-4-7,-8 5-12,9-7-9,-9 2-11,8-5-5,0 4-6,2-6-15,-2 2-48,1 0-66,8-6-78,2 5-73,-1-4-69,9-1-54,0 5-29,9-10 11,-1 10 48,2-10 58</inkml:trace>
          <inkml:trace contextRef="#ctx0" brushRef="#br0" timeOffset="196899.9134">-5074 13884 48,'0'11'110,"-8"-1"-23,8 1-16,-9-2-9,9 2-9,0-1-6,-10 1-7,10-1-3,0-1-4,10 8-2,-10-7 1,0 1-1,9-6 1,-9 4-2,8 3 2,3-1-2,-3-7 2,1 1-1,1-1 0,-1-4-4,0 6-1,9-6-2,-9 0-4,10 0-2,-2-6-1,-6 6-1,6-4 0,-8-5 1,10 2 1,-1-3 3,-9 0 0,10-6 1,-10 7 3,-1-7-1,11-5-1,-10 0-4,0-4-4,-9 4-3,10-4-2,-10-1-2,8-1 4,-8 3 7,-8 3 9,8 1 6,-10 4 4,1-5 1,0 12-5,0-2-7,-9 6-7,9-1-8,-10 6-5,0 0-1,2 6-3,7-6-1,-8 5 0,10 1-2,-3-1 0,11 0-1,-8-1-1,8 1 2,0 6-2,8-11 0,-8 5 2,11 0 0,6-5 0,-8 0-1,10 0-3,8-5-2,-8 0-6,8-1-4,-9-4-4,9 6-4,1-6-1,0-1 3,-1 1 4,-9-1 4,9 2 5,-8-3 3,9 3 4,-11 3 1,2-4 1,0 0-2,-11 4-2,10 1 2,-8-1 1,-1 3 1,-1 3 0,2-6 7,-1 12 4,-9-6 5,9 3 4,-9 8 4,0-5 4,0 4 4,0 6 1,-9-1 1,0 5 0,9 1 0,-10-1-1,2 6-3,-1-1-5,-1 2-5,1-3-6,0 3-2,1-1-5,8-1-1,-11-4-3,3 4-1,8-4 1,0 0 0,0-1-2,8-4-2,-8-7-2,11 7-1,-3-5-7,1-2-6,10-3-7,-2-1-6,2-5-9,0 0-6,-2 0-3,2-5 0,-1-1 5,9 2 5,-8-5 8,-1-2 9,0-5 7,1 0 4,-1-5 3,1 1 3,-2-1 2,2-3 1,0-3 0,-11 2 2,1-1 4,10 5 8,-19 1 11,9-1 15,1 5 15,-2-4 10,-8 10 5,0-6 0,0 7-6,0 4-11,0 0-13,0-1-9,0 6-10,-8 0-5,-2 6-3,1-1-5,0 0 0,-1 4 0,1 7 3,1 0 1,8 4 3,-19 1 5,10-1 4,9 1 2,-10 5 1,1-5 0,1 3-4,8 3-3,0-7-6,-9 4-5,9-1-3,9-3-2,-9 1-1,0-1 1,8-5-1,1-4 0,1 5 3,7-7-1,-6 2-1,6-7 3,2 2-1,8-6-2,-9 0-1,1 0 1,8-6-2,-8-4-1,7-1-1,-7 1 1,9-4 1,-9-3 0,-2 4 1,2-10 0,-2 3-1,-7-5-1,8-1 0,-8 1-2,-1-6 0,-1 4 0,-8 2 2,0-1 0,0 1-1,0 4 1,-8 1-1,-1 4 1,-1 0-1,-8 6 1,-1 6-1,11-1 0,-11 0-5,2 5-23,-2 5-40,0-5-44,1 5-45,0 4-47,9-4-44,0 6-30,-1-1-25,1 1 10,1-2 30,8 2 35</inkml:trace>
          <inkml:trace contextRef="#ctx0" brushRef="#br0" timeOffset="197712.0089">-3482 13757 88,'8'-11'182,"1"6"-11,-9 0-38,0-6-28,0 6-15,0 0-13,0 1-13,0 4-7,-9-5-3,9 5 0,-8 0 5,-1 0 4,-1 0 6,1 5 1,0-1-1,-9 6-3,9 1-2,-10-1-9,10 7-7,-1-3-9,-7 2-6,8 4-8,-10 1-9,10-1-3,9 0-6,-10-4-3,2 5-3,8-7 0,0 2 0,0 0-1,8 0 1,2-6-1,-1 0 0,0-4-2,1-2-4,-1 1-8,8-5-9,2 0-10,-10-5-9,10 1-6,-1-2-2,0-4 5,1 0 7,-2-1 9,2-5 9,0 2 7,-10-7 6,9 5 2,0-5 3,-10 1 1,11 0 0,-10-1 1,1 1 2,-1 4 7,0-4 7,1 4 11,-2 6 16,1-6 13,-9 7 10,0-7 5,9 10 0,-9 2-6,0-2-14,0 1-13,0 0-11,0 5-7,0 0-4,0 5 0,0-5 4,0 11 5,0-1 13,0 1 12,0 3 8,-9 2 11,9 5 8,0-1 8,-9 1 2,9 9-4,-8-4-4,8-1-7,-10 6-12,1 0-11,9 0-11,-9 1-6,9-3-6,-10 7-6,10-5-4,-9 6-2,1-7-3,8 5-6,-11-3-1,3 4 1,8 1 1,-9-2-2,0-5 1,-1 7-1,2-6-2,-1 0-2,-1-1 0,1 2 0,0-1 0,-1-6 1,1-5 2,1 6 0,-11-4-2,10-3 1,-10-3 2,2 0-3,-2-2-1,0-4-1,2-4 2,-2 4 1,-9-4-2,1-6-2,9 0-1,-9 0-2,-1-6-2,9-4-4,-7 4-4,7-8-1,1-2 0,0 1-3,-1-5 1,11-1 3,-1-6 3,-1 1 1,10 2 3,0-3 1,0 2 2,10 5 1,-1-6 2,-1 1 0,11 4 0,-1 0 0,0 0-1,1 1 1,7-1-1,2 6 3,10-5 0,-12 3 1,11-3-2,-9 5-23,8-1-49,-8 2-63,-1-2-64,1 0-64,8 1-64,-18 4-54,9 2-19,1-7 26,-9 5 46,-2 1 53</inkml:trace>
          <inkml:trace contextRef="#ctx0" brushRef="#br0" timeOffset="225033.0935">-3181 14143 82,'0'0'81,"0"0"-1,9 3-2,-9-3-6,0 0-2,9 7-5,-9-7-4,0 0-3,0 0-5,10 0-5,-10 4-8,0-4-5,9 0-5,-9 5-4,0-5-5,8 0-4,-8 7-4,11-7-1,-11 4-3,8-4-2,1 5-2,10-5 2,-11 5-1,1-5-2,10 5 2,0-5-1,-2 0 0,2 0-1,-1 5 0,0-5 0,1 0 1,-1-5-1,1 5 4,-2-5 1,2 5 0,-10-5 3,9-4 0,1 2 1,-10-2-3,0-1 0,9-1-1,-9-5-1,0 2 0,-9-7-1,10 0-3,-10-5-1,0 0-1,0-6-2,0 8 0,0-3-2,0-3 4,-10 5 1,10-6 1,-9 9 3,9-2 0,-9 8 3,9-4-2,-10 4 1,2 6-2,8-6-2,-9 7-1,0 4-2,-1-6-2,1 5-3,1 2 1,-2 4 0,1 0-1,0 0 2,-1 0 1,1 0 0,9 0 1,-8 4 0,8-4 0,0 6 0,-11-1-2,11 1 1,0-6 0,0 5 0,11 0 1,-11-5-1,8 4 0,1-4-1,1 0-3,-1 0 0,0 0 0,9 0-2,1 0 0,-1-4-1,0-1 1,0 0 0,1-6 0,0 5 2,-2-4 0,2 0 3,-2 0 1,2 4 1,0-3 2,-10-2-1,8 1 0,2 5 0,-10-1-2,1 1-1,-1-1-1,-1 3 2,-8-3-3,10 1 0,-1 5 0,-9 0 0,0 0 1,9 5 2,-9 1 0,0-3 0,0 8 0,0 0 0,0-1 0,-9 6 0,9 0 0,0 4 0,-9-5-1,9 5 1,-10 1 1,10 0 0,0 4-1,0-4 1,0-1 2,0 1-1,0 0-1,0-5 2,0 4 0,10-5-1,-1 1 1,0-7-1,10 2 1,-2-1-1,2 1-1,0-8 0,7 4 0,1-3-1,1 2-5,0-6-7,-1 0-10,9 0-14,-8-6-15,-1 2-13,1-3-9,0 4-8,-1-3-5,-9-4-3,9 5-2,1-6 0,-9 2 3,-2-7 5,11 5 10,-10-4 15,1-1 11,7 2 18,-7-2 11,0-5 14,-10 6 11,10 0 10,-11-6 15,10 6 11,-8-1 15,-10 0 10,9 2 9,-1-2 5,-8 1 1,0 4-2,0 2-5,0-3-4,0 3-10,0-2-6,-8 1-8,-1-1-5,9 6-7,-10-1-5,1 3-4,-8 3-3,6 0-3,3 0 0,-11 3 2,1 3-1,8-1 2,-7 6 1,-2-1 0,2 1-1,7 4-4,-8 5-1,-1-4-5,11 5-1,-11 4-5,10-4-1,0 4-2,-1 1-3,1 0 1,1 0-1,-2-5-1,10 3 0,0-4 0,0 1 3,0-5 0,0-2 1,10 3 0,-10-7-1,8-5 1,1 6 0,1-6-2,8-5 0,-8 4 0,7-8 0,-8 4 1,10-5-3,0-6 1,-2 2 0,2-3-1,-2-2-2,2-2 1,-10-5 0,10 1-1,-11-1 2,11 0 0,-10-4 0,0 6-1,1-3 0,-1-4 3,-1 10 8,-8-4 10,10 5 11,-10-1 11,0 2 10,0 3 8,-10 1 0,10 4-4,-8 1-7,8 0-4,-9 1-7,-1 4-3,1 4-2,0-4 0,1 5 1,-3 6 1,3-1 2,-1 6-4,9-7-2,-10 12-6,10 0-5,-9-6-5,9 6-6,0 3-1,0-2-4,9-1-1,-9 3 2,10-3-1,-10-1-2,9 1 1,10-5 0,-11-2-1,10 3-3,-8-7-10,7 1-14,2-6-23,0 0-26,-2-1-26,11-8-22,-9-1-12,8 0-5,-1-6 5,-7 1 13,9-7 16,-9 3 19,7-7 17,-7 5 18,0-8 17,-11 4 13,11-7 8,-1 7 6,-10-6 4,2-5 2,-1 6 4,0-2 3,1 3 8,-1 3 13,-9 1 16,8-1 14,-8 5 14,11 6 9,-11-1 2,0 2-12,0 3-11,0 1-16,0 5-14,0 0-11,0 5-5,0 4-3,0 2-1,0 0 1,0 4-1,0 6 1,0-1-1,0 1-1,-11-1 0,11 1-1,0 6-2,-8-8-1,8 2-2,0-1-1,-9 1 1,9-5-2,0-2 0,0-4 0,0 1 0,-10-1-1,10-4 2,0 5 3,0-8 0,0-3 1,10 0-1,-10 0 0,0-3-1,9-3-1,-9-5-3,8 1 0,3-11 0,-3 7 0,11-7 1,-10-1-1,8-2 0,2-3-1,0 2 0,-10 4-1,9-4 2,0 4-1,1 1-1,-11 5 3,1-1-1,10 6-2,-10-1-2,1 5 0,-10-3 2,9 9 0,-1 6 5,-8-3 6,9 8 9,1 0 6,-10 4 8,9 6 5,-9-1 3,0 7-1,9-8-4,-9 13-4,0-7-6,0 1-6,0 1-5,10 3-4,-10-9-2,0 3-1,0-4-1,0 1-1,0 0-3,0-5 0,0 0 0,0-7 1,0 2-1,0-2 2,0-3 1,0 0 1,0-2-1,0 3 0,0-7 1,0-7-3,0 3-1,0-8-3,0 3-2,0-2-4,8-4-4,-8-5-4,9-1-7,1-6-6,-1 3-7,8-7-2,-7 5-3,8-5-1,-8 5 4,7 2 6,-6 2 6,6-4 5,-8 12 7,10-7 3,-11 5 3,2 6 3,-1 0 1,0-1 0,1 1-2,-1 10 1,-1-5 1,1 5 1,-9 5-2,10 0 3,-10 6 2,9 4-1,-9-5 1,0 10 0,9 2 2,-9-3 0,0 8 0,0-2 0,0 1 0,0 1 0,10-3-2,-10 3-1,0-3 0,0 3 0,9-7 0,-9 1-3,0 5-17,8-11-37,-8 5-39,10-3-43,-10-4-50,9-2-56,0 5-38,-1-5 3,3-8 24,-3 8 34</inkml:trace>
        </inkml:traceGroup>
        <inkml:traceGroup>
          <inkml:annotationXML>
            <emma:emma xmlns:emma="http://www.w3.org/2003/04/emma" version="1.0">
              <emma:interpretation id="{836AF3F0-1860-430A-9136-C35B57602949}" emma:medium="tactile" emma:mode="ink">
                <msink:context xmlns:msink="http://schemas.microsoft.com/ink/2010/main" type="inkWord" rotatedBoundingBox="7533,14050 9701,13954 9737,14762 7569,14859"/>
              </emma:interpretation>
              <emma:one-of disjunction-type="recognition" id="oneOf27">
                <emma:interpretation id="interp131" emma:lang="en-US" emma:confidence="0.5">
                  <emma:literal>will</emma:literal>
                </emma:interpretation>
                <emma:interpretation id="interp132" emma:lang="en-US" emma:confidence="0">
                  <emma:literal>well</emma:literal>
                </emma:interpretation>
                <emma:interpretation id="interp133" emma:lang="en-US" emma:confidence="0">
                  <emma:literal>we'll</emma:literal>
                </emma:interpretation>
                <emma:interpretation id="interp134" emma:lang="en-US" emma:confidence="0">
                  <emma:literal>wills</emma:literal>
                </emma:interpretation>
                <emma:interpretation id="interp135" emma:lang="en-US" emma:confidence="0">
                  <emma:literal>Will</emma:literal>
                </emma:interpretation>
              </emma:one-of>
            </emma:emma>
          </inkml:annotationXML>
          <inkml:trace contextRef="#ctx0" brushRef="#br0" timeOffset="226357.3508">576 13715 68,'0'-4'128,"0"-1"-16,0 0-18,-10 5-9,10-6-6,0 1-5,0-1 1,0 2 4,0 4 3,-9-6 3,9 6 2,0-5 3,0 5 1,0-5-3,0 5-4,0 0-8,0-4-8,0 4-14,0 0-12,0 0-10,0 0-10,0 0-4,-8 4-5,8 1-1,-10 0-1,1 5-3,9 7-1,-9-3-3,-1 2-1,1 10-1,1-6 1,8 6-3,-9 1 0,-1 3 2,1-6-1,9 3 1,0-2-1,0 1 1,0-5-1,0-1-1,9-4 2,-9 5 1,10-10 1,-1 2 1,8-2-1,-7-5 1,8-1-2,0-5-2,1 0-1,-1-5 0,1 5 1,-2-11 0,2 5 0,0-3 1,-2-6-1,2 3 1,-2-2-2,2-7 0,-10 4 1,1-2 4,7-2 8,-6 1 13,-3-1 20,1 7 25,-9-7 19,9 5 16,1 6 9,-10-1-3,0 1-12,0 0-21,0 5-16,0 0-19,0-1-17,0 6-12,0 0-5,0 0-5,-10 6-3,10 4-1,-9 0 0,9 7 0,-9-3 0,9 7 1,0-2 0,0 2-2,0-1 3,0 7 0,0-6-2,0-1 1,9 1-1,-9-1 0,9-3 1,1-4-1,-1 4-1,-1-7 0,2 1-1,-1-2 1,10-4 0,-10-5-1,8 6 0,2-6 1,0-6 3,-2 1-3,2-1 0,-2-4 0,2 1 0,9-7 0,-9 1 0,-2-6 0,2 1 0,-2-7 0,2-3 0,-10-2-2,10 2 0,-10-5 3,-1 5-1,2-2 0,-1 0 0,-9 7 1,0-1-1,-9 6-4,9-1-1,-18 7-2,9 2-5,-10 3-14,10 3-34,-10 6-46,2 0-52,-2 6-53,2 3-45,-11 3-36,9 2-18,0 2-20,2 5 8,-2-7 31,2 7 38</inkml:trace>
          <inkml:trace contextRef="#ctx0" brushRef="#br0" timeOffset="227600.7412">1087 14051 100,'0'0'159,"0"0"-39,0 4-38,-9-4-28,9 5-16,0-5-9,0 4-4,0-4-2,0 6 4,9-1 0,-9-5 3,0 6 3,10-6 3,-1 5 1,-1-5 1,3 0 1,-3 5 1,1-5-2,1 0-5,-1 0-5,8-5-4,-7 5-5,8 0-6,1-5-6,-11-1 0,11 1-1,0-1-3,-2 2-1,2-1 0,-1-6-2,1 1 1,-11 0-1,11 0 2,-1-5-1,0-1 0,-9 0-1,10-5-1,-10 0 0,1 1 1,7-4 1,-8 3 3,1 0 7,-1-5 7,-1 6 10,-8-1 8,11 1 9,-11 4 4,0-5 1,8 7 0,-8 3-5,0-5-5,0 6-4,0 0-4,-8 0-5,8-1-2,0 1-1,0 5-1,0 0 0,-11-1-1,11 6-2,0-5-2,0 5-5,-8 0-3,8 0-2,-9 5-1,9-5 0,-10 6-2,10 4 2,-9-5 0,1 6 1,8-2 1,-9 7 2,-1 0 0,10-1-1,-9 1 2,0 4-2,9 1 0,-10-1-2,1 1-1,9-1-1,-8 6-1,8-5-2,0 3-1,-10-3 0,10-1 2,0 1-2,0 0 0,0-1 2,0 1-2,10-5 2,-10 0-3,0-1 2,8 0-1,1-4 0,-9-1 1,10 1-1,-1-2-1,0 2 2,1-7 2,-1 7-3,8-5 2,-7-6-2,7 3 3,-6-3-4,6 0-1,2 0 3,-2-3-1,2 3 0,0-6-1,-2-5-1,11 7-1,-9-7-1,-2-5 0,11 7 1,-9-7-1,-2-3 2,2-4 1,0-2 1,-2-2 0,2 3-1,-2-6 0,2-2 0,0 2-1,-1 0-1,0-7 1,1 7-1,-10-2-2,8-4 1,2 5 1,-10-5-2,10 4 0,-10 8 3,1-6 0,-2 3 2,1 2 2,0 4 7,1 0 7,-10 6 9,9 0 10,-9-1 10,8 6 8,-8 1 2,0 1-1,0 5-9,0-3-8,-8 6-7,8 0-9,0 0 1,-9 6 2,-1 5 8,10-2 8,-9 6 5,0 1 3,1-2-3,-2 7-7,1-1-7,0 6-8,-1-5-8,10 5-5,-9 0-4,1-1-1,-3 6-4,11-4 0,-8 3-1,-1-5 1,9 1 0,-9 5 0,9-5-1,0-1 1,0 1-1,0-5-1,0 4 0,0-4 1,0-1 0,9-4 0,-9-1 1,9 1 1,-1 0-3,3-7 1,-3 2-1,1-2 1,1 3-1,-1-1 1,10-7 0,-11 1-2,10-1 0,1 2 0,-11-6 0,20 0 0,-9 0 1,-2-6 0,2 6 2,0-4-2,-2-1 1,11 1-1,-9-7-2,-2-1-1,2-2 0,0 3 0,-2-5 0,2 2 1,-2-7 0,2 1-1,-10-1 2,10 0-2,-2-4 1,2-1 0,-10 0 0,10 0 1,-11 2-1,3 2 1,-3-4 0,10 6 0,-8-6 0,-1 5 0,-1 1-1,-8-1-2,10 1 2,-1-1 0,0 0 0,-9 1 0,10-1 0,-1 2 1,-9 3 1,8-5-1,-8 6 1,0 0 1,11-1 1,-11 0 4,0 2 0,0 3 3,0 1 2,0-1 2,0 2 2,0-1-1,0 4 2,0-1 1,0 3 2,0-1-1,0 0 1,0 5 0,0 0 0,0-5-3,0 5-4,0 0-2,0 0-4,0 0-1,-11 5-3,11 0-1,-8 0 0,-1 6-1,-1-1 1,10 5-3,-9 6 1,0-7 2,-1 13 1,-7-6 0,7 4 0,1 1 1,0 4 0,1-3-2,8 3 2,-11 2-4,3-2 2,-1-5-1,9 7 0,0-6 0,0-1-1,0-4 1,0-1-1,0 1-7,9-1-17,-1-3-21,-8-3-30,11-4-34,-3 1-44,1-2-40,0-2-33,1-7-31,7 3-22,-7-6-13,-1 3-7,0-7-14,1-2 6,-1-2 31,-1 1 39</inkml:trace>
          <inkml:trace contextRef="#ctx0" brushRef="#br0" timeOffset="227871.8838">1773 13345 108,'-28'0'274,"-8"0"58,9 0 12,-1 0-28,11 0-25,6 0-33,-6 0-40,7 0-52,1 0-50,0 0-41,9 0-31,0 0-17,0 0-13,0 6-28,0-6-59,9 0-82,0 5-81,1-5-92,-1 5-84,-1-5-21,3 0 33,-3 0 64</inkml:trace>
        </inkml:traceGroup>
        <inkml:traceGroup>
          <inkml:annotationXML>
            <emma:emma xmlns:emma="http://www.w3.org/2003/04/emma" version="1.0">
              <emma:interpretation id="{2394BEAD-57B0-42CE-B5E1-710A3FD6A70B}" emma:medium="tactile" emma:mode="ink">
                <msink:context xmlns:msink="http://schemas.microsoft.com/ink/2010/main" type="inkWord" rotatedBoundingBox="10810,13743 12177,13682 12219,14614 10852,14675"/>
              </emma:interpretation>
              <emma:one-of disjunction-type="recognition" id="oneOf28">
                <emma:interpretation id="interp136" emma:lang="en-US" emma:confidence="0.5">
                  <emma:literal>be</emma:literal>
                </emma:interpretation>
                <emma:interpretation id="interp137" emma:lang="en-US" emma:confidence="0">
                  <emma:literal>bee</emma:literal>
                </emma:interpretation>
                <emma:interpretation id="interp138" emma:lang="en-US" emma:confidence="0">
                  <emma:literal>bed</emma:literal>
                </emma:interpretation>
                <emma:interpretation id="interp139" emma:lang="en-US" emma:confidence="0">
                  <emma:literal>bet</emma:literal>
                </emma:interpretation>
                <emma:interpretation id="interp140" emma:lang="en-US" emma:confidence="0">
                  <emma:literal>bye</emma:literal>
                </emma:interpretation>
              </emma:one-of>
            </emma:emma>
          </inkml:annotationXML>
          <inkml:trace contextRef="#ctx0" brushRef="#br0" timeOffset="229262.0548">4040 13145 105,'0'-10'118,"9"-6"-1,-9 7 3,9-1 1,-9-3 3,10 9-1,-10-1-3,0-5-4,0 10-11,0-5-9,0 5-6,0 5-1,0-5 2,0 10 1,0 6 4,0 0 7,-10 4-7,1 5-11,0 6-13,0-1-9,-1 11-13,-7-4-14,7 4-10,-8-1-3,8 8-6,-7-2-4,-2 0-5,1 0-1,0 0-1,-1-5-3,1 1-1,-1 4 1,11-10 0,-11 0-1,10-5-1,1 0 0,-3-11 0,3 1-1,-1 0-1,9-7 2,-10-3 2,10-1 0,0-4-1,0-3-1,0-3-1,0-3-2,0-3-6,10-9-4,-1-1-7,-1-4-6,3-1-8,6-9-7,2-1-2,-2 0 2,2-6 2,0 2 6,-2-1 9,2 1 7,9 3 3,-11 0 4,11 8 2,-9-3 4,8 13 0,1-7 0,-11 5 2,11 7 0,-10-2-1,0 6-1,9-1 0,-8 6 1,0 6 0,-1-1-1,0 6 2,-9-2 3,10 1 1,-10 6 0,-1 0 1,3-1-1,-11 6 1,8 3-2,-8-2-2,0 4 0,-8-6 0,8 6 1,-11-1 4,3 1 0,-11-1 3,1-4 1,8 5 3,-7-5 3,-11 5 4,9-12 5,2 7 4,-11-5 7,1-2 3,8 2 1,-8 0 0,0-6-5,9-1-6,-10 2-5,9-5-5,-8 0-5,9-2-3,-1-4-1,2 0-2,7 0-3,-8 0-20,8-4-31,1-2-46,1 0-49,8-5-53,0 8-43,0-8-35,8 1-26,1-6-15,10 5 17,0-9 34,8 5 38</inkml:trace>
          <inkml:trace contextRef="#ctx0" brushRef="#br0" timeOffset="229615.9833">4633 13545 55,'0'0'156,"0"0"-29,-8 0-35,8 0-26,-9 6-21,9-1-16,0 0-11,-10 0-9,10 1-2,0-1-2,0 5-3,0-4 2,0-3 0,0 8 2,10-5 3,-1-1 1,-9 0 0,19 5 2,-11-4-1,1-6-2,10 5-4,0-5 0,-2 0-1,2 0-2,8 0 0,-9 0-1,1-5 0,-2-1-1,2 1 0,0-5 0,-2 5 1,2-1 2,-10-5 4,10 2 4,-11-1 2,-8-6 4,9 6 3,-9-5 3,0 4 2,0-4 0,0 4-1,-9 2 0,1-3-4,-2 8-1,-8-7-4,-1 11-2,11 0 1,-11 0-3,1 0 1,-9 6 1,8-1 4,1 6 4,-9 3 6,8-3 6,2 4 6,-2 5 1,10 1 0,-1-5-1,1 9-2,1-4-2,8-1-1,0 6-2,0-5 2,0-1-1,8 1-1,1 0-4,1-1-3,7-4-2,2 4-5,-1-10-5,1 6-4,-1-6 0,10 1-2,-2-6-3,2 0-3,-1-5-10,1 0-26,8 0-38,-8-5-43,-1 0-52,9-6-68,-8 1-40,0-6-5,8-4 23</inkml:trace>
        </inkml:traceGroup>
        <inkml:traceGroup>
          <inkml:annotationXML>
            <emma:emma xmlns:emma="http://www.w3.org/2003/04/emma" version="1.0">
              <emma:interpretation id="{4AF849F4-66FB-400B-8DA7-42F5080C793F}" emma:medium="tactile" emma:mode="ink">
                <msink:context xmlns:msink="http://schemas.microsoft.com/ink/2010/main" type="inkWord" rotatedBoundingBox="12911,13169 18489,12920 18555,14398 12977,14647"/>
              </emma:interpretation>
              <emma:one-of disjunction-type="recognition" id="oneOf29">
                <emma:interpretation id="interp141" emma:lang="en-US" emma:confidence="0.5">
                  <emma:literal>restart.</emma:literal>
                </emma:interpretation>
                <emma:interpretation id="interp142" emma:lang="en-US" emma:confidence="0.5">
                  <emma:literal>restart .</emma:literal>
                </emma:interpretation>
                <emma:interpretation id="interp143" emma:lang="en-US" emma:confidence="0.5">
                  <emma:literal>ores tart.</emma:literal>
                </emma:interpretation>
                <emma:interpretation id="interp144" emma:lang="en-US" emma:confidence="0">
                  <emma:literal>overs tart.</emma:literal>
                </emma:interpretation>
                <emma:interpretation id="interp145" emma:lang="en-US" emma:confidence="0">
                  <emma:literal>restart °</emma:literal>
                </emma:interpretation>
              </emma:one-of>
            </emma:emma>
          </inkml:annotationXML>
          <inkml:trace contextRef="#ctx0" brushRef="#br0" timeOffset="231101.2139">5904 13763 3,'-9'9'151,"9"6"-3,-8-4-37,8 4-28,-11-5-18,11 1-13,11 4-12,-11-4-11,8-1-7,-8-6-5,9 3-1,10 2-1,-10-9 1,9 5-2,0-5-1,1 0 0,0-5 1,8 5 0,-9-9 0,9 2 0,-8 3-1,-2-6 0,11-1 0,-9-4 0,-2 4-2,2-4 1,0 0 1,-10-6-2,8 1 0,-7-1 1,-1-4-1,0-1-2,1 0 0,-2-5 4,-8 4 2,0 3 5,0-3 3,0 7 5,-8-1 1,-2 2-2,1 3-4,0 5-5,-1 1-5,-7-1-5,-2 7-1,10-2-2,-10 6-3,2 0 0,-2 6 1,2-2-2,-2 2-1,0 5 0,10-7 1,0 7-1,-1-2-1,2 3 1,8-3 0,0 2 1,0-6 0,0 5-1,0-4 1,8 5 0,2-8 0,8 3-1,-8-6-1,7 0 1,2 0-1,-1 0-2,9 0-3,-8-6-2,9 3-2,-11-3 1,11 1 1,-10-6 1,10 1 0,-11-1 3,11 6 1,-9-11 1,0 7 2,7-2 0,-7 1 2,-1-1-2,0 1 0,1 1 0,-2 4-1,-7-1-2,8-4 0,-8 5 3,7-1-1,-7 6 1,-1-3 0,0 3 0,0 0 2,9 0 1,-18 3 2,9-3 3,-9 11 2,10-6 1,-10 0-1,0 6 1,0-2 1,0 7-1,0-1-1,-10 1 1,10 4-2,-9 1 1,1-5-2,-2 9 0,10-4-1,-9 4 1,0-4 0,0 0-1,-1 4-1,2-4-1,-1 4 0,-1 1-1,1-4-3,0-3 0,-1 7 0,1-11 1,9 6-1,-8-5-1,8 5 0,-9-7 2,9-4 1,9 1-1,-9-2 0,8 2-1,1-6 1,1 0 0,-1-5-1,10 6-1,-2-6 0,2-6 1,-1 1 0,9 0-1,-8-6 0,9 2-2,-1-2-6,1-4-8,-1-5-7,1-1-5,8-5-1,-8 1 0,-1-7 2,-1 2 8,2 0 7,-9 4 8,8-6-1,-9 7 5,-8-2 3,-2 8 4,1-2 6,1 1 4,-10 4 5,0 0 5,-10 6 1,10 1 0,-9-2-1,1 6-2,-2-1 0,1 6-3,0 0 4,1 0 0,-3 0 0,3 6 0,-1-1-4,9-1-1,-10 8-1,1-3-5,9-4-2,-9 6-6,9-1 1,0 1-1,0-2-1,0-3 0,0 4-1,0 1 0,9-6 0,0 0-2,1 0 0,-10 1-1,17-3 2,-6-3-2,-3 0-1,10 0 2,-8-3-1,7-3-1,2 1-2,0 0 2,-10 0-1,8-6 0,2 1 0,0 1 0,-11-2 0,11-5 0,-10 0 0,8 2 0,-6-2 0,-3 1 0,1-2 1,1 3 0,-1-2 0,-9 1-1,0-2 1,0 8 3,0-1 2,0-1 0,-9 6-1,9-4 2,-10 3-1,-7 2-1,6-2 1,3 6-4,-10 0 3,8 0-1,-7 6-1,7-6 1,-8 4-1,8 6-1,-7-5 1,-2 6-1,1-1 1,8 4 2,-7-3 1,7 5 4,-8 0 1,10 3 3,-11-2 1,10 3-2,-1-4 0,1 4-3,0 1-2,9-1-1,-10 1-1,10 3-1,-8-2-1,8-1-2,0 0-1,0-1-1,0 1 0,0-2 1,0 2-1,8 1 1,-8-3-1,0-3 0,10-1 3,-1 2-2,0-3 1,1-4-1,-1 1 2,-1-2 0,3-2 1,6-4 1,-8-3-1,9 6 0,1-12-1,-1 6 1,-8-3-4,16-4 0,-7 3-1,0-6 1,8-1 1,-9 1-1,9-6 3,-8 6-3,9-5 1,-11 4-5,11-4-21,-10 0-29,10-1-34,-11 6-33,11-6-35,-9 7-30,-2-7-19,2 6-14,0-1-26,-10 2 1,-1-3 19</inkml:trace>
          <inkml:trace contextRef="#ctx0" brushRef="#br0" timeOffset="231838.3814">7495 13746 56,'-10'6'77,"1"-1"-14,9 4-9,-8-3-3,8-1-4,0 0 3,0 6 4,-9-11 5,9 5 7,9 0 2,-9 0 1,0-5-1,8 0-5,1 0-8,1 0-9,-10 0-7,9 0-6,10-5-5,-10 0-3,-1 0 0,11-1-3,-10 1 2,10-5-1,-2 4-1,2-3-3,0-7-3,-2 0-3,11 2-4,-9-7-4,8-5-1,-1 1-3,12-1-1,-10-5-1,-2-6-1,11 7 2,-9-7 0,-2 2 1,-7 5 6,8 0 10,-18 3 9,10 2 4,-10 2 3,-9 4 1,0 3-6,0 0-8,-9 7-9,0-2-5,-1 1-4,-7 10 0,-2-5 0,0 5-2,2 5 0,-11-5 0,9 10 0,2-4 1,-2-1 1,2 4-2,6 2 1,-6 1 0,7-3 3,1 1 0,9 6-2,-9-6 2,9 5 0,0-4 0,0 4-2,9 2-1,0-8 1,1 6-1,-1-4 2,-1 4-1,3-5-1,-3 5 2,10-4-2,0-2 2,1 3-2,-10-3 1,10 2-1,-2-1 2,2 1-2,-10 0 1,10-2-2,-11 1-1,11 1 2,-10-1 1,0 4 3,1-3-1,-1 0 2,-1 4 3,-8-4 3,0 5 2,0-7 6,0 6 11,0 2 13,-8-7 19,-1 4 23,-1-3 26,-8 5 25,-1-2 18,1-3 14,-10 5 10,11-6-2,-20 0-4,10 0-10,-1 6-16,1-11-17,-1 5-23,1-4-22,-1-1-23,0-5-19,11 5-14,-2-5-10,2-5-8,-2 0-4,10-1-7,-10 1-18,11-5-47,8-6-80,-11 6-105,22-5-96,-11-6-88,8 7-75,11-8-32,-1 6 38,0-3 82,0 3 86</inkml:trace>
          <inkml:trace contextRef="#ctx0" brushRef="#br0" timeOffset="232379.9209">8116 13746 74,'10'11'168,"-1"-5"-28,-9 3-30,9-4-21,-1 0-17,2 0-16,-1 1-9,0-1-4,1 0-1,-1-5-2,10 0 1,-11 5 0,1-5 2,10-5-2,-10 5 1,9-5 4,-9 0 2,10 5 0,-10-11 0,-1 6 0,11-6-3,-10-3-4,10 3-7,-10-5-6,-1-3-5,2 3-9,8-10-2,-10 1-5,11-7-3,-10 2-1,10-5-1,0-3-2,-2-8 0,2 1 0,9-2 1,-11-4 0,2 0-1,8-7-1,-9 3 1,1-2-1,0-1 2,-2 7 12,2-4 13,-11 8 19,11 0 17,-10 6 16,0 6 17,-9 4 2,10 5-4,-10 0-9,9 5-13,-9 7-16,0-2-16,0 11-11,0-1-8,-9 1 3,9 10 9,-10 1 13,1 9 12,0 2 8,-1 2 8,1 12-1,1-5-4,-11 9-2,10 7-3,-10-1 1,11 1 0,-11 10-2,10-8 0,-10 4-5,11 2-8,-1-3-7,-10-1-9,10 5-6,1-5-9,-3 2-7,3-8-4,-1 1-4,9 0-1,-10-6 0,10 2-2,0-7 0,0-3-3,0-3-12,0-2-28,0-1-48,10-6-60,-10 0-77,9-4-74,-1-1-60,3-10-39,-3 5-35,1-10 8,1 5 48,-10-10 59</inkml:trace>
          <inkml:trace contextRef="#ctx0" brushRef="#br0" timeOffset="234067.1235">8564 13171 63,'-19'0'196,"-8"-6"1,9 6-29,0 0-24,0 6-19,-1-6-19,0 5-18,2 0-12,8 0-8,-1 1-4,2-1 0,8 0 4,0-5-3,8 4-1,2 2-7,8-6-10,1 4-13,-2-4-13,11 0-8,-10 0-9,19 0-19,-10 0-28,10 0-30,-10-4-29,9 4-24,1-6-17,0 2 1,0-1 17,-1 0 25,-9-6 25,10 6 22,-1 0 20,-8-4 13,-1 2 9,1 3 5,-1-7 5,-8 6 4,-2 0 9,2-1 16,-1 1 18,-8 0 16,-1 1 19,-1-2 11,-8 6 6,0 0 0,0-4 1,0 4-1,-8 4 0,8-4 3,-19 6 0,10-2-1,0 1-5,-10 6-6,2-1-7,-2 1-7,0 3-2,11 2-7,-10 0-6,-1 3-6,1 2-8,0-1-11,8 3-9,-7 1-5,8-3-8,-1 5-5,1-2-2,0 3 0,-1-2-3,1-4-1,9 5 1,0-6 0,0 1-1,0-5 1,0 4 2,9-5 0,1-4 0,-1-1-1,0-1 1,1-3-2,-1-1-1,8-5 0,-7 0-2,8 0 0,0-5 1,-9-1-1,10-3-1,-10-1-1,9-1 0,-9-4-1,10-5 2,-10 4-1,-1-5 1,11 1 1,-10 0-2,0-7 1,10 2 1,-19-2 0,8 3 0,2 4 4,-10-3 15,9 4 15,-9 3 21,0 0 16,0 2 14,0 4 5,0-1-5,0 5-10,0 2-14,0 4-10,-9 0-8,9 0-3,-10 4-4,10 2-1,-8-1-6,8 5-3,-9 6-5,9-5-6,-10 5-4,1-2-4,9 0-2,0 3 0,-9 3-3,9-4-2,0 6 1,0-3 0,-8 2-1,8-1-1,0 0 1,8 2 4,-8-3 3,0-3-3,9 0 2,-9-1-1,9 0-1,1-4-3,-1-1-1,-1-1 0,11-3 1,0-1-1,-10-5 0,8 0 0,2 0-1,0 0 1,-2-5 0,2-1 2,9-3-3,-11-1 1,2-1 0,0 1 0,-2-4 0,2-3-1,-2 2 3,2-5 0,0-7 0,-1 7-3,0-10-1,-9 0-1,10-2-1,-10 2 0,10-2 1,-11 0 2,1 2 2,-9 5 4,0-6-3,0 11 3,0-7 2,0 13 0,-9-2 0,1 5-5,-3 2 3,3 3-5,-1 6-1,-10 0-2,10 0 1,1 0 1,-2 10 1,1-5-1,0 6 0,-1-1 0,1 0 1,9-5 1,0 11-1,-8-11 2,16 6-1,-8 0 2,0-2 0,9-4-3,1 0 0,8 0 0,-8 1-1,7-6-3,-8 5-3,10-5-6,8-5-3,-8 5-4,-2-6 1,11 1-1,-9 0 2,-2 0 5,11-4 4,-9 2 3,8-3 2,-9 5 2,1-5 2,-2-1 0,11 6 3,-18-5-2,7 6 0,2-9 3,-10 9-2,-1-1-2,3 5-2,-3 0 1,1 0-3,-9 0-3,0 5 1,0 6 3,0-1 1,-9 0 0,9 0 3,-8 6 1,-3-1-1,3 1-1,-1 5-1,0-7 1,-1 2 0,1 5 0,1 0 0,-2-1 0,1 0 1,0-3 0,-1 2 1,10 2-2,-9 1 3,9-8 1,-8 7-3,8-6-1,0 0-1,0 0 2,0 0-2,0-3 0,8-3 1,-8 2 1,9-6 1,10 5-2,-10-4 3,1-6-1,7 5-1,2-5 0,9 0 2,-11 0-1,10-5-4,-8-1-1,9 1 1,-1-5-1,-9-1 0,9-3 1,1 3 2,-9-5-1,8-5-3,-9 2 1,9-2-3,1-4 0,-9-7 1,8 0-1,-1-3 3,2-1 0,-9-9 4,8 4-1,1-6 1,0 0 2,-1 2 1,-9-7-2,9 6-1,-8-5 0,-2 3-2,2-3-1,-1 7 1,0-4-3,-9 8 2,1-7 0,-10 12-1,9-7 2,0 7 1,-9 3 1,0 2-2,0 3 5,0 7-1,10 0 0,-10 3-3,0 7 0,0 1 1,0-2-5,0 6 3,0 5 1,0 0 2,-10 5 3,10 11 4,-9-7 8,9 13 4,-9-2 2,-1 10 1,1-3 1,1 8-4,-11 1-4,10 1-2,0 4-1,-9-1-3,9 3-1,-10-2-1,10 4-1,-9-4-2,9 5-2,0 1 3,-10-6-3,11 5-1,-3-5-2,3 1 1,-1-2-2,9-4-2,-10 0 2,10 1 0,0-7 3,10-4-3,-10-1 1,9 1-1,-1-4-1,-8-8-6,19 2-13,-10-6-17,1 1-36,8 0-49,0-11-64,0 3-66,1-3-60,-1-3-49,9-5-24,-9 5-15,10-8-4,-9-5 32,7-4 52,-7-1 56</inkml:trace>
          <inkml:trace contextRef="#ctx0" brushRef="#br0" timeOffset="234413.1828">10383 12877 35,'-19'12'114,"2"-8"-12,7 1-10,-8 1-9,10-1-6,-2-5-1,1 5 1,9-1 7,-9-4 12,9 6 19,0 0 16,0-6 10,0 0 3,9 4 0,0-4-13,9 0-19,0 0-22,9 0-20,-8-4-18,9 4-16,-1-6-12,10 0-6,-1 2-8,0-1-2,2 0-4,-12-6-1,12 7-10,-2-8-32,0 8-41,-8-6-51,8 0-53,-8 4-56,-1-5-63,1 1-21,-9-1 16,7 8 37</inkml:trace>
          <inkml:trace contextRef="#ctx0" brushRef="#br0" timeOffset="234829.3383">11361 12918 7,'0'6'200,"-9"0"20,0-6-24,9 4-42,-10 3-33,2-3-25,8 1-24,-9 0-15,-1 0-11,10 0-8,-9 6-10,0-6-5,9-1-1,-10 3 0,10 2 3,0-4 6,0-5 5,10 6 6,-10-2 0,9-4 0,0 0-2,10 0-2,-11-4 6,2-2 11,8 1 19,-9-1 21,9 3 18,-9-8 15,1 1 8,-1 4 0,0-4-11,-9 0-18,0 6-19,0-7-22,-9 5-20,0 0-20,-1 2-14,-7 4-33,-2 0-67,1 4-93,0 2-96,-1 0-119,10-2-70,-10 3-14,2-3 45,-2 6 79</inkml:trace>
        </inkml:traceGroup>
      </inkml:traceGroup>
    </inkml:traceGroup>
    <inkml:traceGroup>
      <inkml:annotationXML>
        <emma:emma xmlns:emma="http://www.w3.org/2003/04/emma" version="1.0">
          <emma:interpretation id="{582E8728-3522-4408-B831-503B4E11D650}" emma:medium="tactile" emma:mode="ink">
            <msink:context xmlns:msink="http://schemas.microsoft.com/ink/2010/main" type="paragraph" rotatedBoundingBox="1428,15363 30950,13252 31072,14955 1550,17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70A2B8-5D09-4419-BC02-E63FF9701DD6}" emma:medium="tactile" emma:mode="ink">
              <msink:context xmlns:msink="http://schemas.microsoft.com/ink/2010/main" type="line" rotatedBoundingBox="1428,15363 30950,13252 31072,14955 1550,17066"/>
            </emma:interpretation>
          </emma:emma>
        </inkml:annotationXML>
        <inkml:traceGroup>
          <inkml:annotationXML>
            <emma:emma xmlns:emma="http://www.w3.org/2003/04/emma" version="1.0">
              <emma:interpretation id="{17F4F83B-7AD5-4E7E-9323-FAA49119BFEB}" emma:medium="tactile" emma:mode="ink">
                <msink:context xmlns:msink="http://schemas.microsoft.com/ink/2010/main" type="inkWord" rotatedBoundingBox="1441,15535 3751,15370 3822,16372 1512,16538"/>
              </emma:interpretation>
              <emma:one-of disjunction-type="recognition" id="oneOf30">
                <emma:interpretation id="interp146" emma:lang="en-US" emma:confidence="0.5">
                  <emma:literal>With</emma:literal>
                </emma:interpretation>
                <emma:interpretation id="interp147" emma:lang="en-US" emma:confidence="0">
                  <emma:literal>with</emma:literal>
                </emma:interpretation>
                <emma:interpretation id="interp148" emma:lang="en-US" emma:confidence="0">
                  <emma:literal>Width</emma:literal>
                </emma:interpretation>
                <emma:interpretation id="interp149" emma:lang="en-US" emma:confidence="0">
                  <emma:literal>Wyeth</emma:literal>
                </emma:interpretation>
                <emma:interpretation id="interp150" emma:lang="en-US" emma:confidence="0">
                  <emma:literal>Witch</emma:literal>
                </emma:interpretation>
              </emma:one-of>
            </emma:emma>
          </inkml:annotationXML>
          <inkml:trace contextRef="#ctx0" brushRef="#br0" timeOffset="407261.8794">-5594 15180 86,'0'-6'139,"-9"1"-20,9 1-11,0-1-12,0 5-12,0-6-14,-9 2-13,9 4-12,0 0-12,0 0-9,0 0-5,0 0-6,0 4-2,0 2-1,-10 3 1,10 2 5,0 5 2,0 3 4,0 8-1,0-2 1,10 11 1,-10-5-4,0 10-3,0 1-3,0-2-3,9 3-2,0-2-1,-9-6-2,8 5 0,3-3 0,-3-1-1,1-4 0,10-2 1,-10-9 1,9 4 0,1-10 2,-10 0 3,8 1 2,2-6 1,0-4-1,-2-6 0,11 0 0,-9-6-2,-2 1-1,11-4-1,-9-7 3,-2-5 2,2 0 1,0 2 6,-2-13 3,-7 0 4,8 3 6,-9-7 4,1 5 9,-2 0 13,1 1 15,-9-2 18,10 6 17,-10 6 16,0-1 14,9 5 4,-9 2-7,0 3-15,0 0-17,0 6-20,0-5-26,-9 10-23,9-4-15,0 8-8,0 2-7,-10-2-5,10 12 0,0 0 0,0 3 1,-9 2 0,9 5 0,0 0 1,9 0 1,-9-1-3,0 7-1,10-8 0,-10 2 1,9-5-3,0 5 1,1-5 1,-10-7 1,8 7-1,10-10-1,-8 5 1,-1-7 0,-1-4 0,3 1 0,6-6 1,-7-6-1,8 1 0,-10-4 1,11-1-1,0-7 0,-10-7 0,10-3 0,-2-4 0,-8-5-1,10 1 1,-11-12 0,2 2 0,8-3-2,-8-3 1,-10 5 1,9-6 0,-9 7-4,0 2 2,-9 2-1,9 1-1,-10 9-8,1 0-23,0 5-39,-1 6-54,-7 4-57,7 0-54,1 13-44,0-3-27,-10 6-13,11 6-4,-1-3 17,-10 13 32,10 0 39</inkml:trace>
          <inkml:trace contextRef="#ctx0" brushRef="#br0" timeOffset="407814.7446">-4753 15560 77,'-9'5'144,"9"1"-37,0-1-38,0 5-24,0-1-11,0 7-6,0-5-3,0 0-2,0 3-1,9-4-1,-9 2 1,9 2 0,1-3-2,-1-1-2,-9 0-2,17-3-2,-7 2 2,-1-4-2,0 0 0,1-5-1,-2 5 0,11-5-3,-1-5-3,-10 0-2,11 0 1,0-4-2,-10-8-1,10 7-1,-11-6 1,10-5 0,-8 2-2,7-8 1,-7 2-1,-1-7 0,-9 2-1,9-5-1,1 3 0,-10-3 1,0 3 4,0 2 11,0 4 11,0 1 7,0 4 9,-10 0 7,10 7 0,-9-3-6,9 7-8,-9-1-7,-1 8-7,10-3-7,-8 6-6,-1 6-2,-1-3-3,10 8-1,-9-1-1,0 7 1,9-3 3,-8 7 1,8 0 1,-11 4 4,11 1 2,0-1 0,0 2 0,0 3-1,11-4-1,-11-1-3,8 1-2,-8 0-1,18-6-2,-8 1-1,-1-5-1,-1-2-3,2 3-2,-1-8-8,0-4-17,10 5-24,-11-10-29,1 6-34,1-12-45,8 2-53,-8-2-14,-1-8 6</inkml:trace>
          <inkml:trace contextRef="#ctx0" brushRef="#br0" timeOffset="408003.607">-4488 15056 99,'0'-10'153,"-10"1"-43,2 4-44,8-1-26,0 1-26,-9-1-27,9 6-36,0 0-48,0 0-28,0 0-16</inkml:trace>
          <inkml:trace contextRef="#ctx0" brushRef="#br0" timeOffset="408429.3478">-4296 15468 40,'-9'-16'109,"-1"0"7,1 2-3,9-2 1,-8 5-4,8 1-5,-10 0-13,10 0-16,0 0-16,10 5-17,-10-1-16,8-4-13,11 6-8,-10-2-6,19-4-7,-11 5-16,10-6-20,1 1-20,0-6-21,-1 2-24,9-2-19,-8 0-14,8-4-2,-8-1-1,-1 1 12</inkml:trace>
          <inkml:trace contextRef="#ctx0" brushRef="#br0" timeOffset="408298.5313">-4196 14867 167,'0'0'204,"0"-5"-8,0 5-34,0 5-15,10 1-3,-10 7 3,0-2 2,9 5-8,-9 5-8,0 4-18,0-4-21,0 9-24,9-3-19,-9 8-18,0-4-13,0 5-9,0-1-3,0 3-5,0-3-5,0 1-12,0-5-26,0 5-33,-9-11-37,9 6-35,0-5-31,-9-1-24,9-5-7,-10 3 1,1-9 7,9 2 9,-8-5 14,-3-7 22</inkml:trace>
          <inkml:trace contextRef="#ctx0" brushRef="#br0" timeOffset="408962.439">-3793 14846 105,'0'-25'112,"0"9"0,0 0-2,0 1-1,-10 5-2,10 0-8,0 5-10,0-1-2,0 1-2,0 10-4,0 1-2,0 3 2,10 7 4,-10 4-5,0 2-1,0 3-2,9 1-4,-9 4-5,0 7-8,9-1-10,-9-1-11,0 6-13,0 1-9,0-6-5,0 5-5,0 0-1,0 0-2,0-5-1,0 1 0,0-7-2,0 1-1,0 0 0,-9-7 0,9-3 1,0 5 0,-9-9-2,9-3 1,0-4-1,0 1-3,-10-1-3,10-10-4,0 6-7,0-12-10,0 2-9,0-7-9,0-5-7,10-5-8,-10 1 0,9-6 3,8 1 7,-6-7 7,6 2 9,2 0 10,-10 3 6,9-4 9,0 12 4,1-3 3,-1 3 2,0 3 1,1 0 3,-11 10 2,11 1 5,-1 5 10,1 0 6,-1 5 8,-9 1 6,10 10 4,-2-6-3,2 5-4,-10 6-6,10-1-9,-2 1-6,-7-1-6,8 7-4,-10-7-4,11 5-1,-10-5-3,1 7-14,-1-7-33,0 6-43,1-5-50,-10-1-59,8-5-71,-8 6-26,9-6 11,0-4 32</inkml:trace>
        </inkml:traceGroup>
        <inkml:traceGroup>
          <inkml:annotationXML>
            <emma:emma xmlns:emma="http://www.w3.org/2003/04/emma" version="1.0">
              <emma:interpretation id="{53E19B5F-8D1E-456A-84A9-D88DBE8F317B}" emma:medium="tactile" emma:mode="ink">
                <msink:context xmlns:msink="http://schemas.microsoft.com/ink/2010/main" type="inkWord" rotatedBoundingBox="4356,15167 7595,14936 7716,16626 4477,16857"/>
              </emma:interpretation>
              <emma:one-of disjunction-type="recognition" id="oneOf31">
                <emma:interpretation id="interp151" emma:lang="en-US" emma:confidence="0.5">
                  <emma:literal>globule</emma:literal>
                </emma:interpretation>
                <emma:interpretation id="interp152" emma:lang="en-US" emma:confidence="0">
                  <emma:literal>globe</emma:literal>
                </emma:interpretation>
                <emma:interpretation id="interp153" emma:lang="en-US" emma:confidence="0">
                  <emma:literal>globules</emma:literal>
                </emma:interpretation>
                <emma:interpretation id="interp154" emma:lang="en-US" emma:confidence="0">
                  <emma:literal>globes</emma:literal>
                </emma:interpretation>
                <emma:interpretation id="interp155" emma:lang="en-US" emma:confidence="0">
                  <emma:literal>globed</emma:literal>
                </emma:interpretation>
              </emma:one-of>
            </emma:emma>
          </inkml:annotationXML>
          <inkml:trace contextRef="#ctx0" brushRef="#br0" timeOffset="409686.641">-2267 15185 10,'9'-16'163,"0"-3"0,1 3-31,-2-5-17,-8 5-8,9 2-2,-9-2-4,0 0-4,-9 2-7,1 3-10,-2 0-11,1 1-13,-8 5-14,-2-1-10,0 6-8,1 0-4,0 6-5,-10-1-3,11 5-2,-11 1-2,9 5-1,2-2-1,-2 2 0,0 5-1,10-1 0,-10 6 3,11-5-1,8-1 1,0 1 0,0 4 0,0-4-1,0-6-1,8 6 0,3-6-4,6-4 1,-7 4-2,8-9-1,0-2-2,10-4-1,-11 0-4,11-4-7,-9-2-6,8-4-7,-9-1-2,1-4-2,0-1 3,-2 2 3,2-2 7,-2 0 6,-7-4 4,-1 5 3,0-7 1,1 3 3,-1-2 1,-9 1 1,8-1 2,-8 5 1,0 0 4,0 2 7,0-2 8,0 5 5,0 6 3,0-5 2,0 10-2,-8-6-5,8 12-5,0-1-1,0 0 7,-9 11 13,9 0 12,0-2 8,0 7 6,0 5 0,9 0-6,-9-1-11,0 1-8,8 9-8,-8-3-7,10 4-3,-1 5-5,0-5-2,0 5-1,1 0 2,-10 0 3,8 6-1,1-6 2,-9 4-1,0-4-2,0 6-4,0 0-2,-9-6-3,1-1-3,-2 2-2,1-1-1,0-5-2,-10-1-1,2-3 0,-11-1 0,9-6 0,-8-4-1,-1 4 1,1-9-2,-1 0 1,-8-6-1,8 0 0,-8-5-1,9 0-1,-1-10-1,0 5 1,11-11 0,-10-3 2,8-2-2,1-9 2,8-2 0,1-4 1,9 1-1,-8-7 1,16 2 3,-8 5 3,9-7 4,1 6 0,8 1 1,1-1 1,-1 4-2,8-3-2,-7 5-4,18-2 1,-10 7-1,1-5-2,-1 3-4,10 1-26,-10 7-56,1-7-67,-1 6-65,9-6-72,-8 6-78,-9-1-16,8 0 30,-9 2 56</inkml:trace>
          <inkml:trace contextRef="#ctx0" brushRef="#br0" timeOffset="410563.7374">-2065 15417 56,'-10'9'175,"1"1"7,0-4-59,9 4-51,-10 1-30,10-1-14,0 0-8,10 0-1,-10-3-1,9 2 0,0-9 3,1 5 1,7 0 1,-8-5-3,10 0 0,-10-5-3,18 0-4,-17 0 0,8 1-1,0-7-2,0-1 0,1-2 2,0-2 4,-2 1 2,2 0-3,-10-7 3,9 2-3,-9-5-2,0-5-4,1-2-5,-1-3-1,-1-3-3,-8-8 0,9 1-2,-9-2 0,0-4 1,0-5 0,10 4 3,-10-4 0,0 5-2,0 4 2,0 0-1,0 12 4,0-1 2,0 4 7,0 2 5,-10 10 3,10 3 1,0 3-1,0 4-3,-9-1-6,1 11-4,8 0 1,-9 5 2,-1 6 8,1 8 9,0 2 12,9 6 8,-10-2 8,2 10 6,-1 2-1,9 4-6,-10 0-7,10 6-7,0-1-7,-9-5-10,9 4-4,9 2-5,-9-5-4,0-1-3,10 0-2,-1-5-2,-1-5-2,11-1 1,0 2-1,-10-13-1,8 2-2,11-11 0,-9 7-1,8-13 0,1 2 0,-11-6 0,11-6 0,-1 2 0,-8-2 2,9-5-1,-11-4 0,2-1 0,-2-3 0,2-3 0,0 3 0,-10-2 1,-1-5 0,3 5 2,-3-5 2,-8 5 9,9 1 13,-9 5 19,0-1 19,0 2 9,0 3 5,-9 0-1,9 6-12,-8 0-18,8 5-17,-11 5-11,3 0-8,-1 6-5,-1 0-2,1 3 0,0 7-1,-1 5 0,2-6-1,-1 11 2,0-6-3,9 7 1,0-2 0,0 6-1,0-5 1,0 1 0,9-2 0,-9 0 0,17-3-1,-7-2 0,-1-4-1,0-1 0,10-3 0,0-8-1,-2 1 1,2-10-1,-2 0 0,11 0 1,-9-10 0,8 5 1,-9-10-1,0-1 1,1-5-2,-1 1 0,1-6 0,-2 1-1,2-1 1,-10-5 0,1 0 0,-2 5 1,1-5 1,-9 7 4,0-8 1,0 12 2,-9-6 4,1 5 1,-2 5-1,1-4-3,-10 5-4,2 4-9,-2 2-25,1-1-41,-1 4-55,1 1-64,-9-1-57,9 6-52,-1 0-44,1 6-20,-1-1 21,11 1 47,-11 4 50</inkml:trace>
          <inkml:trace contextRef="#ctx0" brushRef="#br0" timeOffset="411800.6737">-868 14496 42,'0'-11'174,"0"2"-5,0-1-26,0-1-22,0 0-14,0 8-11,0-3-15,0-4-9,0 10-4,0 0 2,0 0 3,8 10 5,-8-1 5,0 8 5,0-2-2,10 11-6,-10 0-8,0 5-4,0 5-5,0 4-10,0-4-7,0 10-5,0 1-5,0 0-6,0-2-8,0 2-5,-10-2-3,10 1-6,0 2-2,0-7-2,0 0-2,0 0 0,-8-5-2,8-6 1,0 1 0,0 0-1,0-10 2,0-1-2,-9 1 1,9-5-1,0-6 1,0-1-1,0-4 0,0 1 1,-10-6-1,10-6-1,0-4-2,0 0 0,0 0-1,10-5-1,-10-5-2,0-7-1,9-4-3,-1 6 0,2-10-2,-1-3 0,8 3 0,-6 5 3,6-7 0,-7 7 3,8 3 2,0 3 2,1-3 2,-10 7-1,8 3 2,2 3 0,0 4 0,-1 4 1,0 1 1,-9 5 4,10 0 0,-2 11 3,-6-1 0,6 0 0,-7 11 1,-1-1 0,-1 1 0,1 4-2,-9 2 1,10-2 4,-10 6 3,0-6 4,-10 7 10,10-2 12,-9-4 12,1 4 10,-11 1 5,2-5 1,-2 1-4,0-3-12,-7 3-8,7-8-13,-9 8-6,1-12-7,-1 5-7,1-4-1,-1-7-7,0 3-9,11-8-25,-10-4-50,8 0-68,1-4-78,8-2-71,1-9-70,9-1-51,0-4 12,0 0 45,9-7 67</inkml:trace>
          <inkml:trace contextRef="#ctx0" brushRef="#br0" timeOffset="412742.0066">-512 15180 77,'0'5'153,"9"1"-28,-9 4-45,9-5-25,-9 1-15,10-3-7,-10 3-7,9-1-5,-1 0-2,2 0-3,-1-5-1,9 0-2,-8 0-4,-2-5-4,11 0-3,-1 0-1,1-4-1,-11-2 0,11 1 0,-10-7 0,10 3 0,-11-7 0,11 6 2,-10-12-2,0 2 0,-1-1 0,3-10 1,-11 6-2,8-11 2,1-1-1,-9 1 1,10-10-1,-10 4 0,9 2 1,-9-6-1,8 3 3,-8 2 5,0 6 9,0-3 12,0 13 12,0 0 10,0 4 10,-8 5 2,8 1-2,0 5-9,0 4-11,-9 5-8,9 2-9,-10 8-6,1 2-3,9 9 7,-8 5 11,-3 3 9,3 7 9,-1 0 5,0 12 4,-1-1-1,1-1-5,9 7-5,0 4-10,-8-5-6,8 1-6,0 0-7,8-2-7,-8 2-5,9-6-2,1 0-2,-1 0-2,0-5-4,-1-5-7,3 0-13,6-5-16,-7-2-18,7-7-15,2-2-10,-1-6-6,1 2 1,-1-11 8,0 0 11,1-5 14,0-1 11,-2-3 10,2-1 11,-2-6 8,2-4 6,0-1 4,-10 0 1,8 0 2,-7-4 0,-1 4 7,0 2 10,1 2 15,-2 2 14,-8 0 14,0 5 4,9 5 0,-9-1-9,0 6-12,0 0-14,-9 11-10,9-6-8,0 9-4,0 2-2,-8-5-1,8 5 0,0-2 0,8 2 2,-8 0 0,0-2 1,9 2 0,-9-5 0,10-1 1,-1 0-1,8-4 0,-6-2-2,6 2-1,2-6 0,0 0-2,-2-6 0,2 2-2,-2-7 1,2-4-1,9 4 0,-11-9 0,2-1-1,0 0 1,-2-4-2,2-1 2,-1 1 0,-8-2 1,7 2 7,-7-1 12,-10 2 14,9 2 14,-9 6 16,0-3 17,-9 3 11,9 5 3,-19 1 1,11 5-6,-11 1-7,1 4-11,-9 4-12,8 6-9,-8 0-8,-1 1-7,0 5-2,11 4-2,-11 1-1,1-1-2,8 6 2,2 0 0,-2-1-1,1 1-1,8-1 0,-7 7 0,7-2 0,1 1 0,9 0 0,0 0 0,0 0 0,9-6-3,1 7-3,-2-13-3,20 2-2,-11 0-5,2-5-4,9-7-2,-1 2 0,10-11-3,-10 0-10,10 0-31,-1-6-64,-9-4-82,10 0-83,-10-5-77,1-6-89,-1 0-40,1-4 26,-9-2 61,-2 3 70</inkml:trace>
        </inkml:traceGroup>
        <inkml:traceGroup>
          <inkml:annotationXML>
            <emma:emma xmlns:emma="http://www.w3.org/2003/04/emma" version="1.0">
              <emma:interpretation id="{217DAE8E-8BDC-4218-AF39-DA0211003714}" emma:medium="tactile" emma:mode="ink">
                <msink:context xmlns:msink="http://schemas.microsoft.com/ink/2010/main" type="inkWord" rotatedBoundingBox="8591,15213 13457,14865 13539,16013 8673,16361"/>
              </emma:interpretation>
              <emma:one-of disjunction-type="recognition" id="oneOf32">
                <emma:interpretation id="interp156" emma:lang="en-US" emma:confidence="0.5">
                  <emma:literal>variable</emma:literal>
                </emma:interpretation>
                <emma:interpretation id="interp157" emma:lang="en-US" emma:confidence="0">
                  <emma:literal>Variable</emma:literal>
                </emma:interpretation>
                <emma:interpretation id="interp158" emma:lang="en-US" emma:confidence="0">
                  <emma:literal>variables</emma:literal>
                </emma:interpretation>
                <emma:interpretation id="interp159" emma:lang="en-US" emma:confidence="0">
                  <emma:literal>carriable</emma:literal>
                </emma:interpretation>
                <emma:interpretation id="interp160" emma:lang="en-US" emma:confidence="0">
                  <emma:literal>Variables</emma:literal>
                </emma:interpretation>
              </emma:one-of>
            </emma:emma>
          </inkml:annotationXML>
          <inkml:trace contextRef="#ctx0" brushRef="#br0" timeOffset="413923.7275">1637 15046 71,'0'-9'102,"-11"4"-14,11 5-6,0-6-5,0 1-1,-8 5-2,8-6 3,0 1 5,-9 5 10,9 0 11,0-5 14,0 0 15,0 5 20,-10-6 20,10 6 14,0-3 5,0 3-1,-9 0-16,9-6-26,0 6-31,-9 6-30,9-6-25,-10 3-24,10 8-13,-8-1-9,8 7-7,-9-3-1,9 12-2,0-1 1,0 7-3,-9-1-4,9 0 3,0 4 1,9 1-1,-9 0-2,0 0 0,9-5 1,-9 5-1,8-5 0,2-6 0,-1 1 2,0-5-2,1-1 3,-1-3-1,10-7 1,-11-1-2,10-9-1,1 0 1,8 0 0,-8-9-1,7-1-1,-7-7 2,8-3-2,1-7 0,-11 2 0,11-5 0,0-2-2,-10-3-3,10 0-1,-11-6-11,11-2-27,-9 3-43,0-6-57,-2 9-53,2-4-50,-2 6-39,2 3-22,0 2-10,-2 3-5,2 6 21,-1 7 35,1-2 41</inkml:trace>
          <inkml:trace contextRef="#ctx0" brushRef="#br0" timeOffset="415397.4392">2523 15010 3,'0'0'137,"0"-5"-6,9 0-12,-9-1-7,0 6-7,0-3-4,0-3 1,0 6 0,0-5 6,0 5 3,0 0-2,0-5-7,-9 5-14,-1 0-13,10 5-20,-9-5-19,0 11-9,-10-2-6,11 1 1,-11 6 6,1 4 8,0 1 10,0 0 5,-1 4 6,0 6-2,2 5-6,-2-4-7,2 3-10,7 1-8,1 1-8,0-2-5,-1 0-4,10 1-3,0 1-1,0-7-2,0-4-1,10 0 0,8-6-1,-8 1-3,-1-5 0,8-7-3,2-4-1,0 1-3,-2-6-2,2-6-1,-2 1-1,2-11 0,0 2 1,-2-2 3,2-8 3,-1-3 3,-8 2 2,7-7 0,-7 1 2,8-5-1,-8 1 1,-1-6 1,-1-1 0,3 6 0,-11 1 3,8 3 1,1 2 0,-9 0 0,0 9 3,9-5 6,-9 10-2,0 2 1,0 3-2,0 0-1,0 6-2,0 5-3,0 5-1,0 6 1,-9 0 2,9 3 1,0 7 1,-9 0-1,9 4 0,-8 6 0,8-6-1,-11 7-2,11-2 1,0 1-1,0 0-1,0 0-1,0 0-2,0-5 0,11-1 0,-3-5 0,1 1-1,0 0-1,1-6 0,7-5-1,2-3-1,0 2 0,-2-9 0,2-5 1,9 1-2,-1-7 2,-9-5-1,9 0 1,1-5-1,-9 2 0,7-8 1,-7-3-2,0 0-3,-2-7-2,2 2-2,-2-2-2,-7-4 1,-1 5 4,0 1 3,1 3 3,-10 1 0,0 0 4,0 10 0,-10-3 1,1 7 0,0 3-2,-1 2 2,1 8 0,-8-1-1,7 5 0,1 0-2,1 5 0,-3-1-3,3 3-1,-1-2-1,9 0-2,-10 4-4,10-3-2,10-1-5,-10 1-11,9-1-13,10-5-15,-11 0-15,11 0-15,-2 0-7,2-5 1,9-1 9,-11 1 15,11-1 18,-9-3 16,8-1 13,-9 3 10,1-2 6,-2 4 2,2-5 2,0 4 2,-2 1 1,-7-1 1,-1 6 0,0 0 3,1 0 1,-10 0 0,0 6 0,0-1 2,0 6 0,0-1 0,-10-1-2,1 8 1,9-2-1,-9 6 0,9-1 1,-10 1-2,1 0 2,9-1 1,-8 6 1,8-5 0,0 4 0,0 1-1,0-6-1,0 6-2,0-1-1,8-3-1,1-3-1,-9 2 1,10-5 1,8-1-1,-8-5 1,7 0 0,2-4 0,-2-1-1,2-5-2,9 0-1,-11-5 0,11-6 0,-9 2 0,8-1-1,1-7 1,-11 2 0,2-1 0,9-3 0,-11-3 0,2-3 1,0-1 2,-11 0 0,11-4 0,-10 3 2,8-3 8,-6 0 14,-3 3 17,-8 2 26,9-1 24,1 11 18,-10-6 8,0 6-2,0 4-12,0 0-19,0 7-18,-10-2-11,10 6-4,-9 6 6,9-2 8,-8 13 8,8-7 10,0 11 1,-11-2-3,11 3-13,-8 3-12,8 1-14,0-6-13,0 6-8,0-1-8,0 2-3,0-1-5,0-2-2,0 3-3,0-7-4,0 1-15,8-1-43,-8-3-61,0-3-68,0-4-69,0 1-65,0-1-59,0-4-41,-8-2 17,8-4 47,0-4 56</inkml:trace>
          <inkml:trace contextRef="#ctx0" brushRef="#br0" timeOffset="414213.6311">2559 15026 89,'0'0'90,"9"0"-22,-9 0-12,0 0-8,0 0-1,0-5-3,0 5 1,0-6 2,-9 1 1,9 5 1,-9-5 1,9 0 1,-10-1-3,2 3-2,8 3-6,-9-6-6,-1 6-8,10-5-9,-9 5-5,0 0-5,9-5-3,-8 5-4,8 0 0,-11 0 2,11 0-1,0 0-1,0 0-1,0 0 1,0 5-3,0-5-3,0 0-9,0 5-19,0-5-22,0 6-26,0-6-28,11 3-34,-11-3-30,0 6-2,0-6 11</inkml:trace>
          <inkml:trace contextRef="#ctx0" brushRef="#br0" timeOffset="415584.7256">3830 14559 172,'0'-26'240,"0"-1"12,0 13-67,8-2-57,-8 6-46,0-1-32,0 6-24,9-1-14,-9 3-20,0 3-25,10 0-34,-10 0-38,0 3-52,0 3-49,9-1-15,-9 1 8</inkml:trace>
          <inkml:trace contextRef="#ctx0" brushRef="#br0" timeOffset="417283.709">4506 14873 30,'0'0'106,"0"-6"-5,-9 1-5,9 5-9,0-6-10,0 1-7,-9 0-7,9 0-7,-10 5-7,10-6-6,-9 6-2,9 0 0,-8-3 1,-2 3 2,-8 3 6,8-3 4,1 6 5,-8-1 1,-2 5-4,0-4-5,2 8-5,7 2-8,-16 0-5,7-1-6,10 6-5,-10-1-3,0 7-3,11-8-2,-1 3 0,0 2-4,-1-3 1,10 5-4,-9-5 0,18-1-1,-9 1-4,10-6 1,-1 1-2,0-6 1,-1-1-1,11-3-1,0-1 0,-2-5-2,2 0-2,9-5-2,-11-4-1,2-2 1,9 1 1,-11-7 0,2 3 3,8-7-1,-8 6 1,-10-6 1,8-5 0,2 5 1,-10-3 0,1-3 1,-1 2 1,0-2 3,-9 1 5,10 7 8,-10-3 8,0 9 7,0-4 6,0 7 2,0-1-5,-10 8-3,1 3-7,0 0-2,-1 3-2,1 13 2,9-5 4,-8 3 4,-3 7 2,3 5 2,-1-5-2,9 5-2,-9-2-5,9 8-7,0-7-2,0 1-7,0 0-3,9 0-2,0-5-2,-1-2-1,3-3-3,-3 0 1,11-2 0,-10-3-3,10-6-1,-2-5-9,2 0-11,-2-5-15,2-6-12,0 2-13,-2-1-9,2-12-7,-10 2 0,10-5 1,-2-1 6,-7-5 9,8-4 5,-8-2 10,7-10 10,-8 2 12,10-1 6,-10-11 5,1 6 7,-1 0 4,-1 0 1,2 3 3,-1 3 0,-9 3 4,9 7 9,-9 3 8,0 7 9,9-1 4,-9 5 6,0 10-1,0 2 0,-9 4-3,9 5 4,0 10 9,-9 1 15,9 5 19,-9 8 9,-1 3 8,10 3 10,-8 11 7,-1-6-2,-1 13-6,10-2-8,-9 0-9,9 5-16,-9-5-17,-1 2-17,1-4-14,9-2-6,-8-1-6,8 0-6,-9-4 0,9-7-6,0 0 0,-10 2-2,10-11-1,0 3 1,-9-7-2,9-2 2,0 0-2,0-5 1,0-5-1,0 1-1,0-6-3,0-6-3,0 1-3,9-5-4,-9-5-7,10 0-9,7-7-17,-8-3-18,1-6-16,8 6-8,1-12-3,-1 7 2,0-6 13,1 4 17,-2-3 19,11 3 15,-10 8 11,0-3 7,1 3 7,0 7 2,-2 2-1,2 0 1,-2 9-1,2 2 3,0 4 1,-10 4 2,10 2 5,-11 9 4,10 0 4,-8 2 4,-1 7 6,-1 3 9,-8-3 6,0 8 5,10 3 9,-20-3 8,10 4 7,-8-1 4,8-3 5,-9 4 8,-10 0 7,10-5 5,-10-1 3,11 2 1,-20-2-2,9-4-11,2 4-11,-11-9-12,1 4-14,-1-9-13,11 5-10,-11-7-7,1-3-6,-1-6-7,1 0-6,8 1-6,1-12-25,-1 1-56,11-5-95,-11-6-112,10-4-101,9-5-85,0-6-67,0 1-9,9-2 58,1 2 97,-1-2 91</inkml:trace>
          <inkml:trace contextRef="#ctx0" brushRef="#br0" timeOffset="417884.4085">5228 15103 131,'0'10'163,"9"6"-43,-9-6-37,10 1-26,-1-7-9,-9 7-5,8-7-4,1 1-8,1 1-5,-1-6-2,0 5-5,9-5-8,1-5-4,-10 5-3,10-11-2,-2 2-2,11-1 1,-9-1 0,-2-4 0,11-6-1,-9 1-1,-2-7-1,2 3 0,0-8 1,-11 2-1,10-6 2,1-6 0,-11-4 1,2 0-1,8 0 1,-8-5-2,-1 0 0,-1 3-1,-8-3 0,9 4 1,-9 7 1,10-1 7,-10 6 9,0 3 11,9 6 11,-9 1 8,0 9 4,0-3-3,-9 8-6,9 5-10,0 1-3,-10 5 1,1 5 10,1 5 11,-1 6 13,-1 5 13,1-1 4,0 5-1,-1 6-9,2 5-10,-1 0-10,-1 6-12,10-1-10,-9 5-6,9 0-1,-9 5-7,9-4-3,0 0-1,0 4-3,0-5-1,9-5-9,-9 4-23,9-4-42,1-3-49,-1-8-51,-1 1-55,11 0-60,-10-11-25,10 1 16,-2-6 36</inkml:trace>
          <inkml:trace contextRef="#ctx0" brushRef="#br0" timeOffset="418187.6779">5968 14948 143,'0'-14'232,"0"3"16,0 1-44,0 0-40,0 4-30,0 1-26,-9 5-30,9 5-25,0-5-17,0 6-8,0 4-3,0-5-4,0 4-1,9-2 0,-9 3-2,10-6-5,-1 1-2,-1 1 0,11-1-4,0-5-1,-1 0-3,0 0-1,0 0-1,9-5-2,-8-1 1,9-3-2,-11 4 1,2-7-2,9-2 0,-11-2 2,2 1-2,-10 0 0,9-1 2,-9-3 2,1-2 1,-1-1 0,-9 7 2,0-5 1,0 4 1,0 1-2,-9 5 0,-1 0 2,1-1 1,-9 6 2,0 0 5,-1 10 6,-8 0 6,9 6 8,-9-1 10,-1 4 8,1 8 16,8-1 17,-9 3 15,11 3 12,-2 3 13,2 1 8,-2 0-1,0 4-6,19-3-6,-9-2-13,9 2-16,0-2-15,9-5-16,1 2-15,-1-1-15,10-7-8,-2-3-8,11 0-7,-1-5-5,1-8 0,-1 3-9,9-6-32,-8-6-69,8 3-91,-8-8-95,8-5-90,0 0-93,-8-3-33,-1-7 37,-8 5 75,-1-10 85</inkml:trace>
        </inkml:traceGroup>
        <inkml:traceGroup>
          <inkml:annotationXML>
            <emma:emma xmlns:emma="http://www.w3.org/2003/04/emma" version="1.0">
              <emma:interpretation id="{42914898-6DB4-48AF-BD4A-29ECB5B8110D}" emma:medium="tactile" emma:mode="ink">
                <msink:context xmlns:msink="http://schemas.microsoft.com/ink/2010/main" type="inkWord" rotatedBoundingBox="14682,14529 19187,14207 19299,15775 14794,16097"/>
              </emma:interpretation>
              <emma:one-of disjunction-type="recognition" id="oneOf33">
                <emma:interpretation id="interp161" emma:lang="en-US" emma:confidence="0.5">
                  <emma:literal>should</emma:literal>
                </emma:interpretation>
                <emma:interpretation id="interp162" emma:lang="en-US" emma:confidence="0">
                  <emma:literal>Should</emma:literal>
                </emma:interpretation>
                <emma:interpretation id="interp163" emma:lang="en-US" emma:confidence="0">
                  <emma:literal>shoulda</emma:literal>
                </emma:interpretation>
                <emma:interpretation id="interp164" emma:lang="en-US" emma:confidence="0">
                  <emma:literal>Shoulda</emma:literal>
                </emma:interpretation>
                <emma:interpretation id="interp165" emma:lang="en-US" emma:confidence="0">
                  <emma:literal>shoulder</emma:literal>
                </emma:interpretation>
              </emma:one-of>
            </emma:emma>
          </inkml:annotationXML>
          <inkml:trace contextRef="#ctx0" brushRef="#br0" timeOffset="420368.6856">7706 15077 28,'0'11'184,"-11"-6"9,11-1-14,-8 2 1,8 4 7,-9-10 10,9 5 7,0 1 12,0-1 6,0-5 1,0 0-7,0 5-14,0-5-18,0 0-27,9 0-26,-1-5-27,3 0-24,-3-1-16,20 1-15,-11-5-14,2 0-11,9-6-7,-1 1-6,9-1-6,-8-9-4,8 4-2,1-9-1,0-1 0,-9 0-1,8-4 2,-8-6 1,-1-2-1,-9 3 1,9-3 0,-8 2 0,-10 1-2,-1 3-1,3 8 1,-11 3-1,0-1-4,-11 6 0,3 7 1,-1 4 3,-10 4-1,0 1 3,2 10 1,-2-5 1,2 11 0,-2-1-2,0 6-1,10-2-3,1 3 1,8 3 2,0 1-2,8-1 4,1 7 0,10-8 4,0 6-2,-2 2 1,11-3-1,-1 3-1,1-6 1,-9 9-3,7-3 0,-7-3 1,-1 8 0,0-7 1,-8 6-1,-1-6 3,-9 7-1,-9-7 2,-1 7-1,1-7-2,-10 1 3,-8-1-1,9 1-1,-9 0-2,-10-6-1,10 1 0,-9-1-1,8-4 1,-8 0 0,17-7 4,-9 3-2,10-8 0,9 1 0,0-5 0,9 0 0,9-5-4,10 1 2,-2-8-1,2 3-3,17-7-3,1 0-9,0-4-14,-1-6-16,9 6-18,2-11-19,-2-1-11,10 2-6,-9-11 3,-1 6 4,2-12 8,-2 0 10,-9 1 10,10-5 7,-9-6 6,-1 6 11,0-6 7,2 6 7,-11 0 7,0 0 3,-9 0 8,1 10 5,-1-2 6,-8 8 4,-1 8 7,-9-3 8,0 9 5,0 7 5,0-2 3,-9 5 7,9 6 8,-10 0 9,1 5 10,0 5 11,9 4 8,-10 8 6,1-2 5,9 11-6,-8-6-8,8 12-6,0-2-12,0 7-12,0-2-10,0 6-8,0 5-3,-10 5-4,10-3 0,0 3-3,-9 0-4,9 6-1,-9-6-5,9 0-6,-9 1-2,-1-1-1,2 0-1,-1-5-2,9-5-1,-10 1 1,1-1-1,9-6-3,-9-3 0,9-7 1,-10-4 0,10 0 0,0-5 0,-9-2 0,9-3-2,0-6-3,0-5-3,0 0-4,9-10-1,-9-1-4,10-4-3,-1-6-4,10-10-9,-10 1-15,18-6-15,-9-5-9,0-6-4,10 1 2,0-5 11,-1 0 13,1-1 20,8 7 11,-9-4 10,1 9 6,0 5 1,-2-1 3,1 5 3,-8 11-3,9-7 3,-11 12-1,2-1 3,-10 12 2,10-1 6,-11 5 6,2 5 8,-1 6 9,-9 3 6,0 13 6,0-8 7,-9 13 4,9 3-2,-10-3-4,2 3-4,8 1-6,-9-1-11,-1 2-9,1-2-10,9 2-4,-9-7-3,9 1-5,0 0 0,0-5-2,9 0 1,-9-5 0,9-2-1,10-3 0,-11-5 0,11-1 1,-2-4-1,2-6-2,9 0 0,-1-11 0,1 1 0,-11-1-1,11-9 1,0-1 2,-1-5 0,1-4-1,-9-7 0,8 1-2,-10-4 0,11-3 1,-9 2-1,-2-4 2,2 4 2,-1-1 1,-8 1 2,-2 11-2,1-2 0,-9 7 1,0-1-1,0 6 2,0 4-1,-9 7-1,1 3-1,8 0 1,-10 6 0,1 12-2,-9-7-1,8 4 1,2 6 1,-11 8-1,10-4 0,0 6 2,-1 2-2,1-3 2,1 8-2,-1-6 1,-1 4 0,10-3-1,0-2 4,0 2-4,0-3 2,10-3-3,-10-5 0,9 3-2,-1-8-2,11 0-1,-10-6-1,10 0 0,-2 1-4,11-12-1,-9 1 1,-2-5 0,11-1-1,-1-4 2,-8-2 3,-1-2 4,9-7 1,-17 0 2,8 2 1,-10-3 1,11-4-2,-19 0 0,9 1-1,-9-1-1,-9 4-1,1 2-1,-3 6-3,-6-4-19,-2 3-34,2 11-56,-2-3-70,-9 2-74,11 10-64,-11 0-45,9 0-28,1 6-12,9 4 19,-9-4 51,8 3 54</inkml:trace>
          <inkml:trace contextRef="#ctx0" brushRef="#br0" timeOffset="422222.5508">9971 14892 114,'0'0'198,"0"5"8,0 1-62,0-1-50,10-5-33,-10 5-17,0 0-9,0 0-9,9-1-5,-9 3 1,9-2-1,-9-5-1,10 5 0,-1-5 0,-1 0-3,1 0-3,1 0-2,8 0-2,-8-5-3,7 0 0,2-2-3,-10 3-1,10-6 2,-2 0-3,2 4-2,-10-5 0,9-2 1,1 2-1,-10-10 0,8 4 1,-6-2-1,6-2 1,-7-5-1,-1 1 0,0-2 0,1 3 0,7-6 2,-8 3 1,-9 2 11,10-2 18,-1 1 17,-9 12 12,8-7 11,-8 5 4,0 5-7,0 2-15,0 4-16,0 0-14,0 5-9,-8 0-8,-1 5-3,9 0-1,-10 11-2,1-6 0,0 5-1,1 1 1,-2 4 1,1 0-2,0 7 0,-1-7 0,10 6 1,-9-1-2,9 7 1,0-8 1,0 3-1,0-2 1,0 1 0,9-7 1,-9 3-2,10-6 2,-1-2-1,0 2-1,1-5 1,7-1-1,-8-5 0,10-5-2,-11 0-3,11 0 1,0-5-1,-1-5 2,-10-1 0,11 1 2,0-5 0,-10-1 1,9-3 1,0-2 0,-9-6 0,9 1 1,-9 1 0,10-5 0,-10 3-1,1 3 0,-1-8 1,-1 7 1,1 3 4,-9 2 5,10 0 6,-10 4 7,0 1 2,9 5 4,-9 0 1,0-1-4,0 6-6,0 5-7,-9 0-2,9 0-5,-10 5-3,10 6-1,-9-1 2,1 4 0,8 3 0,-9 3 2,-1 1 0,10-1 3,-9 7 1,9-3 1,0 3 0,-9 3-1,9-5 0,0 1-2,9 5-4,-9-5-2,0-2 1,9 3-1,1-5-4,-1-9 1,-1 4-1,11-7-1,-10 0-1,10-6 0,-2 3 1,2-7-2,-2-7 0,11 3 1,-9-6-1,0 0 1,8-7 0,-9-2 1,9-7 1,-8 1 1,-2-7 0,11 2 0,-9-7 2,8-9-2,-9 5-2,1-10-3,8 0-1,-9-6-2,0-5-1,10 0 0,-11 0 1,2 1 4,-10-1 1,10 5 3,-10 7 2,1 3-1,-10 6 2,0-1-1,0 12 1,0 0 1,0 4-1,0 10-1,-10-4 0,10 10-2,-9 4-1,0 6-1,-1 0-2,1 6 2,-10 9 2,11 0 2,-1 6 5,0 5 11,-1 5 22,-7 4 20,7 2 20,1 9 20,-10-1 14,2 2-1,8 4-14,-10-3-18,10 7-21,-1-4-20,2 0-19,-1 2-10,9-7-6,0 5-2,0-4-1,0-7 1,9 2-1,-9-6 1,8-5-2,2-6 1,8 1-3,-8-6-3,7-10 0,2 1-5,-1-5-12,9-6-19,-8-6-23,9 1-24,8-11-23,-9 2-16,10-13-3,-10 7 6,10-6 15,-1-6 18,1 2 18,0-5 17,-1-1 12,0 0 11,-8 4 7,8-3 9,2 5 5,-12-2 5,1 7 2,1-2 3,-9 12 0,-2-5 3,2 10 1,0-1 0,-10 5 0,-1 2-1,3 4 4,-3 4 0,1 2 6,-9-1 4,9 6 7,-9 4 4,0 0 1,0 6 0,-9-1-3,9 1-4,-9 5-4,9-7-5,-8 8-1,8-2-4,0 2-1,-11-7-1,11 1-2,0-1 0,-8-4-2,8-2 0,0 2-1,0-5-1,0 0 1,0-8 1,0 4 3,0-4 2,0-3 4,0-3 4,0-4 0,0 4 1,8-14 2,-8 7-3,0-4-2,11-2-4,-11-6-2,0-4 0,0 2 0,0-3-5,0 2-1,0-5 0,0 3 6,0 7 4,-11 0 8,3 4 6,-1 1 2,-10-2 5,10 13-6,-9-2-3,0 2-4,-1 4-2,0 4 0,2 2 1,-10 4 4,8 5 5,1 1 3,-9 4 1,17 6 0,-8 0-3,-1 0-1,2 5-7,7 0-6,1-1-2,0 1-3,9 5-1,0-1-1,0 2-2,0-2-1,9-4 1,0 5 1,1-9-4,7 3-1,-7-8 0,8-3 1,1 2-3,-2-11-2,11 1 2,-9-1 0,8-10-2,1 0 1,-1-5 2,-9-7-1,9-2-1,1-2 0,-9-5 1,7-4-1,-7-5 2,-1-7 2,0 2-1,1-8-1,-11 2-1,11-10-4,-1 5-5,0-10-5,1-1-5,-10-4-3,8-7-4,2 3 2,0-3 1,-10 1 6,10 1 6,-11-1 4,10 6 3,-8 3 2,-1 1 2,-1 12-1,-8-2 1,11 12-1,-11-1 0,8 5 2,-8 10-2,9 1 0,-9 4-1,0 1 1,0 9 1,0 3 0,-9 6-1,9 3 2,-8 9 0,8 1 0,-11 9 3,3 1 1,-1 10 7,-1 6 10,1 4 7,0 0 12,1 5 8,-2 0 11,1 6 2,0 0-3,-1-6-4,10 5-10,-9 1-11,1-6-12,8 6-10,0-5-6,-11-1-9,11-4-29,0-3-66,-8-1-79,8-3-80,0-4-76,0-5-77,-9-1-44,9-3 25,0-2 57,0-4 71</inkml:trace>
        </inkml:traceGroup>
        <inkml:traceGroup>
          <inkml:annotationXML>
            <emma:emma xmlns:emma="http://www.w3.org/2003/04/emma" version="1.0">
              <emma:interpretation id="{EC5B9C36-1835-419F-9F93-90F991832F8F}" emma:medium="tactile" emma:mode="ink">
                <msink:context xmlns:msink="http://schemas.microsoft.com/ink/2010/main" type="inkWord" rotatedBoundingBox="19786,14460 21927,13975 22179,15087 20038,15572"/>
              </emma:interpretation>
              <emma:one-of disjunction-type="recognition" id="oneOf34">
                <emma:interpretation id="interp166" emma:lang="en-US" emma:confidence="0.5">
                  <emma:literal>not</emma:literal>
                </emma:interpretation>
                <emma:interpretation id="interp167" emma:lang="en-US" emma:confidence="0">
                  <emma:literal>note</emma:literal>
                </emma:interpretation>
                <emma:interpretation id="interp168" emma:lang="en-US" emma:confidence="0">
                  <emma:literal>nots</emma:literal>
                </emma:interpretation>
                <emma:interpretation id="interp169" emma:lang="en-US" emma:confidence="0">
                  <emma:literal>hot</emma:literal>
                </emma:interpretation>
                <emma:interpretation id="interp170" emma:lang="en-US" emma:confidence="0">
                  <emma:literal>net</emma:literal>
                </emma:interpretation>
              </emma:one-of>
            </emma:emma>
          </inkml:annotationXML>
          <inkml:trace contextRef="#ctx0" brushRef="#br0" timeOffset="423584.681">12861 14210 7,'-10'-13'82,"10"9"-3,-9-1 0,9 0 2,-9-5 4,9 6 8,-10-3 10,10 2 15,0 1 14,0 4 14,-9-7 5,9 4-5,0 3-8,0 0-8,9 0-6,-9 10-12,0-6-12,10 8-7,-1 2-9,0 0-16,1 9-18,7 2-16,-7 2-9,8-3-10,-10 2-4,3 5-5,6-1-3,-7 1-3,-1-1 0,-9-3 0,9 4 1,-9-5-1,0-1 3,0-5 1,0 7 1,-9-13-3,9 7-1,-9-4-1,-1-7 0,1-7 0,1 3-1,-3-1 1,3-10 0,-1 5 0,0-9 0,9-1-1,0-7 0,0 2 1,0-5-1,0-1-1,9-5 1,0-4 0,-1-1 0,11 0-3,0-5 1,-10 5-3,18 0-1,-9 0 2,9 1-2,-8 3 2,9 7 0,-1-1 2,1 7 2,-11-9-1,11 14 2,-1-1 0,-8 1 0,9 2 0,-11 7 1,11 0 4,-9 7 4,-2-3 8,2 6 14,-10 4 16,9 3 11,-9-2 11,0 11 3,1-6-3,-10 7-13,9-7-14,-9 5-15,0 2-10,8 3-7,-8-3-5,0-3-1,0 3-3,11-7 1,-11 6-2,0-7-3,8 2-4,1-5-6,-9 0-7,10-2-14,8-3-15,-10-1-17,2-4-14,8-1-6,1 1-6,0-6 2,-2-6 6,2 1 12,-2-6 11,2 1 9,0 1 11,7-7 9,-7-6 7,0-4 6,-2 7 6,11-7 3,-9 0 3,-2-6 2,2 8 5,-10-6 2,1 3 2,-2 1 2,1 1 10,0 4 23,1-5 27,-10 6 30,9 4 20,-9 1 13,0-2-2,0 8-13,0-1-26,0 5-27,-9 1-19,9 4-10,-10 4-5,1 1-1,0 5 4,1-1 3,-2 8 3,10 3-3,-9 1-1,0-1-4,-1 7-6,1-3-3,9 3-7,0-2-3,0 1-2,0 1-4,9-3 0,1 3-1,-1-3 1,0-2-1,1-3 1,7 2-1,2-5 0,-2 0-2,11-5 0,-1-8 1,-8 8-3,9-11 0,-1 0 1,10-5 2,-20-1 0,11-4-2,-1-6 1,-8 7 2,9-6-1,-11-6-1,-7 1-1,-1-1 0,0-5 1,-9 5-1,0-3 1,0-3 2,-9 1 0,0 6-2,-10-6 1,1 6-2,0-1-6,-9 5-10,-1 2-27,0 3-48,1 1-68,9 4-72,-9 1-70,8 5-54,0 5-48,10 1-19,1-1 35,-11 0 54,19 6 62</inkml:trace>
          <inkml:trace contextRef="#ctx0" brushRef="#br0" timeOffset="424102.4681">14213 14547 180,'0'6'205,"10"0"-14,-2-1-48,1-1-35,-9 1-16,9 1-17,1-6-19,-1 5-21,10-5-9,-11 0-9,1 0-5,10 0-4,-10 0-3,9-5 0,0 5-2,-8-6-1,7 1 1,2-4 0,-1 3 2,1-4 0,-11 0 2,11 0 2,0-7 3,-10 3 1,8-7 0,-7 5 0,8-8 1,-8 2-5,-2-9-3,1 0-1,1-4-3,-1-5-2,0-8-1,-1 2 0,3-10-2,-3-2 1,1-3 1,1-6 0,-1 5 0,0-4 1,1 4 11,-2 6 11,-8-1 14,9 6 13,-9 5 16,0 4 16,0 6 13,0 5 6,0 11-2,0-4-6,0 7-6,0 7-9,-9-1-4,9 11 3,-8 0 13,-2 11 20,1 5 17,0-2 18,-1 13 9,1-3 4,1 13-3,-3-1-14,11 5-12,-8 10-15,8 1-18,-9 0-19,0-1-17,9 5-13,0 1-14,0-2-13,-10-4-11,10 1-3,0 6-3,10-12 1,-10 5-2,0-5-5,9-3-7,0-8-22,-1 1-40,-8-1-59,0-9-81,11 1-81,-3-3-75,1-8-55,-9-2-30,10 3-16,-1-13 24,0 2 59,1-6 65,-2 0 67</inkml:trace>
          <inkml:trace contextRef="#ctx0" brushRef="#br0" timeOffset="424299.0086">14614 14193 72,'-8'-5'166,"-1"0"-22,9 0-32,-9 0-14,9 1-6,0 4-6,0 0-10,9 0-7,0-7-11,-1 7-14,11 0-16,0 0-9,-1 0-6,9-5-7,1 1-4,-1 4-12,1-7-26,8 4-34,0-8-42,2 5-50,-2-4-42,1-4-13,8-2 13</inkml:trace>
        </inkml:traceGroup>
        <inkml:traceGroup>
          <inkml:annotationXML>
            <emma:emma xmlns:emma="http://www.w3.org/2003/04/emma" version="1.0">
              <emma:interpretation id="{D623F151-030E-4641-BA17-530C10D60C6C}" emma:medium="tactile" emma:mode="ink">
                <msink:context xmlns:msink="http://schemas.microsoft.com/ink/2010/main" type="inkWord" rotatedBoundingBox="22330,14237 23559,14073 23685,15017 22456,15181"/>
              </emma:interpretation>
              <emma:one-of disjunction-type="recognition" id="oneOf35">
                <emma:interpretation id="interp171" emma:lang="en-US" emma:confidence="0.5">
                  <emma:literal>be</emma:literal>
                </emma:interpretation>
                <emma:interpretation id="interp172" emma:lang="en-US" emma:confidence="0">
                  <emma:literal>bed</emma:literal>
                </emma:interpretation>
                <emma:interpretation id="interp173" emma:lang="en-US" emma:confidence="0">
                  <emma:literal>bet</emma:literal>
                </emma:interpretation>
                <emma:interpretation id="interp174" emma:lang="en-US" emma:confidence="0">
                  <emma:literal>bye</emma:literal>
                </emma:interpretation>
                <emma:interpretation id="interp175" emma:lang="en-US" emma:confidence="0">
                  <emma:literal>bae</emma:literal>
                </emma:interpretation>
              </emma:one-of>
            </emma:emma>
          </inkml:annotationXML>
          <inkml:trace contextRef="#ctx0" brushRef="#br0" timeOffset="425084.2395">15575 13628 33,'8'-15'154,"-8"4"-26,0-4-15,0 5-9,0 5-7,0-6-7,-8 1-4,8 4-3,0 3-2,-9-3-2,0 1-1,9 5-4,-10 0-1,1 5-2,1 1-2,-2 3 3,10 6 8,-9-4 12,0 8 18,9 3 15,0-1 8,-10 9 4,10-4-2,-9 10-3,9-1-16,0 2-13,-8-1-11,8 6-11,-11-1-16,3-1-13,8-3-15,-9 4-11,0 0-10,-1-6-4,1 2-5,9-2-2,-8 1-1,-2-5-1,10-5-3,-9 0 0,9-7-1,-9 2 1,9-5 1,-10-1 1,10-3 0,0-3 3,-9-4 0,9 0-1,-8-5-4,8 0 0,0-5 0,0 0-6,0-4-3,8-3-11,1-3-10,1-1-17,-1-5-18,10 2-13,-2-7-10,2 0 1,-2 0 6,2 1 15,9 4 17,-9-5 16,8 6 13,-9-1 8,9 7 6,-8-2 3,-2 0 2,11 6 2,-9 1-1,-2 9 1,2-7 0,0 7 2,-10 7-1,8-7 3,2 9 4,-10-5 5,1 13 6,-1-7 8,-1 4 6,2 7 4,-10-4 5,0 2 3,0 2-3,0 0-2,0 4-1,-10-4 1,10 1 2,-8-3 0,-1 2 3,-10-1 4,0-5 2,10 5 1,-8-4-3,-11 0-4,10-6-2,-10 6-5,0-10-5,1 4-6,-1-7-4,2 3-5,-11-1-6,9-5-6,0 0-2,2 0-4,7-5-2,-8-1-10,8 3-24,10-3-44,1-4-75,-1-6-82,9 1-79,0-1-61,17 1-44,-8-5-36,19-1 28,-1-5 58,1 2 67</inkml:trace>
          <inkml:trace contextRef="#ctx0" brushRef="#br0" timeOffset="425418.4586">15895 14064 110,'18'0'173,"-8"0"-22,-2 0-46,1 0-27,0 0-16,1 6-6,-10-6-4,9 5-2,-1 1-4,3-1-2,-3 0-5,-8-1-8,9 3-6,10-4-8,-10-3-4,-1 6-6,11-1-2,0-5-3,-2 0-1,2 0 1,-1 0 0,1-5 0,8 5-1,-8-6 1,8 3 0,-9-4-2,1-2-1,8-2-1,-9 0 2,1-2-1,-2 2 0,2-5 1,0 0 2,-11 1-1,1-5 1,10-1 6,-19 5 11,9-4 10,-9 5 15,0-2 13,0 3 10,0 4 5,-9-1 3,0 1-2,-1 5 2,1 5 3,-9 0 4,0 5 7,-1 0 4,2 5 3,-11 1-1,1 5-1,-1 4 1,1 1-1,8 3 0,-9 3 4,1 3 6,9-5 3,-9 7-1,8-1-5,10 0-5,0 0-4,-1-1-6,10 1-8,0 0-9,10-4-3,-1-3-6,0 2-14,10-11-10,8 6-12,-9-12-4,19 2-6,-9 1-6,8-12-5,0 4-7,1-8-31,-1-3-77,2 2-125,-2-6-125,0-3-127,0-2-90,1 1-22,-10-5 49,1-7 110</inkml:trace>
        </inkml:traceGroup>
        <inkml:traceGroup>
          <inkml:annotationXML>
            <emma:emma xmlns:emma="http://www.w3.org/2003/04/emma" version="1.0">
              <emma:interpretation id="{4F7BCE51-FB6F-40D8-9AC6-F31FF0BA4DA4}" emma:medium="tactile" emma:mode="ink">
                <msink:context xmlns:msink="http://schemas.microsoft.com/ink/2010/main" type="inkWord" rotatedBoundingBox="24736,13697 30115,13312 30211,14662 24833,15047"/>
              </emma:interpretation>
              <emma:one-of disjunction-type="recognition" id="oneOf36">
                <emma:interpretation id="interp176" emma:lang="en-US" emma:confidence="0.5">
                  <emma:literal>condition</emma:literal>
                </emma:interpretation>
                <emma:interpretation id="interp177" emma:lang="en-US" emma:confidence="0">
                  <emma:literal>condition.</emma:literal>
                </emma:interpretation>
                <emma:interpretation id="interp178" emma:lang="en-US" emma:confidence="0">
                  <emma:literal>Condition</emma:literal>
                </emma:interpretation>
                <emma:interpretation id="interp179" emma:lang="en-US" emma:confidence="0">
                  <emma:literal>Condition.</emma:literal>
                </emma:interpretation>
                <emma:interpretation id="interp180" emma:lang="en-US" emma:confidence="0">
                  <emma:literal>conditions</emma:literal>
                </emma:interpretation>
              </emma:one-of>
            </emma:emma>
          </inkml:annotationXML>
          <inkml:trace contextRef="#ctx0" brushRef="#br0" timeOffset="427472.6278">18199 13443 88,'0'-16'122,"-10"2"-17,10 3-14,-9-5-14,9 5-9,-9-3-9,-1 9-4,-7-6-5,-2 6 4,1 5 4,-1 0 7,-8 0 4,8 11 5,-7-1 4,-12 4 1,11 3 1,-10 9-1,10-1 1,-1 6-1,2-1 0,-1 8 0,-1-3 3,9 6-4,2 1-6,7-1-11,-8-1-9,8 1-15,10 0-14,0 1-9,0-6-4,10-5-4,-1 4-2,10-9-3,-11 0 0,20-1-1,-11-5 0,11-3 0,-9-7 0,8 1 0,1-8 1,0-3-1,8-3 0,-9-4-1,1 3 1,-2-12-2,12 5 1,-11-9 0,-1 0 0,2-1 1,-9-6 0,8 3 0,-8-3 0,-1 3 0,-10-3 1,2 2 3,-1 6 2,0-3 7,-9 7 7,0 4 0,0 1 1,0 1 0,-9 3-3,0 6-4,-9 0-2,9 9 3,-10 2 10,10 5 10,-9-1 11,9 11 10,-10 0 7,10-2 2,1 3-6,-3 3-7,11 2-11,0 3-8,0-3-9,0-2-7,11 2-4,-3-2-5,1-5-1,10 1-4,-10-5 0,9-1-1,1 1-2,-1-11 0,0 7 0,10-14 0,-11 7 0,11-10-1,-9 0-1,8 0 1,1-10-1,-11 7 2,11-8 0,-9-5 0,-2 0 1,2-3-1,-2-8-2,2 1-3,-10-5-2,1 0-1,-1-4 0,0-6 1,-9 5 0,0-1 3,0 2 1,-9 5 1,0-2 2,-10 6-1,0 6 1,2-1-1,-10 5 0,8 2 1,-9 8 1,11 1 0,-11 5 0,9 5 1,-8 1 0,9 5-1,-1-2-1,11 1 1,-11 6-1,10-1 0,0-5 1,9 6-1,0-1 0,0 1-3,0-2-1,9-3-9,0 5-14,1-5-21,-1-8-24,-1 8-25,11-6-25,-1 0-22,1 1-15,-1-6-4,0 0 8,1 0 8,8-6 18,-9 1 22,9 0 22,1-6 21,-9 2 17,8-6 16,-9 4 10,9-5 6,1 2 6,-1-2 5,-8 2 0,7-3 3,-7 2-2,9-1 3,-9 6 3,7-5-1,-8 10 2,1-6 3,-1 6 3,-8 5 8,7 0 7,2 0 10,-10 5 15,0 6 10,9 0 10,-9 3 4,1 7 0,-10-2-5,0 8-9,0-1-13,0-1-8,0 5-9,-10-3-8,10-3-4,-9 8-4,1-6 1,-2 0 1,10-5-2,-18 3-2,9-3-1,-1-1-2,2-4-3,-1 0-5,-1-1 0,1 2 0,0-7 1,-1-6-3,10 1-1,-9-5-1,1 0-7,8-5-6,0 1-6,0-6-11,8-3-6,1-6-10,-9 3-7,19-3-4,-10-8-2,10-3 5,8-5 3,-9 3 7,9-11 8,-8 8 11,9-1 7,-1 5 7,1 1 6,-1-1 3,-9 5 4,9 5 2,-8 1 3,9 10 2,-20-6 6,10 11 10,1 1 11,-1 4 13,-9 4 12,0 1 15,1 6 10,-1 4 7,-1-4 7,-8 9-4,0-4-5,9 8-11,-9-2-13,0-1-13,0 3-15,0-3-10,0 6-7,10-7-6,-10 1-5,9-1-1,0-5-2,1 1 0,7-6 0,2 7 0,-2-13-1,2 1 0,9-1-1,-9-4-1,7 0-1,1-4 0,1-1-1,0-6 0,-1 1 1,1-5-1,-1-5 3,1-3-2,-1-1 1,1-3-1,-11-3-2,11 0-2,-9-5 0,8-2 0,-9 1 0,-8 4 2,-1 2 0,-1 4 1,1 1 1,-9-1 4,0 10 2,0 1 3,-9 5 3,1 5 8,-11-1 5,10 12 5,0-1 5,-10 0 2,11 6 1,-2 3-5,1 2-4,9 0-5,-9-1-6,9 5-3,0-4-4,9 5-3,-9 4-4,9-4-2,1-1 0,-2 6-4,1-6 1,10 6 1,-10-1 1,1 2-1,-1-3 3,-1 3 2,1-3 4,1-1 5,-10 2 8,0 2 11,0-8 12,0 2 14,-10-1 10,-7-5 6,8 5 0,-10-4-4,10 0-8,-18-6-15,8 6-14,-9-6-12,1-4-9,9 3-5,-9-4-6,-1 1-2,1-1-16,8 0-48,1-5-83,0-5-96,9 5-93,0-5-79,9-6-63,0 2-22,0-7 47,9 0 76,8-3 82</inkml:trace>
          <inkml:trace contextRef="#ctx0" brushRef="#br0" timeOffset="428762.6866">19871 14019 74,'9'5'156,"-9"-1"-28,9 2-18,1 4-13,-10-3-13,8-3-12,1 5-11,1-3-7,-1-1-7,0-5-8,9 6-9,-9-1-9,10-5-6,-2 0-3,2 0-7,9-5-2,-11-1-3,2 1 1,9-1-1,-11-3 1,2-2 2,0-5-3,-2 7 1,2-11 0,-10-3-1,10-1 1,-11-3-1,11 3 1,-10-12-1,0 5 0,1-5 1,-2 1-1,1 3 1,1-4 6,-10 10 9,9-4 10,-9 4 12,0 6 10,0 4 5,0-5 0,0 10-7,0-3-8,0 3-10,0 6-11,0 0-6,0 5-2,0 0-2,0 5 2,-9 0 3,9 6 6,-10 3 6,10 7 9,-9 0 10,1 5 5,-2 0 2,10 4 2,-9 7-1,0-7-6,9 6-6,0 5-7,-10-5-5,10 5-6,10-6-8,-10-3-3,9-2-3,-9 2-3,9-7-1,9 1 0,-9-10 0,10 3 1,-2-8-2,2 5 1,9-11 0,-9 1-3,7-6 0,1-6-1,11 1-2,-12-5-1,2-7 0,-1-2 1,1-3 0,-1-2-2,1-8-4,0-9-2,-11-1-7,11-2-5,-1-7-5,9-7 0,-8-3 2,-1-2 2,1-3 4,8-6 6,-8-1 6,-1-3 2,1 4 3,0-1 2,-1 8 2,-8 1 2,-2 10 3,2 2 1,-10 12 10,10-3 8,-11 11 4,1 8 3,-9 4-1,10-1-3,-10 5-3,0 11-3,0 5 10,0 5 19,-10 5 23,1 10 20,-9 1 13,0 9 7,-1 13-2,2-2-6,-2 10-10,0 0-8,2 7-5,-2-3-4,2 7-9,-2 0-13,10 0-12,-10 0-11,10-6-13,-1 6-7,2-6-6,-1 1-4,9 0 0,0-12-2,0 2-1,9-6-1,-1-10 0,2-1 1,-1-3 0,10-8-1,-2 2 1,2-10-2,9-8-1,-1 4-4,1-7 0,-2-7-1,2-2-2,9-1-1,-11-11-2,12 1-3,-10-6 0,8 1 1,-8-6 1,8-5 1,-9 1 1,1-3 3,-1 3 1,0-1 2,-9 5-2,1-5 1,-1 5 3,1 6 1,-2-2 2,-7 1-1,-1 6 2,10-1 3,-11 2-1,-8 3-2,9-3 0,1 8 2,-10 0-3,0-5 0,9 11-1,-9-4 1,-9 3-2,9 2-1,-10 4 0,1 0 0,9 4 0,-18 2 1,9-2 0,0 6 2,-1 1 0,1 5 2,-8 4 1,7 1 0,-8 3 2,8 2-2,-7 5-1,7 0 0,-8 0-1,9 0 2,-1 5 0,2 1 0,-11-7 0,19 5-2,-9-3 0,9-2-4,0-4-1,0 0-8,0-5-20,9 0-32,-9-1-50,10-10-58,-1 4-67,-1-7-52,11-3-37,-10 1-23,0-10-12,9 1 6,-18-6 39,9-7 46</inkml:trace>
          <inkml:trace contextRef="#ctx0" brushRef="#br0" timeOffset="429149.0138">20292 13222 245,'-47'5'282,"11"1"36,0-6-26,17 4-52,0-4-33,10 6-29,9-6-23,0 5-32,19-5-37,-10 0-38,19 0-40,-1 0-67,1-5-76,-1 5-83,9-6-95,1 2-59,9-2-19,-10 1 39,9-1 61</inkml:trace>
          <inkml:trace contextRef="#ctx0" brushRef="#br0" timeOffset="428923.7928">21214 13268 37,'-36'-4'78,"8"-3"-22,1 7-16,8 0-11,2 0-9,8 7-5,9-3 0,0-4 3,0 5 3,17-5-4,-8 7 0,10-7-1,8 0-4,1 0-6,0 0-4,8 0-2,0 0-7,0 0-6,2-7-2,-2 2 0,1 1-3,-10-3 2,1 3 8,-1-1 11,1 0 16,-11-5 20,11 4 20,-19 1 24,9-5 17,-9 4 14,1 2 9,-1-6-1,0 4-9,-9 1-15,10 0-18,-10 0-18,9 5-22,-1-6-17,-8 3-15,0-4-17,9 3-27,1 4-28,-1-6-32,-1 6-34,3-5-32,-3 0-27,11 0-20,-10-1-1,0 1 17</inkml:trace>
          <inkml:trace contextRef="#ctx0" brushRef="#br0" timeOffset="430124.7361">21863 13202 50,'0'0'285,"10"0"29,-10 0 27,9 0-51,-9 4-66,0-4-48,0 6-34,0-2-14,8 2-10,-8-1-12,0 11-9,0-6-9,0 5-9,-8 1-13,8 4-16,0 1-15,-9-1-12,9 7-10,0-2-4,0 1-2,0-1-1,0 5-2,9-4-3,-1 1 0,2-2-1,-1 1-2,0-1-2,10-9-3,-2 5-2,2-5-7,8-7-9,1 2-5,0-7-5,-11 2 2,11-6 1,-1 0 9,1-6 9,-1 2 6,-8-7 5,-1 2 1,9-3 3,-18-3 0,10-5 0,-1 0 0,-9-1 0,10-6 2,-10 2-1,-1-1 0,-8-5 0,9-5 3,-9 6 4,0-1 9,0 0 5,0 4 4,-9-1 1,1 5 0,-1 3-5,-10-1-8,0 7-6,2 4-2,-2-1-2,0 1-1,2 10 1,-11 0 0,9 0-1,-8 5-1,9 0 0,0 6-2,0-1-1,-1 0 0,11 0 0,-3 5-3,3-4-7,-1-2-8,0 2-13,9 1-12,0-8-18,0 6-18,9-5-19,0 0-13,-1-5-10,3 0-9,6 0 0,-7-5 5,8 0 11,9 0 15,-8 0 15,-2-6 18,11 6 14,-9-6 14,8-3 13,-9 4 8,9-7 7,1 7 3,-9-4 3,8 3 3,-9 1-1,1-6 1,-1 6 1,0 5 0,1-5 1,-2 4 0,2 1 0,-10 0-1,10 5 2,-11 0 0,11 0 0,-10 5 0,-1 0 3,-8 6 3,11-1 6,-3 0 8,-8 6 6,0-1 5,0 1 4,0 4 3,0-5-2,-8 5-3,-3 3-4,11-9-5,-8 7-6,-1-5-3,9-2-3,-10 2-5,1-2-1,1-3 0,-1 0-1,9-1 0,-10-4-2,10 4 1,-9-6-4,9-4 1,0 6 0,-9-6-2,9 0 1,9 0-2,-9-6 1,9 2 0,-9-1-3,10-6-1,7 1 2,-8-1-3,10-3-1,-11-2-1,11-5 1,9 1 2,-11-1-1,11 0 3,-9-4 0,8 4 1,1 0 0,-1-4 1,1 6 0,-2-3-1,-7 6 0,8-4 3,1 3 1,-11 8 3,11-1 7,-9-1 9,0 1 12,8 10 19,-18 0 26,8 0 23,-6 5 19,6 11 17,-17-6 5,10 6-5,-10 4-19,0 1-16,0 6-22,0-3-21,-10 2-15,10-1-13,-9 6-9,1 0-9,8 1-4,-11-2-7,11 1-3,-8 0-2,8-6-13,-9 5-44,9-4-74,0 1-78,-9-7-77,9 6-74,9-7-75,-9-2-9,0 3 43,9-5 66</inkml:trace>
          <inkml:trace contextRef="#ctx0" brushRef="#br0" timeOffset="430373.7009">23756 13264 180,'0'0'373,"0"4"74,0-4 88,0 0-25,0 0-56,8 0-41,-8 0-48,9 0-58,1 0-83,-1 0-70,10 0-57,-11 0-55,1-4-55,1-3-80,8 7-150,-10 0-157,3 0-145,-11-4-93,8-1-26,1 0 38,-9-1 126,10 6 145</inkml:trace>
        </inkml:traceGroup>
      </inkml:traceGroup>
    </inkml:traceGroup>
  </inkml:traceGroup>
</inkml:ink>
</file>

<file path=ppt/ink/ink1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36:00.405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D83C4FF-A8CE-4049-AC7A-497692FC5D94}" emma:medium="tactile" emma:mode="ink">
          <msink:context xmlns:msink="http://schemas.microsoft.com/ink/2010/main" type="writingRegion" rotatedBoundingBox="7,999 3104,-487 3631,609 534,2097"/>
        </emma:interpretation>
      </emma:emma>
    </inkml:annotationXML>
    <inkml:traceGroup>
      <inkml:annotationXML>
        <emma:emma xmlns:emma="http://www.w3.org/2003/04/emma" version="1.0">
          <emma:interpretation id="{719EEC3B-6DBC-4909-8192-9739E55E2E53}" emma:medium="tactile" emma:mode="ink">
            <msink:context xmlns:msink="http://schemas.microsoft.com/ink/2010/main" type="paragraph" rotatedBoundingBox="7,999 3104,-487 3631,609 534,2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AC4DA1-CBAE-4CB1-BD4F-0E57D0B859AA}" emma:medium="tactile" emma:mode="ink">
              <msink:context xmlns:msink="http://schemas.microsoft.com/ink/2010/main" type="line" rotatedBoundingBox="7,999 3104,-487 3631,609 534,2097"/>
            </emma:interpretation>
          </emma:emma>
        </inkml:annotationXML>
        <inkml:traceGroup>
          <inkml:annotationXML>
            <emma:emma xmlns:emma="http://www.w3.org/2003/04/emma" version="1.0">
              <emma:interpretation id="{DA300523-62A1-4EF6-800C-8A0315138A5C}" emma:medium="tactile" emma:mode="ink">
                <msink:context xmlns:msink="http://schemas.microsoft.com/ink/2010/main" type="inkWord" rotatedBoundingBox="7,999 3104,-487 3631,609 534,2097"/>
              </emma:interpretation>
              <emma:one-of disjunction-type="recognition" id="oneOf0">
                <emma:interpretation id="interp0" emma:lang="en-US" emma:confidence="0.5">
                  <emma:literal>25/1/2025</emma:literal>
                </emma:interpretation>
                <emma:interpretation id="interp1" emma:lang="en-US" emma:confidence="0">
                  <emma:literal>25/1/20255</emma:literal>
                </emma:interpretation>
                <emma:interpretation id="interp2" emma:lang="en-US" emma:confidence="0">
                  <emma:literal>25/1/20225</emma:literal>
                </emma:interpretation>
                <emma:interpretation id="interp3" emma:lang="en-US" emma:confidence="0">
                  <emma:literal>25/1/202255</emma:literal>
                </emma:interpretation>
                <emma:interpretation id="interp4" emma:lang="en-US" emma:confidence="0">
                  <emma:literal>25/112025</emma:literal>
                </emma:interpretation>
              </emma:one-of>
            </emma:emma>
          </inkml:annotationXML>
          <inkml:trace contextRef="#ctx0" brushRef="#br0">-2969 1382 47,'0'0'101,"0"0"-9,0 0-8,0 0-9,0 0-10,0 0-5,0-4-9,0 4-6,0-5-3,0 5-3,0-5 2,0 0-5,0 0 1,0-1-3,-11 1-2,11-5-5,0 1-6,11-2-5,-11 0-3,0-5-5,8 2-1,-8-2-4,9 0-1,1 1-1,-1-1-1,0 1-1,-1-1 1,2 6-2,-1-1 1,0 2 0,1-1 0,7 5 1,-6 5 0,-3-6 1,1 6 1,0 6 2,1-1 0,-1 0 0,-1 6 1,-8 3-2,10 7 2,-10-1-3,9 1 1,-9 5-1,0 4 0,0 2 0,-9-2-1,9 0-1,-10 7 0,10-7 1,-8 2-1,8-2 1,-9-3-1,9-1 1,0-11 3,0 5 5,0-10 12,0 1 12,9-2 13,-9-3 9,8-6 5,2 0 0,8-11-7,1 7-12,-11-11-12,11-1-9,-1 0-7,0 1-5,1 0-3,-1-1-3,1-5-4,-2 6-11,-7-6-23,8 0-30,0 7-35,-9-2-34,0-4-35,10 3-36,-11 3-24,3-7 6,-3 5 19</inkml:trace>
          <inkml:trace contextRef="#ctx0" brushRef="#br0" timeOffset="252.6943">-2512 947 46,'-11'0'164,"11"-7"-18,0 7-29,0 0-21,0-3-17,0 3-14,0-6-18,0 6-13,11-10-9,-3 5-5,1-6-5,1 5-3,7-7-3,2 0-3,-1 4-4,1-6-3,-1 4-13,0 1-23,1-5-30,-2 4-32,-7-4-44,8 5-32,-8 0-9</inkml:trace>
          <inkml:trace contextRef="#ctx0" brushRef="#br0" timeOffset="776.0038">-2459 961 16,'0'17'26,"10"-3"-1,-10 2-3,0-1-2,0 1-1,9-6 0,-9 0-5,9 0-1,-9 1-2,10-6-1,-10 0-1,9 1 0,-1-6-1,-8 5 1,10-5-1,-1 0-1,0 0 0,1-5-1,-1-1-1,-1 6-2,1-5-1,1 0 2,8 0 3,-8-1 1,-1 3 2,9-8 1,-9 11 3,0-12-2,0 12 0,1-4-1,-2-1 1,1 5 2,10 0-1,-10 0 0,1 0 0,-2 5 0,1-1 0,0-4 0,1 12-1,-1-12 1,-1 11 1,-8-8 2,11 8 3,-11-6 4,8 6 3,-8 0 5,0-1 1,0 4 4,-8-3 2,8 5 2,-11-2 5,3-4 4,-1 6 5,-1-6 0,1 7 2,0-3-3,-9-4-5,9 1-3,-10-1-6,10-1-6,-9 2-7,9-5-6,-9-1-4,0 0-6,9-5-3,-1 0-5,-8 0-2,8 0-7,1 0-22,1 0-28,-1-5-32,-1 0-37,1-1-42,9-5-49,-9 8-10,9-13 10</inkml:trace>
          <inkml:trace contextRef="#ctx0" brushRef="#br0" timeOffset="1187.8397">-2321 299 66,'0'-6'150,"0"6"-30,0 0-31,0 0-17,9 0-6,-9 6 0,10-6-6,-1 10-4,-1 1-4,11-2-7,-10 7-5,0 5-4,9 0-2,-9-1-4,10 4-5,0 3-2,-2 4-3,2 5-2,-2-1-3,2 3-3,0 2-1,-1 1-4,0 0-2,0 1-2,1-2-2,0 3 1,7-8 0,-7 6-1,-1-6 1,0 1 0,1-5 1,-2 1-2,2-2 0,-10-5-1,9 2 1,1-6-1,-10-2-1,8 2-1,-6-6-8,-11-3-15,8 2-21,1-9-24,-9 6-27,10-6-32,-10 1-34,0-6-28,0 0 0,0 0 13</inkml:trace>
          <inkml:trace contextRef="#ctx0" brushRef="#br0" timeOffset="1710.6957">-1864 499 27,'0'0'33,"9"0"-1,-9-4-3,0 4 1,10 0 1,-10 0 2,8 0 0,-8 0 2,9 4 2,-9-4 0,10 7 2,-10-3-2,9 0-2,0 7-3,-1 0-5,3 3-7,-3 2-6,11-1-5,-10 5-4,0 1-2,9 5 0,-9-5-1,1 5-2,8-5 0,-10-2-2,3 8-10,-3-12-14,11 5-20,-19-4-19,9-1-28,-1 2-33,3-8-10</inkml:trace>
          <inkml:trace contextRef="#ctx0" brushRef="#br0" timeOffset="2106.1997">-1837 37 46,'0'-5'74,"0"-6"-14,0 6-9,0-1-3,0 2 2,0 4 3,9 0 3,1 0 3,-10 4 4,9 7 3,8 0 1,-6 5-1,-3-2-2,11 7-1,-1 4-3,0 1-5,1 6-6,-1-2-5,9 5-4,-8-4-6,-2 6-8,11 4-3,0-1-5,-10-3-7,10 4-3,-11 7-3,11-8-2,0 1 0,-10 0-2,9 6 0,0-6-1,-8 0 0,8-6 0,-9 1-3,9 0-12,-8-4-23,9-7-24,-11 1-30,2-6-38,0 0-41,-10-5-38,10-4-7,-11-1 11</inkml:trace>
          <inkml:trace contextRef="#ctx0" brushRef="#br0" timeOffset="2560.8125">-1188 350 32,'-9'-10'107,"0"6"-27,-1-7-17,2 6-14,8-6-8,-9 1-7,9 4-7,0-3-9,0-3-7,0 2-4,9 1-4,-1-2-3,2 0 0,-1 1-2,10-1 1,-10 2 0,10 4 1,-11-5-1,10 4 0,-8 1 1,7 5 0,-7 0-2,-1 5 0,0 1-1,1 4 1,-10 4 1,0-3-1,0 10 1,0-5 1,0 4 0,0 1 3,-10 5 4,1-6 6,9 1 6,-9 4 5,9-4 6,-10-2 2,10-2 0,0-2-1,-8 1 0,8-6 1,8 0-2,-8-3 0,10-3-3,-10 0-2,18-4-6,-8-4-7,7 0-5,2-3-10,-1-3-14,0 0-18,10 0-19,-9-5-23,-2-8-27,2 9-23,9-2-27,-11-5-3</inkml:trace>
          <inkml:trace contextRef="#ctx0" brushRef="#br0" timeOffset="2883.9487">-749 72 93,'0'-4'127,"-8"-2"-15,-3 6-15,11 0-11,-8 0-9,-1 0-10,-1 0-7,1 10-9,9-4-3,-8 5-5,-3-1-5,11-1-4,-8 7-6,8-1-5,0 2-5,0-3-5,0 2-2,0 5-5,8-10 0,3 2 0,-11 4 0,8-7-2,11-6 0,-10 6 1,-1-4-4,3 0 0,6-6 0,-8 0-1,10 0 0,-11-6-1,2 6 2,8-6 1,-8-4 0,-1 1-1,-1-2 2,1 0 0,-9 1-2,10-1-2,-10-3 0,0 4 1,-10-1-4,10-4 0,-9 11-1,1-7-7,-1 5-10,-1 6-18,-8-5-18,8 5-26,-7 0-28,7 5-37,1-5-31,0 0-6,1 0 8</inkml:trace>
          <inkml:trace contextRef="#ctx0" brushRef="#br0" timeOffset="4552.5802">-548 94 30,'-9'0'82,"0"5"-4,9-1 3,-9-4 3,9 0-5,-10 5-5,10-5-7,-8 0-7,8 0-12,0-5-13,-9 5-9,9-4-3,0-1-7,9 0-3,-9-1-3,0 1-1,8-1 0,2 2-2,-10-2 1,9-5-2,0 8-1,10-3-1,-11 1 0,1 0-2,1 0-2,-1-1-1,0 6 3,1 0 1,-1 0 3,-1 0 1,1 6 3,1-1-1,-1 0 1,-9 9-1,8-3-1,-8 5-1,0 0 0,0 5 1,0-7-1,0 7 1,-8-1 4,8 1 4,-9-2 5,9 2 8,-10 1 4,10-7 5,-9 1 1,9-1 1,-8-5 2,8 1 2,0-2 5,0-2 7,0-3 12,0 1 6,8-5 2,1 0-7,1 0-8,7-5-15,-6 1-15,6-3-14,2-2-9,0-2-4,-2 1-10,2 0-22,-2-1-38,2 1-43,-10 0-47,10 0-49,-2-7-50,2 4-34,-10-4 9,10 2 28</inkml:trace>
          <inkml:trace contextRef="#ctx0" brushRef="#br0" timeOffset="3274.3542">-511 6 94,'0'0'158,"-10"0"-39,10 0-32,0-6-18,-9 6-10,9 0-10,0-3-12,0 3-11,0-6-8,0 6-6,9-5-5,-9-1-3,10 1-2,-1 0-2,0 5 0,1-5-1,-1-1 0,-1 6-2,1 0 1,1 0 0,-1 0-1,-1 11 2,-8-6 1,11 6 0,-11 0 0,0 2 0,0 4 0,0 4 1,-11-7 3,11 7 1,0-1 3,-8-4 3,8-1 4,0 1 0,-9-6 2,9 0 3,0 0 3,0-4 5,9 4-2,-1-10 0,3 0 0,-3 0-5,1 0-7,10-10-8,-10 4-9,9-4-21,0 0-24,1-5-26,0-1-34,-2 2-40,2-7-35,8-1-6,-9 1 12</inkml:trace>
          <inkml:trace contextRef="#ctx0" brushRef="#br0" timeOffset="4838.624">-181-149 59,'-11'6'162,"3"-6"-24,8 5-22,0-5-16,-9 6-7,9-6-4,-10 0-9,10 0-8,0 0-8,0 0-10,0 0-8,10 0-9,-10 0-8,9-6-8,-1 1-8,3-1-6,-3 2-4,10-2-3,-8-5-12,7 8-17,-7-3-21,-1 1-27,10-5-29,-10 4-34,-1 1-30,1-5-25,1 5-1,-10-5 15</inkml:trace>
          <inkml:trace contextRef="#ctx0" brushRef="#br0" timeOffset="4521.4696">-18-215 45,'-8'4'62,"-2"7"-8,1-5-9,0 4-9,-1 1-7,10-8-8,-9 14-6,9-7-5,-8 1-2,8-6-2,0 4-2,0 1 1,0 1 0,8-5 0,-8 3-1,9-3 0,-9 3 2,10-2-1,-1-2-1,0-1 1,1 1-3,-2-5 1,-8 5-1,9-5-2,1 0 2,-1 0-1,0 0 0,-1 0 1,3 0 0,-3 0 0,1 0-1,1 0 0,-1-5-1,0 5 1,-9 0-1,10 0 1,-2 0 2,1 0 2,0 0 3,1 5 4,-1-5 2,-9 6 1,8-1 2,2 0 2,-1 0 3,-9 1 3,9-1 4,-9 1 8,0 3 8,10-5 4,-10 7 2,0-5 4,0 4 2,0 1 3,-10-2-3,10-4 0,-9 5-6,9 1-5,-9 0-10,-1-2-10,2-4-7,-1 6-6,-1-6-5,-8 0-5,10 5-13,-2-4-23,1-1-33,-10 1-35,10-6-38,1 0-41,-3 0-35,-6 0-2,8-6 17</inkml:trace>
          <inkml:trace contextRef="#ctx0" brushRef="#br0" timeOffset="4516.485">-100-170 117,'0'0'142,"0"0"-41,0 0-31,0 0-17,0 0-12,0-3-10,10 3-11,-1-6-7,-1 1-6,1 0-5,1 0-2,8-1-5,-8-5-11,7 7-21,-7-1-28,8-5-36,1-1-33,-11 6-13</inkml:trace>
          <inkml:trace contextRef="#ctx0" brushRef="#br0" timeOffset="5362.2636">-145-194 67,'0'10'52,"-10"-5"-6,1 1-5,9 3-2,-9 2 1,9-7-1,-8 13-2,-3-7 0,3-1-3,8 7-4,0-1-6,-9 0-6,9-3-3,0 2-3,0-3-5,0 5-3,0-5 1,0 2 0,0-2-1,0-5 2,9 4 3,-9-5 2,8 1 0,-8-3 1,19 3 1,-10-6-3,0 0-3,1 0-2,7-6-1,-7 3-3,8-3 0,1 1-1,-2-5 2,-7 4-2,8-5 1,0 7 0,-9-5-2,10-2 1,-10 5 0,-1 1-1,11 0-1,-10-6 0,1 6 1,-1 5-1,-9-5 1,9 5 1,1-4 2,-2 4 0,1 0 3,-9 0 2,9 4 2,1-4 5,-1 5 2,-9 0 4,8 6 0,-8-6 4,10 6 1,-10 0 2,0-2 2,0 1 5,0 6 2,0 0 1,0-7 3,-10 6 0,10 2-2,-8-3-2,8-2-3,-9 2-5,-1-4-5,-8 7-6,10-7-4,-2-1-6,1 2-4,-10-1-6,10 1-17,-10-8-27,11 8-30,-1-5-34,-10-6-37,10 4-41,1-4-23,-2-4 4,1-2 20</inkml:trace>
        </inkml:traceGroup>
      </inkml:traceGroup>
    </inkml:traceGroup>
  </inkml:traceGroup>
</inkml:ink>
</file>

<file path=ppt/ink/ink1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37:10.209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7837DB3-0E73-4FC3-B5EF-7457A6750809}" emma:medium="tactile" emma:mode="ink">
          <msink:context xmlns:msink="http://schemas.microsoft.com/ink/2010/main" type="writingRegion" rotatedBoundingBox="25622,1858 33662,492 33928,2062 25889,3428"/>
        </emma:interpretation>
      </emma:emma>
    </inkml:annotationXML>
    <inkml:traceGroup>
      <inkml:annotationXML>
        <emma:emma xmlns:emma="http://www.w3.org/2003/04/emma" version="1.0">
          <emma:interpretation id="{E986DE5E-8D75-4351-B18D-D9CEA0920C0E}" emma:medium="tactile" emma:mode="ink">
            <msink:context xmlns:msink="http://schemas.microsoft.com/ink/2010/main" type="paragraph" rotatedBoundingBox="25622,1858 33662,492 33928,2062 25889,34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AA5BC5-11FE-42DA-907A-90EB167E4637}" emma:medium="tactile" emma:mode="ink">
              <msink:context xmlns:msink="http://schemas.microsoft.com/ink/2010/main" type="line" rotatedBoundingBox="25622,1858 33662,492 33928,2062 25889,3428"/>
            </emma:interpretation>
          </emma:emma>
        </inkml:annotationXML>
        <inkml:traceGroup>
          <inkml:annotationXML>
            <emma:emma xmlns:emma="http://www.w3.org/2003/04/emma" version="1.0">
              <emma:interpretation id="{1E4AEFF8-FE74-4196-A911-97C34417402F}" emma:medium="tactile" emma:mode="ink">
                <msink:context xmlns:msink="http://schemas.microsoft.com/ink/2010/main" type="inkWord" rotatedBoundingBox="25622,1858 27444,1548 27711,3119 25889,3428"/>
              </emma:interpretation>
              <emma:one-of disjunction-type="recognition" id="oneOf0">
                <emma:interpretation id="interp0" emma:lang="en-US" emma:confidence="0.5">
                  <emma:literal>(this</emma:literal>
                </emma:interpretation>
                <emma:interpretation id="interp1" emma:lang="en-US" emma:confidence="0">
                  <emma:literal>(his</emma:literal>
                </emma:interpretation>
                <emma:interpretation id="interp2" emma:lang="en-US" emma:confidence="0">
                  <emma:literal>(This</emma:literal>
                </emma:interpretation>
                <emma:interpretation id="interp3" emma:lang="en-US" emma:confidence="0">
                  <emma:literal>(ones</emma:literal>
                </emma:interpretation>
                <emma:interpretation id="interp4" emma:lang="en-US" emma:confidence="0">
                  <emma:literal>(Chis</emma:literal>
                </emma:interpretation>
              </emma:one-of>
            </emma:emma>
          </inkml:annotationXML>
          <inkml:trace contextRef="#ctx0" brushRef="#br0">22760 1938 23,'0'-6'27,"0"6"0,0-4-1,0 4-2,0-5 0,0 0-1,0-1-5,0 6-4,0-5-3,0 5-1,0-5-1,0 5-2,0-5 1,0 5 0,0-6 4,0 6 4,0 0 2,0-4 2,0-3 1,0 7-1,-9-3-1,9 3-4,0 0-3,0-5-3,0 5-1,0-5 0,0 5-1,-10 0 0,10 0-1,0-6-1,0 6-1,-9 0-3,1 0 0,8 6 0,-10-1 0,-8 3 5,9 9 8,-9-2 8,-10 11 5,9 10 6,-8-1 3,9 13-2,-9 3-6,8 6-4,1-2-4,0 12-3,9-5-2,9 0-1,-9 0-1,18-6-2,0 1 1,9-1-3,0-9-2,9-2-2,10 1-3,0-8-6,8-3-20,2-9-29,8 4-49,-1-9-51,9-5-25,-8-7-9</inkml:trace>
          <inkml:trace contextRef="#ctx0" brushRef="#br0" timeOffset="1866.8228">22979 2088 27,'0'0'61,"-9"5"-1,9-5 2,0 0 0,0 0-5,0 0-5,-8 0-6,8 0-8,0 0-8,-11 0-7,11 0-2,0 0-4,-8 0-2,8 0-2,0 0-2,-9 0-1,9 0 1,0 0 0,-10 0 1,10 0 1,-9 0 1,0 0 1,-1 0 0,10 0 1,-8 0 0,8 0 0,0 4 0,-9-4 1,9 0 4,0 0 3,0 0 4,9 0 3,-1 0 2,2 0 0,8 0-1,9-4-4,1 4-4,0 0-2,18-5-4,-10-1-6,1 1-1,7-1-2,3 1-2,-2 0-3,-7-6 1,7 8-1,1-3-2,-10 1 0,0-5-2,-8 4 1,0 1-1,-1-1-1,1 3-1,-11-3-8,-7 1-16,-1 0-29,0 0-35,-9 5-42,0 0-46,0-6-32,-9 6-3,-10 0 19</inkml:trace>
          <inkml:trace contextRef="#ctx0" brushRef="#br0" timeOffset="2226.8532">23162 2066 27,'0'-5'61,"-9"5"-6,9 0-7,0 0-8,0 0-10,0 0-6,0 0-7,0 5-4,0 0-5,0 1-1,-9-1 0,9 6 1,0 4 3,-10 1 2,2-2 2,-1 7 1,9 5 0,-10-5 0,1 3 0,0 3-3,-1-6-3,10 4-1,-9 1-1,1-1-2,8-4-3,-9 1-1,9-3-2,0 2 0,-10-7-2,10 3 1,0-2-1,0 1 0,0-7 0,0-4-8,0 6-15,10-6-22,-10 1-27,0-6-38,9 0-19</inkml:trace>
          <inkml:trace contextRef="#ctx0" brushRef="#br0" timeOffset="3528.6493">23408 2006 61,'11'-6'63,"-3"1"-9,-8 0-8,9 0-7,1-1-8,-10 6-7,0 0-3,9 0 0,-9 0 1,0 6 2,0-1 0,0 5 1,0 5-3,0 1-3,0 0-5,0 3-1,-9 3-2,9 2 0,0-3-3,-10 5-1,10 0 0,-9 0 0,9 4-3,-8-4-2,8-6-1,-11 7-1,11-2 0,-8-5 0,8 1-1,-9-1 1,9-4 0,-10 0-1,10-7 1,0 7 0,-9-11 1,9 6 0,0-6-1,0 0 3,0 0-1,-9-5-1,9-5-1,0 0 0,9 0 0,-9-6-2,0 0 0,9 1 1,-9-4 1,10-7-1,-1 4 1,-1-2-2,3 3 0,-3-3 1,1 2-1,1 2 1,-1-1 0,8 0 0,-7 7 0,-1-6-1,0 4 1,1 2-1,-1 2-2,-1-2 2,2 4 0,-1-1 1,0 6 1,0-5 0,1 5 1,-2 5 0,-8-5 1,9 6-2,1-1 0,-10 0 0,9 6-1,-9-2 1,0 2-2,0 4 0,0-6 2,0 7 0,0 0 2,0-1-1,0 2 1,0-3-1,0 2 0,0-1-1,0-6 0,0 8-1,0-7 0,0 1 1,9-1 0,-9 0 0,10-6-1,-10 2 0,9-1 0,-9-5 0,8 0 0,1 0 1,1 0 1,-1-5 1,0-1-1,1 2 0,-2-6 2,11 0-3,-10-6 1,0 2-1,-1-3 1,2-4-1,-1 1 0,0-1 1,1 1-1,-1-7 1,-1 8-1,3-3 0,-11-2 1,8 3 0,-8 5 0,0 0-1,9 1 0,-9 1 0,0 2 1,0 1-1,0 7 0,0 0 1,0-7 0,0 11 0,0-5-1,0 5 1,0 0 1,-9 5-2,9 1 1,0-1 0,-8 3 0,8 3-1,-11 5-1,3-6 1,8 11 0,-9-4 0,9 2 0,-10 6-1,10-4 1,0 0 0,0-1 1,0 6 0,0-5 0,0-1-1,0 1 2,0-2 0,10-2 0,-10-2-1,9 1 2,-1-6 0,3 5 1,-3-4 1,1-6 0,0 0-2,10 0 1,-1-5 0,-9 0-2,10-5 0,-2 0 0,2-5 0,-10 4 0,10-9-2,-2 0 0,2-1 1,-2 0-1,-6-9 0,6 4 0,2-4 1,-10-1 0,9 1-1,-9-1 0,1-6 1,-1 7 2,0 6 0,-1-4 2,-8 3 1,11-1 2,-11 6 2,0 0 1,0 4 0,0 1-2,0-1-2,0 2-1,-11 4-4,11 5-1,-8-5 1,8 5 0,-9 0 0,9 0-2,-9 0 0,9 5 0,0-5 0,0 5-1,0 1 1,0-3 0,0 8 2,0-6-1,9 0 0,-9 6 2,9 0-2,-1-7 0,3 7 0,6-1 1,-7 0 1,8 0 1,-8-4-1,7 3-1,2 3 0,-10-1 0,10 3-1,-11-4 4,1 6 4,1-2 3,-1-3 4,0 5 3,-9-2 1,0 2 0,0 5-1,0-7 2,-9-1-1,0 1 0,-10 2 0,11-6-2,-11 1-1,0 0-5,-7-2-1,7 1-4,0-5-2,-9 6-3,11-6-2,-11-5-14,10 4-22,0 2-34,-1-6-45,0-6-60,2 2-29,8-1-6,-1-6 13</inkml:trace>
          <inkml:trace contextRef="#ctx0" brushRef="#br0" timeOffset="3741.1609">23865 1872 109,'0'-11'87,"0"6"-28,-8-1-20,8 1-15,0 5-9,8-5-6,-8 5-6,0 0-10,10 0-22,-10 0-35,9 0-31,0 5-18</inkml:trace>
          <inkml:trace contextRef="#ctx0" brushRef="#br0" timeOffset="51972.5161">23170 1449 87,'-8'-3'83,"-1"3"-1,0 0-3,-1 0-3,2-6-1,-1 6 0,9 0-2,-19 0-7,10 0-3,-1 0-3,-7 0-4,8 0-4,-10 6-6,10-6-4,-9 3-7,-1 3-5,1-1-2,-1 5-3,2 1-1,-11-1 0,10-1 0,0 2 3,-9 5 2,8 0 5,0-1 1,-7 6 3,7-1 1,0 5 1,2 7-3,-2-2-2,1 5 0,8 6-3,-7 2-1,-2 2 2,0 2 6,10 4 8,-9 1 2,9-2 8,0 1 7,-10 7 3,19-1-5,-8-2-4,8 3-3,0 2-3,0-2-5,8-1-5,11-5-3,-1 2-4,9-2-5,1-5-8,9 0-2,8-7-6,2-5-3,7 2-4,1-6-3,0-5-11,9-5-45,-9-1-73,9-5-80,-1-4-83,-8-6-92,1-1-40,-3-8 20,-6 4 55</inkml:trace>
        </inkml:traceGroup>
        <inkml:traceGroup>
          <inkml:annotationXML>
            <emma:emma xmlns:emma="http://www.w3.org/2003/04/emma" version="1.0">
              <emma:interpretation id="{30BFF129-7CE2-4201-B707-BE7B14E8972A}" emma:medium="tactile" emma:mode="ink">
                <msink:context xmlns:msink="http://schemas.microsoft.com/ink/2010/main" type="inkWord" rotatedBoundingBox="27799,1692 30776,1187 31004,2534 28028,3040"/>
              </emma:interpretation>
              <emma:one-of disjunction-type="recognition" id="oneOf1">
                <emma:interpretation id="interp5" emma:lang="en-US" emma:confidence="0.5">
                  <emma:literal>global</emma:literal>
                </emma:interpretation>
                <emma:interpretation id="interp6" emma:lang="en-US" emma:confidence="0">
                  <emma:literal>globate</emma:literal>
                </emma:interpretation>
                <emma:interpretation id="interp7" emma:lang="en-US" emma:confidence="0">
                  <emma:literal>globoid</emma:literal>
                </emma:interpretation>
                <emma:interpretation id="interp8" emma:lang="en-US" emma:confidence="0">
                  <emma:literal>globed</emma:literal>
                </emma:interpretation>
                <emma:interpretation id="interp9" emma:lang="en-US" emma:confidence="0">
                  <emma:literal>globose</emma:literal>
                </emma:interpretation>
              </emma:one-of>
            </emma:emma>
          </inkml:annotationXML>
          <inkml:trace contextRef="#ctx0" brushRef="#br0" timeOffset="5677.6313">25063 2036 71,'9'-16'111,"-9"2"-10,0-7-8,9 5-10,-9 2-7,-9-3-7,9 7-2,0-6-4,-9 1-5,9 5-7,-8-5-5,-2 4-5,1 6-11,0-6-7,-10 6-6,0 1-5,11 4-5,-10 0-3,-9 0-2,8 4-1,0 1-1,-7 6 1,7 0 1,0 2-2,2 4 0,-2 4 2,2-1 2,-2 1-3,10-1 0,-1 1 3,10-1-3,-9 1-1,9-1 0,9 1 1,-9-6-1,10 0-1,-1 1-2,10-6 0,-11 1-2,10-7 1,1 2-1,8 0-1,-8-6 2,-2 0 0,11 0 0,-9-12 1,-2 8 3,2-7 0,-2 1 0,-6 0 1,6-7 0,-7-2-1,-1 3-2,0-3 0,1-2 0,-2 1 1,1 4 1,-9-5 1,0 7 2,0-3 0,9 2 1,-9 4-2,0 1 0,0 5 1,-9-1-3,9 6-1,0 0 1,0 6 0,0-1 1,-9 5 0,9 6 0,0-2 2,0 8-1,-8-1-1,8 3-1,0 3 0,0-2 2,8 7-1,-8-1 0,0-2 1,9 3-1,-9 3 0,0-3 2,9 3 0,-9-4-3,0 5 1,0-4 0,0 3-1,0-5 0,0 2-1,-9-2 1,9-4-1,-9 0 1,1 0-1,-2-7 0,1 3 2,-10-1-1,2-6-1,-2 0 0,-9-4-2,11-1 1,-11-5-4,1 6 2,-1-11 1,9 0-2,-8 0 1,9-5-2,-9-6-1,8 1 0,10-1-1,0-4 0,-1-5-1,2-1 2,8-5 3,0 5-1,8-3 2,2-3 1,-1 6 1,10-4 1,-2 4-1,11-4-1,-9 4-6,8 2-13,1 2-18,8-4-20,-8 7-24,8-2-29,-8 1-32,8-1-24,-9 0-1</inkml:trace>
          <inkml:trace contextRef="#ctx0" brushRef="#br0" timeOffset="6517.7308">25310 2020 22,'0'0'45,"0"0"-13,0 0-11,9 0-6,-9 0-4,0 0-5,10 0-4,-10 6 0,9-6 0,-1 0-2,-8 5 0,9-5 2,10 0 0,-10 0 2,1 0-2,7 0 2,-7-5-2,8-1 0,-8 1 0,7-1-1,-8-3 0,1-6 1,7-1 1,-6 2-2,6-3 0,-7-9 1,8 5 0,-10-3 1,2-3-2,-1-3 0,0-6-1,1 5 0,-1-4 0,-1-3 0,3 3-1,-3-1 0,-8 1 0,9 3-1,-9 0 2,9 2 0,-9 6 5,10 3 2,-10 5 1,0 1 1,0 3-2,0 3-1,0 4-3,0 5-1,-10 0 2,10 10 3,-9 0 3,9 5 5,-9 7 9,1 2 3,-3 3 2,3 3-2,-1 7-2,9-1-4,-10 0-7,1 5-2,9-6-4,0 1-1,-9 6 0,9-6-3,0-5-2,0 5 0,0-6-1,0-4 3,9 1-2,-9-3 2,9-3 2,1-1 0,-10-4-1,9-2 1,-1-3-1,11-6 0,-10 0 0,0 1 0,10-6 2,-11-6-2,11 1 1,-10 0-1,10-6 2,-11-3-4,1-2 1,10-4 0,-10-1-1,9 1 4,-9-1 6,1 1 4,-1-1 4,-9 4 5,9 4 2,-9-4 0,8 7-4,-8 0-4,0 6-5,0-2-3,-8 1-5,8 5-2,-9 0-4,9 5-1,-9 1 1,-1 8 0,10-4 1,-9 7-1,9-4 1,-8 4-2,8 4 3,0-1-3,0-3 0,0 2 0,0 2 1,0-7 0,0 3-1,8-2 1,1 1 1,-9-2 2,10-3-2,-1 0 1,0-7 1,10 7-1,-11-11 0,1 4-2,10-4 1,-10 0 1,9-4-1,-9-3 1,10-1 1,-10-3 3,-1 0 2,11 1 2,-10-4 0,-9-2 1,10 0 1,-10-4-2,0-1-1,0 6-3,0-6 0,-10 1-2,10 4-3,-9 5-5,-10-3-11,11 4-16,-11-1-19,10 0-25,-8 6-34,7 1-36,-8-2-30,8 2-6,1 4 9</inkml:trace>
          <inkml:trace contextRef="#ctx0" brushRef="#br0" timeOffset="7238.2405">26215 1290 48,'0'-14'79,"9"4"-14,-9-1-12,9 5-13,-9-4-6,0 10 1,10 0 4,-10 0 5,0 10 7,8 1 6,-8 5 0,0 9-3,0 2-8,0-3-6,0 12-6,0 1-5,0 3-2,0 1-4,0 1-1,0-1-1,9 5-1,-9-5-2,0 4-4,0-4-1,0 2-3,0-8-5,10 2 0,-10-2-3,0-5 0,0-3-2,0-1 0,0-1 2,9-4-2,-9-5 0,0-2-1,0-3 1,0 4 0,0-11-1,0 3 0,0-3 1,0 2 0,0-12-1,0 2 0,0-3 0,0-1 0,0-8-1,0 0 1,0 2-3,0-7-1,0 1-3,9-7-3,-9 7-2,10-7-2,-1 2-2,-1-2 0,1 8 1,1-2 1,-1 1 1,-1 5 5,3-1 2,-3 1 2,1-1 3,10 6 1,-10 0 0,-1-1 0,11 1 1,-10 4 0,10 3 0,-11-3-1,11 6 1,-1-5-1,-8 5 2,7 0 0,2 0-2,0 0 0,-2 5 1,-8-5-1,10 6 0,-10-3 1,9 7 2,-9 3 1,1-4-1,-1 6 3,-9 1 1,0 4-3,0-4 2,0 4 1,-9 6 0,-1-5-2,1-1-1,1 1 1,-2-1 0,-8-3 0,8 2 0,-7-3-1,-2 0 1,1-2-3,0 2 2,-1-2-3,-7-3 0,7-1 1,0 1 0,1-5-1,-9 3-1,8-5-3,2-4-11,-2 7-21,0-7-24,10 0-29,1 0-38,-1 0-39,-1-7-13,1 3 7</inkml:trace>
          <inkml:trace contextRef="#ctx0" brushRef="#br0" timeOffset="21433.8167">27201 1594 47,'0'-5'64,"0"5"-2,0-5-4,-8 0-2,8-1 3,-9 1-2,9 1-5,-10-8-5,1 12-1,9-9-2,-8 4-5,-1-1-2,-1 6-3,1-5-2,0 0-5,-1 5-3,-7-5-3,7 5-3,1 5-4,-9 0-1,8 0-2,-7 1-2,-2 4 0,0 0-3,2 0 0,-2 6-2,1-1 1,8 1-1,-7-2 1,7 7 2,-8-1 1,10-4-1,-2 9-1,1-2 0,9-4-1,0 2-1,0-1-1,0 1 0,0 0 0,9-1 0,1-4-2,-2-1 0,1 0 0,0-5-1,1 1 0,7-2 2,-7-3-2,8-6 1,-8 0 0,7 0 0,-8 0-1,10-6 0,0 2 0,-10-6 0,9-1 0,-9 1 0,9-7 0,-8 4 0,-2-9 0,1 3 0,10-8 0,-10 2 3,1 4-2,-10-5 2,9 7 3,-1 2 5,-8-4 9,0 7 6,9 4 7,-9-1 3,0 0 0,0 7-4,0-1-8,0-1-5,0 2-6,0 4-3,0 4-2,0 2-1,0-1 1,0 10 2,0-4 3,0-1 1,0 10 1,0-5 1,0 5 0,0 3-2,10-9-2,-1 7-2,-9-1-2,8 1-1,3-5 1,-3-2-1,1 2 0,1 0-1,-1-8 1,8 3-1,-7 0 0,-1-1-1,0-4 1,10-1 0,-11-5-1,3 5 0,6-10-2,-8 5-1,1-5-1,-1-6-1,-1 1 0,2 0 0,-1-5 0,-9-1 1,9-4 0,1-6 0,-10 1-1,9-7 1,-9 0-1,0-3-3,8-1 0,-8-5-2,0-4 0,11-2 1,-11-5 0,0 1-1,8 5 2,-8-5 0,0 0 1,9 4 0,-9 0 0,0 6 2,0 6 0,9-2 0,-9 6 0,0 5 0,0 2 0,0 2 2,0 6-1,0 2 0,0 4-1,-9-1 0,9 5-1,0 3-1,-9 3 0,9 3 0,-8 8 2,8 5 1,-11-2 0,3 7 1,-1 5-2,9 5 1,-10 0 2,1 5 0,9-1-2,0 3 1,0-3 0,0 6-2,0 1 0,9-1 0,-9-6 0,10 7 0,-10-7 0,17 6 1,-6-5-2,-3-4-10,1 3-16,10-3-21,-2-8-24,-7 3-26,8-7-21,1 1-21,-2-1-14,-7-3-16,8-8-24,-8 1 2,7-5 12</inkml:trace>
        </inkml:traceGroup>
        <inkml:traceGroup>
          <inkml:annotationXML>
            <emma:emma xmlns:emma="http://www.w3.org/2003/04/emma" version="1.0">
              <emma:interpretation id="{47DD9240-14F9-4EF1-9F28-7DEB5AD3A063}" emma:medium="tactile" emma:mode="ink">
                <msink:context xmlns:msink="http://schemas.microsoft.com/ink/2010/main" type="inkWord" rotatedBoundingBox="31283,1405 33746,986 33882,1790 31419,2208"/>
              </emma:interpretation>
              <emma:one-of disjunction-type="recognition" id="oneOf2">
                <emma:interpretation id="interp10" emma:lang="en-US" emma:confidence="0.5">
                  <emma:literal>scope</emma:literal>
                </emma:interpretation>
                <emma:interpretation id="interp11" emma:lang="en-US" emma:confidence="0">
                  <emma:literal>slope</emma:literal>
                </emma:interpretation>
                <emma:interpretation id="interp12" emma:lang="en-US" emma:confidence="0">
                  <emma:literal>stope</emma:literal>
                </emma:interpretation>
                <emma:interpretation id="interp13" emma:lang="en-US" emma:confidence="0">
                  <emma:literal>Scope</emma:literal>
                </emma:interpretation>
                <emma:interpretation id="interp14" emma:lang="en-US" emma:confidence="0">
                  <emma:literal>scooped</emma:literal>
                </emma:interpretation>
              </emma:one-of>
            </emma:emma>
          </inkml:annotationXML>
          <inkml:trace contextRef="#ctx0" brushRef="#br0" timeOffset="25652.0723">28244 1285 54,'9'-6'71,"-9"3"-3,0-3-2,0 2-1,0-2-4,0 1-4,9-1-2,-9 1-4,0 0-4,0 0-3,0-4-1,0 9-4,-9-6 0,9 0-2,0 1-3,0 5-4,-9-4-2,9-2-1,-10 1-4,2 5-1,-1-5-1,9 5-2,-19-6-3,10 6-3,1 0-2,-11 0-2,10 0-3,-1 6-2,-8-6 0,10 5-2,-11 6 0,10-7-1,-1 7 0,1-1 0,1 0 0,-3 0 0,3 7 1,-1-7 0,9 4 0,-10-3 1,10-1-2,0 7 0,0-8 0,0 1-1,0 1 1,10-1 1,-10 0-1,9 0 1,-1 1-2,3-7 0,-3 2 0,1-1-1,1 0 2,8 1-1,-8-2 0,-2-4 1,10 6-1,-8-6 0,-1 5 0,10-5 0,-11 0 0,11 0 0,-10 0 0,8 0 0,-7 0 0,-1 0 0,10 0 0,-10 0 0,-1 0 0,3 6 1,-3-6 0,10 0 0,-8 0-1,-10 3 0,9-3 0,-1 6 1,11-6-1,-19 5-1,9 0 0,1-5 1,-1 5-1,-1 1 0,-8-1 1,9 1 0,1-2 1,-10 2-1,0-3 1,9 3 1,-9 5-1,0-6 0,0 0 0,-9 6-1,9-6 1,0 0-1,-10-1-1,1 8 2,1-8 0,-1 1 0,-1 6 0,1-6 1,-10 0-1,11 0-1,-11 1 0,1-2 0,-1 7 0,2-11 1,-2 4 2,10 1 0,-18-5-1,18 0 0,-10 6 0,0-6 0,2 0 0,7 0 0,-8 0-1,10-6-1,-2 6-1,1 0-2,9-5-4,-9 5-13,9-4-18,0-1-21,-10-1-28,10 2-29,10-2-33,-10-4-31,9 5-12,0-6 9</inkml:trace>
          <inkml:trace contextRef="#ctx0" brushRef="#br0" timeOffset="26141.3151">28582 1266 65,'0'-6'95,"9"1"-7,-9 5-8,0-6-11,9 6-11,-9 0-13,0 0-13,0 0-6,0 0-4,-9 0-1,9 6-1,-9-1 1,9 5 1,-8-1-2,8 2-2,-10 5-3,1-5-2,9 3-2,-9 2-3,-1 5-2,10-7-3,-9 3 1,9-2-1,0 0-2,0 5 0,0-4 1,0 0-1,0 0 1,9-7-2,-9 7 0,10-6 0,-1 1 0,0-2-2,1 3 1,-2-8-1,1 1 2,10 1 0,-2-1 0,-6-5 1,6 5-1,-7-5 2,7-5-1,2 0 0,-10-1 0,10 1 1,-2 1-1,-7-8-1,-1 3 1,9-7-1,-8 6 0,-2-7 0,1 4-1,-9-4 0,10-4-1,-10 7-1,0-2 2,-10-4 0,1 3-2,1 3 1,-2-2 0,-8 1-3,-1 0-10,2 4-15,-2 1-20,0-1-26,2 0-35,-2 8-39,2 3-11,-2-6 4</inkml:trace>
          <inkml:trace contextRef="#ctx0" brushRef="#br0" timeOffset="28423.3187">28865 1085 28,'-8'-5'45,"8"5"-2,0-5-5,-9 5-1,9-6-2,-10 6-2,10-3-3,-9 3-4,0 0-6,9 0-5,-10 0-2,1 0-4,1 0 3,-2 0 3,-8 3 5,9 3 5,-1-1 3,-7 0 5,-2 11 1,10-7 1,-10 1-2,2 7-3,-2 4-4,0-7-3,2 7-4,-2-1-4,10 6-4,-9-5-1,9-2-1,0 8-1,-1-2 0,10-4-1,-9 5 2,9-5 0,0-1 0,0 7 2,9-8 1,-9-3 2,10 3 3,-1-2-1,10-2 1,-11-4-1,10-2-3,-8 7-1,7-11-2,2 6-4,0-6-1,-2 0-1,2 0 0,9 1-2,-11-2 0,2-4 0,-10 0-2,10 0-1,-2 0-2,2 0-10,0-4-13,-2 4-20,2-6-23,-1 1-29,-8 0-28,7 0-31,2-6-15,0 2 2</inkml:trace>
          <inkml:trace contextRef="#ctx0" brushRef="#br0" timeOffset="28877.5486">29203 1069 17,'-8'0'58,"8"-3"-7,0-4-7,-9 7-3,9 7 0,-10-7-1,1 3 4,0 3 4,9 4 1,-8 1-4,-3 0-5,3 2-5,-1 4-6,9 4-5,-10-7-7,1 7-3,0-1-3,-1 1-2,10 5-2,-8-7-1,8 8-2,0-5-1,-9-3-1,9 2-1,0-7 0,9 7 1,-9-5 0,0 0-1,8-2 1,2-3 0,-1-1 0,0 1-2,1-1 0,-1-4 1,-1-3-1,11-3-1,-10 6 1,10-6-1,-10-6 1,9 6 0,0-3 1,-8-7 0,7-1 1,-8 0-1,1 1-1,8-5-1,-8 0 0,-2-7-1,1 7-1,-9-5 1,10-1 2,-10-4 0,0 4 0,0-1-1,-10 3 1,10-2-4,-9 1-6,1 5-12,-11-1-17,10 5-19,-10 2-28,11 2-33,-11 4-26,10-3-2</inkml:trace>
          <inkml:trace contextRef="#ctx0" brushRef="#br0" timeOffset="29579.6382">29496 1028 42,'0'-5'99,"9"5"-17,-9 0-11,10 0-5,-10 11-1,9-6-1,-9 5-4,0 7-4,0-3-3,0 7-4,0-2-6,0 3-6,0 4-6,0-1-7,0 7-5,0-2-5,0-6-7,0 8 0,0-2-1,0 2-3,0-6 0,0 4-2,0-4 0,8 0-1,-8-1 1,0 1 1,0-6-1,0 1 2,0-5-3,0 4 2,11-9-1,-11 4 0,0-4 1,0-1-2,8-7 1,-8 5-2,0-5 0,0-3 0,9 0 0,-9 0 1,0-3 0,0-8 0,0 1 0,0-1 1,0-4-1,0 0-3,0-6 1,0 1 0,0-1-2,0-11-1,0 8 1,0-8 0,0 2-1,0-1 1,9-5 1,-9 6 1,10-8 0,-10 3-1,9-1 2,-1-1 0,2 2 0,-1 5 0,0-7 0,1 6 1,7 0-1,-8 0 0,10 5 1,-10 2 0,10 3 0,-11 1-1,11-3 0,-1 9 0,0 0 1,-9-3 0,10 7 1,0 0 1,-2 4-1,-8 1-1,10 0 0,-11 5-2,11 0 0,-10 5-1,1 0 2,8 6 2,-18 4 1,8 2-1,2-3 0,-10 7 0,0-2 2,0 3-2,0 4 0,-10-1 1,10 1 1,-8-6 1,8 5 0,-9-2-2,-10-4 2,10 3-1,1-9 0,-11 9-1,0-6 2,1-6 0,0-1 0,0 2-1,-1-1-1,1 0 3,9-5-5,-19 1-2,20 0-6,-11-6-12,10 4-23,-10-4-34,10 0-40,9 0-50,-8-4-20,-1-2-2</inkml:trace>
          <inkml:trace contextRef="#ctx0" brushRef="#br0" timeOffset="30118.5425">30172 854 21,'0'5'28,"10"0"-1,-10-5-7,9 9-4,-9-2-3,9-7-2,-9 6 0,10-2-4,-1 2 1,-1-3-1,1-3-1,10 6-1,-10-6-2,1 0 1,7 0-4,-7 0 0,8-6-1,-10 6 1,11-3-1,-10-7 1,10 4 0,-11-5 1,3 1 2,6 0-3,-8-1 2,1-5-1,-1 7 6,-1-7 4,-8 6 4,0 0 5,10 0 2,-10 0 2,-10-1-4,10 5-4,-8 1-4,-1 5-3,-10-5 0,10 10-1,-10-5 5,2 5 3,-2 1 3,0 5 5,-7 3 2,7-4 6,1 6 2,0 5 4,-1-1 1,2 1 1,7 0 0,-8 4 0,8 1-4,1-6-3,1 7-4,-2-3-6,1-3-1,9 5-3,0-6-5,9 1-4,-9-1 1,10-4-3,-2 0-1,11 0-1,-10-6-3,10-1 1,-2 2-3,2-6-1,-1 6-9,9-11-18,-8 4-24,9 1-30,-1-5-42,-10-5-49,11 5-20,-9-4 2</inkml:trace>
        </inkml:traceGroup>
      </inkml:traceGroup>
    </inkml:traceGroup>
  </inkml:traceGroup>
</inkml:ink>
</file>

<file path=ppt/ink/ink1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37:29.031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9E54015-1F20-494F-A38F-80EC9C90FC62}" emma:medium="tactile" emma:mode="ink">
          <msink:context xmlns:msink="http://schemas.microsoft.com/ink/2010/main" type="writingRegion" rotatedBoundingBox="33492,8872 33830,8872 33830,9767 33492,9767"/>
        </emma:interpretation>
      </emma:emma>
    </inkml:annotationXML>
    <inkml:traceGroup>
      <inkml:annotationXML>
        <emma:emma xmlns:emma="http://www.w3.org/2003/04/emma" version="1.0">
          <emma:interpretation id="{FB1AAED4-2077-4AC7-8CED-3785197F7EAF}" emma:medium="tactile" emma:mode="ink">
            <msink:context xmlns:msink="http://schemas.microsoft.com/ink/2010/main" type="paragraph" rotatedBoundingBox="33492,8872 33830,8872 33830,9767 33492,9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C3DCB9-B3E8-449F-8DC0-85877A2FF2A9}" emma:medium="tactile" emma:mode="ink">
              <msink:context xmlns:msink="http://schemas.microsoft.com/ink/2010/main" type="line" rotatedBoundingBox="33492,8872 33830,8872 33830,9767 33492,9767"/>
            </emma:interpretation>
          </emma:emma>
        </inkml:annotationXML>
        <inkml:traceGroup>
          <inkml:annotationXML>
            <emma:emma xmlns:emma="http://www.w3.org/2003/04/emma" version="1.0">
              <emma:interpretation id="{70C1582A-A27A-48B1-8BE0-97A236C4C171}" emma:medium="tactile" emma:mode="ink">
                <msink:context xmlns:msink="http://schemas.microsoft.com/ink/2010/main" type="inkWord" rotatedBoundingBox="33492,8872 33830,8872 33830,9767 33492,9767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P</emma:literal>
                </emma:interpretation>
                <emma:interpretation id="interp2" emma:lang="en-US" emma:confidence="0">
                  <emma:literal>p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248 770 60,'-19'22'62,"1"-6"-2,-1-2-4,2 2-4,7-5-5,-7-1-5,-2 0-8,1-6-6,8 8-2,-7-8-3,7 3-1,1-7 0,-10 0 4,10 0 0,1 0-2,-1-7-4,-1-2-3,10-2-2,-9 1-5,9 0-3,0-7 0,0-2-2,0-2-1,0-4 0,9-7-3,-9-4-1,10 0 0,7-10-2,-8 0-1,1-6-1,8 2 0,-8-2 2,7 1-2,2-2 2,-2 12 0,-6-5 1,6 11 1,2-1 0,-11 5 0,3 5 1,6 0-1,-8 11-1,1-2-1,-1 4-1,-1 2 1,11 0 0,-10 7 0,1 4 2,-1 0 1,-1 0 0,1 9-1,-9-3 0,10 10 1,-1 0 0,-9 8 0,0-4 1,0 7 2,-9 4-2,9-1 0,-10 1 2,1 0-1,-8-1 3,7 7 1,-8-6 1,8 0 5,-7-1 2,7-3 2,-8-3-1,-1 2 2,11-5 0,-11-1-4,10-5 0,1 1-3,-3-6-1,11 1 2,-8-1 1,-1-4 2,9-1-1,0-5 2,0 0-2,0-5-3,0 5-6,0-11-2,9 6-1,-9-6-2,0 1 0,0 6 0,0-8 0,8 3 0,-8-2-2,0 2 0,0-3-1,-8 2 2,8-4 0,0 3 1,0 0-2,-9 2 1,9 2-1,0-2 1,-9-1-2,9-1 0,-10 6-1,1-4-1,9 3-5,-8 1-7,-2-5-9,10 4-8,-9 1-10,9 0-10,-9 0-11,9 0-12,-10 1-13,10-3-16,0 1-21,-9-4-14</inkml:trace>
        </inkml:traceGroup>
      </inkml:traceGroup>
    </inkml:traceGroup>
  </inkml:traceGroup>
</inkml:ink>
</file>

<file path=ppt/ink/ink1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43:30.537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  <inkml:brush xml:id="br1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65423BA-5B84-48AD-89DE-E5E72BAE4E83}" emma:medium="tactile" emma:mode="ink">
          <msink:context xmlns:msink="http://schemas.microsoft.com/ink/2010/main" type="writingRegion" rotatedBoundingBox="-795,707 33226,-2309 34451,11508 430,14525"/>
        </emma:interpretation>
      </emma:emma>
    </inkml:annotationXML>
    <inkml:traceGroup>
      <inkml:annotationXML>
        <emma:emma xmlns:emma="http://www.w3.org/2003/04/emma" version="1.0">
          <emma:interpretation id="{39B52ED4-2828-4D33-B2C0-537CB8B987CD}" emma:medium="tactile" emma:mode="ink">
            <msink:context xmlns:msink="http://schemas.microsoft.com/ink/2010/main" type="paragraph" rotatedBoundingBox="1833,359 20819,-267 20884,1703 1899,23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5F53B7C-7481-46EB-B804-7AEB9EF7E756}" emma:medium="tactile" emma:mode="ink">
              <msink:context xmlns:msink="http://schemas.microsoft.com/ink/2010/main" type="inkBullet" rotatedBoundingBox="1881,1786 2326,1771 2344,2317 1899,2331"/>
            </emma:interpretation>
            <emma:one-of disjunction-type="recognition" id="oneOf0">
              <emma:interpretation id="interp0" emma:lang="en-US" emma:confidence="0">
                <emma:literal>•</emma:literal>
              </emma:interpretation>
            </emma:one-of>
          </emma:emma>
        </inkml:annotationXML>
        <inkml:trace contextRef="#ctx0" brushRef="#br0">-1376 1646 46,'0'0'45,"0"4"-13,0-4-9,0 0-3,9 0-4,-9 0-2,0 0-6,0 0-1,0 0 0,8 0 2,-8 0 1,10 0-2,-2 0 2,-8-4 0,8 4-2,2-6-3,-2 3-3,0-3 1,2 2 1,-2-2 1,9 2-3,-8-6 2,-1 1-1,1-1 1,0 0 0,0 0 3,-9 0 6,8 1 6,1-1 5,-9 0 4,9 0 4,-9 6 2,0-6 1,8 6 0,-8-3-4,0 2-3,0 5-4,0-4-5,0 4-6,0 0-5,0 4-1,0-4 0,0 5 2,0 6 2,0-1 3,0-1 0,0 6 4,0-1 0,0 6 0,-8-2 0,8 2 2,0 6-1,0-2-5,0 0 0,0 1-1,0-2-4,0 3-2,0-3-2,0 2 0,-9-6-1,9 4-3,0-1 0,0-3 0,0-5-1,0 2 0,0-3 0,0 2 1,-9-5-1,9 0 1,-8-1 1,8 1-1,-9-5 1,0 5 0,0-6 0,9 0-1,-8 2 0,-1-6 1,0 4-2,1 2 0,-10-6 1,10 0 2,0 0 1,-2 0 2,2 0 4,0 0 2,-2 0 3,2 0 0,-1 6 1,9-6 2,-8 0-2,-1 0 1,9 0-1,0 0-2,0 0-1,-9 0 2,9 0 1,0 4 4,9-4 3,-9 0 3,0 0 0,9 0-2,-1 0-4,1 0-6,9 0-3,-10-4-5,10 4-2,-2-6-3,10 0 1,-8 2 0,8-2-1,0 2-1,-1 0-2,-7-1 0,8-5-2,0 5-6,-9 0-8,1-1-14,0-4-16,-2 7-19,2-2-20,-2-5-18,-6 5-17,7 0-17,-8 0-21,-1-3-17,1 2-1</inkml:trace>
      </inkml:traceGroup>
      <inkml:traceGroup>
        <inkml:annotationXML>
          <emma:emma xmlns:emma="http://www.w3.org/2003/04/emma" version="1.0">
            <emma:interpretation id="{146A6A1C-A700-4114-A923-FB6FB977100A}" emma:medium="tactile" emma:mode="ink">
              <msink:context xmlns:msink="http://schemas.microsoft.com/ink/2010/main" type="line" rotatedBoundingBox="3262,312 20819,-267 20877,1490 3320,2071"/>
            </emma:interpretation>
          </emma:emma>
        </inkml:annotationXML>
        <inkml:traceGroup>
          <inkml:annotationXML>
            <emma:emma xmlns:emma="http://www.w3.org/2003/04/emma" version="1.0">
              <emma:interpretation id="{FDA69265-D223-4429-8279-DB2B5E70C3D6}" emma:medium="tactile" emma:mode="ink">
                <msink:context xmlns:msink="http://schemas.microsoft.com/ink/2010/main" type="inkWord" rotatedBoundingBox="3262,312 7607,168 7665,1913 3320,2057"/>
              </emma:interpretation>
              <emma:one-of disjunction-type="recognition" id="oneOf1">
                <emma:interpretation id="interp1" emma:lang="en-US" emma:confidence="0.5">
                  <emma:literal>Global</emma:literal>
                </emma:interpretation>
                <emma:interpretation id="interp2" emma:lang="en-US" emma:confidence="0.5">
                  <emma:literal>G lobal</emma:literal>
                </emma:interpretation>
                <emma:interpretation id="interp3" emma:lang="en-US" emma:confidence="0">
                  <emma:literal>GlobalX</emma:literal>
                </emma:interpretation>
                <emma:interpretation id="interp4" emma:lang="en-US" emma:confidence="0">
                  <emma:literal>Glueball</emma:literal>
                </emma:interpretation>
                <emma:interpretation id="interp5" emma:lang="en-US" emma:confidence="0">
                  <emma:literal>Globally</emma:literal>
                </emma:interpretation>
              </emma:one-of>
            </emma:emma>
          </inkml:annotationXML>
          <inkml:trace contextRef="#ctx0" brushRef="#br1" timeOffset="-468477.8577">832 284 14,'0'0'126,"0"-6"-14,9 6-7,-9-6-2,10 2-1,-10-2-9,9 2-10,-9-1-7,0 0-8,9-6-3,-9 1-5,0 4 0,8-5 2,-8-3-2,0 4-4,11-1-5,-11 2 1,0-1 0,0-1-6,0-5-4,-11 6-4,3-1-4,8-3-7,-18 3-7,8 0-3,-7-4-5,-2 6-1,10-2-3,-10 1-1,-8 4-2,9-5 0,-1 7-1,-8-2-1,-1 6-2,11-3-1,-11 3 0,10 3 1,-10-3 0,0 6 0,1 4 1,1-5-1,-2 6 0,1 5 1,-1-2 0,1 2 0,-1 5 0,0-1 1,1 6-3,-1-1 0,1 1 0,-1-1 0,11 7 0,-11-1 1,9 5 1,2-1 0,-2 6-1,2 1 2,7-1 0,-8 10 1,8 0-3,1 1 1,1 4 0,-3 1-2,3 5 0,-1-1-2,0 1 2,9-6-1,0 0 1,0 2 0,0-1 0,0-7 1,9 2 2,0-1 0,-1-10 3,11 6 1,-10-6-1,19 0-1,-10-5 1,10-1 0,-11-3-1,11-1-1,8-6 1,-8 2 0,-1-8 0,11 3-2,-12-9 1,12 0 1,-2-9 1,0 1 0,1 0 1,-1-10 3,2 0 0,-2-6-2,0 1-1,0-5 1,1-6-1,0 7-2,-9-7 2,8-5-1,-8 0 1,-1 0 0,-9-4 1,1-2 1,-2 2 3,-7-6 2,-1-1 5,0 7 4,1-6 6,-10 0 6,0 5 4,0 0 2,-10 0-1,1 0-3,0 12-4,-10-8-7,0 6-5,2 1-6,-11-1-4,10 7-3,-10 2-2,2 3-3,7-2 0,-9 1-1,1 5-1,10-1-1,-2 2 0,0-2 0,1 1 0,0 5 0,9 0 0,0 0 0,-10 0 0,19 0-4,-8 5-1,8 1-3,0-2-4,0 2-1,8-1-3,-8 0 1,19 0 1,-10 0-1,0 1 3,9-6 0,10 5 1,-11-5 1,11 0 0,-9 0 2,8 0 1,1-5 1,-2 5 2,2-6 0,-1 1 0,1 0 1,8-5 0,-8 4 3,-1 2-1,1-7 0,-1 7 2,-8-1-1,9-1 0,-2-5-2,-7 6 4,8 0-1,-8 1 2,-2-3 0,2 4-2,-1-3 2,1 6-3,-11 0-1,11 0 0,-10 0 0,-1 0 1,3 6-1,-3-3 1,1 4 1,1-3 1,-1 6 1,0 1-1,-9 0 0,10 4-1,-2 0 1,-8 6 0,9 0-2,-9-1 2,9 6-1,-9-1 3,0 1 0,0-1-1,0 6 3,0 0-4,0 0 2,0 0-2,0-1-1,0 2 1,0-1-2,0-6 0,-9 5 0,9-3 0,0-3 0,0-2 0,0-1-4,0 4-10,0-9-24,0 5-29,0-6-40,0 0-42,0-4-36,9-1-30,-9 4-17,0-8-13,0 4-17,0-5 9,0 1 25</inkml:trace>
          <inkml:trace contextRef="#ctx0" brushRef="#br1" timeOffset="-467250.2386">1463 1522 6,'-10'5'98,"10"6"-26,-8-6-12,8 0-8,0-1-9,-9 8-7,9-8-10,0 1-6,0 6-3,9-6 1,-9 0 3,8 0 0,-8 1 5,10-2 1,-1-4 0,0 6-2,1-6 1,7 0-3,-6 0-3,-3 0-4,10-6-1,0 2 1,-9-2 1,10 1 5,-10-5 7,10-1 5,-1 2 6,-9-3 0,9-8 0,-8 5-4,7-5-5,-7-7-7,-1-3-5,0-7-6,1 2-4,-1-5-2,-1-12-3,-8 1-1,9-6-2,1-10-1,-1 0-1,0-6 0,1 2-1,-2-1-1,1 0 3,1 1 4,-1 3 7,0 2 12,-9 8 10,8 3 11,-8 4 8,10 3 6,-10 8-1,0 4-8,9 4-6,-9 2-6,0 5-7,0 4-5,9 0-5,-9 5-2,0 7-4,0-1-2,0-1-4,-9 5-1,9 6 0,0 0-2,-9 6-1,9 5 0,-10 3 0,10 2-1,-8 10-1,-1-1 2,0 12-2,-1-2 1,1 7 0,1 3-1,-11 6 1,10 0-1,-1 7-2,1 3 1,1 1 0,-1 1 1,9-3 0,-10 2-1,10 5 0,0-10 0,0 0 0,0-1 0,0-5 1,10-5-1,-1 0 2,8-4 1,-7-6-3,8-1 1,-8-8 0,17-3 0,-9 3-2,0-13 0,10 3 0,-11-7 0,11 0 0,0-4 0,-1-6 0,1 0-1,-1-6 0,-9-4 1,9 0-1,1-7-1,-9-2 2,8-7 0,-9 0 1,0-6-1,0 2 0,1 0 0,-11-1 1,3-5 0,-3 4 1,1 2 5,1 6 6,-10-8 12,9 11 11,-9-5 14,0 11 12,0-6 7,0 10 2,0-3-5,0 4-10,-9-1-13,9 5-12,-10 3-11,10 3-7,-9 0-6,1 3-3,-3 3-2,-6 5-1,7-1-1,1 4 2,0 2-1,-9 6 0,9-2 0,0 0-1,-1 1 0,1 6 0,1-3 0,-3 3 2,11-2-1,-8 1 1,-1-1 0,9 7-1,0-8-1,0 3-1,0-2 1,0-4-2,9-2 1,-1 3 0,-8-3-1,11-2 0,6-2 2,-7-4 0,-1-1 1,10 1-1,-11-8 1,10-3 1,1 6 0,0-12-2,-2 6 1,2-3 0,-2-8 2,11 5 0,-9-9-1,0 4 1,-2-10-2,-7 7 0,7-7 0,-8 2-1,10-3-2,-10-5 2,1 3-1,-1-2 2,-9 1 0,8-7 2,-8 7 2,-8-2-1,8 3 1,-9-3 1,-1 1 0,1 6-1,-10-1-2,2 2 1,-2-3-3,2 8-4,-11 4-7,9-1-25,0 1-42,-7 4-51,7 1-50,-8 5-46,8 0-40,1 0-25,10 0-18,-11 0 14,10 0 32,-1-6 38</inkml:trace>
          <inkml:trace contextRef="#ctx0" brushRef="#br1" timeOffset="-466431.325">2724 139 4,'0'-20'147,"10"9"-9,-10-3-30,0 3-16,0 0-7,0 1-7,0 5-8,9-1-9,-9 3-12,0 3-11,0-6-6,0 1-6,0 5-4,0 0-2,0 5 0,0 1 0,0-3 1,8 14 2,-8-2 3,0 5 3,0 1-1,0 11-2,0 3-1,-8 1-3,8 9-4,-9-2-2,9 8-1,-10 0-1,1 6 1,0-1-1,-1 1 1,2 4 2,-1 1-2,0-5-2,-1 4-1,1-9-1,9 5-3,-8-7-1,-2-3-2,1-1-2,0 0 0,9-11-1,-10 2-2,10-6 0,-9 0 0,9-12 0,-8 3 0,8-6 3,0-2 2,0-4 2,-9 1 7,9 0 6,0-6 5,0-5 1,0 0 1,0 0-2,9-10-7,-9-1-5,0 1-8,8-10-3,-8 4-3,9-9-2,1-2 0,-1 3-4,10-8 0,-11 7 0,1-1 0,10-6-2,-2 7 2,-7-1 0,8 1 2,1 4 1,-11 0 2,11 1 1,-1-1 0,1 7 0,-1-2 0,-9 0-1,10 7 0,-10-1-1,8-3 0,-7 4 1,8 9-1,-8-5 1,7 0-1,-7 5 2,-1 5-2,8 0 1,-6 4-1,-3 4 1,11-3 2,-19 4-1,9 7 2,0-1-1,1 1 0,-2-1 1,-8 6 0,9-1 2,-9 1-1,10 1 2,-10-3 0,0 3 0,0-2-2,0-4 3,0 5-1,-10-1 3,10-3 2,-9 2 2,1-3 4,-2-1 1,1 1 0,0 0-2,-1 0 0,-7-1 0,-2-5-3,1 2-1,0 2 1,-1-8-1,-9 4-1,11-6 1,-2 2-1,-9 0-1,11-6 2,-11 0 0,9 1 1,2-6-3,-2 0-3,0 0-5,2 0-20,8-6-29,-1 1-37,1-5-36,1 4-39,8-5-39,0 2-29,0-1-27,8-1 4,1-4 22</inkml:trace>
          <inkml:trace contextRef="#ctx0" brushRef="#br1" timeOffset="-465410.959">3538 1120 143,'8'-3'157,"-8"-7"-32,0 4-20,11 1-11,-11-6-4,-11 6-4,11 0-8,0-1-9,-8-4-4,-1 6-4,9-2 1,-9 0-4,-1-3-5,1 9-6,1-6-7,-11 1-7,10 5-11,-10 5-5,11 1-6,-11-1-3,1 5-3,-1 0 1,1 6-2,0-1-1,-9 12-1,18-7 1,-19 4-1,18 3-1,-7-2 4,-2 6-2,10-5 2,1 0 1,-3 0 1,11-1 1,0 1-1,0-5 2,0-1 3,0-5 0,11 5 1,-3-9-1,11 5 0,-10-11-1,8 5-2,-7-4-1,8-6-1,1 0-2,8-6-2,-9 2 1,0-2-3,1-5 0,-1 1-1,1-4 0,8-3 0,-9-3 1,-8-1 0,7-4 2,2 3-3,-2-2 1,-6-3-1,6-3 0,-7 4 2,-1 5 10,-1-4 14,3 5 13,-11 4 12,8 1 9,-8-2 8,0 4-3,0 2-7,9 0-10,-9 6-7,0 0-7,0-1-12,-9 6-8,9 0-3,0 0-5,-8 6-4,8 4-2,-11-5 2,11 12-2,-8-7 0,8 10 0,-9-5 1,9 5 0,0-4 0,0 4 1,-10 6 0,10-5 0,0 0-2,0-1 2,0-5 0,0 5-1,10-4-1,-10 5 0,0-11 0,9 6 0,-9-7 0,8-3 1,3 4 1,-3-4 0,1-6 0,10 0-1,-10 0-1,9-6 2,0 1-2,1-6-1,0-4 0,-2 0 1,2-6 1,8 0 0,-9-4-1,1-5 2,8-7-1,-9-4 0,9 1-1,1-11-2,-9-1 0,8-5-1,-9-10 1,9 5-3,1 1 0,-9-7 0,-2 3 1,2 2-2,-2 1 2,2 1 0,0 10 4,-10 0 0,-1 4 0,2 6 3,-1 0 1,-9 4 3,9 12 2,-9-1 3,9 6 6,-9-1 4,0 7 1,0 2 0,0 3-4,0 4-5,-9-1-2,0 6-5,9 11-2,-19-2-1,11 7 3,-11 10-2,1-1 0,0 6 0,0 5 0,-1 5-2,-8 1-2,-1 9-1,11 0 1,-11 6 0,9 0-1,-8 5 2,9-1 0,-1 0 1,1 0-1,9-4 1,0 1 0,-1-3-2,1-4 1,18 2 1,-9-12-2,10 0-2,8-6 1,0-3 0,1-2 1,7-9-1,12 0-4,-10-12-19,17 2-47,-9-6-61,10-5-62,-1-5-67,-8-1-78,9-8-40,-18-2 12,8-5 44,-9-5 52</inkml:trace>
        </inkml:traceGroup>
        <inkml:traceGroup>
          <inkml:annotationXML>
            <emma:emma xmlns:emma="http://www.w3.org/2003/04/emma" version="1.0">
              <emma:interpretation id="{285F7721-6C8C-4832-8DE5-4033C9733720}" emma:medium="tactile" emma:mode="ink">
                <msink:context xmlns:msink="http://schemas.microsoft.com/ink/2010/main" type="inkWord" rotatedBoundingBox="8599,434 14958,223 15003,1599 8644,1809"/>
              </emma:interpretation>
              <emma:one-of disjunction-type="recognition" id="oneOf2">
                <emma:interpretation id="interp6" emma:lang="en-US" emma:confidence="0.5">
                  <emma:literal>Execution</emma:literal>
                </emma:interpretation>
                <emma:interpretation id="interp7" emma:lang="en-US" emma:confidence="0">
                  <emma:literal>Evection</emma:literal>
                </emma:interpretation>
                <emma:interpretation id="interp8" emma:lang="en-US" emma:confidence="0">
                  <emma:literal>Evacuation</emma:literal>
                </emma:interpretation>
                <emma:interpretation id="interp9" emma:lang="en-US" emma:confidence="0">
                  <emma:literal>Executions</emma:literal>
                </emma:interpretation>
                <emma:interpretation id="interp10" emma:lang="en-US" emma:confidence="0">
                  <emma:literal>Enation</emma:literal>
                </emma:interpretation>
              </emma:one-of>
            </emma:emma>
          </inkml:annotationXML>
          <inkml:trace contextRef="#ctx0" brushRef="#br1" timeOffset="-464116.2953">6015 262 8,'28'-4'76,"-11"-1"5,11 0 1,-1-1 0,-8 1-3,-2-1 0,11 2 1,-18-2-2,8 3 0,-10-5-4,2 5-8,-1-3-7,0 1-10,-9-5-11,0 4-8,0 1-8,-9 0-6,0-5-5,-1 6-2,-7-2-4,-11 1-1,9-1-4,-17 6 1,0-5 0,0 0-1,-11 0 0,11 5 0,-9 0 0,7 0 1,-7 0 0,-1 0 0,10 5-1,-1 0 0,1 0 0,-2-5-1,12 6 0,-1-1-1,-1 1 2,9 4 0,-8-6-1,18 6 1,-10-4 1,11 4 0,-1 1 0,-1 0 0,1-2-1,9 6 0,0-4 0,-9 4 0,9 1-1,0-1-1,0 1 2,0-2-1,0 7 1,0 0 2,0 4 2,-8 1 1,8 6 3,0 3 3,-11 1 2,11 5 1,-8 0-1,-1 4 1,-1 3-2,1 3-3,9-5-2,-9 6 0,-1-5 0,2-3 0,8 3 0,-9 0 3,9-6 3,-9-6 5,9 2 0,0-2 5,0-4 2,0-5 2,0 1-1,0-3-4,0-3-1,0-4 0,0 2 0,0-3 1,0-1 7,9 1 8,-9-7 9,9 2 11,-1 0 8,2-7 6,-1 7 1,10-5-2,-2-6-5,2 3-9,18-3-10,-10 0-12,9-3-8,11 3-8,-2-6-7,1-5-4,-1 7-3,10-7 1,0 6-4,-10-5 0,10-1-1,-8 1-7,-2 5-27,-9-5-43,2-1-49,-2 0-50,0-2-52,-8 2-54,-11-5-43,2 5 1,0-9 27,-10 5 41</inkml:trace>
          <inkml:trace contextRef="#ctx0" brushRef="#br1" timeOffset="-463858.9956">5603 880 83,'-9'6'144,"1"-6"-42,-2 0-31,1 0-16,0 0-7,9 0-6,-10 0-3,10 0-3,10 0-5,-1 0-2,0 0-2,9 0-3,1 0-5,-1-6-6,18 6-6,-8-7-7,9 3-15,8-1-28,-8 0-32,9 0-39,-1 0-41,-9-6-19,2 1 2</inkml:trace>
          <inkml:trace contextRef="#ctx0" brushRef="#br1" timeOffset="-459282.3315">6500 757 124,'-9'0'112,"9"0"-21,0 0-15,0 0-5,0 0-1,9 0-1,-9 0-3,8 0-8,1-6-3,1 6-5,-1 0-3,0 0-7,9 0-4,-9 0-3,10 6-3,-2-1-3,-6 4-4,6 1-2,2 6 0,0 5-4,-11 6-3,1-3-3,0 6-1,1 8-2,-10-3-2,-10 1-2,10-1 0,-9 7 0,0-7 0,-9 3-1,0-3-1,-1-3 1,0-2-1,2-6-2,-2 3 0,2-2 0,-2-9 1,10 5 1,-1-11 1,-7 0 4,8-4 0,9-6 0,0 0-1,0-6-1,9-4-2,-1 0-3,11-11 1,-1 2 0,0-13-1,10 2-1,0-7 0,8-4 0,-9 0-2,10 1 0,-10-1 0,9-2 1,-8 3 0,0 4 1,-10 5 0,9 1 1,-9 3 2,1 1 1,-10 11 4,10-6 3,-10 11 2,-9 0-1,8 4 2,-8 2-3,0 4-2,0 0-2,-8 4-1,8 6 0,-9 6-3,-1 0 1,1 4-1,0 6-1,-1 1 0,1 3 0,9-6 0,-8 8 1,-2-2 0,10 2 0,-9-7 0,9 6-1,0-4 1,9-2-2,-9-6 2,10 2 1,-2-5-1,1-1 0,10 1 0,0-6 0,-2-5-1,11 0-1,-9-5 3,8 0-3,9-5 0,-8-5-2,0 1 1,-1-3-2,9-8 0,-8 4 2,0-3 1,-2-8-1,-7 3 0,8-3-2,-8 2 1,-2-7 1,2 7-2,-10-1 2,0 5 1,1 1 2,-2-1 2,-8 10 2,9-2 1,-9 0 0,0 4 0,0 4-1,0 0-3,0 5 0,0 0-2,-9 5-2,9 0-1,0 4 0,0 4 1,-8-3 1,8-1-1,0 2 2,0-1 0,8 1 0,-8-1 1,9-1 0,1-4-1,-1 6 0,0-5 0,-1-6 1,11 0 0,-10 0-2,10 0 1,0-6 0,-11-5 0,10 1 0,1-1-1,-11-3 0,3-2-2,6 2 0,-7-2 2,-10-5-2,9 0-1,-1 1 3,-8 4 1,0-5 1,0 7 2,-8-2 4,-1 5 3,-1 1 0,1 0 1,1 6 1,-3 4-3,-6 0-2,-2 0-1,2 4-3,-2 6 1,0 0-4,2 12 1,-2-7-2,1 10 0,-1 1 2,11 5 1,-11 0-2,0 0 1,10 4 2,-8 1 0,7 0-1,1 2-1,9-8 3,0 5 0,0-5 0,0 2 0,0 0 1,9-8-2,1 3-1,-1-2-1,-1-9 1,1 4 2,1-5 2,8-4 1,-8-1 2,7-5 1,2-1 0,-2-4-2,2-4-3,9-6-1,-1 0-3,-9-7 0,9 4-3,1-9 2,-1-5 0,1 3-2,8-6-1,-8-7 0,8 1-2,2-6-7,-2-2-8,-8-4-7,8-3-5,0 5-2,0-2 0,2 3 3,-12 4 7,2 5 9,-1 1 5,1 3 2,-9 7 3,8 4 4,-9 0 0,1 5-1,-2 2 1,2 3-2,0 6-2,-11 5 2,1 0-2,10 5 2,-10 6-1,-1 0 1,3-2 2,-3 6-1,1 6 3,-9-5 2,10 4 2,-1 6 1,-9-4 1,0-3 2,9 2 1,-9-1 0,0 1-1,0-1 0,0-3-1,-9-3-2,9 0 0,0-1-3,0-3 0,0-1-1,0-4 2,0 1 3,-9-1 5,9-5 3,0 0 5,0 0 1,0-5-2,0-6-3,0 5-5,0-7-4,0 0-5,9-1-1,-9 0-1,0-3 0,0-3-1,0 4 0,0-5 1,0 7 0,0-3 0,0-3-1,0 5 4,0-1 2,0 2 3,0 4 4,-9-7 3,9 7 3,-10 5-2,10-6-1,-9 6-3,1 5-5,-3-5-3,3 5-2,-1 0-2,-10 5-1,10 0 0,-9 6 2,9-1 0,-10 6 0,2 0 0,8 4 0,-10 1-2,0 3 1,2 7 1,7-5 0,-8 10-1,10-5 0,-11 4 2,10 3 0,-1-3-2,10 1 0,-9-1 1,9 2 0,0 0 0,0-7-2,0 5 0,9-4 1,1-5 1,-1 5 2,-1-5-1,3-5 0,-3 3 0,10-7 2,1-2-2,-1 0 2,0-4-1,9-1 0,-8-5-1,9-5 2,-11 5-1,11-10-4,-9 5 3,8-11-1,-9 2-1,9-3-3,-8-2 1,9-7 1,-11 2-1,2-8-1,0-4 0,-2 0-1,11-4-2,-10-8-2,0 2 0,1 1 0,-2-6 2,2 4 0,-10 1 3,10 0 1,-11 4 0,11 2 1,-10 5 0,0-1 0,1 5 1,-10 5 1,8 1-1,-8 5 1,0-1 0,0 6 2,9 0-2,-9-1 1,-9 6-2,9 5 0,0-5-1,-8 10-2,8 0 2,-10-1-2,1 9 2,0 1-1,0 2 2,-1 5 0,2 3-1,-1 3 1,-1-2 0,1 5 1,9-3-2,-9 4 2,-1-1 0,1 0-2,9 2 0,-8-2 0,8-4-1,0 1 0,0 3 2,0-8 0,0 2 2,8-3 1,-8-1 0,9-4 0,1 0-3,-1-1 0,0-5 1,10 0-1,-11-5 0,11 0 0,-1-5 0,0 0 2,10 0-1,-9-5-2,-2-5 1,2 1-1,9-8 2,-11 2-2,11-1-1,-10-3 1,0-2 0,1-6-1,0-3-1,-2 5-2,2-12 2,-2 6 1,-7-5-1,8 6-2,-8-1 4,-1-5 0,-1 10-1,1-5 0,1 5 0,-1 1 1,-9-1 0,9 6 1,-9 4-1,10 1 1,-10-2 0,8 8 5,-8-1 0,0 5-1,0-6 0,0 11 1,0-5-1,0 5-3,0 0-1,0 5 0,-8 6 0,-2-1 3,10 4-3,-9 3 1,0-2 0,9 11 0,-10-6-2,1 7 0,1-3 0,-1 8 1,-1-7 1,10 6 1,-9-1-1,0-3 0,9 3 0,-10 1 0,10-5-2,0 4 2,0-4 0,0-5 0,0 6-1,0-7 2,10 1 0,-10-7-1,9 2 1,0 0 0,1-1 1,7-9-1,-8 3 0,1-4 0,8 0-1,0-5 1,1 0 0,-1-5-3,1 0 0,8-4 0,-9-3 0,9-8 0,-8 4 0,9-3-1,-11-8 0,10-3 0,-8-2 0,9-9-1,-1 0 0,-9-6 0,9 3 0,1-7 0,-9-2 1,8-4 0,-9 1 1,9-6-1,1 5-2,-9 3 1,7-4-1,-7 1 0,0 6 1,-2 4-1,2 2 0,-10 7 1,9 3-2,-9 10 1,0-1 0,-9 5 2,10 1 2,-10 5 0,9 4-1,-9 2 0,0-2-2,0 11 2,0 0-3,-9 0 3,9 11 1,-10-2 1,1 6 2,0 12-1,-9-2 2,9 7-1,-10-2 1,2 5-1,6 6 1,-6 1-1,-2-1-3,2 5-1,-2 1 0,10-2 0,-10 2 0,11-1 3,-2 6 1,1-5-2,0-2 1,0 2-1,9-1 0,0-5 0,0-5 0,0 0 0,9-1 1,-9-9 0,9 5 0,0-10 0,1-1-2,7 1 2,-7-11 0,8 7-2,9-7-1,-8-7 0,9-3 0,-1 0-1,9-3 0,-8-4 0,0-2 1,8-2 0,-9-4 0,10-5-1,-10-1-1,1-5 1,8-4-6,-8-1 0,-1 0-3,-9-5-1,9-6 0,1 6 0,-9-4 2,-2 5 2,10-8 3,-16 11-1,6-3 3,-8 10 0,1-7 1,-1 13 2,-1-3 0,-8 9 2,10-4 2,-10 7 1,9 0 0,-9-1-1,0 7 1,-9-2-1,9 12-1,-10-2-1,10 7-3,-17-1 2,7 6 0,1 3 1,-8 8-3,6-2 0,-6 7 2,-2-2 1,11 1-2,-11 5 0,10-1 0,-10 2 2,10-2-1,1 1-2,-2-1 1,1-3 0,0 3 2,9-8-2,0 4 0,0-6 0,0-5 0,0 3-1,9-9 0,0 2-1,1-2 0,7-7-4,2-4-2,-2 3-4,2-6-6,9-6-4,-1-4-3,1 1-2,-1-7-2,1 0-1,8-10 2,-8 1 0,8-6 3,-8-5 4,8 1 2,0-1 5,-8-6 3,-1 1 4,1 6 4,-1-7 0,1 6 1,-11 4 0,2 2 1,0 6 0,-10 2 1,0-4 3,-1 12 2,2-3 2,-1 4 3,-9 2 4,9-1 0,-9 8 0,0-1-1,0 5-1,-9 5-5,0-1-1,-1 2-4,10 11 0,-17-4-1,8 4-1,-1 4 1,-7-2-2,-2 6 1,10 2-1,-10 4 2,2-6 0,-2 7 0,10 3 1,-10-5-1,0 2 1,11 0-1,-1 3-2,0-5 0,-1-3 1,2 3 1,-1-5 0,9 1 0,-10-5 3,10-1 0,10 1 1,-10-5 0,0-5 0,9 2-1,-1-2-2,2-5 0,-1-1-1,8 0-1,2-5-1,-10-5 0,10 0 0,0-1 0,7-5 1,-7 1 0,0-4 0,-2-2 0,2-5-1,-2 1-1,2-6 0,0 0-1,-2-5 1,2 1 0,-1 0 0,0-7 1,-9 0-2,1 2 1,8-1 0,-8 1 1,-10 3 0,9 0 3,-9 8 5,0-3 4,0 2 1,-9 6 1,-1 3-1,1 5 0,0 0-6,-1 2-3,-7 5 0,7-3-2,-8 7 3,10 0-2,-11 7-1,0-3 0,10 0-1,-10 7-1,11 0 0,-10-1-1,8 1 1,1 3-1,1-4-1,8 1-2,-11 4-3,11-5 0,0 1-4,0-1-2,11-5-2,-11 0-2,17-1-4,-7 3-4,-1-7-5,8 0-5,-7-7-2,8 3-4,1-6 0,8 0-1,-9-1 1,0 1 2,10-5 0,-9 4 3,7-4 0,-7-1 1,8 2 4,-8-3 5,7 4 4,-7-4 4,0 2 7,-1 4 4,0-4 2,0 5 0,1 3 3,-1-2-1,-9 4 0,0 0 3,10 0-1,-11 5 2,3 0 0,-3 0-1,1 5 1,-9 0 1,9 6 2,-9-1 3,10 6 1,-10-1 5,0-1 2,0 9 4,0-4 1,0 6 1,-10 1 1,10-1 0,-9 2-1,0 4 0,9-1-2,-8-3-2,-3 3-1,3 1-1,-1-6-1,-1 1 0,1 0 0,9 0 2,-9-7-1,-1 3 0,2-6-2,8-2 1,-9 2-3,9-5-2,-10-2-4,10 2 3,0-7 9,0 2 7,-9-6 4,9 0 3,0 0 4,0-6-1,0-4-11,0 1-7,9-7-5,-9 0-4,10-4-2,-1-1-3,-1-3-1,2-8-1,8 0-1,-8-3-2,7-1-3,11 1-3,-9-6-6,8 4-4,-9 0-1,9 2 0,1 5 0,-9 0 3,8-2 6,-9 6 4,9 6 2,-8-1 3,9 1 2,-20 4-2,20 0-2,-19 6 2,10 1 0,-11 2-1,11 3 0,-10-1-1,0 5 2,-1 0-2,2 5 1,-10-1-1,0 7 2,0 4 2,0-4 1,0 10 2,0-7 0,-10 7-2,10 5 3,-8-5-2,-1 9-2,0-4 0,-1-1 0,1 6 0,9 0 1,-8 0-2,-3 1 2,11-7-1,-8 2 1,8-3 0,0 2-1,0-1 1,0 1 0,0-5-1,0-6 1,0 7 0,8-3-1,-8-3 0,11-6-1,-3 6-7,1-7-13,1 7-16,-1-10-20,8-1-19,-7-1-20,8 1-20,-8-5-13,7 0-16,2 0-13,-1-5-24,0-4-22,1-2 2,-10-5 13</inkml:trace>
          <inkml:trace contextRef="#ctx0" brushRef="#br1" timeOffset="-458075.7146">9177 587 58,'-8'0'82,"-1"5"-7,-1-5-7,1 6-8,0-3-6,-1-3-3,1 6-2,1-6 0,-2 5 3,1-5 1,9 5 3,-9-5 0,-1 0-2,10 0-4,-9 5-6,9-5-5,-8 0-8,8 0-3,0 0-4,0 0 0,0 0 9,0 0 8,8 0 8,1 0 8,10 0 5,8 0 5,1 0-4,8-5-7,1 0-8,9 0-9,9-1-8,-1-3-9,1 4-8,9-6-5,-9 1-5,0 1-3,0 2-1,0-2-1,-10-2-2,2 0-3,-11 6-14,0-3-24,-8 1-29,8-3-28,-17 4-30,8 2-27,-9-6-25,1 4-24,-11 1-17,11 1 5,-10-2 19</inkml:trace>
          <inkml:trace contextRef="#ctx0" brushRef="#br1" timeOffset="-458647.9647">10357 156 44,'0'4'143,"-9"-4"-37,-1 6-28,1-2-13,0-4-11,-1 5-5,10-5-9,-9 5-8,9-5-5,-8 6-1,8-6 3,0 5 4,-9 0 6,9-5 5,0 11 3,9-11 4,-9 3 0,0 5-1,8-5-1,1-3-2,-9 6-3,10-6-3,-1 4-3,0-4-6,1 0-6,-1 0-3,-1 0-4,2-4-3,-10 4-4,9 0 0,-9-6-3,9 6-7,-9 0-17,-9 0-32,9 0-42,-9 0-52,-9 6-57,9-6-46,-10 4-12,0 2 17</inkml:trace>
        </inkml:traceGroup>
        <inkml:traceGroup>
          <inkml:annotationXML>
            <emma:emma xmlns:emma="http://www.w3.org/2003/04/emma" version="1.0">
              <emma:interpretation id="{B0FF7512-3F07-460E-A884-2500BBF82BBE}" emma:medium="tactile" emma:mode="ink">
                <msink:context xmlns:msink="http://schemas.microsoft.com/ink/2010/main" type="inkWord" rotatedBoundingBox="15842,349 20834,184 20877,1490 15886,1655"/>
              </emma:interpretation>
              <emma:one-of disjunction-type="recognition" id="oneOf3">
                <emma:interpretation id="interp11" emma:lang="en-US" emma:confidence="0.5">
                  <emma:literal>content</emma:literal>
                </emma:interpretation>
                <emma:interpretation id="interp12" emma:lang="en-US" emma:confidence="0">
                  <emma:literal>Content</emma:literal>
                </emma:interpretation>
                <emma:interpretation id="interp13" emma:lang="en-US" emma:confidence="0">
                  <emma:literal>Context</emma:literal>
                </emma:interpretation>
                <emma:interpretation id="interp14" emma:lang="en-US" emma:confidence="0">
                  <emma:literal>contest</emma:literal>
                </emma:interpretation>
                <emma:interpretation id="interp15" emma:lang="en-US" emma:confidence="0">
                  <emma:literal>context</emma:literal>
                </emma:interpretation>
              </emma:one-of>
            </emma:emma>
          </inkml:annotationXML>
          <inkml:trace contextRef="#ctx0" brushRef="#br1" timeOffset="-453251.6246">13044 315 7,'9'-11'147,"0"0"-19,-9 2-14,8-3-7,-8 2-5,0-4-3,0 3-6,0 1-8,-8 1-5,-1-2-2,0 0-5,-1 1-6,2 4-8,-11 1-7,1 0-9,-1 5-10,2 0-7,-2 0-5,-8 10-4,-1 1-3,0 5-1,1-2-2,-1 7 0,2 9-1,-11-3-2,9 10-1,2 4 0,7-1-1,0 1-2,-8 7 1,18 3-1,-9-1 2,8 2 1,2 5-2,8-6 0,0 0 1,0 4-1,8-7-2,2 3 1,8-5 1,1-5 0,-2 1 0,11-6 1,-1-5-1,1-6 0,8 1-2,-8-6-1,8-10-1,2 1 0,7-1 1,-9-10-1,10 0 0,-1-4 0,2-7 0,-2-5-1,1 2 0,-1-13 0,1 1-1,-1-4 0,-7-2 0,-2-3-1,1-1 0,-10-1 1,1 2 1,-1 5 0,-9-2 2,-8 7 4,7-1 3,-17 5 4,9 1 4,-9 4 3,0 6-1,-9 0-5,1 4-1,-1 2-5,-1 4-3,-8 4-3,8 2 1,-7 4 1,-2 5-3,1 5 2,0 3-1,-1 1-2,1 3 0,8-2-2,-7 5 2,8 2 0,-1-2 2,1 0-1,9 2 2,0-6-1,0 4 0,0-3 0,9 3 1,-9-5 0,10-4 0,7 0 0,-8 0-1,10-7 1,0 2-2,-2-5-1,2-6 1,-1 1-1,9-3 1,1-3 0,-9-3 1,8-3 1,1 1-3,-1-6 1,-9-5 0,9 2-1,-8-7 0,9 0 0,-11-5-2,2 0 2,-2 2-2,-7-8 0,-1 2 2,0 3-1,1-3 2,-1-1-1,-9 6 1,0-2 2,0 2-1,0 4 0,-9 1 1,-1-1 1,1 1 1,-10 4 0,2 5-2,-2 2 0,2-2-2,-2 6 1,0 0-2,-9 0 0,11 5-2,-2 5 3,2 0-2,-2 0 0,0 1-1,10 4-2,1 0 0,-1-5-6,-1 7-8,10-3-8,0 1-15,10 6-16,-10-6-14,9-1-11,-1-3-8,11-1-1,-1 1 6,0-1 2,1 0 11,-1-5 8,9-5 11,1 5 11,-1-5 7,-9-1 9,19 1 6,-9-4 8,-2-1 4,2-3 1,-1 4 3,1-6 3,-1-1 1,1 1 0,-1 5 0,1-11 1,0 5 0,-1 7 2,-9-7 0,9 0 3,-8 6 1,-2 0 3,2 0 3,0 5 4,-1-1 3,-10 1 1,11 5 3,-10 5-1,1 1 1,-1 4-2,-1 5-1,2 0-1,-10 1-2,9 4 1,0 1 0,-9 5-1,0 1-1,9-3-2,-9 3-1,0 3-1,0-5-3,0 7 0,-9-7-1,9 1-2,0-5 0,-9 4-2,9-4-1,-9-2 1,9-2-3,-10-2-1,10 1 0,-8-7 0,8-4 0,-9 6-1,9-11 2,-10 5 0,10-5 1,0-5-1,0 0-1,0-6 0,0 2-1,10-7 1,-10-5-1,9 0-1,-1-4-2,2-5-3,8-2-1,1 1-1,-2-5 0,2 1 0,0 4 2,-2-5 2,11 10-1,-9-5 1,-2 5 2,2 1 0,9-1 0,-11 11 1,2-6 0,0 6 1,-2 5-2,2-6 1,-2 6 1,2 5-1,-10-1 1,1 1 0,7 5 0,-6 0 1,-3 0 0,1 5 0,0 1 0,1 4 1,-1-5-2,-9 11 1,8-6-1,-8 0 1,10 6 3,-10-1-2,0 2-1,0 2 2,0-3-1,0 3-1,-10 2 0,10-1 1,-8 3 0,8-4-1,-9 7 0,9-6 0,-10 7-1,10-8 1,0 8-1,-9-8 2,9 2 0,0-1-1,-9 3 2,9-4-1,0 3 0,0-9 0,0 9-2,9-6 1,-9-2 0,9 2 0,-9-6-1,10 0 1,-1 7 0,-1-13 3,2 1-4,-1 0 3,10 0-1,-2-5-1,2 0 1,-1-5 0,0 0 1,10-4-3,-11 3 0,11-9 0,-9-1 0,8 0-1,1 2-1,0-7 2,-11-6 0,11 2-1,-10-1 0,10 1 0,-1-7 0,-9-3-2,1 5 3,-2-8-1,2 3 1,0-7 0,-2 1-1,2 0 0,-1 1-1,-8-1 0,7-6 2,2 6-1,0-5 1,-10 4-1,8-3 2,-7 3-1,-1 1-1,-1 1 1,3-3 0,6 8 2,-17-1 2,10 1 0,-1 3 2,0 6 2,-9 1 3,8-1 1,-8 6 1,10 4 1,-10 5 0,0-2-1,9 2 0,-9 5-3,0-4-2,0 5 0,0-1 0,0 6-1,-9 0 1,9 11 0,-10-6 0,10 11 0,-8-1 1,-10 6-1,8 3 0,1 8 3,-10 0 1,2-2 3,7 5-1,-7 6 6,-2 6 0,1 0 2,-1 4 0,1 0 1,-9 1-1,9 4-6,-1 0-2,1 1-4,8 0-3,-7-6-3,7 0-1,-8-3 0,18-3 0,-9-4 1,9-5-1,0-1 0,0-9-2,9 1-1,0-7 0,10 1-3,-2-10-1,2-1-4,9-7-6,-1-3-9,1 0-12,-1-3-9,10-13-9,-1 0-7,0-3-1,-8-8 0,8-4 5,2-5 6,-2-5 9,-9 6 8,10-7 10,-10 1 10,-9 5 7,0 5 13,1 1 9,-10 3 9,0 3 6,-1 2 2,3 7 2,-11-1-7,0 5-3,-11 2-7,11 4-6,-8 5-4,-1 0-2,0 5-2,-1 1 0,-7 3-2,7 1 1,1 1-2,0 4 0,9 1 1,-10-6-2,1 5 0,9 1 2,0 0 1,0-5 0,0 2-1,9-2 1,1 0 1,-10-2-3,18 1 0,-8-4 0,7-1 2,2-5 0,-10 0-2,10-5 2,-2-1-2,2 2 1,0-6-2,-2 0 0,2-1-1,-10-5 0,10 2 1,-2-7 0,-7 5 0,-1-4 1,0-1-1,9 0 0,-18 5 0,9 2 1,-9-2 6,0 2 3,0 3 3,-9 1 4,9-1 0,-8 5-1,-11 6-3,10-5-1,-10 10-5,11-5-1,-20 11 0,9 0-2,2-2-1,-2 12-1,0-5 1,2 9-1,-11-4 0,9 5-1,2 4 3,-2 1 0,10 0 2,-10 5 1,11-5 0,-11 5 1,10-4-1,0-2 0,9 5-3,-10-3-1,10-7 2,10 1 0,-10-1-1,9 1 1,0-4 1,10-9-1,-11 9-2,11-12 2,9-1-3,-1 2 1,-1-11-2,2 5-1,0-10 0,-1 5-4,1-11 2,8 2-3,-8-1-2,-1-12-5,1 9-7,-1-14-9,1 2-11,-1-7-10,-9 1-8,1-5-2,8 1 4,-9 0 7,0-2 9,1-4 10,-1 4 12,1 6 6,-11-4 4,1 9 5,1-5 0,-1 5 2,-1 5 0,3 1 1,-3 5 1,-8-1-1,9 2 2,1-3 0,-10 8 0,9 5 1,-9-3-1,0-3 1,0 4-1,0 2 0,9 4-1,-9-5-1,0 5 0,0 0 1,0 0 1,0 0-1,0 0 0,8 5 1,-8-5 1,0 4-1,10 2-1,-10 0 3,0-2 2,9 7 2,-9-7 3,0 7 3,9 0-1,-9-1 1,0 4-1,0 2-2,0 0 0,0-1-4,0 6 0,0-1-2,0 1 1,0 5 1,0-1 3,0 6 2,0-5 1,-9 5 2,9-1 0,0-4-1,-9 6 1,9-7-3,-10 5-3,2-3-2,8-7 0,-9 5-1,0-5 2,-1-4 1,1 0 1,1-1 0,-3 2-4,3-7 0,-1-1-1,-10 2 1,11-6 7,-1-5 6,-1 5 4,10-10 4,-9 5-1,9-11 0,0 0-7,9 1-7,-9-4-4,19-7-5,-11 1-2,11-7-3,-2-3 0,11-1-1,0 1 0,-10-2 1,19 0-2,-10-3 1,1 5 1,-1-1 1,1 0 2,-2 1-2,2 3 1,-1-3 1,1 4-2,-1 0 0,-8 6 0,-1-7 1,0 8-1,1-3 0,-1 9 1,-10-4 1,3 2 2,6-1-1,-7 6 7,-10 0 8,9 0 3,0-1 5,-9 6 3,0 0 3,10-1 0,-10 6-6,0-5-5,0 5-5,0-5-4,0 5-4,0 5-4,-10 0-1,10 1-1,-9 4 2,0 4-2,-1-3 0,1 5 1,1 5-1,-3-1-2,-6 0 0,8 7 0,-10-2 1,11 2 0,-2-3 0,-8 6 0,8-3 1,1 4-1,9-6-1,-8 2 0,-1-2 0,9 1 0,0-6 0,0 1 1,0-2 4,9-2-1,-1-2 2,1-4 0,1-1-2,8-5 0,0 1-1,1-6 0,7 0 0,-7-6-1,9-4-1,8-1 0,-8 0 2,-1-8-3,1-2 1,-1 0 1,1-4-2,-1-7-2,0 2-2,0-5 2,1-2-3,-1-4 0,1-5 3,-9 0 1,8-1-1,-1 2 0,-7-2 0,0 0 1,9 7-1,-11 4 1,-7 0 0,8-2 0,-10 8 4,2 6 2,-1 2 4,-9 3 0,9-2 1,-9 10 1,0-4-3,10 4-1,-10 5-1,0-3-3,0 4-1,0 5-2,0-5 1,0 5-1,0 5 0,-10-5 0,10 11 1,-9 3 0,0 2 3,-1 5-2,-7-1 1,8 6 0,-10 4-1,11 2 2,-11-8-2,0 13 0,10-6 1,-10 10 0,2-4 0,8-2 0,-10 7 0,11-1 0,-3 0-1,-6-1 1,7 1 0,10 1 0,-9-6 1,9-1-2,0 2 0,0-7-1,0 1 1,9-5-2,-9 0 2,10-7-1,7-2-4,-6-2-11,6-6-21,2 2-31,8-6-34,-9-5-35,9 0-27,1-5-19,0-6-13,-1-3-9,9-2-10,-8-4-16,-9-6-3,8 0 11,-9-4 24</inkml:trace>
          <inkml:trace contextRef="#ctx0" brushRef="#br1" timeOffset="-452965.8693">17139 438 117,'0'4'171,"-10"2"-36,1-6-31,9 0-18,0 6-13,0-6-10,0 0-9,0 0-7,0 4-6,9-4-6,10 0-6,-2-4-6,2 4-8,17-6-7,-8 6-4,8-6-11,11-5-17,-11 8-28,0-3-34,2-4-40,-2 5-49,0-6-23,1 2 1</inkml:trace>
          <inkml:trace contextRef="#ctx0" brushRef="#br1" timeOffset="-452171.3051">15539 360 45,'0'-5'67,"0"5"-6,0 0-3,-8 0-4,8-5-5,-11 5-3,3 0-2,-1 0-1,-10-5-3,10 5 0,-9 0 1,0 0 4,8 0 1,-18 0 0,11 0 0,-2 5 0,2-5-4,-11 5-4,9 0-2,-8 1-3,9-1-5,-9 1-4,8-3-3,10 4-3,-10-7-4,1 4 0,18-4-1,-9 5 1,9-5 6,0 0 4,0 5 3,9-5 0,18 0 0,-8-5-2,9 5-6,8-5-6,0 5-6,2-4-3,-2-3-5,9 7-19,1-3-26,-1-8-32,-8 11-34,9-11-40,-10 6-36,11 0-29,-11-4 1,-8-2 18</inkml:trace>
        </inkml:traceGroup>
      </inkml:traceGroup>
    </inkml:traceGroup>
    <inkml:traceGroup>
      <inkml:annotationXML>
        <emma:emma xmlns:emma="http://www.w3.org/2003/04/emma" version="1.0">
          <emma:interpretation id="{209F6471-DC19-4BB3-8D93-960E44B2F008}" emma:medium="tactile" emma:mode="ink">
            <msink:context xmlns:msink="http://schemas.microsoft.com/ink/2010/main" type="paragraph" rotatedBoundingBox="6106,3415 33182,1735 33347,4385 6271,606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62ABF22-3049-4F7A-B181-A8E94307752A}" emma:medium="tactile" emma:mode="ink">
              <msink:context xmlns:msink="http://schemas.microsoft.com/ink/2010/main" type="line" rotatedBoundingBox="6106,3415 33182,1735 33347,4385 6271,6066"/>
            </emma:interpretation>
          </emma:emma>
        </inkml:annotationXML>
        <inkml:traceGroup>
          <inkml:annotationXML>
            <emma:emma xmlns:emma="http://www.w3.org/2003/04/emma" version="1.0">
              <emma:interpretation id="{9D14A26E-2D97-4A63-A46E-3702C9A7341C}" emma:medium="tactile" emma:mode="ink">
                <msink:context xmlns:msink="http://schemas.microsoft.com/ink/2010/main" type="inkWord" rotatedBoundingBox="6260,5968 6440,3368 7328,3429 7149,6030"/>
              </emma:interpretation>
              <emma:one-of disjunction-type="recognition" id="oneOf4">
                <emma:interpretation id="interp16" emma:lang="en-US" emma:confidence="0.5">
                  <emma:literal>]</emma:literal>
                </emma:interpretation>
                <emma:interpretation id="interp17" emma:lang="en-US" emma:confidence="0">
                  <emma:literal>,</emma:literal>
                </emma:interpretation>
                <emma:interpretation id="interp18" emma:lang="en-US" emma:confidence="0">
                  <emma:literal>)</emma:literal>
                </emma:interpretation>
                <emma:interpretation id="interp19" emma:lang="en-US" emma:confidence="0">
                  <emma:literal>.</emma:literal>
                </emma:interpretation>
                <emma:interpretation id="interp20" emma:lang="en-US" emma:confidence="0">
                  <emma:literal>;</emma:literal>
                </emma:interpretation>
              </emma:one-of>
            </emma:emma>
          </inkml:annotationXML>
          <inkml:trace contextRef="#ctx0" brushRef="#br1" timeOffset="-426209.222">3346 3125 32,'0'-6'45,"-9"3"-3,9-4 1,0 3 0,0-1-3,-10 5-3,10-5-3,0 5-1,0-6-6,0 6-4,0 0-4,0 0-7,0 0-6,0 0-3,0 0-2,0 0-1,10 0-1,-1 0 1,0 0-1,10 6 1,-2-6-1,2 5 1,9-5 1,-1 5-1,1-1 2,8 3-1,-8-7-1,8 3 0,0 3 0,0-1 0,11-5-1,-11 6 0,0-6 1,2 4 0,-2 2-1,-8-6 1,-1 5 0,-1-5 0,-7 6 0,0-6 2,-1 3 5,-8-3 4,-2 7 7,-8 2 6,9-4 2,-9 12 3,0-8-2,0 6-3,-9 1-7,9 5-2,-8 6-2,-2-3-1,10 6 2,-9 7 2,0 4 5,-1 0 4,1 10 6,1 6 2,-3 4 0,3 1-1,-1 11-2,0 3-5,-1 2-5,1-1-3,1 5 1,-2 6 6,1-2 10,0-4 8,-10 6 9,11-1 3,-1-4 0,-10-2-7,10 2-9,-1 0-8,2-2-8,-1-2-5,-1-8-4,10 0-2,-9-3-2,0-1-1,9-11 1,0 0-1,-8-4 0,8-1-2,0-10 1,0 0 0,0-9-4,0-2 0,0-4-1,0-7 4,-11-2 1,11-2 3,0-4 0,-8-6-1,8-5 1,-9 0-3,-1-10-4,1-1-2,0 1 0,-9-7-1,-1 3-1,1-2 0,-1 1 1,2-1 0,-10 2 0,-1 3 0,-8 0 0,-2 6-2,2 0 0,-9 0-1,8 5-4,-9 5-14,1 0-23,-1 0-29,1 6-37,-2 0-43,11-3-55,0 5-40,-2-4-5,2 1 15</inkml:trace>
        </inkml:traceGroup>
        <inkml:traceGroup>
          <inkml:annotationXML>
            <emma:emma xmlns:emma="http://www.w3.org/2003/04/emma" version="1.0">
              <emma:interpretation id="{08622B4D-A59D-438E-A8BA-71ED264DC665}" emma:medium="tactile" emma:mode="ink">
                <msink:context xmlns:msink="http://schemas.microsoft.com/ink/2010/main" type="inkWord" rotatedBoundingBox="8289,3978 13390,3618 13491,5040 8390,5400"/>
              </emma:interpretation>
              <emma:one-of disjunction-type="recognition" id="oneOf5">
                <emma:interpretation id="interp21" emma:lang="en-US" emma:confidence="0.5">
                  <emma:literal>Global</emma:literal>
                </emma:interpretation>
                <emma:interpretation id="interp22" emma:lang="en-US" emma:confidence="0">
                  <emma:literal>-Global</emma:literal>
                </emma:interpretation>
                <emma:interpretation id="interp23" emma:lang="en-US" emma:confidence="0">
                  <emma:literal>•Global</emma:literal>
                </emma:interpretation>
                <emma:interpretation id="interp24" emma:lang="en-US" emma:confidence="0">
                  <emma:literal>GlobalX</emma:literal>
                </emma:interpretation>
                <emma:interpretation id="interp25" emma:lang="en-US" emma:confidence="0">
                  <emma:literal>Gyroball</emma:literal>
                </emma:interpretation>
              </emma:one-of>
            </emma:emma>
          </inkml:annotationXML>
          <inkml:trace contextRef="#ctx0" brushRef="#br1" timeOffset="-423883.8177">6974 3727 74,'0'-16'94,"0"1"-6,-9-1-7,1-4-5,8 9-6,-9-4-9,-1-1-6,1 7-3,0-2-2,-1 0-5,-7 2-6,7-2-4,-8 5-4,9 6-5,-9-4-5,-1 4-1,1 0-1,-1 4-1,-8 2-1,10 5-2,-11 4-1,0-6-2,1 14-1,-1-4-3,1 6-1,-1 2-1,1 4 0,-1 5 0,2 0-1,7 0 4,0 10 1,10-5 2,-9 10 1,9 0 1,0 1 2,1 10-2,8-6-2,0 6-1,-11-6-1,11 1-2,11 0-2,-11-1 1,0-5 3,8 1 2,1-1 2,0-4 0,9-6 1,1 0-1,-1-6-2,1-5-4,-2 2 0,2-6 1,8-6-2,1 1 1,-11-5 0,11-5 0,0-8-2,-1 3 0,1-1 0,-1-5-2,1-5 0,-11-1-2,21-5-1,-21-2-1,11-4 1,-1 3 0,1-8 2,-9-3-2,-2-2 3,2-3 1,9 6 0,-20-8 2,11 6 6,-10-4 7,0 3 3,1-4 5,-10 7 7,0-3 3,0 7-4,0-6-4,0 7-3,-10-2-5,1-1-5,0 1-4,-1 7-4,1-2 0,-10 1-2,11-1-1,-11 6-2,10 0-3,1 5-1,-11-1 0,10 1 0,0 5-3,-1 0-1,1 0 0,1 0-3,8 0-6,0 0-5,-10 5-2,10-5-3,10 6-4,-10-6 3,8 0 1,-8 0 3,9 0 1,1 0 2,8 0 3,-8 0 1,7-6 1,2 1 1,-10 5 1,10-5 1,-2 1 1,2-2 1,0 0 0,-2 2 1,2-1 3,-2-1 0,2 1 0,0-5 2,-10 10 0,0-5 0,9-1 1,-9 6 0,0 0 0,1 0 1,-10 0 0,9 0 2,-1 6-2,3-1 1,-3 0-2,-8 5 1,9 1-1,-9-1 2,9 5-1,-9 1 0,10 0 2,-10 4 2,0 1-3,9 3 0,-9-3 1,0 5-1,8 0-1,-8 0-1,0-1 1,10 1 2,-10 0-1,0 0-2,9-1 2,-9 1 2,0-1-2,0-4-1,0 6-1,9-3-3,-9-3-11,0-1-21,0-4-28,0 5-34,0-5-37,0-2-42,0-4-49,0 7-17,0-13 11,0 5 23</inkml:trace>
          <inkml:trace contextRef="#ctx0" brushRef="#br1" timeOffset="-422805.9766">7422 4800 19,'0'0'126,"0"0"-35,0 6-33,0-1-14,0 0-1,0 6 3,10-8 5,-10 4-1,0 3 3,9-4-1,-9-2-6,9 7-4,-9-6-5,8 0-3,3-1-3,-11 2-6,8 0-2,1-2-3,10-4-3,-10 6-1,1-6-1,-2 0 1,1-6 0,10 6 1,-10-4 3,-1-8 1,11 8-1,-10-6-2,10-5-2,-11 3-5,1-2-2,1-7-4,8 1-3,-8-7-2,-1 3-1,-1-8 0,2-4-1,-1-5 0,0-6-1,0 1 1,1-10 1,-10-1-1,8 1 2,1-6-1,-9 0 1,10 6 0,-10-1-2,9 6 2,-9-1 0,0 6 1,0 0-1,0 4 1,0 7 3,0 5-2,0 0 2,0-2 2,-9 12 3,9-3 5,0 4 3,0 3 2,0 0 2,0 7 0,0 4-3,0-6-5,0 6-5,-10 5-2,10 0-3,0 5 0,0 6-1,-9 3-1,9 2 1,-8 10 4,8 0-2,-10 5 0,1 0 3,9 5 0,-9 5 0,9 0 0,-9 5 3,9 0-3,-10 1-1,10 4 1,0-5-3,-8 6-3,8-1 0,0-5-1,0 5 1,0-5 0,0-5 2,0 1 0,8-1 0,-8-5-2,10 0 0,-1-5-1,0-5 1,10-1-1,-11-5 1,11 1 1,-1-1 0,1-4-1,-1-5-2,0-6 1,1 1 0,8-3 0,-9-3 0,0-3-1,10-3 1,-11-5 0,11 1 0,-9-11 0,-2 5-1,2-8 0,0-3 0,-10 2 0,10-2-1,-11-3 2,10 6 0,-8-3 1,-1 1 1,-1 1 1,2 4 3,-10 1 6,9-1 9,-9 2 11,0 2 11,9 7 12,-9-6 6,0 11 2,0-5-5,0 4-8,0 2-9,0-1-11,0 5-11,0 0-7,-9 0-5,9 9-2,0-3-2,-9 4-1,9 6 2,-10-1-1,10 5 1,-8-4-1,8 5 1,0-1-2,-9 6 0,9-6 0,0 1-1,9 0-1,-9 0 0,0-1-1,8 1-1,-8-1 1,10-5 0,-1 5 1,0-4 0,1-5 1,7-2 0,-8 6-1,1-9 2,-1 0-1,10-2 0,-11 3 0,11-7 1,-10 0 2,8-7-2,-6 3-1,-3-8-1,11 3-1,-10-2 1,0-4-1,1-5 1,-2-1 0,-8 2 2,9-3 3,-9-5-3,0 3 3,0 3 0,-9 0 4,9-4-1,-18 4 0,9 5 1,-10-4-1,10 5-3,-10-1-3,2 6 0,-11 0-2,10-6-4,0 11-17,-9 1-25,8-8-40,1 12-47,0-4-49,-1 4-48,10 0-48,0-5-24,-10 5 13,11 0 33</inkml:trace>
          <inkml:trace contextRef="#ctx0" brushRef="#br1" timeOffset="-422032.5353">8438 3593 112,'0'-11'168,"0"2"-30,8-3-37,-8 8-19,9-2-13,-9 2-4,10 4-5,-1-5-1,-9 10-1,8-5 2,3 4 2,-3 6 3,1 2 5,0-3 1,1 11-3,-1 3-2,-9 1-3,8 3-7,2 8-9,-10 1-6,9 5-2,-9 1-5,0 4-2,0 5-3,0 0 2,0 0-1,0 6 0,0-5 3,0-2 3,0 7 0,0-11-1,0 7-1,0-8-5,0 2-3,0-1-6,0-5-5,0 1-4,0-7-3,0-5-1,0 1-2,9-4-1,-9-3-1,0-1-1,0-9 0,0 2 0,0-5 0,0-1 1,0-7-1,0 3 1,0-6-1,0 0 0,0-9-2,0-1 0,10-1-2,-10-10-4,0 1-6,9-7-9,-9 1-11,8-4-10,-8-5-5,9 3-1,1-4 4,-1 5 4,0-5 11,1 11 7,-1-6 6,-9 5 2,8 1 1,11 5 1,-10-7 2,0 12 0,1-6 1,-2 7 1,1-3 3,10 2 0,-10 6 2,1 3 2,7-4 1,-8 5 1,1 5 0,7 0 2,-6 0 1,-3 5 0,1 0 0,10 6 0,-10-8-1,-1 13 1,11-5-1,-10 0 2,1 3 0,-1 7 0,-1-6 1,3 0 1,-3 6 3,1-5 3,0 4 7,-9 6 6,10-5 6,-10-1 7,0 1 8,0-1 1,0 1-1,-10-1 0,1 1-1,9-1-5,-17 1-1,6-4 0,-6-4 3,-2 4 2,0-3 1,2-4-2,-2 2-4,2-3-5,-11 2-7,9-6-9,2-1-8,-11 2-6,9 0-17,1-6-38,0 0-51,-1-6-58,11 0-53,-11 2-52,10-7-40,9 2-22,-9-2-7,9 1 27,9 0 38</inkml:trace>
          <inkml:trace contextRef="#ctx0" brushRef="#br1" timeOffset="-420989.9809">9388 4317 76,'8'-10'162,"2"0"-30,-10-1-19,0 1-11,9 1-7,-9-2-4,0 0-7,0 1-6,0 1-5,-9 3-7,9-4-7,-10 5-12,2-1-11,-1 1-11,-1 5-8,1 0-5,-8 0-2,6 5 0,-6 6 2,7-1 3,-7-1 3,-2 7 6,1 0 5,8 4 5,-7 1-1,-2 0-2,10 4-2,-1-4-5,1 6-7,1-3-6,-1-4-1,9 6-2,0-5-2,0 6 1,0-8-3,0 3 1,9-9 0,-1 4 1,1-2-1,1 2-2,-1-14 2,0 7-2,9-4 0,1-1-1,-10-5-1,8-5 2,2-1-2,0-4-1,-2 7 0,2-14 0,-1 2-1,1-2 1,-11-2-1,11-7 1,0 0-1,-2 0 1,-8-5 1,1 0 0,8 1 1,-18-1-2,10 6 0,-1-1 2,-9 5 3,8 1 3,-8 4 0,0 5 3,0 2 1,0-1-3,0 5-3,-8-1-3,8 6-2,-9 6 1,9-1-1,-10 0 2,10 9-1,-9-3 1,0 5 0,9 4-2,-10 1 0,10-1 0,-9 7 0,9-7 1,0 5-1,0 1 1,0-5 1,0 4-1,0-4-2,9 4 3,-9-4 1,10 0-1,8-5 1,-8-2 0,-1 2-1,9-5-2,0-8 0,1 8 0,-2-11 1,11 6-2,-10-6 0,0-6 2,9 3-2,-8-8 1,0 0-1,7-5 2,-7-4-2,0-1 0,9-3 0,-11-8 0,2-4-1,8-5-2,-9-6-3,1 1 1,0-5-1,-2 0 0,2-6 0,-2 6 0,-7-5 3,8-1 0,-8 5 0,7-4 0,-8 5 2,1-1 1,-1 5 2,0-4-1,1 5 0,-10 5 0,8 5 0,-8-1 3,9 2-1,-9 9 2,0-1 3,0 8 3,0-2 2,0 6 3,0-1 1,0 6-1,0-1-3,-9 8-2,9-4-2,0 3-6,-8 4-1,-2 4 1,10 3-1,-9 2 5,0 6 8,-1 5 10,-7 7 13,8-3 14,-1 8 14,1 3 13,-10 8 7,10-7 5,-9 11-4,9-3-5,-8 7-5,6 1-6,3 1-6,-11 3-11,10 0-6,0 1-4,-1 5-7,10-7-8,-8 3-8,8-1-5,0-2-2,0-4-4,0 2-3,8-7-2,2-6 0,-1 3-3,0-8 0,10 1 2,0-4-2,-2-8 0,2-4-4,-2 2-18,2-8-39,0 1-58,7-3-67,-7-8-70,0 3-65,8-7-55,-9-7-46,9 3 13,-8-8 46,-2-3 55</inkml:trace>
          <inkml:trace contextRef="#ctx0" brushRef="#br1" timeOffset="-425132.9075">5055 4493 72,'-9'0'144,"9"0"-38,0 0-43,0 0-27,0 0-9,9-6-9,1 6-4,-1 0-2,18-5-2,-9 5-2,9-5-3,1-1-1,8 6-1,-8-5 0,8 0-3,-9 0 1,11 5-8,-12-6-15,2 6-27,-1 0-32,1 0-38,-9 0-19</inkml:trace>
        </inkml:traceGroup>
        <inkml:traceGroup>
          <inkml:annotationXML>
            <emma:emma xmlns:emma="http://www.w3.org/2003/04/emma" version="1.0">
              <emma:interpretation id="{8335806A-62A1-4029-8883-1EB74F8FF203}" emma:medium="tactile" emma:mode="ink">
                <msink:context xmlns:msink="http://schemas.microsoft.com/ink/2010/main" type="inkWord" rotatedBoundingBox="14079,3631 19901,3104 20013,4346 14191,4873"/>
              </emma:interpretation>
              <emma:one-of disjunction-type="recognition" id="oneOf6">
                <emma:interpretation id="interp26" emma:lang="en-US" emma:confidence="0.5">
                  <emma:literal>Execution</emma:literal>
                </emma:interpretation>
                <emma:interpretation id="interp27" emma:lang="en-US" emma:confidence="0">
                  <emma:literal>Executions</emma:literal>
                </emma:interpretation>
                <emma:interpretation id="interp28" emma:lang="en-US" emma:confidence="0">
                  <emma:literal>Executioner</emma:literal>
                </emma:interpretation>
                <emma:interpretation id="interp29" emma:lang="en-US" emma:confidence="0">
                  <emma:literal>Execution's</emma:literal>
                </emma:interpretation>
                <emma:interpretation id="interp30" emma:lang="en-US" emma:confidence="0">
                  <emma:literal>Executions'</emma:literal>
                </emma:interpretation>
              </emma:one-of>
            </emma:emma>
          </inkml:annotationXML>
          <inkml:trace contextRef="#ctx0" brushRef="#br1" timeOffset="-412710.5754">14277 3439 79,'-17'0'83,"7"6"-4,1-2-4,-10-4-2,11 6-4,-1-6-3,0 4-4,-1-4-5,10 5-8,-9-5-6,9 0-9,-8 0-5,8 5-3,0-5 1,-11 0 5,11 6 8,0-6 10,11 0 7,-11 0 7,0 0 8,8 5 7,-8-5 1,9 0 0,1 0-4,8 0-7,0-5-8,0 5-12,1-6-10,8 1-11,1 5-8,-11-5-6,21 1-4,-12-2-6,2-4-5,-1 3-3,1 3-16,-1-1-33,1 5-38,-1-5-41,-8 0-45,7 0-51,2 1-49,-1-3-2,1-2 20,-9 2 34</inkml:trace>
          <inkml:trace contextRef="#ctx0" brushRef="#br1" timeOffset="-413072.2169">14955 3202 61,'0'-4'114,"0"4"-21,8 0-19,1 0-15,-9-6-9,9 6-7,1 0-9,-1 0-2,-9-5 0,8 5 1,3 0 5,-3-6 1,1 6 7,1 0 4,-10-5 6,9 5 9,-9-5 6,9 5 4,-9-4 7,0 4 2,8-7-2,-8 7-9,-8-3-7,8 3-8,0-6-9,-9 6-9,0-5-7,9 5-2,-10 0-6,1-6-4,9 6-4,-8 0-8,8 0-5,-11 0-5,11 0-6,-8 6-26,8-1-41,0 1-49,-9-3-62,9 4-82,0-3-39,0 1 2,0 0 28</inkml:trace>
          <inkml:trace contextRef="#ctx0" brushRef="#br1" timeOffset="-418907.7649">11106 3870 45,'-10'-5'112,"-7"5"-24,7 0-19,1 0-9,0 0-1,9 0-5,0 0-4,0 5-2,9-5-1,0 0-1,1 0-8,-1 0-7,9 0-10,0 0-6,1 0-7,0 0-2,-2 0-4,11-5-2,-1 5 0,1 0-12,-1-5-20,1 5-32,8-5-39,-8-1-47,8 3-25,0-4-4</inkml:trace>
          <inkml:trace contextRef="#ctx0" brushRef="#br1" timeOffset="-417367.9478">11810 3763 86,'9'0'106,"-9"5"-18,0-5-7,10 4-2,-10 2-1,9-6-3,-1 6-10,1 5-9,1-7-5,8 5-5,-8 2-6,-2 0-2,11 5-4,-10-2-1,0 2-3,-1 4-4,2 1-1,-1-1-1,0 1-3,-9-1-2,10 7-2,-10-3-3,0-2-4,0 3-1,-10 1 0,10-5-2,-9-1-1,0 6 1,-1-7 0,2-2-2,-1-2 0,0 0 2,-1-5-2,10 1-3,-9 0 1,1-6 1,8-1-3,-10-4 0,10 0 1,10-4 0,-10-7-2,8 0-2,1-4 0,1 0 0,8-6-3,0 1 1,0-11-1,9 6 3,-8-7-3,9 1 1,-11 0 1,11 1-1,-1 4 2,-8 1 1,-1-1 2,1 0 0,-1 6 0,0-1 1,1 5-1,-11 2 0,11-3-1,-10 8 0,0-2 1,1 1-1,-10 4 0,8 2 0,-8-1 0,9 5 2,-9-5 0,0 10 0,0-5 3,0 5 2,-9 5 0,9 0-1,0 1 2,-8 4 1,-2 1 0,10 3 2,-9 2 0,0-1 1,-1 1 1,10 5 1,-9 0 0,1 0 0,8-6-1,-11 6-1,11-1-2,0-4-4,0 0-4,0 0 0,0-1-1,0-5-1,11 2 0,-3-4 1,1-2-1,1 0-2,-1-6-5,0 0-5,9-5-10,-9 0-11,10-5-8,-2 0-7,2-6-6,0-4-5,-1 0 1,0-1 0,0-10 1,9 6 5,-8-11 5,-1 6 8,0-7 7,1 7 9,-10-6 9,10 5 4,-10 0 4,-1 5 5,2 1 6,-1-1 5,0 7 3,-9-2 4,9 5 4,-9 2 3,0 5 0,10-7-3,-10 5-2,0 0-4,0 2-2,0 4-3,0 0-3,0 0 0,0 0-1,0 0 0,0 0-1,0 4 1,0 2 0,0 0-1,0-2 0,8 3 1,-8-3 0,0 0-3,0 1 1,0 1-1,9-6 1,-9 5-1,10 1 1,-10-6 2,9 0-3,0 5 0,1-5-2,-1-5 0,-1 5-1,1-6-1,1 1-1,8-1 1,-8 1 1,-2-3 0,11 1 0,-10-3 0,0 4 2,-1-3-1,2 4 0,-1-6-1,-9 1 2,9 4 2,1-5-1,-10 8 3,9-8 2,-9 6 3,0 0 2,0-6 1,0 6 3,0 1 3,0-6 3,0 4 3,0 1 3,0 5 2,0-6-1,0 1-3,0 5-4,-9-5-6,9 5-4,-10-5-4,1 5-2,0 0-3,9 5 1,-10-5-2,2 5 1,-1-5-2,0 5 1,-1 1 0,1-1-2,1-5 2,-2 6 0,1-3-2,9 8 2,-9-6 0,-1 0 1,1 1-1,9-1 2,-8 5 0,-1-4 0,9 4-1,-10-6-2,1 8 3,9-3-1,-9 2 1,9-2 0,-10 7-2,1-5 3,9 4 0,-8-4 1,8 3 0,-10-4 2,10 6 4,-9 0-1,9-7 1,0 7-1,-9-5 2,9 4-1,0 1 0,0-6-2,-9 5-2,9-4-2,0 4-1,0 0-1,0-5 0,0 6-1,0-5 1,0 3 0,0-3 0,0 4 2,0-4 1,0 4 3,0-5 2,9 1 4,-9-1-1,0 0 2,9 1-2,-9-1 0,9-1-2,-9-3 1,10 5-1,-2-6-1,1 0 1,-9 0 0,10 1-1,-1-3 0,0 3-2,1-1-1,7 0-1,-8-5-1,1 5-1,-1-5-1,0 6-1,1-6-2,-2 0 1,1 0-2,10 0-1,-10 0 0,-1 0 1,2 0 0,-1 0 0,0-6 1,10 6-1,-11-5 0,3 5-1,-3-5-1,1 0 0,10-1 0,-10-3 1,-1 4-1,2 0 2,-1-6-2,0 0 0,1 7-1,-1-5-1,-1 3 1,1-5-1,1 6 2,-1-5-1,-9-1 1,9 6-5,1-5-3,-10 4-12,9-3-19,-9 4-21,0-6-26,8 6-32,-8 0-31,0-6-25,0 6-28,10 1-31,-10-1-20,0-6 9,0 6 22</inkml:trace>
          <inkml:trace contextRef="#ctx0" brushRef="#br1" timeOffset="-413905.6896">13555 3660 14,'0'0'77,"0"-5"0,0-1-2,10 1-5,-10 5-5,0-5-9,-10 0-4,10-1-6,0 3-5,-9 3-2,9-7-4,0 3-1,-8-1-4,-1-2-3,9 7-2,-10-4-5,10 4-5,-9-5-4,0 5-1,9 0-4,-10-6-2,1 6 0,1 0 0,-2 0-1,1 0 1,0 6 0,-10-6 0,11 5 0,-1-1 3,-10 3 3,10 2 3,-10 1 3,11 1 4,-11 5 3,2-2 3,6 2 1,-6 5 2,-2 0-1,10 4 0,-9 1-1,9-1-2,-10 2-3,10-2-3,1 7-2,-3-8-2,3 6-3,-1-3-1,9-1-1,-10 4-1,10-3-3,0-2-1,0 1-1,0-5 1,10 4-1,-10 2 2,9-8 1,-1 2-1,3-7-1,-3 2-1,1 0 1,10-5-2,-10-2-1,9 1 1,0-4-1,1-1 2,0 0-2,-2-5-1,2 0 1,-2-5 1,11 5-2,-9-11-1,-1 6 1,0-5-1,9 1 0,-8-8-1,-1 2 1,1-5 0,-2-1-1,11 2 0,-10-8 0,-9 2 1,10-7-2,-2 6 0,2 1 2,-10-6 1,1 6 0,7-1 2,-6 5 2,-3-5 6,1 5 10,-9 7 11,9-7 11,-9 5 9,10 2 10,-10 3 3,9 0 0,-9-4-6,0 11-8,0-8-4,0 8-7,0-6-3,0 4-4,0 6-4,0-5-3,0 1-3,0 4-4,0 0-7,0 4-4,0-4-4,0 11-1,-9-6 1,9 10-3,-10-5 1,10 5-1,-9 1 1,9 4-1,-9 1-1,9 0 2,-8-1 1,8 1-1,-11 5 0,11-6-1,0 6 0,0-6 0,0 6-1,0-6 0,0 1 0,0 5-1,11-10 3,-11 4-1,8-5-1,1 6 2,10-12 1,-10 2-1,-1 0-2,11-1 2,0-4-1,-10-3-1,8-3-1,2 0 1,0 0 0,-2-3 0,-7-3 0,8-4 0,1-1-1,-2 0 0,-7-2-1,8-4-2,-8 2 1,-2-5 1,11-1 1,-10-5-1,8 6 2,-6-7 0,-3 3 0,1-3 0,1 3 0,-1-3 0,0 6 0,1 2 0,-10-3 0,8 3 2,-8 3 0,9 0 0,-9 1 1,9 4 2,-9 1 3,0 0 4,0 5 1,0-6 4,0 6 1,0 5-1,0-4-3,0 4-1,0 0-5,-9 0-2,9 4-4,-9 1-2,9 1 1,-8 4-1,-2 6 0,10-5-1,-9 8 2,0-3 0,-1 3 0,10 2 1,-9-1-1,1 7 3,-3-7-2,11 6 0,-8-5-1,8 4 0,0-5 0,-9 7 0,9-7-1,9 1 1,-9-1-1,0 1 1,8-6-1,-8 7 1,11-13 1,6 6 0,-7-4-1,-1-1 2,10-4-1,-11-3 0,10 3-2,1-6 2,0 0-1,-2-6-1,2 3 1,-10-3-3,9-4 1,0-6-2,1 1 0,-11 0 1,11-6-1,-1-5 1,0 0-1,-9-5-1,10 0-3,0-9-1,-2-1 0,2-1-5,-1-4 3,0-6-2,1 2 1,-10-7 1,8 0 0,2 0 3,0 1 0,-10 5 2,10-6 0,-11 6 3,11 5 1,-10 6 0,0-3 1,-1 7 0,-8 5 1,10 1 0,-10 3 0,9 8 2,-9-3-1,0 13 0,0-6-1,0 4 1,0 1-2,0 5-1,0 5-1,-9 0 2,9 5-2,-10 5-2,2 1 2,-1 9 3,0 1 2,-10 0 1,11 9 2,-11 0 1,10 5 0,-10 2 1,11 4-1,-11 0 1,10 1 1,0 4 0,-10 0-2,11 0-3,-2 1-1,1-6-1,0 5-1,9 0 0,-10-5 0,10 6 2,0-6-2,0-5 2,0 5 1,0-5-4,10-5 1,-1 0-1,0-6 3,1 2-3,-2-8-1,11 2 1,-1-10 0,1 3-1,-2-8-1,2 0 2,0-6 0,8 0-2,-9-6 0,9-4 1,-8 0-2,9-6-3,-11-5-3,2 1-3,-2-6-2,11 1 0,-9-6-1,-2-5 2,-7 4 3,8-3 3,0-1 1,-9 1 0,10 3 1,-10 0 4,-1 2 0,3 0 0,-3 4 1,1 6 4,-9-1 0,10 6-2,-10-2 3,9 3-2,-9 4 1,0-1-3,0 5 2,9-4 0,-9 10-2,-9 0 0,9 0 1,0 0 2,-9 10-3,9 1 0,-10 5 2,1-2-1,1 7 0,-3-1 0,3 6-2,-1 1 1,0-2-2,-1 6 1,1-5 1,1 5 0,8 0 0,-10-5 0,10 4 0,-9-4 0,9-1-3,0 1 1,0 0 1,0-6 0,0 1 0,9-6 0,1 0 0,-10-4 1,17 0-2,-7-6-3,-1-1-2,8-4-1,2 0-2,0-4-1,-1-1-2,0-6 2,0 0 1,9-4 2,-8 0 1,0-6 1,7-3 0,-7-3 3,9 1-1,-10-5 1,9 0 1,-9 0 1,1 1 0,-1-5 1,1 9 2,-11-6-2,11 7 2,-10-1 3,0 6 1,1-1 0,-10 6 1,8-2 4,1 7 1,-9 1 3,10-2-1,-10 0 2,0 7-1,0-2-2,0 3-3,0 3-3,0 0-2,-10 3-2,10 7-4,-9 1 2,1 0 0,8 8 0,-10-2 0,1 3-1,0 7 1,0-3-1,-1 3 1,2-2-2,-1 1 1,9 5 2,-10-1-1,1 1-1,9-4 0,0 3 0,0-5 1,0 1 0,0 1 0,9-8 0,1 2 1,-10-1-2,9-5 1,-1 2 0,11-7-2,-10-6 0,10 1 0,-2 0 1,2-5-2,0-5 1,7 0 0,-7-4 0,8-2 0,-8-5 0,7 1-1,-7-5 1,0-6 0,9 0-1,-11-5 0,2 1 0,-2-7 0,-7 1-2,8 1 1,-8-6 1,-1 4 1,-1-4-1,1 6 0,1-1 1,-10 0 1,0 4 1,0 2 4,-10 5 1,1 2 2,1 4 1,-1 3-1,-10 0-2,10 7-3,-9 4-1,-1-1-3,1 6 1,-9 0 0,8 6 0,1 4-1,0 1 2,9-2-1,-10 12 1,2-7 1,6 9 0,3-9-2,-1 7 0,9-1 2,-10 1-1,10-5-2,0 4 0,0-5-2,0 1-4,10 0-5,-10-5-7,9-2-7,-1 1-10,3-5-6,6 1-9,2-1-7,-10-5-4,9 0-4,0-5 1,1-1 2,8 1 6,-9-5 7,1 1 8,-1-2 9,10-5 6,-11 0 6,11 1 3,-9-1 3,8 2 3,-9-3 1,9-4 2,-8 7 1,9-2 3,-11 2 1,2-2 0,-2 0 3,2 6 0,0 5 0,-10-6 0,10 6-1,-2 1 1,-8 4 0,1 0 1,-1 0 0,9 4 1,-9 1 3,-9 6-1,9-1 2,1 0 1,-10 7 2,0-3 0,9 7 3,-9-2 1,0 2 1,0 1 1,0 3 3,0 1 0,-9-1 1,9 1 1,-10-1 0,10 7-1,-9-6-1,0-1 0,9 1-1,-10-1-1,2 2 1,-1-8-1,-1 2 0,1-1-2,0-4-2,1 0-3,-2-1-2,10-4 0,-9-1 0,9-5 3,-9 0 4,9 0 4,-10-5 5,10 0 2,0-5-1,0 0-2,0-4-4,0-4-4,10 4-7,-10-6-2,9-6-3,0 1-2,9-7-4,-9 3-5,10-6-5,-2-7-4,11-1-7,-9 3-5,8-6-3,-9 6 0,9-7 3,-8 6 4,9 4 4,-11 2 7,2 0 4,9 4 5,-11 5 2,2 1 1,0-1 0,-2 7 2,2-2 0,-10 0 0,9 6 1,-9 4 0,0-4 0,10 6-1,-11-2-1,3 0 0,-3 6 1,1 0-2,-9 6 3,9 0 1,1-2-1,-10 6-1,0 0 0,9 7 1,-9-3 0,0 2 1,-9-1 3,9 5 1,0 7-1,0-7-1,0 1-1,-10 5 1,10-2-1,0 3-1,-9 4-1,9-6 1,0 7-1,0-7-1,0 5 0,0-3 0,9-3 1,-9 3 0,10-2 2,-10-2 1,9-4 0,-1-3-1,2 0-1,8-2-7,-8-4-17,7 1-21,2-5-24,-1-3-28,0 3-25,1-6-19,-1 0-7,1-6-5,-2 3 1,2-8-4,0 0-15,-2-5-15,-7 2 3,-1-7 11</inkml:trace>
          <inkml:trace contextRef="#ctx0" brushRef="#br1" timeOffset="-419203.7381">11791 3388 136,'0'-7'123,"0"3"-25,0-1-18,0 0-14,-9-1-10,1 2-9,-2-2-9,1-5-8,0 8-4,-10-4-4,2 3-2,-11-1-4,9 0-3,-8-1 0,-1 1-3,-8 5-1,9-6-1,-1 6 0,-8-4 0,8 4 0,-8 0 0,8 0 2,-8 0 0,9 0 2,-1 0 1,0 0 0,11 0 0,-11 4 0,10 2-2,9-6-2,-10 0-2,10 5 1,1 1 0,-3-1 1,3 0 2,-1-1 3,-1 3 3,10-4-1,-9 8 1,9-1 1,-9 1 1,9 5 1,-10 0 1,10-2 3,-8 7 4,-1-1 0,9 6 2,-10-1-1,1 7-4,0-1-2,1-2-3,-11 8-1,10 0-2,-1 4 2,1-6 4,1 8 6,-3 1 10,3-2 7,-1 4 5,0 0 7,-1 0 10,1-5 7,1 6 4,8-6 6,-10-1 3,1 1-3,9-3-5,-9-3-4,9-5-6,-10 2-4,10 0 0,0-8 0,0-4 3,0 1-2,0 0-1,0-1-2,0-8-5,0 2-3,10-4-6,-10 1-2,0-5 1,9 4 3,-9-7 2,9 3-2,1-6-3,7 0-6,-7 0-10,8-6-8,1 3-10,8-3-5,1 2-3,-2-2 0,11-5-5,-9 6-2,8 0-1,1-5 0,-1 6-2,0-8-1,2 3-2,-2 3 1,0-4-8,1-1-17,-10 1-30,9 0-39,-8 0-46,0 5-53,-1-6-48,-8 0-33,9 1-21,-11-4-10,2 3-5,-11-5-2,11 6-2,-19-6 20,9-4 36</inkml:trace>
        </inkml:traceGroup>
        <inkml:traceGroup>
          <inkml:annotationXML>
            <emma:emma xmlns:emma="http://www.w3.org/2003/04/emma" version="1.0">
              <emma:interpretation id="{E18D7731-6225-44A6-B5ED-FA892BB67C03}" emma:medium="tactile" emma:mode="ink">
                <msink:context xmlns:msink="http://schemas.microsoft.com/ink/2010/main" type="inkWord" rotatedBoundingBox="20712,3002 25534,2565 25649,3832 20827,4268"/>
              </emma:interpretation>
              <emma:one-of disjunction-type="recognition" id="oneOf7">
                <emma:interpretation id="interp31" emma:lang="en-US" emma:confidence="0.5">
                  <emma:literal>Content</emma:literal>
                </emma:interpretation>
                <emma:interpretation id="interp32" emma:lang="en-US" emma:confidence="0">
                  <emma:literal>content</emma:literal>
                </emma:interpretation>
                <emma:interpretation id="interp33" emma:lang="en-US" emma:confidence="0">
                  <emma:literal>Contents</emma:literal>
                </emma:interpretation>
                <emma:interpretation id="interp34" emma:lang="en-US" emma:confidence="0">
                  <emma:literal>contents</emma:literal>
                </emma:interpretation>
                <emma:interpretation id="interp35" emma:lang="en-US" emma:confidence="0">
                  <emma:literal>Consent</emma:literal>
                </emma:interpretation>
              </emma:one-of>
            </emma:emma>
          </inkml:annotationXML>
          <inkml:trace contextRef="#ctx0" brushRef="#br1" timeOffset="-407406.9382">21919 2915 68,'-9'0'102,"0"0"-4,-1 0-1,-7 0 0,7 0 1,10-6 0,-9 6 0,0 0-1,-1 0-3,10 0 1,0 0-3,-9 0 0,9 0-6,0 0-9,9-5-9,-9 5-11,10 0-11,8-5-13,-8 5-9,7-4-6,2 4-6,9-7-4,-1 7-4,1-4-2,-1-1-2,-1 0-3,12 5-17,-10-6-32,-2 1-37,1 0-41,1 5-39,-1-5-42,-8 0-35,-1 1-8,1-3 18,-11 1 27</inkml:trace>
          <inkml:trace contextRef="#ctx0" brushRef="#br1" timeOffset="-406649.2611">20191 2971 42,'-9'0'77,"1"0"-1,-2 0 0,1 0-4,-10 0-2,10 0-4,-8 0-3,7 0-2,1 0-4,-10 0-3,10 0-3,-9 0-4,9 0-7,0 6-7,9-6-3,-9 0-9,-1 0-1,10 0 3,0 0 2,0 0 4,0 4 3,10-4 4,-1 0-2,9 6-5,-8-6-5,17 0-8,1 0-3,-2-6-5,2 6-1,9-4-3,-11 4-1,12 0 0,-10-6-2,-2 1-2,-7 5 1,8-6 0,-8 6-2,-10 0 0,-1-5 0,1 5-1,-9 0 1,0 0-4,-9-5 4,1 5-1,-11 0 1,1 0 2,0 0-4,-10 0 1,0 0-10,-8 5-14,9-5-21,-1 5-26,-8-5-28,8 6-34,-8 5-42,8-11-25,1 10 0,-1-5 14</inkml:trace>
          <inkml:trace contextRef="#ctx0" brushRef="#br1" timeOffset="-407757.8505">17962 2812 70,'8'-16'110,"-8"6"-21,0 1-12,-8-8-8,8 7-2,0-1-3,-10 1-1,10 1-7,-9-2-3,0 0-1,-1 7-3,1-7-5,1 11-2,-1-5 4,-1 1 4,-8 4 3,8 0 3,-7 0 3,-2 9 2,10-3 1,-10 3 0,-8 8 0,9-3 4,-9 7 1,8 0-1,-9-1-1,11 7-2,-11 3 1,10 1-2,0-1-4,-9 1-5,8 6-6,10-2-5,-10 7-10,10-7-5,-9 6-5,9 0-1,9 6-1,-9-6-1,9 5-2,0-5 0,0 5-4,0-6-2,9 3-2,0-8-2,1 6-2,7-10 0,2 5 0,-2-10-1,11-1 2,0 2-3,-1-6 0,1-7-3,8 2 0,0-5-1,2-6-2,-2 0 2,0-5-2,1-5 1,-1 5 0,2-11 1,-2 6 1,-9-5-1,10-7-1,-10 3 1,1-7 1,-1 2-3,1-8-1,-11 2 3,11-7 0,0 1-1,-10 0 0,10 1 1,-11 4 0,-8-6 1,10 8 4,-10-3 6,9 7 10,-9-1 13,-9 2 12,10 3 10,-1 6 8,-9-6 0,9 6-4,-9 4-10,0 2-10,0-1-11,0-1-8,0 6-10,-9 0-4,0 6-2,-1-1-2,10 5-1,-9 0 1,-9 6-1,9-1-1,0 1 2,-1 9-1,-7-4 1,8 4 0,-1 1 1,1 0 1,0 0-2,9-2-1,-10 3 0,10-2-1,0 2 2,0-3 0,0 2 0,0-5-2,10-1 1,-10 1 1,9 0-2,0-5 0,10 0 0,-11-7 1,11 2 0,-1-2-1,-8-3 0,7 0 0,11-6-1,-9 0-2,-2-6 2,2 0 1,0 2-1,-2-6 0,2-1 0,-2-5 2,-6 2-1,6-7 0,-7-6 0,-1 2 0,-1-1 0,1 1 0,1-7-1,-1 2-1,0 6 2,-9-8 1,10 12 1,-10-7 1,-10 7 0,10-7 2,0 7 0,-9-1-1,0 2-1,-1 3 0,1 0 1,-8 2-2,7 2 0,1 3 0,-10-2-1,11 6-1,-11 1 0,10-2 0,0 0-2,1 6-1,-2 0 1,-8 0 0,8 6-1,10 0 2,-9-2 1,1 6 0,8-4 0,-11 3-1,11 3-1,-8-1 0,8-2 0,0 1 0,0 1 0,0 3 0,8-4 0,-8 1-2,0 5-1,11-6 0,-11 1-4,8-2-2,-8 2-2,9-1-2,-9 0-3,10-6-2,-1 3 1,0-1-1,1-6-2,-2 4-4,10-4-6,-8 0-5,-1 0-3,10-4-4,-2-2 1,2-1 6,-2-2 9,2 4 7,0-5 8,-2-1 5,11 2 3,-9-2 3,-2 1 2,2 0-3,9-1 1,-10 2 0,0-2 2,9 1 0,-8-1 0,-1 5 1,0-4 0,10 7 0,-11-4 0,2 3-1,0-2 2,-1 0-1,-10 6-1,11 0 3,0-4-2,-10 4 1,-1 4-1,3-4 2,-3 6 1,1 4-3,-9-3 2,9 2 0,-9 6 0,10-4 1,-10 5 1,0 4 4,0-5 2,0 5 1,-10 1 1,10-2 2,0 8 1,-9-6-1,0-2 1,9 2 0,-8 1 0,8-3-1,-11 7 1,3-11-1,-1 8-2,-1-4 1,1-3-2,9 0-1,-9-2-2,-1 2-2,10-5-1,-8-1-2,-1 0 2,9-4-2,-9-2 1,9 1 1,-10 1 3,10-6 3,0 0 0,-9-6 2,9 1-1,0 1-3,0-8-3,0 1-4,0-3-2,0-2-3,0 2 0,9-7 1,1-6-3,-1 1-1,0 2-2,-1-3-1,2-4-2,8 1-1,-8 4-1,7-6 0,2 8-1,-1-3 0,-8 7-2,7-1 0,2 2-6,0 3-1,-2 0-5,-8 2 0,10-2 0,0 5 0,-2 1 4,2 0 6,-2 4 5,2-5 5,0 7 2,-1-1 3,0 1 0,1-2 1,-1 1-1,-10 5 0,11 0 0,-10 0-1,1 0 0,7 5-2,-6-5 2,-11 6-1,8-2 3,1 5-1,0-2 2,-9 3 0,0 0 1,10 0 0,-10 5 0,0-3 1,0 2-1,0 2-2,0-5 1,0 3-1,0 7 1,0-5 2,0 5 0,0-1-1,-10-5 1,10 7 0,0-3 0,0 2-1,-9 1 0,9-3 1,0-3 0,0 3 0,0 2-2,0-5 0,0 4 0,9-4 0,-9-1-2,10 2 3,-10-3-2,9-4 2,-1 6 0,2-5 1,-1-1 2,0-6-3,1 2 0,7 4 0,-8-5-1,1-5 0,8 6 0,-8-6 1,7 0-1,2 0 0,-10-6 0,10 1 0,-2 1 0,-7-8 0,8 8-1,0-6 0,0-6 0,1 0-1,0 0 1,-2-4 0,2-1-1,-2-5 0,2 2 0,0-3 0,-2-4 0,2-4-2,-1-1 3,1 0 0,-1 0 0,-9-4 1,10 2-1,-2-2 1,-7-1 0,8 4-1,-9-8 1,1 9-3,7-6 0,-7 1 0,-1 1 0,10 3 3,-10-4-2,-1 5 1,1 0 1,1 0 0,-1 5-1,0-4 1,-9 8-1,10 3 0,-10 3 0,8 0-1,-8-1 0,0 9 2,9 2-1,-9 0-1,0 1 2,0 4 1,0 3-1,0-3-1,0 6-1,0 0 1,0 0-2,-9 0 2,9 6 0,-8-3 1,-2 8 0,10-1 1,-9 11-1,0-5 1,-1 4 1,-7 5 0,8 2 0,-10 4 1,10-1 1,-10 6 2,11 0-4,-11 5 3,1-5 0,0 5-2,9 6-1,-10-6-2,10 5 2,-9-4-2,9 2 2,-1 3 0,1 0 2,0-2 1,9-4-1,-8 0 1,8 1-3,0-6 0,8 1 2,-8-7-3,9 1 1,0-6 0,1 2-1,7-8 0,2-3-3,0 0 1,-2-7-2,11 2-3,-9-6-1,8-5-1,1 0 0,-2-5-5,-7 1 0,8-6-5,1-7-6,0 2-9,-1-5-10,-10-1-3,11-5-5,-9 1 3,8-7 6,-9 2 9,1-1 8,-2 0 9,-7 5 6,8-5 5,-8 10 4,-1 2 0,-9-3 2,8 9-1,-8-4 1,0 2 1,10 9-2,-10-4 1,0 6 0,-10-2-1,10 6 1,0 0-1,0 0 0,-8 0-2,8 6 0,0-2 1,-9 6-1,9-4 1,0 3 2,0 3-1,0-1 3,0-2-3,0 1 0,0-5 0,0 6 0,9-6 1,-1 6-1,-8-8 2,10 3 0,-1-1 0,9-5-2,-8 6 0,7-6 1,-7-6-1,8 6 0,-8 0 0,-1-5 1,8-1-1,-7 3 0,-1-8 0,10 6 0,-11-6 2,1 0-1,-9 1 1,10-4-2,-1 2 1,-9-3-1,9 1 0,-9-2 0,0 0 2,0 6 1,0-6 0,0 0 1,-9 7-1,9-2 2,-9 1-3,-1-1 0,1 8 0,-10-4-1,11 3-1,-11 4 0,10-5 0,-8 10 0,7-5 0,-8 4 1,-1 6 4,11 1-2,-11-1 2,10 7 2,-10-3 0,11 2 4,-11 4 0,10 1 2,0 5 1,-1-5 1,1 3 0,1 3-2,-1-2 1,-1 5 2,10-3-3,-9-7 0,9 7 0,0-7-4,0 4-1,9-3-1,-9 1-1,10-3-1,-1-2-1,-1-2 0,1-6 0,10 3-2,0-1 0,-2-8 0,2-3 0,9 6-1,-1-12 1,-9 6-1,9-3-1,1-4-1,-1-2 0,1-2-1,-1-5-1,1 1 0,0-5-4,-11-1 0,11-6-3,-1 3-7,1-2-5,-9-5-3,7 1-3,-8-1-3,1 0 2,-1 4 5,1-3 5,-11-1 6,11 11 4,-10-6 5,0 5 2,-9 1 2,10-1 2,-10 7-2,0-2 0,0 5 0,0 0 0,0 2 0,0-2-1,0 7 1,0-7 0,-10 6 0,10 0 0,0 0 1,0 5-1,0-6 0,0 6 1,-9 0 1,9 0 0,0 0-1,0 0 0,0 0-1,0 6 0,-9-1 1,9 0 2,0 5 0,0-4 1,0 5 2,0-2 2,0 1 4,9 6 4,-9 0 4,0-2 6,0 2 1,0 5 0,0-7-1,0 7-2,0 5-5,0-6-5,0 1-2,0 5-1,-9 0-2,9-1-2,0 1 0,0-1 0,-10 6 0,10-4-2,0-7-1,-9 4 1,9-3 0,-8 1-1,8-3-1,-9-2 1,-1 3 0,10-4 2,-9-5 1,9-2 2,-9 6 5,-1-9 2,1-1 4,9 1 4,-8-3 3,-2-3 3,10 0 1,-9-3-1,9-3-5,0 1-5,0-6-7,9 1-6,1 1-5,-2-14-2,1 8 0,1-5 0,8-5-2,1-1 1,-2-5 0,11 1-3,-1-2 0,1 1 0,-1-4-1,1 4 3,-1 4-3,1-3 2,-1 4 0,-9 1 0,9 5 3,-8-2-3,-1 3 0,1 2 2,-1 2 0,0-1 1,-8 7 0,-1-2 0,8 0 1,-7 2 0,-1-2 0,0 7-2,1-2 0,-10 1 1,9 0-2,-1 0 1,-8 5-1,0 0 1,0 0 0,10 0 2,-10 5 2,-10 0 0,10 6-1,0 0 3,-8-2 0,8 1 0,-9 6 4,-1 0 4,1-7 5,9 12 2,-9-7 1,-1 2-1,1 0-4,1 3-3,-1 4-3,-1-3-3,1-5-1,0 5-1,-1 7-2,10-6 2,-8-1-2,-1 0 0,-1 0-1,10 1 1,-9 0-1,9-1-2,0-4 2,0-1 0,0 5 0,0-10 0,9 7 2,-9-7-2,10 0 0,-1-6 0,-1 2 0,2 5-1,8-11 1,-8 4 1,7-4-2,2-4 0,-10 4 0,19-5-1,-10-1 0,0-4-1,1-5 1,8 4-2,-9-10-1,9 7 1,-8-7 2,9-5 0,-11 0 0,11-5 1,-1 0-1,-8 0 0,9 0 0,-11-5-1,10 1 0,1-1 0,-9-5 0,7 6 0,-7-7-1,8 1 1,-8-5 0,-1 5-1,1-6 0,-2 6 0,2-5-4,0 0 3,-2 0 1,-7 0 1,8-1 0,-10 6 1,2 0 1,8 0 0,-8 5-2,-1 5 1,-1 5-2,-8 1 2,11 4 0,-11 1 0,8 4 0,-8 1 0,0 4 1,0 2-1,0 2-1,0 2 1,0 5 0,-8 5 0,8-5 0,-11 11 0,3-1 0,-1 4 2,-1 9 3,1-3 2,0 4 7,-9 14 8,9-8 6,-10 5 6,10 2 6,-9 4-1,0-1-3,8 3-8,-7-2-3,-2-1-5,1 3-7,8 2-3,-7-4-2,7 0-1,1-5-2,0 5-1,-1 0-1,1-5-2,9 1 0,-8-2-1,8-5 0,8 2 0,-8-2 0,0-4 2,9 1 1,1-7-2,8 1 1,-8-7 0,7 2-2,2-5-3,-2-1-2,11-5-10,-9 0-20,8-5-31,1 0-41,-1-5-46,1 0-54,0-1-45,-2-4-37,1-1-28,1-3-17,-1-7-23,-8 2 19,9-4 37,-11-2 47</inkml:trace>
        </inkml:traceGroup>
        <inkml:traceGroup>
          <inkml:annotationXML>
            <emma:emma xmlns:emma="http://www.w3.org/2003/04/emma" version="1.0">
              <emma:interpretation id="{685A0075-92CA-4410-AAAB-8F208AE49D9D}" emma:medium="tactile" emma:mode="ink">
                <msink:context xmlns:msink="http://schemas.microsoft.com/ink/2010/main" type="inkWord" rotatedBoundingBox="26161,3576 27812,3127 28004,3834 26354,4283"/>
              </emma:interpretation>
              <emma:one-of disjunction-type="recognition" id="oneOf8">
                <emma:interpretation id="interp36" emma:lang="en-US" emma:confidence="0.5">
                  <emma:literal>will</emma:literal>
                </emma:interpretation>
                <emma:interpretation id="interp37" emma:lang="en-US" emma:confidence="0">
                  <emma:literal>well</emma:literal>
                </emma:interpretation>
                <emma:interpretation id="interp38" emma:lang="en-US" emma:confidence="0">
                  <emma:literal>we'll</emma:literal>
                </emma:interpretation>
                <emma:interpretation id="interp39" emma:lang="en-US" emma:confidence="0">
                  <emma:literal>wile</emma:literal>
                </emma:interpretation>
                <emma:interpretation id="interp40" emma:lang="en-US" emma:confidence="0">
                  <emma:literal>wild</emma:literal>
                </emma:interpretation>
              </emma:one-of>
            </emma:emma>
          </inkml:annotationXML>
          <inkml:trace contextRef="#ctx0" brushRef="#br1" timeOffset="-345848.7076">23601 3649 28,'9'11'39,"-9"-5"-6,9 4-2,-9-6-3,10 1 0,-10 0 0,9 1-4,-9-1-2,8-5-3,1 0-6,1 0-4,-1 0-3,0 0-1,1 0-3,7 0-2,-7-11 1,-1 6 0,0 0 2,-1-6-1,2 2 0,8-2 3,-8-4-3,-1-1 1,-1 0-1,3-4-1,-3-1 0,-8 2 0,9-7 2,-9 6-1,9-7 1,-9 3-2,0 2 1,0 3-1,0-4 3,-9 3 3,9 5 5,0-1 7,-9 7 6,9-7 1,-8 10 3,-3-4-1,11 7-2,-8-4-6,8 3-2,-9-2-1,9 6-2,-10 6 1,10-2 1,-9 3 4,9 2 2,0 1 1,-9 1 0,9 3-2,0 2-3,0-1-4,0 1-2,0 4-2,0 1-3,0-7-2,0 9-1,0-3 0,0-5-4,9 5 0,-9 1-1,9-5 1,-9 4 0,10-5 0,-1 1 0,-1-5-1,-8 5 1,11-7-1,-3 1 0,1-5-1,0 1-1,1-1 2,-1 1 0,9-3-1,-9-3-1,0 0 1,1-3 1,7 3-1,-8-6-1,1-5 0,8 1 2,-8-1-2,7-3 1,-7-2 1,-1 0 1,8-5-2,-6 2 0,-3-3 2,11-8-1,-10 4 0,0-10-2,1 5 2,7-5-1,-7 1 0,-1 4 1,0-5 0,-9-1 0,8 7-1,3-2 1,-11 2 0,8 5 0,-8-2 0,9 7 1,-9 0 0,0 4 0,0 1 0,0 5 1,0 0 0,0 0 0,0-1 0,0 5-1,0 1-1,0 0 0,0 1 0,0 4 0,-9 0 0,9 4-1,-8 1 1,8 0 0,-11 6 0,11 5 0,-8-6 0,-1 5 0,9 6 1,-9 0-1,9 3 0,-10 3 1,1-2 2,9 2 0,-8 3 1,8 1-1,-10-1-3,10-3 3,0 3-1,-9 2 0,9-8-2,0 7 3,9-5-1,-9-5-1,0 4 1,10-4 0,-10 1-1,8-3 1,1-3-1,10-1-1,-10-5-1,-1 1-1,11-2 2,0-3-2,-1-1 0,0-1 2,0-4 0,-8 0 0,7-4-3,2-1 0,0-1 0,-1 1-1,0-4 0,0-3 0,1-2 2,-1-2-1,-9-5 1,9 1 2,-8-1-2,7-3 0,-7-3 0,8-3 1,-8-1-3,-1-5 1,-1 4 0,1-3 1,1 3 0,-1 2-1,0-2 2,-9 8 1,10-3 0,-10 2 0,0 6 2,8-3 0,-8 7-2,0-1 0,0 1 0,-8-1 2,8 6 1,0-1-1,0 1 0,-10 0 0,10 6-1,0-2-2,-9 1-1,9-1 2,-9 6 0,9 0 1,-10 0 0,10 0 0,-9 0 1,1 6-2,8-1 2,-9 1 0,-1 4 0,10-1-1,-9 7 2,9 0 0,-9-2-2,9 7 0,-10 5 2,10-5 1,0 5 0,0 4-2,-9-4 1,9 4-2,0 0 1,9 2-1,-9 0-1,0-2 2,10 2 0,-10-8 0,9 7-1,0-5 0,1 1-2,-10-3-2,9-3-8,-1-1-11,1-4-21,1 0-24,-1-1-25,0-5-34,1-4-35,-10-1-7,8-1 7</inkml:trace>
          <inkml:trace contextRef="#ctx0" brushRef="#br1" timeOffset="-345595.4352">24012 3074 84,'-9'-5'170,"0"5"-25,-1-4-32,10 4-18,-8 0-15,8-7-13,0 7-22,-9 0-15,9 0-12,0-4-9,0 4-4,0 0-7,9 0-22,-9 0-34,8 4-50,-8-4-50,10 7-28,-1-7-11</inkml:trace>
          <inkml:trace contextRef="#ctx0" brushRef="#br1" timeOffset="-347124.8431">23025 3259 4,'0'-5'84,"0"5"-6,0-6-7,0 6-4,0-5-2,0 5-3,0-5-3,0 5-3,0 0-2,0 0-3,0 0-2,0 0-1,-10 5-4,10 0-3,-8 6-4,-1-1-4,9 0-8,-10 6-6,1 5-5,0-7-2,1 7-3,8 5-3,-11-6-1,11 6-3,-8 0 1,8-6-1,0 7-2,0-7 0,0 1 0,0-1 0,0 1 0,8-6 0,-8 6 1,11-10-1,-11 3 0,8-4 3,10-4-2,-8 5 0,-1-11 0,9 3 0,-9-3-1,10 0 0,-2-3-2,2-3 0,-1-5-1,1-4-2,-1 6 2,0-7 1,1-6 1,-2 8-1,2-8 1,-10 2 1,1-1 0,7-4-2,-8 4 1,-9 6 1,10-2 0,-10 3 2,9 4-1,-9-6 1,0 12-2,0-3 2,-9-2-1,9 9-2,-10 0 1,10 0 0,-9 9 1,9-2-2,-9 2 1,1 2 1,8 4 0,-10 1 0,10 0 2,0 4 1,-9-5 0,9 5-1,9-4-1,-9 5-1,10-7 1,-10 7-2,8-5 0,1 0-1,0-5 1,10 3 1,-11-4-1,11 1 2,0-5-2,-1-3 1,0 4-1,0-3 0,1-4 1,0-4-1,-2-3 1,2 4 0,-2-3 0,2-5-1,0-4-1,-2 6 2,-7-14-1,-1 8 1,9-5 0,-8-5 2,-10-1 0,8 0-2,-8 0 0,0-6 0,0 8-1,-8-3-1,8 3 0,-10-3 0,10 13-1,-9-7-3,-9 12-5,8-2-9,2-1-16,-1 8-20,-1 4-24,1 0-28,0 0-31,-10 4-36,11 8-7,8-8 7</inkml:trace>
        </inkml:traceGroup>
        <inkml:traceGroup>
          <inkml:annotationXML>
            <emma:emma xmlns:emma="http://www.w3.org/2003/04/emma" version="1.0">
              <emma:interpretation id="{B471CA81-6407-49B4-8574-20A76BB85F09}" emma:medium="tactile" emma:mode="ink">
                <msink:context xmlns:msink="http://schemas.microsoft.com/ink/2010/main" type="inkWord" rotatedBoundingBox="28401,2771 33228,2471 33321,3965 28494,4265"/>
              </emma:interpretation>
              <emma:one-of disjunction-type="recognition" id="oneOf9">
                <emma:interpretation id="interp41" emma:lang="en-US" emma:confidence="0.5">
                  <emma:literal>be</emma:literal>
                </emma:interpretation>
                <emma:interpretation id="interp42" emma:lang="en-US" emma:confidence="0">
                  <emma:literal>b</emma:literal>
                </emma:interpretation>
                <emma:interpretation id="interp43" emma:lang="en-US" emma:confidence="0">
                  <emma:literal>by</emma:literal>
                </emma:interpretation>
                <emma:interpretation id="interp44" emma:lang="en-US" emma:confidence="0">
                  <emma:literal>bc</emma:literal>
                </emma:interpretation>
                <emma:interpretation id="interp45" emma:lang="en-US" emma:confidence="0">
                  <emma:literal>bye</emma:literal>
                </emma:interpretation>
              </emma:one-of>
            </emma:emma>
          </inkml:annotationXML>
          <inkml:trace contextRef="#ctx0" brushRef="#br1" timeOffset="-344681.1038">25282 2895 18,'-8'-7'105,"-2"7"-11,1-4-6,9-1-8,0 5-10,-9 0-13,9-5-10,-9 5-10,9 5-5,-10-5-6,10 5 0,-8 6 1,8-7 0,0 12-2,-9-1 1,9 1 1,0 4-6,-10 1 0,10-1-6,0 6-2,0-1-2,-9 6-4,9-4-1,0 8-4,0-5 0,0 0-1,-9-3 1,9 4 1,0-1-2,-10-3 2,10 4 0,0-11-1,0 0 0,-8 1-2,8-7 2,0 3 0,0-7-1,0 6 1,0-11-1,0 0 1,0 0-1,0 1-1,0-6 0,0 0 0,0-6-1,0 1-2,8-5 0,-8-6-1,10 6 1,-1-7-2,0 3 2,1-7-2,-1 1 1,-1 0 0,11 0 0,-10-1 1,10-6-1,-2 7 2,2-1 1,-10 1 0,10 3-1,-2 4 1,2-4-1,-10 7 1,9-1 1,-9 8-2,10-3 1,-10 1 0,1 5 1,7 0 0,-8 5 0,1 1 3,-1 4 0,-9 4 2,8-3 2,3 8-3,-11-2 1,8 3-2,-8 1 0,0-1-2,0 7-1,0-6 0,0-1 0,-8 4 2,8-8-1,-11 5 2,3-7 1,-1 9 0,-1-9 1,1 2-1,-8-5 0,7 3 1,-8-4 0,-1-4 0,1-1 1,-10 6 0,11-11 0,-2 5-1,1-5 0,-1 0 0,-8 0-3,18-5-2,-10 5-10,11-11-22,-1 6-28,9-1-37,0-4-49,0-4-40,9-2-14,-1 0 7</inkml:trace>
          <inkml:trace contextRef="#ctx0" brushRef="#br1" timeOffset="-344191.794">25676 3254 33,'0'0'73,"0"0"-18,0 0-12,0 0-10,8 0-8,-8 0-6,0 0-4,10 0-4,-10 5-3,9-5 2,0 0-3,1 0-2,-1 0-1,-1 0-2,1 0 1,10 0-2,-10 0 0,1 0 1,7 0-1,-7-5 2,-1 5-1,8-6-1,-6 1 1,-3 0 0,1 1 0,1-8-1,-10 8-1,9-7 2,0 2 3,-9 3 2,0-5 0,0 1 4,0 6 2,-9-3 4,0 4-4,9 3 1,-10-6-1,1 6-1,-10 0 0,11 6-3,-10-6 3,8 3 2,-7 8 0,7-1 6,-8 1 4,-1-1 4,11 6 5,-11 0 4,10-2 2,-10 7-3,11-1-3,-1 1-3,-10-1-6,19 7-4,-9-7-3,1 0-4,8 6-2,-11-4-1,11-3-2,11 2-2,-11-7 0,8 7 1,1-10-3,10 5-2,-10-6 2,9 0-3,0 1 1,1-7-4,-2 1-12,11 1-18,-10-6-27,1 0-39,7-6-49,-7 1-36,9 1-12,-9-7 8</inkml:trace>
        </inkml:traceGroup>
        <inkml:traceGroup>
          <inkml:annotationXML>
            <emma:emma xmlns:emma="http://www.w3.org/2003/04/emma" version="1.0">
              <emma:interpretation id="{4B99750D-E404-4957-B0B8-D63356B96DB0}" emma:medium="tactile" emma:mode="ink">
                <msink:context xmlns:msink="http://schemas.microsoft.com/ink/2010/main" type="inkWord" rotatedBoundingBox="29559,2899 31971,2693 32084,4020 29672,4225"/>
              </emma:interpretation>
              <emma:one-of disjunction-type="recognition" id="oneOf10">
                <emma:interpretation id="interp46" emma:lang="en-US" emma:confidence="0.5">
                  <emma:literal>assign</emma:literal>
                </emma:interpretation>
                <emma:interpretation id="interp47" emma:lang="en-US" emma:confidence="0">
                  <emma:literal>assigns</emma:literal>
                </emma:interpretation>
                <emma:interpretation id="interp48" emma:lang="en-US" emma:confidence="0">
                  <emma:literal>Assign</emma:literal>
                </emma:interpretation>
                <emma:interpretation id="interp49" emma:lang="en-US" emma:confidence="0">
                  <emma:literal>assigs</emma:literal>
                </emma:interpretation>
                <emma:interpretation id="interp50" emma:lang="en-US" emma:confidence="0">
                  <emma:literal>assig</emma:literal>
                </emma:interpretation>
              </emma:one-of>
            </emma:emma>
          </inkml:annotationXML>
          <inkml:trace contextRef="#ctx0" brushRef="#br1" timeOffset="-342435.0964">26507 3089 55,'10'-5'76,"-10"-1"-7,0 2-4,0-1-5,0 1-4,0-3-7,0 3-7,0-2-6,-10 6-4,1 0-4,9 0-1,-17 0-5,6 0-2,3 6 0,-11-2-5,10 7-3,-10-2-3,11 2 0,-1 0-1,-10-2-3,10 7 1,-10-1-1,11 2-3,-1-3 1,9 2 0,-10-1-1,1 5 0,9-4 0,0 0 0,0-1-1,9-5 1,-9 6 0,10-6 0,-1 1-1,-1-6 3,3 0-2,-3-1-2,1-4 0,10 7 0,-10-7 0,9-7 0,-9 3-1,10-1 1,-2 0 1,-6-6-1,6 1 0,-8-6 0,10 0 1,-11 1-1,2 1 0,8-9 1,-8 4-1,-1-2 0,-1 1 1,1-1 1,-9 0 1,10 1 3,-1 5 4,-9-1 5,0 1 2,0 5 3,0-1-1,0 1 0,0 5-5,0-1-4,-9 6-4,9 0-2,-10 0 2,10 6-2,-9 4-1,1 1 4,-1-1 1,-1 6 1,1-1 1,9 0 0,-9 6 0,9-7-3,-10 7-1,10-1-1,0-4 0,0 6-3,0-9 1,0 4-1,0-2-2,0 1 1,10 0 1,-1-5 0,0-2 0,10-5 1,-11 2 1,11-1-1,-1 1-1,0-6-1,1-6 0,-1 1-1,9 5 0,-8-10 1,-1 1-1,0-2 2,10-5 1,-11 0-2,2 1 2,0-6-2,-1 1 0,0 0 0,0-7-2,1 3 0,-11-3 0,2 3-1,8-3 1,-18 1 0,10 6 0,-10-1 0,0 0 0,0 7 1,0-3 0,0 2 0,-10 6 0,1-2-1,0 6-2,-1 0 0,-7-1 1,7 6 0,1 0 1,-8 0 1,7 0 0,1 6 0,0-1-1,-1 4 0,10 2-1,-9-1 1,1 0 0,8 1 1,0 5 0,0-2 0,8 3 0,-8-7 1,9 4 1,1 2 1,-1 0-1,0 5 2,1-6 1,-2 0-1,10 1-2,-8 0-2,-1-2 0,9 2 0,-9-2 0,10-3 0,-10 5 1,-1-1 0,1 1 1,10 0-2,-10-2 1,-9-3 0,10 5 0,-10-5 0,0 2 1,0-2 1,0 0-2,-10-2 1,1 1 1,-10 1-2,2-5 0,-2 4 0,1-5 0,-9 0-2,8-1 1,2 3 0,-11-3 0,9-4 0,0 5 0,11-5 3,-1-5-1,0 5-2,9-4 0,0-3 1,9-2 0,0-2-1,10 7 0,-2-13 0,2 7 0,8 1 0,1-2 0,-1-4 1,1 6 1,-2-8-1,12 2 0,-11-1-1,10 0 0,-10 1 0,1 0 1,-2-6 0,1 7 2,1-7-1,0 1 0,-10-7-1,0 7-3,1-6 1,0 0-3,-11 1 1,1-1 2,0 0 0,-9 5 0,0-3 0,0 3 0,-9 5 1,0-5 0,1 6 0,-3 5 0,3-1 0,-11 6-1,10 0 0,0 0 0,-1 5 1,-7 0-1,8 5-1,-1 0 2,1 0-1,9 6 0,0-1 0,-8-1 1,16 8 0,-8-7 1,9 6 1,-9-2 0,10 7 0,8-5 0,-10-1 0,11 0 0,0 1 0,-10 5 1,10-6-2,-2 0 1,2 1-1,-2 0-1,-7-1 0,8 0-1,-8 1 1,-1 0 0,-1-7 0,3 2 0,-11-1 0,0 1 3,0-1 2,0-1 3,-11-4 4,3 6 2,-1-5 4,-1 3 0,-8-5 1,0 3-3,-1-7-2,-7 4-2,7-4-4,-9 0-2,9 6-4,-7-6-9,7 0-20,0 0-30,2 0-35,7 0-44,1 0-52,9-6-34,-8 2-2,16-3 16</inkml:trace>
          <inkml:trace contextRef="#ctx0" brushRef="#br1" timeOffset="-341959.3645">27458 3218 75,'9'0'69,"-9"0"-8,9 4-2,-9-4-6,10 0-7,-2 0-10,1 0-8,1 0-5,-10 0-4,18 0-5,-8 0-4,-1-4-2,-1 4-2,11-7-2,-10 3-1,10-1 1,-11 1-3,1-7 1,1 0-1,8 2 0,-10-1-2,3-7 1,6 2 0,-7-5 0,-1-1 0,0 2 0,-9-8 2,10 1-2,-2 1 0,-8-2 0,0 3 0,9 3 1,-9-6 1,0 7 5,-9 5 6,9-1 5,0 1 5,0 5 3,-8-1 2,8 6-1,0-5 0,-10 10 2,10 0 3,-9 0 5,9 0 8,-9 10 6,9 1 8,0 0 1,-10-2 2,10 8-4,-9 2-4,9-3-5,-8 4-9,8 6-8,0-5-7,0-1-8,0 6-5,0-1-5,0-4-1,0 6-5,0-8 0,8 2 0,-8-1 1,9 1-1,-9-7-3,10 7-9,-10-10-22,0 4-28,9-4-35,-9-1-39,9 0-43,-9-5-48,0-5-10,0 0 13</inkml:trace>
          <inkml:trace contextRef="#ctx0" brushRef="#br1" timeOffset="-341034.6225">28125 2848 128,'-8'-4'138,"8"-3"-24,-10 7-20,1-6-15,9 6-15,-9-4-12,-1 8-10,1-4-5,1 6-4,-11 1-2,10 2-2,-1-4-2,-7 5-3,8 6-4,-1-1-5,1-5-2,0 11-5,-1-5-4,1-2 1,9 3-3,-8-2 1,8 0-2,0 0 1,0-4-1,0 4 0,0-5 0,8 1-1,1-6 1,1-1 1,-1 7 0,0-11 0,10 6-2,-11-6 0,11 0-2,-10-6-2,10 1-4,-2-1-3,-7-3-1,8 5-2,0-7 1,-9-5 1,0 6 3,10-6 5,-11-4 0,3 5 2,-3-7 2,1 3 0,1-2 0,-10 1 1,9-1 2,-9 5 2,0-5 2,0 6 2,0 0 4,-9 4 0,9 1 1,-10 1-2,1 3-1,9 1 1,-8 5-1,-3 5 4,3 1 6,-1 3 8,9 1 6,-10 6 6,1-1 2,0 6 0,1 5-7,8-1-4,-10 1-8,1 4-4,9 2-6,-9-2-5,9 7-2,-10-7-3,10 5-3,-9 3 0,9 3 2,0-5 0,-8 5-1,8-6 2,0 6-1,0-4-1,0 3 0,0-4-1,-11-1-1,11-3-1,-8 4 2,-1-5 0,9-1 0,-10-3 0,-7 3 0,8-9 2,-10 0-2,0-1-1,2 1 0,-2-5 2,-9-5 0,11-3 0,-11-8-2,1 5 1,-1-5 2,9-5-2,-8 5 0,9-8-1,0-3 0,0-1-1,8-8 0,-7-1-2,17 1 2,0-6-2,0-4 0,8-7 2,1 1-1,10 5 2,0-4 0,-2-1 2,11 5-1,-1 0 3,1 5-2,-1-5 0,10 10 1,-10 2-3,1-3-11,8 2-27,-8 4-33,-1 1-41,9 1-47,-8 2-67,-1-3-26,-9 6 5,1-8 23</inkml:trace>
          <inkml:trace contextRef="#ctx0" brushRef="#br1" timeOffset="-341795.805">27815 2545 111,'0'-21'151,"0"5"-41,0 7-29,0-2-20,0 1-18,0 5-16,0 5-12,0 0-9,9 0-16,-9 5-29,0 5-48,8 1-43,-8-2-21,9 7-9</inkml:trace>
          <inkml:trace contextRef="#ctx0" brushRef="#br1" timeOffset="-340473.5496">28417 2801 71,'0'-5'132,"0"0"-20,0 0-20,0 5-16,0 0-13,10 0-12,-10 5-8,0 0-4,0 6 2,0 0 0,0-2-2,0 8-2,0 2-5,0 2-3,0 4-5,-10 2-8,10-3-2,0 3-5,-9-2 0,9 1-3,0 1-2,-8-3 1,8 3-3,0-7 1,0 1-3,-9-2 2,9-3 0,0-1 0,0-4 1,0-1-1,-10 0 0,10-5 0,0 0 1,0 1-1,0-6 0,0 0 0,0-6 0,0 1 1,0-4-2,0-3 0,0 1-1,10-2-1,-10-4-4,9 3 2,-1-7-2,1 0 0,1-4 0,-1 3 2,10-2 2,-11-8-2,11 7 0,-10-1 3,8 1 0,2-2 0,0 3 0,-10 3 0,10 5 0,-11-5-2,10 11-1,-8-5 1,7 4 0,-6 6 0,-3 0 2,1 5-1,1 0 0,-1 5 1,-1 0-1,1 6 1,-9 4 0,10-5 1,-10 11 1,9-5 0,-9 9 0,0-5-2,0 7 1,9-7 1,-9 6-1,0-1-1,0 1 3,0 0-3,0 0 2,0-5 2,0 3-3,-9-4-1,9 1-19,0 0-27,0-5-39,0 4-59,0-10-43,0 5-22,0-3 4</inkml:trace>
        </inkml:traceGroup>
        <inkml:traceGroup>
          <inkml:annotationXML>
            <emma:emma xmlns:emma="http://www.w3.org/2003/04/emma" version="1.0">
              <emma:interpretation id="{AC268602-2895-46F2-A261-B0889E43A16B}" emma:medium="tactile" emma:mode="ink">
                <msink:context xmlns:msink="http://schemas.microsoft.com/ink/2010/main" type="inkWord" rotatedBoundingBox="32868,2444 33339,3284 32727,3627 32256,2787"/>
              </emma:interpretation>
              <emma:one-of disjunction-type="recognition" id="oneOf11">
                <emma:interpretation id="interp51" emma:lang="en-US" emma:confidence="0.5">
                  <emma:literal>to</emma:literal>
                </emma:interpretation>
                <emma:interpretation id="interp52" emma:lang="en-US" emma:confidence="0">
                  <emma:literal>¢</emma:literal>
                </emma:interpretation>
                <emma:interpretation id="interp53" emma:lang="en-US" emma:confidence="0">
                  <emma:literal>To</emma:literal>
                </emma:interpretation>
                <emma:interpretation id="interp54" emma:lang="en-US" emma:confidence="0">
                  <emma:literal>too</emma:literal>
                </emma:interpretation>
                <emma:interpretation id="interp55" emma:lang="en-US" emma:confidence="0">
                  <emma:literal>ton</emma:literal>
                </emma:interpretation>
              </emma:one-of>
            </emma:emma>
          </inkml:annotationXML>
          <inkml:trace contextRef="#ctx0" brushRef="#br1" timeOffset="-339526.106">29241 2868 80,'-10'-10'104,"10"0"-15,0 6-16,0-9-19,0 9-14,10-1-14,-1 1-9,8-2-6,2 1-4,0 5-5,-2-6-3,11 6 0,-1-5-4,1 5-4,-1-5-3,1 0-1,8 5-5,-8 0-1,-1-6 0,1 3 4,-1-3 2,1 6 4,-11-5 4,11-1 4,-9 2 2,-2-2 5,-7 1 3,-1-1 7,0 1 6,0 0 8,1 5 5,-10-4 4,8-1 5,-8 5 0,0-5 3,0-1-3,0 6-2,0 0-4,-8 0-3,8 0-5,-10 6-3,1-1-3,9 0 0,-9 4 0,0 2-5,-1 0-1,2 4-3,8 0-3,-9 0-3,-1 2-4,10 2 1,0 2-3,-9 0 0,9-1-1,0 0 0,0 1 2,0-1-3,0 7 1,0-13-1,0 7-1,9-5 1,1 4 0,-10-9-1,9 4 0,-1-4 0,11-6 1,-10 0-1,10-1-3,-11 3 1,20-14 0,-19 7-2,18-4 0,-18-6 1,10-1 1,0 1 0,-2 1-1,2-8 1,-10 2 1,9-6-1,-9 1 2,0-1 0,-9-4 1,10-2-1,-10 3 1,-10-3-2,1 3-4,0 2-9,-9-4-17,9 7-23,-19 2-31,1 2-35,-1 4-54,1 2-20,-18 4-1</inkml:trace>
          <inkml:trace contextRef="#ctx0" brushRef="#br1" timeOffset="-340070.6716">29469 2230 94,'0'-10'82,"0"6"-14,0-1-14,0 0-9,0 5-5,0 5-3,0 4 3,0 1 0,0 7 2,0 3-2,-9 7 1,9 1 0,-10 9 0,1 4-1,9 0-1,-9 6-2,1 0-4,-2-2-5,1 2-5,0 0-5,9-1-5,-10-6-4,1 7-2,9-6-4,-8-1 0,8-3-2,-11-2 1,11 2 0,0-1-1,0-4-1,-8-8-6,8 3-14,0-7-20,0 1-24,8-2-29,-8-3-35,0-6-44,0-1-12,0-9 4</inkml:trace>
        </inkml:traceGroup>
      </inkml:traceGroup>
    </inkml:traceGroup>
    <inkml:traceGroup>
      <inkml:annotationXML>
        <emma:emma xmlns:emma="http://www.w3.org/2003/04/emma" version="1.0">
          <emma:interpretation id="{4A5E2A13-8FED-45C7-ACDF-A45FA8AAEF3D}" emma:medium="tactile" emma:mode="ink">
            <msink:context xmlns:msink="http://schemas.microsoft.com/ink/2010/main" type="paragraph" rotatedBoundingBox="607,7538 33673,3037 34118,6307 1052,108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A5102E-489A-4E6D-8315-06208510326B}" emma:medium="tactile" emma:mode="ink">
              <msink:context xmlns:msink="http://schemas.microsoft.com/ink/2010/main" type="line" rotatedBoundingBox="607,7538 33673,3037 33977,5271 911,9771"/>
            </emma:interpretation>
          </emma:emma>
        </inkml:annotationXML>
        <inkml:traceGroup>
          <inkml:annotationXML>
            <emma:emma xmlns:emma="http://www.w3.org/2003/04/emma" version="1.0">
              <emma:interpretation id="{F6A25B61-6F1E-4E94-9345-CDFE6E2EE837}" emma:medium="tactile" emma:mode="ink">
                <msink:context xmlns:msink="http://schemas.microsoft.com/ink/2010/main" type="inkWord" rotatedBoundingBox="2570,7817 6854,7234 7024,8483 2740,9066"/>
              </emma:interpretation>
              <emma:one-of disjunction-type="recognition" id="oneOf12">
                <emma:interpretation id="interp56" emma:lang="en-US" emma:confidence="0.5">
                  <emma:literal>Browser</emma:literal>
                </emma:interpretation>
                <emma:interpretation id="interp57" emma:lang="en-US" emma:confidence="0">
                  <emma:literal>Browsers</emma:literal>
                </emma:interpretation>
                <emma:interpretation id="interp58" emma:lang="en-US" emma:confidence="0">
                  <emma:literal>Brower</emma:literal>
                </emma:interpretation>
                <emma:interpretation id="interp59" emma:lang="en-US" emma:confidence="0">
                  <emma:literal>Browner</emma:literal>
                </emma:interpretation>
                <emma:interpretation id="interp60" emma:lang="en-US" emma:confidence="0">
                  <emma:literal>Browder</emma:literal>
                </emma:interpretation>
              </emma:one-of>
            </emma:emma>
          </inkml:annotationXML>
          <inkml:trace contextRef="#ctx0" brushRef="#br1" timeOffset="-292899.3299">-649 7936 140,'9'-6'213,"-9"6"22,0-5-58,0 5-39,10 0-26,-10 0-7,0 0-10,0 0-12,0 0-11,0 0-3,0 0 4,0 5 9,0 6 4,0-2-1,-10 7 1,10-6-11,0 11-15,0-1-18,0-4-13,0 10-9,-9-7-7,9 3-5,0-3-4,9 2 0,-9 1-2,0-1 0,10-2 1,-10-3 1,9 0 1,0-2 2,1-3-1,-10-1-1,17 1-1,-7-5 0,-1-6-1,9 0-3,-8 0 0,7-6 2,-7-5 0,8 6-1,1-11-1,-11 2 3,1-2 0,1 0-2,7-3 0,-6-2 2,-3-5-1,1 6-1,-9-7 3,10 3 5,-1 2 16,-9 3 19,0-4 23,0 3 23,0 5 16,0 5 6,0-5-5,0 10-18,0-6-21,0 5-19,-9 2-20,9 4-12,0 0-11,-10 4-3,10 2-4,-9 5-4,9-1 3,-8 4 1,8 2 0,-11 5 1,11-1 1,-8 1 2,8 0-3,0 4 0,0 1 1,0-6 0,8 6-2,-8 1 1,11-8 2,-11 3-1,8-3 2,1-3-2,1 0 2,-1-2-2,0-4 1,9 1 1,-9-5-1,10-1 0,-2-5 0,2-5 3,9-1-2,-11 1 0,2-5-1,0-5 1,-2-1 0,11 0 1,-9-4 0,-11-6 1,11 7-2,-10-8 0,10 1-1,-10 1-1,-9-2-1,0 8 0,0-7 2,0 6 0,0-1-1,-9 5-2,-1 0-4,1 2-16,-10-2-42,2 11-55,7-5-68,-8 4-66,-1 2-58,2 4-42,7 0-19,-8 4-14,0-4 30,9 6 48,-10-2 52</inkml:trace>
          <inkml:trace contextRef="#ctx0" brushRef="#br1" timeOffset="-291339.6913">-90 8264 112,'0'11'204,"0"0"18,0-2-48,0-5-50,0 2-27,0-1-8,9 1 2,-9-1-2,0-5 0,0 0 0,8 0 0,1 0-8,1-5-7,8-1-15,0 1-13,1-5-12,7-5-12,-7-1-5,9-5-6,-1 2 0,10-8-3,-10 1-2,1 1-1,-1-11 0,1 4-1,-11-3-1,11-1-1,-9 1 2,-2 4-1,-7-5 3,-1 10 2,0 1 5,-9-2 4,0 12 0,0-1 0,-9 6-3,9 0-3,-19 5-6,10 5-3,-8 0-3,-2 5 0,0 5-2,11-5 1,-11 11 1,10-6-3,0 0 3,-1 7 1,1-4 2,9 4 0,0 4 5,0-7 3,9 2 2,-9 0 0,19 3 1,-10-3 4,1 0-3,7-1-2,2 2 0,9-3-1,-11 2-2,2-2-1,0 2-3,8-5 1,-9 4-4,1 1 4,-2-6-1,-7 5-3,8-4 3,-8 4 1,-2 0-2,-8 0-1,0 2 2,0-7 2,-8 4 0,-2 7-1,-8-4 0,-1-4-2,-8 4-1,-1-2 4,-8 1-4,8-6 0,-8 5 5,0-4 13,8-1 21,1 1 20,-1-8 15,9 3 8,2-12-1,7 6-12,1-9-21,9-1-24,0-6-14,19 1-8,-2-6-5,2 1-2,9-1-5,8-5-3,0 5-5,2-3-2,-2-3-3,1 7 0,-1-1 2,0 5 3,2-5 5,-2 7 3,-8-2 1,-11 5 6,11-2 0,-10 2 1,0 5 3,-8 1-1,-1-5 3,-1 4-2,3 6-1,-11-3 1,0 3-1,0 0-2,-11 0 1,11 0-2,-8 3 0,-1-3-1,9 6-1,-10-6 1,10 5-2,-9 0 1,9-5 1,0 0-2,0 5 1,0-5 2,0 6 1,9-6 0,1 0 2,-1 0-2,-1 0 3,11 0-4,-1-6 0,0 1 1,1 0-1,-1-6 1,1 8-1,-2-8 2,2-5 1,0 5-1,-2-3-2,2-8 1,-2 8 0,-6-7 0,-3 1 1,1-7 0,1 7-1,-10-1 1,0 1 0,0-1-1,0 1 0,-10 9-1,1-5 0,1 6 0,-11 6 3,1-1 1,8 5 1,-7 0 0,-2 5 4,0 5 2,2 0 1,-11 5 3,9 1 1,2 4 2,-2 1 1,2 0-3,6 4 1,3 1-1,-11 0 0,10 0-3,9-1 0,-9 6 0,9-4-3,0-8-3,0 6 0,0 2 0,9-6-7,0 3 2,1-2 0,-1-1 0,-1-7-2,11 2 1,-1-1 2,0-6 1,-9 2 0,10-5-1,9-1 0,-11 0 1,11-5-2,-10-5-1,10 0 2,0-1 1,-1-5-1,1-2-2,-11 2 1,11-10 2,-1 6-3,-8-6-1,-2-5 0,2-4-2,-1-2 2,1 2-3,-1-7 1,-9 2 2,10-1 0,-10 1 2,-1-3-4,-8 3 2,9 4 0,1-5 0,-10 10 0,0 1 0,0-1 4,0 6-1,-10 4 2,1 7-2,1-1-1,-1 4 0,-1 6-3,1 0 0,-10 6-1,11-2 2,-11 6 1,10 0-1,0 6 0,1-5-2,-3 0 0,11-2-2,0 1 2,0 1-1,0-1 2,0-6 1,11 2-1,-3-2 2,10-4-3,-8 0-2,7-4 1,11 4 0,-9-6 1,8 2 1,-9-6 1,9 4 0,1-5 1,-1 1 0,1 7-1,-9-8 1,7 0 0,-7 6 1,0 0-2,-2-1 0,11 1-2,-20 0-1,11 5 3,-10 0 0,1 5 0,-1 0 1,-1 6 1,-8-1 0,0 7-1,0 2 0,0 2 1,0-1 2,0 1 3,-8 4 1,-1 6 1,-1-5-1,1 0 4,0 5 2,-1 0 1,2-1 3,-1-4 5,0 6 2,9-8 1,-10 6-4,10-8-5,0 4-2,0-6-4,0 1-3,0-1-1,10-5 0,8-4 0,-10 0 0,11-1-1,0-7 0,-2 3 0,2-6-4,9 0-17,-1-6-42,-9 3-73,9-7-87,1-1-86,-9 0-79,8-4-80,-9-5-20,1 4 38,-2-5 69,-7 1 77</inkml:trace>
          <inkml:trace contextRef="#ctx0" brushRef="#br1" timeOffset="-294638.8442">-2275 7807 120,'9'-11'190,"-9"1"-10,9-5-34,-9 4-15,9 1-7,-9-1-1,0 7-3,10-6 4,-10 5 4,0 0 11,0-6 11,8 11 10,-8-6 4,0 2-7,0-2-12,0 6-21,0-3-25,0 3-26,0 0-17,0 3-7,0 3 2,0-2 4,0 13 2,-8-3 1,8 7-4,-10 5-8,10 5-15,-9 0-12,0 10-8,0-1-5,-1 1-2,2 12-4,-1-7 0,-1 5 3,1-5 0,0 5-2,-1 1 2,-7-1-1,8-4 0,-1 0-2,1-6 2,0-1 1,-1-3-1,2-2 0,-1-10 2,-1 2-2,10-2 3,-9-10 1,9 2 3,-9-4 3,9 0 1,-10-9 0,10-4-2,-9 0-1,1-4-1,-1-9-4,-1 0-2,10-9-3,-9-8-1,1-6-2,8-5-3,0-6 2,0-9-2,0-6-3,8-5-3,1-4-1,1-1 2,-1-6 0,8-5-1,-7 1 4,8 7 2,9-9 0,-8 12 0,9 1-1,-1-1 1,1 10 1,-1 6 2,10 4 0,-10 6 1,1 11-1,-2-2 0,12 6 1,-11 5 0,-1 2 1,2 7 0,-9 12 1,8 0 1,-9 5 0,9 10 0,-17 7 3,8 7 1,-8 2 0,-10 10 1,0 5 0,0 5 1,-10 5-2,-8 2 0,0-2 0,-1 1-1,-7-2 0,-2-3-1,9-2-1,-8-4 0,-1 0-2,11-4 0,-2-6-2,0-5 0,1-5 2,10-1 0,-2-5 0,10-4 0,-9-2-2,18-3 1,-9-2 1,10-4 0,7 0 2,-8 0-1,10-4 2,0 4-1,-2 0-4,2 0 1,-2 0-1,11 4 2,-9 8 0,0-3 0,-2 7 2,2 4-1,-2 1 1,-7 0-2,8 4 1,-18 1-1,10 0 0,-10 0 0,0 4 2,0-4 2,-10 4 0,1-3 2,0 3 5,-9-4 9,-1 4 3,-7-3 9,-2-2 7,0 1 10,1-7 0,-9 3-1,8-6 1,0 4-5,-8-10-3,9 6-2,-1-6-5,-8-5-2,17 1-5,-9-6-9,1 0-5,9-6-8,0 1-12,-1 0-23,10 0-46,-10-11-74,19 6-98,-9 0-89,9-6-75,0 1-51,9 4-42,1-3 21,8 3 70,-8-5 75</inkml:trace>
          <inkml:trace contextRef="#ctx0" brushRef="#br1" timeOffset="-293543.6463">-2000 8299 85,'-11'6'190,"11"5"13,0-1-60,0 0-44,0 6-22,0-7-13,0 2-8,11 5-7,-11-6-2,0-1-2,8 2 0,-8-1 1,9 1 0,-9 0-2,9-6 1,1-2-2,-1 3-4,9-6-5,-9 0-3,10 0-5,-2-6-7,2 3-5,-1-2-1,0-6-1,1 0-1,-1 1 1,9-4 0,-18-7-1,10 5-1,0-4-1,-2-6-2,-7 0-3,8 0 1,-10-6-1,3 2-2,-3 6 2,-8-8 7,0 0 8,0 8 4,0 4 4,-8-1 0,-3 0-4,3 1-5,-1 4-8,0 5-8,-10 1-4,1 6 0,9-2 1,-10 6-3,2 0 0,6 0 1,3 0-2,-1 6-1,0-2-4,-1 1-2,10 0-6,0 6-7,0-7-2,10 2-5,-1 0-1,0-2-2,10 3 0,-2-4 2,11-3 0,-10-3 2,10 3 4,0-7 5,-1 3 7,1-2 4,-11-4 4,11-1 4,-10 1 0,10 6 2,-11-8 0,2 2 1,-1 1 2,-8 4 1,7-1-1,-7 1 1,-1-1-2,0 2-1,0-2 0,-9 6 0,0 0 2,0 10 4,0-4 6,0 5 5,0-1 5,0 4 6,-9 2 0,0 5 1,9-5-4,-9 4-4,-1 1-7,10 3-4,-8-2-5,8-3-2,-9 2-1,9 1-2,0-1-1,0-2 1,0-3 1,0 0-2,9-2 1,-1-3 0,2-1 2,8 1 0,-9-5 1,9-6 0,-9 0 1,10 0-1,0-6-1,-2-5 0,11 1 0,-9-1-1,-2-3 1,2-2 0,-2 0 0,2-3-1,-10-2 0,10-5 0,0 6 6,-11-1 10,1 1 20,0-1 31,-9 5 38,10 2 34,-10-3 22,0 7 11,0-1-11,0 6-21,0 0-34,0 5-35,-10 0-28,10 0-18,-9 10-10,0 1-8,1-1-2,-3 7 1,3 2 2,-1 3-2,-1-3-2,1 7 1,0-6-4,9 6 0,-10 1-3,10-8 1,0 7 1,0-6 0,0 1 0,10-1-2,-10 1 3,9-5-1,0-6-1,1 6 0,-1-11 0,10-1 4,-2-4-1,-8 0-2,18-4 2,-17-6 1,18-1-3,-11 1 1,2-11 0,-10 5 1,10-4 0,-2-1-1,-7 1 2,-1-6 0,-9 1-1,9-1 0,-9 1-2,-9 4-1,9 0-5,-9 2-7,-10-3-16,11 6-31,-11 2-45,1 2-55,-9 3-56,8 3-50,0 1-37,2 0-20,7 5-11,-8 0-5,-1 5 27,11 0 40,-1-5 44</inkml:trace>
        </inkml:traceGroup>
        <inkml:traceGroup>
          <inkml:annotationXML>
            <emma:emma xmlns:emma="http://www.w3.org/2003/04/emma" version="1.0">
              <emma:interpretation id="{22D8DD59-A213-4AF2-9B9F-C26819002DEB}" emma:medium="tactile" emma:mode="ink">
                <msink:context xmlns:msink="http://schemas.microsoft.com/ink/2010/main" type="inkWord" rotatedBoundingBox="4848,7870 6431,6787 7250,7983 5667,9067"/>
              </emma:interpretation>
              <emma:one-of disjunction-type="recognition" id="oneOf13">
                <emma:interpretation id="interp61" emma:lang="en-US" emma:confidence="0.5">
                  <emma:literal>EC</emma:literal>
                </emma:interpretation>
                <emma:interpretation id="interp62" emma:lang="en-US" emma:confidence="0">
                  <emma:literal>E</emma:literal>
                </emma:interpretation>
                <emma:interpretation id="interp63" emma:lang="en-US" emma:confidence="0">
                  <emma:literal>€</emma:literal>
                </emma:interpretation>
                <emma:interpretation id="interp64" emma:lang="en-US" emma:confidence="0">
                  <emma:literal>ECE</emma:literal>
                </emma:interpretation>
                <emma:interpretation id="interp65" emma:lang="en-US" emma:confidence="0">
                  <emma:literal>EE</emma:literal>
                </emma:interpretation>
              </emma:one-of>
            </emma:emma>
          </inkml:annotationXML>
          <inkml:trace contextRef="#ctx0" brushRef="#br1" timeOffset="-288435.4507">3593 7273 6,'0'-6'87,"-9"6"-12,9-5-8,0 5-3,0-5-4,0-1 1,0 2-1,0 0-1,0-3 1,0-3 3,0 5 3,0-5 2,0-1 1,0 1 4,0-4-1,0 3-3,-10 0-7,1-5-3,9 6-6,-8 0-7,-3-5-8,3 4-4,-1 1-2,-10-6-5,10 7-2,-9-1-3,0 4 2,8 1-3,-7-5-1,-11 4 4,9 6 2,-8-5 4,9 5 3,-9 5 3,-1 1 3,0-2 2,1 2 1,-1-1 0,1 6-1,1-2-1,-2 7-2,1-1-2,-1 1-2,9 0 2,2 4 3,-11 1 0,18 4 1,-7 1 9,-2 5 10,10 0 7,-10 4 5,11 1 2,-1 4 2,-1 3-6,10-2-13,-9 1-13,9 2-9,0-2-10,9 4-6,-9-5-6,10 6-4,-1-6-3,-1-5-2,11 6-2,-10-7 0,10-5 0,-2 1 0,2 0 1,0-5 0,8 0 2,-9-5 0,9-7 1,1 2 2,-1-5-3,1-1 0,0-5 2,-1-5-2,-10 0-1,11-5 0,0 0 0,-1-6-1,-9 0 0,9 1-2,-8 1-14,0-7-38,-2 0-55,2 2-68,-1-7-67,-8 5-60,7-4-46,-7 5-31,-1-1-5,0 0 35,-1 2 49,-8 3 53</inkml:trace>
          <inkml:trace contextRef="#ctx0" brushRef="#br1" timeOffset="-289437.1482">2286 7863 55,'-9'0'88,"-1"0"-7,1 0-4,1 0-3,-3 0-4,3 0-3,-1 0 0,-1 0 0,10 0 3,-9 0 2,0 0 0,9 0-1,0 0-2,-8 0-3,8 0-4,0 0-3,0 0-5,0 0-5,0 0-4,8 0-7,1 0-6,0-6-9,1 6-6,7 0-4,2 0-5,0-3-4,7 3-3,2 0-11,-1 0-29,1-6-38,-1 6-43,10-4-50,-10-2-64,10 6-28,-10-5 5,1-1 28</inkml:trace>
          <inkml:trace contextRef="#ctx0" brushRef="#br1" timeOffset="-289794.1943">2579 7087 92,'9'-5'171,"-9"5"-31,8 0-19,-8 0-9,9-5-4,-9 5-2,0 0-7,0 0-9,-9 0-9,9 0-8,-8 0-13,-1 0-9,-10 0-6,10 5-4,-10-5-4,1 0-3,0 5-3,-1 0-3,-8-5-2,9 5-3,-9 1-3,-1-6-1,9 5-3,-8 1 0,-1-2 1,11 2 0,-11-2 0,9 1 1,-8 6 2,18-6 1,-8 0 0,-2 0 1,10 1 3,-10 5 1,11-8 2,-3 3 5,3 4 6,-1 1 5,0 4 5,-1 0 10,10 0 8,-8 7 9,-1 2 9,9 3 6,-10 8 1,10 2-7,-9-1-6,9 9-6,0 2-12,0 4-11,0 7-11,0-6-6,0-2-7,9 6-8,-9-3-1,0-2 1,0 0 7,0-5 8,10 0 4,-10 0 7,0-4 2,9-6-2,-9-6-2,0 2-3,8-2-3,-8-4-5,0-7-1,10-2-2,-10 3 0,0-9 2,0 3-1,0-3-2,9 0 0,-9-6 0,9 0-2,-9 0-3,8 1-2,3-6-1,6 0-5,-7-6-5,18 1-4,-11 0-3,2 0-1,9-6 0,-1 6-1,9-5-1,-8 5 1,8-7 2,-8 8-2,8-6 0,-8 5 0,8-6 1,-9 6-1,1-5-5,-9 1-10,7 3-17,2-5-26,-10 1-40,1 5-51,-10-6-63,8 2-57,-7-1-48,-1-1-31,0 0-13,1 6 7,-1-5 18,-9 0 6,0-5 27,0 4 38,-9 0 40</inkml:trace>
        </inkml:traceGroup>
        <inkml:traceGroup>
          <inkml:annotationXML>
            <emma:emma xmlns:emma="http://www.w3.org/2003/04/emma" version="1.0">
              <emma:interpretation id="{8D67154E-06B7-43CE-9268-9F9D1A69DA13}" emma:medium="tactile" emma:mode="ink">
                <msink:context xmlns:msink="http://schemas.microsoft.com/ink/2010/main" type="inkWord" rotatedBoundingBox="7552,7221 13692,6300 13856,7393 7716,8314"/>
              </emma:interpretation>
              <emma:one-of disjunction-type="recognition" id="oneOf14">
                <emma:interpretation id="interp66" emma:lang="en-US" emma:confidence="0.5">
                  <emma:literal>Environment</emma:literal>
                </emma:interpretation>
                <emma:interpretation id="interp67" emma:lang="en-US" emma:confidence="0">
                  <emma:literal>Environments</emma:literal>
                </emma:interpretation>
                <emma:interpretation id="interp68" emma:lang="en-US" emma:confidence="0">
                  <emma:literal>environment</emma:literal>
                </emma:interpretation>
                <emma:interpretation id="interp69" emma:lang="en-US" emma:confidence="0">
                  <emma:literal>environments</emma:literal>
                </emma:interpretation>
                <emma:interpretation id="interp70" emma:lang="en-US" emma:confidence="0">
                  <emma:literal>Environut</emma:literal>
                </emma:interpretation>
              </emma:one-of>
            </emma:emma>
          </inkml:annotationXML>
          <inkml:trace contextRef="#ctx0" brushRef="#br1" timeOffset="-208728.3305">4936 6974 68,'10'0'69,"-10"0"-15,0 0-7,9 0-4,-9 0 3,0 0 0,9 0 1,-9 0-1,0 0 3,0 0 4,0 0 5,8 0 4,-8-5 4,0 5 3,0 0-1,0 0 0,0 0-5,0 0-7,0 0-7,0 0-7,0 0-9,0 0-7,0 0-6,0 0-2,0 0-7,-8 0-4,8-5-1,-9 5-2,9 0-3,-9 0 2,-1 0 1,1 0-1,1 0-2,-3 5 2,-6-5-2,-2 0 1,10 5 1,-9-5-2,0 5 1,-1-5 0,0 6 0,-7-1-1,7 0-1,1 0 0,-10 1 1,11-3 0,-2 3-1,1-1-1,0 1 2,-1-2 2,10 2 2,-8-1 2,-2 1 1,10-6 3,-1 5 2,1 0 1,0-5 0,-1 4 1,2-4 1,8 0 0,-9 5-1,0-5 1,9 0-1,-10 0 1,1 7 0,9-7 1,-8 0 1,8 0-1,-11 4 2,11-4 0,-8 0-1,8 5-2,0-5-3,-9 0-2,9 0-4,0 5 0,0 0-3,0 0-1,-10 1 1,10 9 1,0-5 1,0 6 0,0-1 0,0 2 0,0 7 0,0 2 0,0-1 0,0 7 2,-9 3 5,9-4 6,0 6 7,0 4 6,0-4 6,0-2 2,0 0 0,-8 1-4,8 0-7,0 0-7,0-4-4,0-2-4,0-5-2,0-4-4,0 0-1,0-1-1,0-4 0,0-1 0,0 1-3,0-6 2,0-1-1,0 2-1,0-5-1,0-1 0,-9 0 0,9 0 1,0 1 2,0-6 3,0 3-1,0-3 3,0 7 2,9-7 2,-9 0 0,0 4-1,8-4 0,1 0-2,1 0-1,-1 0-3,-1 0-2,11 0-2,0 0-2,-1 0-1,9 6 0,-8-2 1,9-4 1,-2 6-1,-7-6 0,8 5-1,1-5-1,-1 6-6,1-6-18,-1 0-26,-1 0-31,2 0-35,-9 0-38,8 0-35,-9 0-23,9-6-15,-8 6-13,0-5-22,-1-1 4,-10 2 23,11-2 31</inkml:trace>
          <inkml:trace contextRef="#ctx0" brushRef="#br1" timeOffset="-208285.4301">4553 7499 30,'0'0'70,"0"0"-1,0 0-1,-10 0-2,10 0-2,0 0 1,0 0-3,-9 0-1,9 0-1,0 0-5,-9 0-3,9 0-2,0 0 0,-10 0-4,10 0-1,-8 0-3,8 0-3,0 0-3,0 0-6,0 0-4,0 0-4,0 0-4,0 0-3,0 0-3,0 0-2,8 0-2,2 0-1,-1 0 0,10 0-2,-10 0-1,10 0-2,-2 0-8,-8 0-21,10 0-24,-1 0-34,10 0-36,-11 0-42,2-5-44,9 5-8,-11-6 11</inkml:trace>
          <inkml:trace contextRef="#ctx0" brushRef="#br1" timeOffset="-206618.2899">5027 7468 71,'0'-4'83,"0"4"3,0-7-3,0 7 3,0-4 0,0 4-1,0-6-2,0 0 2,0 6-1,0 0-4,0 0-5,0-4-9,0 4-8,10 0-12,-10 0-10,0 0-10,0-5-7,0 5-7,0 0-4,9 0-4,-9 0 0,9 5-4,-9-5 1,10 0-1,-10 4 0,9 2 0,-1 4 2,1 1 3,-9-2 4,10 8 2,-1-3 1,0 7 0,1-5 1,-1 9-3,-1-4-3,-8 5-1,10-6-2,-1 6 2,-9-1-3,0-4-1,9 5 1,-9-6-1,0 1 0,0-6 1,0 1-3,0-1 3,0 1-1,0-6 0,0-1 0,0-3 0,0 5 1,0-11-2,0 0 2,-9 0-2,9 0 0,0-6-1,-9 1 1,9-4-1,0-7 0,0 5 0,0-9-1,0-1-3,0 1-3,0-7-3,0 3-8,0-13-2,9 6-4,0-6 0,-9 7 2,9 0 4,1-2 4,-2 8 4,1-6 4,1 3 2,-1 6 3,0 1 0,1-1 1,-1 5-1,-1 2 1,1-2-1,1 5-1,7 1 1,-6-1 1,-3 1 0,1 6 0,1-1-1,-1 0 0,0 5-1,-1-6 1,2 6-1,-1 0 0,0 6 1,1-1 0,-1 0 0,-1-1-1,-8 6 2,11 1-1,-11-1 2,8 1 0,-8 5 0,0-2 2,9 7-1,-9-5 1,0 4-3,9 1 1,-9 6 1,0-8-1,10 6 0,-10-4 0,0 6 0,9-3 0,-9-3 1,0 5-2,8-6 1,-8 1 1,0-1 0,10 1 1,-10-5-1,9-2 0,0 2-1,-9-5 1,19-1-2,-11 0 1,1-5-1,1 0 1,-1 2 1,10-7 0,-11 0-1,1-7-1,10 7 0,-10-10 0,10 4 0,-11-8 0,1 3 1,10-5 0,-10-3-1,1 3 0,-2-10-1,1 1 1,1-1-1,-1-5 1,0 0 0,-1 0 0,3 1-1,-3-1-1,1 5 1,-9 0 1,10 1 0,-10 4-1,9 0 1,-9 2 2,0 2 5,0 7 4,0-4 3,9 7 6,-9-2 0,0 4-1,0-1-4,0 1-5,0 0-4,0 5-4,0 5 1,0-5-3,0 5-1,0 6 1,0-2 2,0 7 1,0-1 2,0 2 2,0 2 5,0 2 0,0 4 2,10 2-1,-10-1-1,0-2-1,8-2-2,-8 3-2,9 1-4,0-6 0,-9 6-1,10-5 0,-1-5-1,-1 4-1,2-5 1,-1 2 0,0-8 0,1 1 0,-1-5 2,8 6 0,-7-11-1,-1 5 1,0-5 0,10 0-1,-11-5 0,2 0 0,8-1 0,-9-5 2,9 1 0,-9-4 0,1 3 1,8-5 2,-8-4 1,7-1 1,-8-5-1,10 5 1,-11-4 0,11-5-3,0 3-2,-10 3-1,8-2-1,-7-5-1,8 10 1,-8-5-1,-1 6 1,10-1-2,-11 0 0,1 7-1,0-2-3,-9 2-14,10 1-25,-1 9-29,-1-6-27,2 5-33,-10 0-27,9-1-13,0 1-5,1 5-1,-10 0-1,9 0 3,-1 0 16</inkml:trace>
          <inkml:trace contextRef="#ctx0" brushRef="#br1" timeOffset="-206336.048">6536 7185 11,'9'0'129,"-9"0"-13,0 0-9,0 0-8,0 0-6,10 0-7,-10 0-13,0 0-10,0 0-10,0 0-5,0 5-1,0 0 0,0 0 1,0 1 0,0 4 4,0 4-3,0-1-2,0 6-5,-10-3-4,10 3-4,0 8-6,-9-6-7,9 4-5,-9-6-5,9 8-4,-10-6-4,10 6 0,0-8-1,0 2-1,-9-1-2,9-5-13,-8 2-22,8-3-28,0-4-30,0 1-33,0-1-37,-9-5-38,9-1-22,0-4 3,0 0 18</inkml:trace>
          <inkml:trace contextRef="#ctx0" brushRef="#br1" timeOffset="-206118.627">6572 6985 28,'-9'-16'151,"9"5"-21,-8 2-19,8-2-12,-10 1-7,10 5-5,0-6-10,-9 11-14,9-5-14,0 1-15,0-1-11,0 5-9,0 0-9,0 0-14,0 0-21,0 5-28,0-1-34,9 1-45,-9 0-45,0 1-12,0 4 7</inkml:trace>
          <inkml:trace contextRef="#ctx0" brushRef="#br1" timeOffset="-205302.0345">6608 7386 28,'0'20'77,"0"1"-7,0-7-5,0 9-6,0-10-7,0 9-7,0-6-9,0-2-6,0 2-5,0-2-1,11 2-3,-11 0 0,8-6 0,-8-1 0,9 4 0,1-3-3,-10-6-1,9 6-2,0-4-1,1-1-1,-2 0 0,1-5-4,0 5-2,10-5-1,-11-5 1,11 5-1,-10-5-1,10 0-1,-2-1 2,-7-4 0,8 0 1,1-7 2,-1 8 4,0-6 1,1-1 4,-2 2 2,-7-8 4,-1 6-1,10 2 1,-10-7 2,-1 2-1,1 2-2,-9-3 3,10 5 0,-10-8 5,0 4 0,0-2 2,0 1 4,0-1-3,0 7 1,-10-7-5,10 5-6,0 2-2,-9-3-5,9 7-5,-8-6-3,-1 6-2,9-1-1,-10 2-2,1 4-2,9-1 0,-9-4-2,9 5-1,-10-1-1,10 6 1,-9-5 0,9 5 1,-8 0 0,8 0 0,0 0 1,-10 0 0,10 5-1,0 1 0,0-1-2,0-5-3,0 5-1,0 0-7,0 1-6,10-6-7,-10 5-8,8 1-2,1-6-6,1 0-3,-10 3 1,18-3 2,-8 0 3,-1 0 2,8-3 4,-7 3 5,7-6 1,2 6 4,0-5 4,-1-1 3,0 1 5,10 0 2,-11 0 3,2-1 1,0 1 3,-1 0-1,0-5 0,0 10 0,-8-4 0,7-2 2,-6 6 0,-3 0-1,1-5 1,0 5 1,1 0-1,-1 0 0,-1 0 1,2 5 1,-10 1 0,9-2-1,-9 2 1,0 3 0,0 2 1,0 4 1,0 2 1,-9-3 1,9 7-1,-10-2 1,2 2-1,8 1-1,-9-1 1,9-2-3,-10 3 1,10-3-1,-9 2 0,9 0-1,0-5-2,0 4-6,0-11-11,0 7-9,9-5-10,-9-2-12,10 2-7,-1-5-6,-1-1-5,11 0-5,-10-5-6,10 0-7,-11 0-6,11 0-4</inkml:trace>
          <inkml:trace contextRef="#ctx0" brushRef="#br1" timeOffset="-203787.7793">7596 7262 69,'9'-19'73,"-9"-8"6,10 6 1,-10 2 5,0-3 5,0 6 2,9 2-4,-9-2-4,0 5-5,0 1-10,0 0-12,-9 6-15,9-3-12,0 2-11,0 5-7,-10 0-6,10 5-2,-9 2 2,9-3-1,-8 6 2,8 0 2,-11 7 2,11-3 3,0 2 4,-8 5 2,8-1 1,0-5-4,0 11-2,0-5-2,0-1-4,0 0-3,0 1-3,0 0 2,8-1-1,3 1-3,-11-5-1,8-2 1,1 2 0,1-5 0,-1-1 0,8 0 2,-7-4 1,8-6-2,1 4 2,-1-8-3,0 4-1,1-6-1,-2-4 0,2 5 0,0-6 0,-2-4 2,2-2 0,-1 3-1,0-7 1,1 2-1,-10-3-2,0-4 1,1 1 1,-2-1 0,1 1-1,0-1 2,-9-5 0,0 10-1,-9-4 0,9 4 0,-9 0 0,1 2-1,-2 2 1,1 2-2,-10 0 1,10 5-1,-9-1-1,0 6 2,9 0 0,-9 0 1,9-1-1,-10 6 1,10 0-1,-1 0-1,1 0 0,-9 6 0,9-1-3,0 0-4,0 0-5,9 6-7,-10-6-7,2 6-7,8-2-6,-9-4-2,9 1 2,0 4 4,9-5 2,-9-5 3,8 6 5,2-1 2,-10-5-1,9 0-2,0 0 0,10 0-1,-11-5 0,11 5 1,-10-6 2,10 1 4,-2-1 2,2-4 4,-1 5 4,0-4 2,10-2 1,-9 1 2,-2-1 2,2 1 1,-2-5 0,2 4 1,0 1 1,-1 5 1,-10-6 1,11 2 1,0 4 0,-10-2 0,-1 3 0,3-1 0,-3 5 1,1 0 4,0 0 5,1 0 6,-1 5 3,-1 6 5,-8-6 3,10 4 3,-1 7 0,-9 0 0,9-2-1,1 7 0,-10-5-1,9 4-3,-9-5 0,8 7 0,1-1-2,-9-2-1,10-3-1,-10 4-2,0 1-1,9-5-3,-9-2-2,0 2-1,0 5-3,9-7-3,-9-1-2,0 1 1,-9-4-2,9 1 0,0 5-1,0-13 2,0 8-4,0-6-1,-9 0 0,9 1 0,0-1 1,0 1 0,-10-6 2,10-6-1,0 6-1,-9-5-1,9-1 0,0-4-1,0-1 1,0 1 0,0-4 0,0-2 0,0 2-4,9-8-1,-9 1-7,10-3-6,-10-3-3,9 2-6,0-2-2,1 3 0,-2-8 5,1 6 4,1 1 4,-1 4 4,0-4 5,-1 9 1,11-5 4,-19 5 1,9 1 1,1 0 1,-1 4 0,0 1 0,1 1 0,-2 4-1,1-1 0,0 1 0,1 5 4,-1 0 1,-9 5 6,8 1 6,3 4 7,-11 0 4,8 0 5,-8 5 2,0 5 1,9 1 2,-9-5 1,0 5-1,10-1 2,-10 1-1,0-2-1,9 2-2,-9-4-2,0 2-4,0 2-4,0 0-2,0-1-2,0-4-2,0 5-3,0-7-3,0 2-1,0 0-4,0-1-2,0-5-4,-9 5 1,9-4-3,0-6 0,0 1 2,0-1 0,-10 4 1,10-9-2,0 0 1,-9 0 0,9 0-2,0-4 1,0-1 0,0 0 0,0-6-3,0 0-1,0-4 0,0 5-5,0-10-4,9-1-10,-9 1-7,10-1-8,-1-5-9,-1 0-4,3 0-2,-3 1 5,1 4 6,10-4 7,-10 4 7,-1-4 6,11 9 7,-10-5 4,1 7 3,-1-2 2,-1 5 0,11 1 3,-10-1 0,0 1 0,1 6-1,-1-1 0,-9 0 2,8 5 0,2-6-1,-1 12 1,0-6 3,0 5 5,-9 4 6,10 1 4,-10 1 3,8 4 5,-8 7 4,0-8-1,0 7 0,9 1 1,-9-3 1,0 2 0,0-1-5,0 6 0,0-6-5,0 6-1,0-5-6,0 4-4,0 1 0,0-6-2,0 1-2,10 5-3,-10-9 2,0 2-1,0-3-4,0 3-2,9-8-12,-9 5-22,0-5-28,0-1-27,0-1-27,9-4-28,1 1-18,-10-6-10,8 0-9,1 0-14,10-11 8,-10 2 18</inkml:trace>
          <inkml:trace contextRef="#ctx0" brushRef="#br1" timeOffset="-202190.3743">8995 6979 17,'-9'-10'116,"9"5"-12,0-4-10,-10 3-8,10 1-11,0 5-7,-9 0-10,9 0-8,0 0-3,0 0 0,0 5-4,0 1-1,0-3 0,0 3-3,0-1-5,0 5-3,9 1-4,-9-6-3,10 0-2,-1 1-2,-9-3-2,8 3-4,11-6-2,-10 5-3,1-5-2,-1 0-2,8-5-3,-7 5 0,8-6-2,-8 3 0,7-8-1,-7 6-2,8-6 2,-8-4 1,-1 6 0,-1-8 0,1 7 0,1-6 0,-1 2 0,-9-2-1,9 1 1,-9-6-1,0 6 0,0-1 2,-9 0-1,9 5-1,-9-3 0,-1 9 1,1-6-1,1 6-1,-1 5 0,-1-5 2,-8 5-2,8 5 1,-7 0 1,7 1 0,-8 4 2,8 4 6,1-3 6,-8 10 8,7-5 10,1 4 6,0-5 8,-1 12 2,2-8 2,-1 2-1,9 5-5,-10 0-4,10-1-7,0 1-7,10-1-6,-10-4-6,9 6-4,-9-8-2,8 2-2,2-5-1,-1-1 1,10 0-1,-10 1-1,8-6-1,2-6 0,-10 2 0,18 1-1,-8-7-1,0 0-1,7 0 2,-7-7-3,8-3-3,-8 5-7,7-10-10,2 4-11,-9-8-7,0 2-9,-2-4-4,11 1-1,-20-1 2,11-3 7,0-2 2,-10-1 5,8 2 6,-7-1 6,-1-5 7,0 5 4,1-4 5,-10 4 3,9 1 4,-1 3 1,-8 1-1,0 2 2,10 3 0,-10 1 1,0 5 0,0-6 5,0 11 1,0-5-1,0 4 3,0 6 3,0-5 4,0 10 4,0 1 6,0-1 8,0 5 8,-10-1 6,10 8 4,0-2-1,0 6-2,0-7-2,0 7-8,-8 1-1,8 3-2,0-5-2,0 2-1,0 3 0,-9-4 1,9-1-5,0 6-3,0-10-4,-10 4-2,10-5-6,0 5-3,0-8-1,0 2-3,0-4-3,0 1-2,-9-1 0,9 0 0,0-5 1,0 0 0,0-5 1,0 6 1,0-6-1,0-6 0,0 1-2,9 0-2,-9-5 0,10 0-1,-10-1 0,9-4-2,-1-1 2,2-3-1,-1-2-4,0 1-7,0-7-11,1 3-10,7-3-12,-7 2-8,8-2-5,0 1 2,-9 2 7,10-3 10,-2 7 9,-6-1 8,6 6 9,-7 0 5,-1-1 2,8 6 4,-7-1 0,-1 1 2,0-1-1,-9 7-1,10-1 2,-1 5 0,-9-5-2,8 5 1,-8 0 0,0 0 1,11 5-1,-11 0 2,0-1 0,0 7-1,0-1 2,0 1 1,0 4 0,0 2 2,0-3-1,0 2 2,0 5 1,0-7 3,0 7 3,0-1 3,0 1 3,0 0 2,-11 0 0,11-1 0,0-5-1,0 5-3,0 1 0,0-5-2,0-2-1,11 3-2,-11-2-3,0 1 0,8 0-4,1-7-1,-9 1-1,10 1 0,-1 0 0,0-7-1,-1 2-1,2-2 1,-1 1 1,10-5 0,-10 0 0,10-5 0,-2 5-1,2-10 1,-2 6-1,2-7-1,0 0-2,-2 1 2,2-6 0,-1 2 1,9-8-1,-8 7 0,-2-10 2,2-1-2,0 0 0,-2-9-1,2 3 1,-10-3-1,10-2-2,-2-4 2,-7 4 0,8-3 1,1-1-2,-11 0 1,1 0 1,1 0 0,-1 5 0,0-5-1,1-5 0,-1 10 0,-1-5 1,-8 0-1,10 4 0,-1 6 0,-9 0 0,9 1 1,-9 3-1,0 8-1,0-2 2,0 7 1,0-3 0,0 7 1,0-1 0,0 1 0,0 10-1,0-4 1,-9-2 0,9 12 0,-9-2 3,-1 1 5,2 6 4,-1 4 5,-1 5 10,1-4 11,-10 9 7,10 2 5,1-3 5,-11 8 0,10 0-1,0 3-5,-1 1-6,2-1-4,-11 1-5,10 2-3,0-3-8,1 1-5,8 5-3,-11-5-2,11 5-4,-8-6-1,8 6-2,0-4-1,0 4 0,0-10 0,8 5-4,-8-5 0,0-6-4,11 2-15,-3-2-19,1-4-24,0-7-26,1 2-33,-1-5-24,-1-6-18,11 0-11,-10 0-7,10-5 0,-2 0-1,-7 0-3,8-5-2,1-5-12,-11 4-10,2-4 9,-1-4 20</inkml:trace>
          <inkml:trace contextRef="#ctx0" brushRef="#br1" timeOffset="-201888.1338">10082 6594 25,'-18'5'111,"9"-5"-12,0 6-9,-1-6-7,1 5-7,1-5-7,8 5-6,0-1-6,-9 2-4,9-2-2,9 2 2,-9-1 1,8 1-2,1-2-3,10 2-3,0-1-6,-2 0-9,2-1-9,9-4-9,-11 0-5,10 0-5,10 0-9,-10 0-16,1-4-27,-1 4-27,1-5-34,0 0-43,-10-1-47,9 2-10,-9-2 8</inkml:trace>
        </inkml:traceGroup>
        <inkml:traceGroup>
          <inkml:annotationXML>
            <emma:emma xmlns:emma="http://www.w3.org/2003/04/emma" version="1.0">
              <emma:interpretation id="{8271483C-125B-4FC0-9BAA-8C7FCC9796EC}" emma:medium="tactile" emma:mode="ink">
                <msink:context xmlns:msink="http://schemas.microsoft.com/ink/2010/main" type="inkWord" rotatedBoundingBox="13867,7009 14659,6351 15181,6981 14389,7638"/>
              </emma:interpretation>
              <emma:one-of disjunction-type="recognition" id="oneOf15">
                <emma:interpretation id="interp71" emma:lang="en-US" emma:confidence="0.5">
                  <emma:literal>is</emma:literal>
                </emma:interpretation>
                <emma:interpretation id="interp72" emma:lang="en-US" emma:confidence="0">
                  <emma:literal>it's</emma:literal>
                </emma:interpretation>
                <emma:interpretation id="interp73" emma:lang="en-US" emma:confidence="0">
                  <emma:literal>i's</emma:literal>
                </emma:interpretation>
                <emma:interpretation id="interp74" emma:lang="en-US" emma:confidence="0">
                  <emma:literal>el's</emma:literal>
                </emma:interpretation>
                <emma:interpretation id="interp75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-200253.6916">10731 6831 71,'0'9'93,"10"-3"-18,-10 4-6,0 1-3,0-2 0,9-3-7,-9 10-5,0-7-4,8-4-2,-8 6-3,0-1-5,11 1-3,-11-6-4,8 4-2,-8 2-5,9-6-5,0 0-2,1 1-3,-2-1-4,1-5-2,1 0-1,-1 0-2,0 0-2,1-5-1,-1-1 0,8 6-1,-7-10-3,-1 5 3,0-10 1,1 4-3,-2-4 1,1-1 1,1-4-2,8 0-1,-10-7 0,3-4-1,-3 1 0,11-6 1,-10 0 0,0-1-1,1 7 0,-2-5 1,-8 8-2,9 2 1,-9-1 0,0 12 0,0-3 0,-9 2 1,9 4 1,-8 1 2,8 6 3,-10 4 3,1 0 4,0 4 6,-1 1 5,1 6 2,-10 0 7,11 2 0,-1 4 6,0 3 2,-1-4 2,10 9-1,-9-4 0,1 5-3,8-1-6,-10 2-5,10 3-6,0-3-4,0-3-5,0-3-6,0 5-2,10-5-1,-2-1-2,-8-5-1,19 0 1,-10 0 0,0-3 2,10-3-2,-11-4 0,11 1 1,-1-6-2,0 0-1,-9 0 0,10-6 1,-2 1-1,2 0-1,0-4 1,-2 2 0,2-8 0,-10 6 0,10-2 1,-2-9-1,-7 4 0,8-5 0,1 1 0,-2-6 0,2 1-1,0-1-2,-2-6 2,2 8 1,-2-7 0,2 4 0,0-3 0,-1 4 2,0 1-1,0-1-2,-8 5-1,7 1 2,-6-1 5,-3 7 1,1-2 3,1 0 5,-10 1 6,9 0 0,-9 3 1,0 3 0,0-2 0,0 2-1,0-3-2,0 1 0,-9 2-2,9 5 1,-10-7-3,10 5-2,-9 1 0,9 0-3,-8 5 0,8-4-3,-11 4-2,3 0-1,-1 0-1,-1 4-2,1 1 0,0 6 0,1-6 1,-2 5-2,1-1 1,9 2-1,-9 5 0,9 0-1,0-1 0,0 2 1,0-4-1,0 4 3,0-3 0,9 2 0,0-1 1,1 2-1,-2 2 1,1-3-2,10-1 0,-10-4 0,-1 5-2,11-2 2,-10 2 2,10-5 3,-10 3 6,9-4 11,-9 1 13,10 0 10,-10-2 5,10 7 2,-2-5-1,-8-1-9,9 4-7,-9-3-5,1 5-3,-1-1 1,0 1 5,-9-1 10,10 0 10,-10 1 8,0-2 13,-10 3 14,10-2 12,-9 1 7,-10 4 3,10-9-4,-9 4-8,0 1-12,-1-2-16,-8-3-17,-1-1-13,11 1-9,-11 0-10,1-8-5,8 3-6,-7-1-3,7 0-3,0-5-1,2 0-16,-2 0-50,1-5-91,0 0-105,9-4-98,-10-2-98,10-5-78,-1 0-1,1-5 65,1-3 91</inkml:trace>
          <inkml:trace contextRef="#ctx0" brushRef="#br1" timeOffset="-200067.8559">11289 6219 31,'-10'-11'189,"1"1"28,1 5-32,-1 0-30,-1-6-20,10 11-18,-9-4-23,9-1-25,0 5-25,0 0-20,0-7-23,0 7-35,0 7-45,9-7-54,1 0-72,-1 0-38,-1 5-10,1-5 18</inkml:trace>
        </inkml:traceGroup>
        <inkml:traceGroup>
          <inkml:annotationXML>
            <emma:emma xmlns:emma="http://www.w3.org/2003/04/emma" version="1.0">
              <emma:interpretation id="{3448AD8F-9EF4-4121-983B-E3F2B160D159}" emma:medium="tactile" emma:mode="ink">
                <msink:context xmlns:msink="http://schemas.microsoft.com/ink/2010/main" type="inkWord" rotatedBoundingBox="15420,5947 21573,5023 21821,6675 15668,7600"/>
              </emma:interpretation>
              <emma:one-of disjunction-type="recognition" id="oneOf16">
                <emma:interpretation id="interp76" emma:lang="en-US" emma:confidence="0.5">
                  <emma:literal>different:</emma:literal>
                </emma:interpretation>
                <emma:interpretation id="interp77" emma:lang="en-US" emma:confidence="0">
                  <emma:literal>different;</emma:literal>
                </emma:interpretation>
                <emma:interpretation id="interp78" emma:lang="en-US" emma:confidence="0">
                  <emma:literal>different.</emma:literal>
                </emma:interpretation>
                <emma:interpretation id="interp79" emma:lang="en-US" emma:confidence="0">
                  <emma:literal>deferent:</emma:literal>
                </emma:interpretation>
                <emma:interpretation id="interp80" emma:lang="en-US" emma:confidence="0">
                  <emma:literal>different</emma:literal>
                </emma:interpretation>
              </emma:one-of>
            </emma:emma>
          </inkml:annotationXML>
          <inkml:trace contextRef="#ctx0" brushRef="#br1" timeOffset="-194223.334">12522 6610 40,'0'-5'96,"10"-1"-7,-1-5-6,-9 7-6,9-5-5,-9-2-5,10 0-8,-10 1-4,9-1 1,-9-4 4,8 5 2,-8-1 4,0-4 1,10 4 1,-10 1-3,-10-1-7,10 2-8,-8 4-7,8-5-4,-9 4-9,9 1-6,-10-1-5,1 3-5,-10 3-3,10 0-3,-9 0 0,9 0-1,-8 3 3,6 3 2,-6 5 1,-2-1 8,10 1 4,-9 3 7,0 2 7,8-1 5,-7 7 9,6-3 0,-6 7 0,7 0-4,1-5-6,9 3-7,-9 8-9,9-7-7,-8 1-7,8 0-3,0 0-3,8-2-3,-8-3-1,9 1 0,-9-3 0,9-2-1,1-2 1,7 1 0,-6-7-1,6-4 0,2 0 0,-10 1 0,9-6 1,0 0-1,1-6-1,0 1-1,-11-4 0,10-3-2,0 3 1,-9-6 0,10-2-1,-10-2 2,10-3-1,-11-2 3,2-3-2,8-3 0,-9-1 3,1-5-1,7 0 0,-7-5-2,-1-6 0,0 6-2,1-9 0,-1 2-3,-1-3-2,1 0 0,1-6 2,-1 6 0,0 0-1,1-6 0,-2 5 1,-8 7 1,9-1 0,1 5-2,-10 4 2,9 6 1,-9 5 1,9 1-3,-9 10 2,0-1-2,8 5 3,-8 2-2,0 9 1,0 4 0,0 6 1,0 1 1,-8 10-1,8 4 0,0 2 2,-9 8 0,0 2-1,-1 4 0,1-1 1,1 1 0,-2 7-1,1-4 1,0 3-1,-1 4 1,10-4 0,-9-6-1,1 6 1,-1-6 1,9 0 0,-10-1 0,10 2 1,-9-6 0,9-4 1,0 3 1,0-5 0,0 0 1,9 2-2,-9-6 0,0-1-1,10-4 0,-1 1 0,-9-3-1,8-3-1,1-1 2,1 0-2,8-5 2,-8-5 1,-2 6-1,11-7-1,-1 3 1,-10-7-1,11 0 0,0 0 0,-2-7 0,2 3-1,-10-1 0,10-6 0,-2 1-1,2-1 0,-10-3-1,10-2-1,-11-5 2,11 1-1,-1-1 2,-8 1-3,7-6 2,-7 0 0,-1 1 1,0-7-2,-1 8 1,3-6 1,-3 3 0,1-4 1,-9 5 0,10 0 1,-10 7 0,0-8 0,0 6-1,0 1-1,0 5-1,0-5-1,0 8 0,0-2 0,-10 3 2,10-5 0,0 12-2,-9-6 1,9 4 0,0 2 1,0-2-1,-8 1 0,8-1 1,-11 6-1,11-5 0,-8 5 0,8 5 0,-9-5-1,9 6 2,-9-1 0,9 1 1,-10 4 3,10 0 5,-8 0 10,8 5 8,-9 1 11,-1 4 10,10 0 5,-9-3 2,9 7 0,-9-3-7,9-1-6,-10 1-9,10 5-7,0-5-7,-9-1-6,9 7-4,0-7-2,0-5-1,0 5 0,0 1-1,0-5-2,0-2-1,0 2 0,0 0-1,9-6 0,-9 6 1,10-6 3,-10 0 0,9-5-1,0 6 0,1-6 0,-1-5-3,-1 5 1,2 0-1,8-5 0,-10 0 3,11 0-2,0-5 0,-10 0-1,10 0 0,-2-6 0,2 6-2,-2-5 3,2 0 0,0-6 2,-1 1-2,9-1-1,-18 1 0,10-11-1,0 5 0,-2-4 1,2-1-1,-2-5 0,2-6 1,0 2-1,-2-5 0,2-1-1,-1-6 0,0-4 1,1 0-1,-1-7 1,1 1-1,-2-5-1,2 2 0,0-1-1,-2 4-3,2-5 0,-2 6 3,-6 4 1,6 6 0,-7-1 0,-1 6 2,-1 11 0,3-2-1,-3 7-1,-8 4 0,9 1-1,-9 5 0,0 4-2,0 1 0,0 10 1,0 0 0,0 5 3,-9 5-1,1 6 2,8 9 0,-11 2-1,-6 3 2,7 11 1,1 4 2,1 3 4,-11 9 6,10-1 5,-10 0 9,10 5 8,-9 1 9,0-5 6,-1 1 3,11-4 2,-11 10-4,10-9-5,-10-4-11,10 6-9,-9 1-8,9-3-6,0 2-3,0-6-3,-1 0 1,2-4-1,8-1 0,0 0-1,-9-5-2,9 0 0,9-10-1,-9 5-2,0-10 0,8-1-1,-8-4 2,10 0-2,-1-6 1,0-4 2,0-1 0,1-5-1,7 1 0,2-6-1,-10 0 1,10-6-1,-2 1 0,2-5-1,-10-1-1,9-4 1,1 0 0,-1-6-1,-10-5 1,11 0-2,-10-4 2,10 4-1,-11-4 1,3-8 0,-3 8 1,1 0 1,-9-1-2,0 0 1,0 5-1,0-4 0,0 4 0,0 0-1,-9 5 0,9 1 0,-8 3 0,-3-2-1,3 8 1,-1 1 0,-1-1 0,1 8-3,1-3 2,-3 1-1,3-1-1,8 6 1,-9 0-1,0 0 1,-1 6 0,10-6 0,0 5 0,-9 1 1,9-3 1,0 4 1,0-3-1,0-4 1,9 5-2,-9 0-3,0-5-6,10 6-6,-1-6-10,0 0-11,-1 0-6,3 0-5,-3-6-3,11 6-1,-10-5 5,10-4 4,-11 2 4,10-2 3,1-6 2,-1-2 2,0 3-2,1-2-6,8-4-7,-9-7-5,1 2-1,-1-2-2,10-8 4,-11 5 5,2-11 11,-1 5 5,0-11 8,1 6 8,-1-4 4,1-8 4,-2 7 3,2 0 2,-10 0 1,1 5-1,-2-1 0,10 7 2,-18-1-2,10 5 2,-10 6-2,9-2-1,-9 7 2,8 5-2,-8-1 0,0 5-2,0 6 2,0 1 2,0 4 4,-8 4 5,8 6 14,-9 7 13,9-2 14,-10 10 12,1 2 13,0 8 9,1 2 3,-2 9 3,1-1 2,0 2 1,-10 4 0,11 1-5,-11-1-4,10 5-5,-10-4-7,2 6-10,7-7-12,-8 4-7,-1-4-8,11 2-9,-11-2-8,10 1-4,0-2-2,-1 2-3,2-6-4,-1 0 0,9 0-2,-10-4-2,10-1 0,0-5 0,0-1 3,10 1-1,-10-5 1,9-5 3,-1-1-3,2-4 0,-1 0-2,0-6-1,1 0 0,7-4 0,2-5 1,-10 4-1,10-10-1,-2 4 2,2-8-1,-2-1-3,-6 0-1,6-6 2,2-5-2,0 2-2,-11-7-4,10-6-1,-8 2-2,7-5-3,-6-6 1,-3 0-1,1-7 1,1 8 2,-10-1 0,9 0 6,-9 1 0,0 4 2,0 0 3,-9 0 2,9 5 0,-10-1-1,10 8 1,-9-2 0,1 1 1,-3 5-1,3 4 0,-1-5 0,-10 12-1,10-6 1,1 4 1,-11 1-2,10 5 1,-1-6-2,1 6-1,1 0 0,-3 6-2,11-6 5,-8 0-2,8 5 1,-9-5 1,9 6-1,0-6-1,0 5-3,9-5 1,-9 5-2,8-5-1,3 0 0,-3 4 0,11-4 1,-10 0-2,10 0-3,-11-4-5,10 4-4,1 0-7,0-5-8,-2 0-6,11-1-7,-10 1-7,0-1-9,1 2-11,-1-5-15,9 2-16,-9-3-15,1 4-16,-1-3-14,1 4-9,-2-6-2,2 7 6,0-8 8,-2 1 12,-7 8 16,8-3 16,1 2 15,-11-7 17,1 5 11,10 1 15,-11 0 13,3 1 13,-3 4 7,-8-7 6,9 4 5,1 3 1,-10 0 1,0 0 2,0 0 2,0 0 5,0 0 6,0 0 4,0 0 3,0 0 3,0 3 3,0 4 0,0-3-2,0 1-4,-10 0-1,10 6-1,0-5-4,10-2-2,-10 5-2,0-2 0,0-3-2,9 8-1,0-8 0,-1 1-3,2-5-2,-1 6-2,0-6 2,1 5-4,7-5 0,-6-5 0,6 5 1,2 0 2,-10-6-3,9 1 1,0 1-1,-8-8 1,7 8 0,-8-6-1,1 0 1,8-1-1,-8 0 1,-2-5 0,1 7-2,-9-6 1,10-1 3,-10 1 5,0-1 5,0 1 7,0-1 7,0 6 5,-10 1 3,1 3-2,1-5-3,-2 6 0,1 5-3,0-5-2,-10 5-2,11 5 4,-1-5 3,-10 5 4,0 6 4,11-5 3,-11 3 6,1 8-1,10-8-1,-11 6-3,10 1-5,-1-1-4,-8 5-9,8-3-4,2 2-6,-1 3-3,9 2-4,-9-3-1,9-1-1,-10 3-2,10-4 0,0 2 2,0-1-2,0 1 0,10 0-1,-10-7 2,9 3-2,-9-4 0,9 4 1,-1-7-1,11 0 0,-10-4 1,10-1 2,-11 0-1,11-5 0,9 0-1,-11 0 0,11-5-2,-9 0-1,8-1 2,1-4-1,-1 0 0,-9 0 1,9-1 1,1-4-2,-9-1-1,-2 0 0,11 2 0,-9-7 2,-2 1 0,2-7-1,-2 3-2,-7-2 1,8-1-2,1-3 0,-11-2 1,2 8-1,-1-7 1,-9 5 1,0-1 0,0 8-1,0-2-1,0 7-1,-9-3 0,-1 7 2,2-1-1,-1 1 1,-1 6 0,1-2 0,0 6 1,-9 0-2,9 0 0,0 6-1,-1-2 1,1-4-1,9 10 1,-8-4 0,8-1 2,0 1 0,0 4 0,0-7 0,0 5 2,8-5 0,1 3 1,1-1-1,-1 0 0,0 0 1,-1 1 0,11-6 1,0 0-4,-2 0 1,2 0 0,-1-6-1,9 1 0,-8 0-2,0 0 2,8-1 0,0-5 0,-9 8 0,10-7-1,-9 4 0,7-5-3,-7 1 1,0 6 1,-2-2 1,2-4 1,-2 4 0,-7 1-1,-1 1 0,10 4 0,-19 0-2,9 0 0,-1 0 1,-8 0-1,11 4 1,-11 7 1,0-1 0,0 0-2,-11 6 1,11-1 2,-8 2 0,-1 2 0,9 3 0,-10-3 0,1 2 0,0 0 0,-1-1 0,2 0 2,-1 0-1,0 1 1,9-4 0,0 3-2,-10-4 2,10-1-1,10-5 1,-10 0 1,9 0 2,0 1-1,-1-6-1,11-1-2,-10 2-3,10-6-12,0 5-17,-2-5-18,2-5-16,8 5-14,1-6-9,-11 2 3,11-5 10,-9-2 13,8-1 14,-1-2 9,-7-1 13,0-8 8,-1 4 6,0-2 5,0 1 2,-8-1 3,-1 0 1,-1 1 1,3 0 3,-11-1 8,8 6 9,-8-1 10,0 0 8,0 5 4,0 8 2,0-7-5,0 4-6,0 1-10,-8 5-7,8-6-5,0 6-3,0 6-1,-11-1-2,11-5-1,0 6 0,0 4 2,0-10-3,0 11 1,0-8 3,11 3-3,-11-1 0,0-5-1,8 5 1,1 0 0,1-5-3,-1 0 0,0 0 0,1-5 0,7 5 0,-8-5 1,10 0-1,-11-1 0,11-5 0,-10 8 1,10-13 0,-11 5 0,11 1-2,-10-4 0,0 2 0,-9-3 0,10 1-1,-10-2 0,9 0 1,-9 1 0,-9-2 0,9 4 1,0 2-2,-10 0 0,1-5 0,0 13-1,-1-4 1,1-3-1,1 10 0,-11 0 2,10 0-1,-10 0-1,2 6 2,-2 5 2,10-2 7,-9 6 8,0 2 9,-1-4 8,0 9 5,2-3 5,7 8-3,-8-7-5,10 7-6,-11-2-4,10 2-6,-1-3-5,10-4-2,-9 7-1,9-7-3,0 0-2,0 1 0,9-5 2,-9-5-2,10 3-2,-1 2 0,10-5 0,-11-7-1,10 2-1,1-3-1,0 4 1,8-7-1,-9-7 0,9 7-2,1-3 1,-1-3-1,1-4-2,-1-1-3,-9 1-7,9-1-8,1-3-13,-9-2-12,8 2-7,-9-9-5,9 4 2,-8-3 6,-10 3 11,10-7 11,-11 0 8,11 0 8,-10 1 4,0 4 2,-1-5 1,-8 6 3,10-6 0,-10 10 0,0-4 0,9 5 2,-9 6 2,0-8 3,0 7 1,0 5 5,0-6 1,0 6 2,0 1-1,0 4 0,0-6-1,0 6 1,0 6 2,0-6 4,0 9 7,0 2 6,-9 4 5,9 2 1,0 2 1,0 3 2,-10-3 2,10 7 3,-8-1 0,8-4 4,-9 6 0,9-3-1,0-3-5,-9 5-9,9-5-5,-10-1-8,10-3-6,0 2-4,-9-3-2,9 4-1,0-10-3,0 0 0,0 7-2,0-14-1,0 8 1,0-6-1,0 0 1,0 1 2,0-1 0,0 1 0,0-6-1,0 0 0,0 0-3,0-6 0,0 6-2,0-5 1,9-6 0,-9 6 1,10-6-3,-10 2 0,9-2 0,0-4-2,-1-1-1,2-4 1,-1 0 0,0-1-4,10 1-4,-11-7-1,11 7-6,-1-6-3,-8 7-2,7-8 1,2 6 2,-10 2 2,10-2 4,-11 4 3,11 4 2,-10-4 2,10 2 3,-11-1 1,1 6 0,1 0 2,-1-1 0,0 6 0,1-4-3,-1 9 0,-9-6 0,8 0-1,-8 6 0,9 0 1,-9 0 1,0 6-2,0 0 2,0 3 0,0 7 3,0-6-1,0 10 0,-9 1 2,9-4-1,-8 2 1,8 7-2,-9-6 0,9 1-2,-10-6 1,10 6 0,0-1 1,0 1 1,0-4 2,0-3 1,0 7 0,0-6-2,10 2-1,-10-8-1,9 6 0,-1-4 0,-8-2 1,9 2 2,1-1-1,-1-4 1,0-2-1,1 2 0,7 5 0,-7-11-1,8 3 1,-10-3 0,11 0 1,0 0-2,-10-3 0,10 3 0,-2-6-1,2 1 1,-2-1 0,2-4 0,0 0 2,-2-1-1,2 2 0,-1-7-2,1 1-1,-11-2 1,11-7-1,-1 3 1,-8-5 0,7-5-1,2 0 1,-10 0-1,10-4 0,-11 0 0,1-3 0,10-3 0,-11 6-1,11-7 0,-10 1 0,1-5 0,8 6-2,-10-3 0,2-3-2,-1 6 1,0-1 3,1-6-1,-1 7 0,-9-2 4,8 1 2,3-1 2,-3 7-1,1-6 1,1 11 2,-1-2-2,-9 0-1,9 8-2,-1 7-2,-8-2 1,10 3-3,-10 6 0,0 1-2,0-2 0,0 5 1,0 2 1,0 4-2,-10 0 1,10 4 1,-8 2-2,-1 5 3,0 3-1,-1 2 9,1 8 8,1 3 13,-11 4 15,10 0 10,-10 4 12,10 7 2,-9-6 0,9 5-5,0 1-8,-10-1-7,11 0-7,-3-1-5,-6 6-3,7-4-4,1-1-3,9 0-1,-8 0-4,-1 0-3,9 0-4,-10-5-3,10-1-2,0 2-2,0-1-2,0-4-2,10-2 1,-10 1-2,9-1 1,-9-3 0,8-8 1,1 7 1,1-6 0,-1-4 1,10 6-1,-11-9-1,1 4 1,10-7-4,-2 0 1,2 1 1,0-6 0,-10-1 0,18 3-2,-8-3-5,-1-4-23,0 0-41,0-4-53,1-3-60,0 3-58,-2-1-49,2-6-29,-10 1-14,9 0-1,0-7-7,-8-2 26,7 3 36,-8-3 42</inkml:trace>
          <inkml:trace contextRef="#ctx0" brushRef="#br1" timeOffset="-192520.0726">13089 6055 16,'0'-6'70,"-8"6"-2,8 0-5,-11-4-1,11 4-5,-8 0-2,8 0-3,-9-6-5,0 6-2,9 0-6,-10 0-3,2 0-4,8 0-8,-9 6-3,-1-6-8,10 0-3,-9 4-5,9-4-1,0 6-3,0-6-1,0 0 0,0 0 2,0 0 4,0 3 3,0-3 10,9 0 10,1 0 10,-1 0 4,-1-3 3,2 3 0,-1-6-1,0 2-6,-1 4-4,3-6-2,-11 1-5,8-1-4,-8 6-5,0-5-4,0 5-8,0 0-7,0 0-24,0 0-36,-8 5-45,-3-5-70,3 6-47,8-1-19,-9 1 7</inkml:trace>
          <inkml:trace contextRef="#ctx0" brushRef="#br1" timeOffset="-193378.1459">17048 5716 13,'0'0'66,"0"0"0,0 0-4,-10 0-2,10 0 1,0 0 0,0 0 1,0 0-1,0 0 4,0 0 2,0 0 4,0 0 3,10 0-2,-10 0 0,9 0-3,-1 0-2,11 0-4,-2-6-6,2 6-6,0-5-6,-1 5-9,9-5-8,-8 0-8,9-1-7,-1 6-5,-1-5-5,-7-1-16,9 3-28,-9 3-39,-2-6-45,11 1-56,-10 0-57,-9 0-15,0-1 8,1 1 30</inkml:trace>
          <inkml:trace contextRef="#ctx0" brushRef="#br1" timeOffset="-166453.1583">18300 5530 41,'-9'-5'99,"-1"-1"-3,10 1-3,-9 0-4,0 1-9,9 4-9,-10 0-14,10 0-11,-8 0-9,8 0-7,0 4-6,-9-4-4,9 5-5,0 0-2,0 1-3,9-1-3,-9 1-2,8-1-1,-8 0-2,10 0-1,-1-5-1,0 5 1,10-5 3,-11 0-2,1 0 1,1-5-2,-1 0 1,0 0-1,1 0 0,-2-6 3,1 0 0,-9 6 4,10-4 4,-10-2 4,0 1 2,0 5-2,0-6 1,0 6-2,-10 1-4,10 4-5,-9 0-2,9 0-2,-8 0 1,-2 0-1,10 4-1,-9 1-1,9 0 0,-9 1-7,9-1-21,0 0-31,-10 6-45,10-1-62,0-6-34,0 6-10,0-4 10</inkml:trace>
          <inkml:trace contextRef="#ctx0" brushRef="#br1" timeOffset="-165838.0953">18408 6101 63,'0'0'79,"0"-5"-25,-8 5-16,8 0-12,-9 0-6,9 5-5,-9-5-5,9 0-4,-10 6-1,10-6-1,0 0-2,-9 0 0,9 3 2,0-3 1,0 0 1,0 0 5,0 0 2,0 0 3,9 0 4,-9 0 1,0 0 5,10-3-1,-10 3 2,9-6 3,-9 1 3,9-1 1,-9 1 2,0 5 0,0-5-3,0 5-3,0-5-6,0 5-6,0 0-6,-9 0-5,9 0-4,-9 0-1,-1 0 0,1 5-2,1 0 1,8 0 0,-10 1 0,1-1 0,9 1-2,-9-3 0,9 7-1,0-10 1,0 6-1,0 1 0,0-7 2,9 4 1,-9-4 3,9 0 2,1-4 2,-2 4 3,1-7 3,-9 1-1,10 2-1,-1-2 0,-9 3-3,9 3-4,-9-6-19,0 1-36,0 5-58,0-6-54,-9 6-28,0-5-14</inkml:trace>
        </inkml:traceGroup>
        <inkml:traceGroup>
          <inkml:annotationXML>
            <emma:emma xmlns:emma="http://www.w3.org/2003/04/emma" version="1.0">
              <emma:interpretation id="{93542F73-3C53-47E8-B548-4FB9AD83BFED}" emma:medium="tactile" emma:mode="ink">
                <msink:context xmlns:msink="http://schemas.microsoft.com/ink/2010/main" type="inkWord" rotatedBoundingBox="26172,4343 28503,4312 28515,5268 26185,5299"/>
              </emma:interpretation>
              <emma:one-of disjunction-type="recognition" id="oneOf17">
                <emma:interpretation id="interp81" emma:lang="en-US" emma:confidence="0.5">
                  <emma:literal>this</emma:literal>
                </emma:interpretation>
                <emma:interpretation id="interp82" emma:lang="en-US" emma:confidence="0">
                  <emma:literal>thig</emma:literal>
                </emma:interpretation>
                <emma:interpretation id="interp83" emma:lang="en-US" emma:confidence="0">
                  <emma:literal>thin</emma:literal>
                </emma:interpretation>
                <emma:interpretation id="interp84" emma:lang="en-US" emma:confidence="0">
                  <emma:literal>thins</emma:literal>
                </emma:interpretation>
                <emma:interpretation id="interp85" emma:lang="en-US" emma:confidence="0">
                  <emma:literal>list</emma:literal>
                </emma:interpretation>
              </emma:one-of>
            </emma:emma>
          </inkml:annotationXML>
          <inkml:trace contextRef="#ctx0" brushRef="#br1" timeOffset="-336371.7179">23710 4164 34,'10'-6'66,"-10"1"3,0 5 2,0-5 3,0 0 1,0 5 1,0-5-2,9-1-6,-9 6-7,0 0-10,0 0-10,0 0-5,0 6 2,0-1 4,0 0 6,0 5 10,0 1 11,0 4 10,0 6 2,9 0-2,-9-2-2,0 8-4,8-2-2,-8 1-7,0 4-5,10 2 1,-10-8 0,0 7 2,0 0 0,9 5-2,-9-5-4,0-1-7,0 2-7,0-2-8,9 1-10,-9 0-6,0 1-5,10-7-4,-10 5-2,0-9-3,9 6 0,-9-1-1,0-11 0,0 5-2,0-4 1,0-2-1,8-3-1,-8-1 1,0-1 1,0-1 1,0-5 2,0-3 0,0 0-1,0 0 0,0-3-1,0-5-1,-8-1-2,8-1 0,0-6-3,0 1-6,0-5-11,0-1-12,0-6-7,0 8-15,0-13-10,0 7 0,8-5 2,3 3 8,-11 1 6,8-4 9,1 6 9,0 2 6,1-5 3,-1 8 1,9-2 0,-9 0 1,0 1 2,10 4 3,-11 1 3,1 5 1,1 0 3,8-6 4,-8 11 1,-1-1 1,9 2 0,-9-2 1,0 3 3,-1 3-2,11 0 1,-10 0-1,1 3 0,-1 3-1,0-2-1,1 2 1,-10-1 0,8 6 0,1-2 0,1 7 0,-10-6 0,9 6 0,0-1-1,-9 6 0,8-6 0,-8 7 1,11-3 0,-11 2 0,8 1 0,-8-3 0,0 2 0,9 5 0,-9-6 0,10 1 0,-10-1 1,0 1-1,9 0 0,-9-7 0,0 7 0,0-5-1,9-6 1,-9 5-1,10-4 1,-2-2-5,-8-3-9,9 0-14,0-2-13,1 2-11,-1-6-12,10-6-6,-11 6 1,1-10 4,10 4 6,-10-3 7,9-7 6,-9 0 5,10 2 5,-10-7 4,9 1 6,-9-7 5,0 6 4,0-5 5,1 2 4,-2-3 4,1 2 1,1 6 2,-10-8 1,9 5 0,-9 3 2,0 3 0,0-3 2,0 2 3,0 2 4,0 4 8,-9-4 6,9 5 8,0 0 4,0 5 5,0-6 4,0 6-3,0-1-6,0 2-4,0 4-5,0 0-5,0 0 1,0 4 1,9 2 6,-9-1 3,0 6 2,9 4 0,-9-5-4,10 5-3,-10 7-5,9-1-5,-9-7-4,0 13-6,8-8 0,-8 2-3,0 1-2,9 2-1,-9-4 0,0 2-1,10-8-3,-10 7-4,0-4-15,0-3-24,0-4-31,0 1-31,0-2-39,0 1-49,0-4-44,0-1-8,0-5 14,-10 0 23</inkml:trace>
          <inkml:trace contextRef="#ctx0" brushRef="#br1" timeOffset="-336157.2883">24360 4175 153,'0'-22'188,"0"1"-43,0 6-23,0 0-22,9-1-17,-9 6-20,8-1-14,-8 2-14,10 4-13,-10-6-6,9 6-6,-9-1-4,9 6-8,-9 0-18,9 0-26,1 0-37,-10 6-45,8-1-53,1-5-22,-9 11 2</inkml:trace>
          <inkml:trace contextRef="#ctx0" brushRef="#br1" timeOffset="-335461.5898">25008 4364 18,'9'-6'134,"1"-4"-22,-10 0-15,9 4-11,-9-3-7,9-2-3,-9 1-6,0 5-6,0-6-4,0 6-5,-9 0-7,9-4-9,-9 9-8,-1-6-7,1 1-7,1 5-6,-11 0-3,10 5-3,-10 1-2,2-6 1,-2 9-2,10-4-2,-10 5 1,2 1 1,7-1-2,1 1 0,0 4 0,-1-5 0,2 0 0,8 6-1,0-5 1,-9 0 0,18 2 1,-9-2 0,0 5 0,8-6-1,2 0 0,-1-5 1,0 5-1,1 1-1,7-6 1,-8 1 1,10 3 0,-10-9-2,9 5 1,1 2 0,-1-7 0,-10 0-1,11 4 1,0-4 1,-1 0-1,0 0 1,-9 5-1,10-5 0,-10 0 1,10 5-2,-11-5 1,1 5 0,10 0 0,-10 1 0,-9-1-1,8 1 0,2-2 1,-1 5 1,-9-3 1,9 5-1,-9-6 0,10 5 1,-10-1 0,0 2 0,0-1 1,-10 1 3,10 5 3,-9-6 4,0 6 4,-1-7 3,-7 7 3,8-6 3,-10 0 2,0 6-2,2-6-3,-2 1 3,-8 0-3,9-8-2,-1 7-1,-8-4-4,9-1-1,-9 1-3,8-1-5,0-5-1,2 0-3,-2 0 0,10 0-9,-10 0-21,11-5-28,-1-1-33,-1 6-40,1-11-44,9 8-54,0-4-16,0 4 11,9-8 22</inkml:trace>
          <inkml:trace contextRef="#ctx0" brushRef="#br1" timeOffset="-337722.4252">22896 4609 60,'-8'0'63,"8"0"3,-9 0-1,9 8 3,0-8-4,0 0-3,0 0-5,9-8-6,-1 8-8,2 0-6,8 0-6,1-3-4,0 3-4,7-6-4,1 1-5,11 5-4,-2-5-2,1 0-5,-1-1-2,0 6-7,2-5-19,-2-1-22,9 3-31,-9-3-38,2 2-38,-10-2-13</inkml:trace>
          <inkml:trace contextRef="#ctx0" brushRef="#br1" timeOffset="-338073.4866">23107 4450 81,'0'11'82,"0"-1"-8,0 1-7,0 0-5,0 3-5,0-7-3,0 2-4,0-4 0,0 0-2,0 0-1,0 1-1,0-1-1,0-5-1,0 6-1,0-6-2,0 0-1,0 4-1,0-4-6,0 0-2,0-4-7,0 4-5,10-6-5,-10-5-4,0 6-1,0-5-2,9 1-2,-9-3 0,8-3-3,2-6 0,-10 1-2,9 0 0,-9-7 1,9-3-1,-1 5 0,-8-7-1,11 1 1,-3 0-1,-8 7 0,0-3 1,9 7 2,-9-1-1,0 6 1,0-1 5,0 6 0,0 0 2,0 0 3,0 4 4,0 1 2,0 0-3,0 0-1,0 5 0,0-6-2,0 12 2,0-6 4,0 5 4,-9 5 5,9 1 6,-8-2 6,-3 7 2,11 0 0,-8 5 2,-1-1 3,0 6 3,-1-7 0,2 8-1,-1 3 1,-1-4 3,1 6-1,0-7-4,9 2 0,-10 3-3,10-6-3,-9 8-7,9-7-4,0 1-4,0 0-5,0 0-3,0-2-4,0 3-2,9-2-2,-9-3-2,0 3 0,0-5 0,0 1-2,0 0 0,0-2-2,10 3-1,-10-3-3,0-2 0,9 4 1,-9-7-1,9 2 3,1-1 1,-1 1 0,-1-6-1,2 7 1,8-8 0,-10 1 0,11-5-3,0 1 0,-1-1-1,0 1 1,0-3-1,1-3 1,0 0-2,-2 0-10,2-3-23,-2-3-33,2-5-36,0 6-37,-2-5-35,-6 1-23,6-2-12,-7-5 0,-1 0 6,-1 1 3,1-1 0,1 2-3,-10-1 15</inkml:trace>
        </inkml:traceGroup>
        <inkml:traceGroup>
          <inkml:annotationXML>
            <emma:emma xmlns:emma="http://www.w3.org/2003/04/emma" version="1.0">
              <emma:interpretation id="{0BC34E05-9412-4F58-A5DE-BC55BBBB7CEB}" emma:medium="tactile" emma:mode="ink">
                <msink:context xmlns:msink="http://schemas.microsoft.com/ink/2010/main" type="inkWord" rotatedBoundingBox="29343,4151 33743,3552 33977,5271 29577,5870"/>
              </emma:interpretation>
              <emma:one-of disjunction-type="recognition" id="oneOf18">
                <emma:interpretation id="interp86" emma:lang="en-US" emma:confidence="0.5">
                  <emma:literal>keyword,</emma:literal>
                </emma:interpretation>
                <emma:interpretation id="interp87" emma:lang="en-US" emma:confidence="0">
                  <emma:literal>keyword.)</emma:literal>
                </emma:interpretation>
                <emma:interpretation id="interp88" emma:lang="en-US" emma:confidence="0">
                  <emma:literal>dayworks</emma:literal>
                </emma:interpretation>
                <emma:interpretation id="interp89" emma:lang="en-US" emma:confidence="0">
                  <emma:literal>keyword')</emma:literal>
                </emma:interpretation>
                <emma:interpretation id="interp90" emma:lang="en-US" emma:confidence="0">
                  <emma:literal>daywork</emma:literal>
                </emma:interpretation>
              </emma:one-of>
            </emma:emma>
          </inkml:annotationXML>
          <inkml:trace contextRef="#ctx0" brushRef="#br1" timeOffset="-330567.4484">29715 3917 59,'0'-6'87,"10"1"-2,-1 0 1,-9 0-2,0 5-2,9-6-3,-9 3-4,0-3-7,0 6-10,-9-5-8,9 5-10,-9 0-7,-1 0-8,2 0-5,-1 5 1,-1 1-2,-8-3 0,8 3 0,-7 4 3,-2 1 4,10-1 2,-10 4 1,2 3-1,-2-2 0,10 6-1,-10-1-7,11-5-1,-11 7-6,10-3-1,1 2-2,-3-1-3,11 1 0,-8 0-1,8 1-2,0-9 2,0 4-4,0-2 3,0-6-3,8 7 1,3-5 0,-3-6-1,1 1 2,10-1-3,0-5 0,-2 0 1,2 0 1,-10-5-1,18-6 2,-18 5-2,10-4 1,-2-4-2,2 3-1,-10-5-2,1-4-1,7 5 0,-7-6 1,-1-5 0,0 0 1,0 0 1,-9-4 0,10-6 2,-2 5-2,-8-5 0,9 0 0,1-5-3,-1 5 0,-9 1 2,9-2-1,-9 1 1,0 1 1,10-2 1,-10 7 0,0 3-1,0 2-1,0-1-2,0 5 1,0 7 0,0-2-2,0 5 1,-10 1 0,10 0 3,0 6-2,-9-2 1,0 6 1,-1 0 0,10 0 1,-9 6 0,1 4 2,-2-1 0,10 2 0,-9 4 1,9 5 0,-9 1-1,0-1 4,9 7 2,-10-3 4,10 8 7,0 0 1,0-2 6,-8 1 0,8 5-3,0 0-2,0-5-6,0 4-4,0 1-4,0 0-2,0-5-2,0 0-2,8-1 1,-8 1 0,0-5-3,10-1-2,-1-4-9,0 0-22,0 1-31,1-9-35,-2 4-38,1-7-46,10 1-52,0-8-19,-2 3 11,2-1 23</inkml:trace>
          <inkml:trace contextRef="#ctx0" brushRef="#br1" timeOffset="-329757.5573">30438 3316 19,'0'-6'84,"0"1"-6,0-1-7,0 2-2,0-2-4,0 3-3,0-4-1,0 3-1,0 4 3,0-6 4,0 6 4,0-6 5,0 6 1,0-4 1,0 4 3,0 0 1,0 0 7,0 4 9,0-4 17,0 12 20,8-1 27,-8 8 24,0 2 12,0 4 8,10 5 7,-10 12 6,0-1-13,9 5-18,-9 5-18,9 6-20,-9 5-29,0 1-35,0 2-24,0 3-19,-9 4-13,0-1-10,-1 1-6,-7-5-3,-2 1-4,-9-3-6,1-3-27,-1 0-72,-17-6-119,-1-4-117,1-1-96,-10 1-83,-9-7-70,0 2 17,-10 0 90,-7-6 102</inkml:trace>
          <inkml:trace contextRef="#ctx0" brushRef="#br1" timeOffset="-330422.8349">30264 4102 77,'0'-5'287,"0"-1"75,0 6 71,10-5-65,-10 0-42,0 0-43,0 5-48,0-6-72,0 1-72,0 0-40,0 1-25,0 4-26,0-5-65,0 5-97,0-5-99,0 5-108,0-6-74,0 6-26,-10-5 39,1 5 80</inkml:trace>
          <inkml:trace contextRef="#ctx0" brushRef="#br1" timeOffset="-331273.0278">26362 3958 86,'-11'-4'86,"11"4"-6,-8-6-8,8 6-11,-9-7-9,9 7-6,-10 7 0,10-7-1,0 6 3,-9-2 0,9 6 2,-8 0 0,8 6-3,-9-1-3,9 5-2,-10 7-4,1-7-2,9 11-4,-9-6-3,-1 7-3,10 3-5,-9-5 0,1 8-5,-2-3-1,10-5-3,-9 7 1,0-1-6,0-5-1,-1-1-1,10 1-2,-8 0-2,8-4 1,-9-3 1,9 3 0,-10-7 0,10 6-1,0-11 2,0 6-3,0-6 0,0 0-1,0-5 1,0 6 0,0-11-1,0 5 1,0-4-1,0 5 2,0-8 0,0-3 2,0 7 2,0-7 0,0 0 1,0 0 0,0-7 0,10 4-2,-10-3-2,9 1 2,-1-11-4,-8 5 0,10-3 0,-1-2 1,0-4 0,0-7-1,1 2 0,7-5-2,2-2 0,0-9-4,-2 5 2,2-5-2,-2 0 2,11-5 1,-9 9 1,-2 2-1,-7 5 2,8-2-1,1 7 1,-11 3 0,3 3-1,-3 3 0,10 6-1,-8-6 0,-1 12 0,-9-2-1,8 6 1,2 0 1,-1 10 0,-9-5 0,0 11 1,0 0 0,0 4 1,0 1 0,-9 0 0,-1-2 1,2 8-1,-11-8 0,10 7 0,-8-5 0,-2-1-1,-9 1 0,9-4 0,2 2 2,-11-3-2,9-1 0,-8-5 1,10 0 1,-2 1 0,1-1-1,8-4 2,1-2-3,1 1 0,-2-5-1,10 0 1,-9 0-1,9-5 0,9 5 1,-9-4 0,10 4 0,-2 0-1,1 0-1,10 0 0,-10 0 0,1 4-1,7 1 2,2 7 0,-10-8-1,10 6 2,-11 0 1,11 1 1,-1-1-1,-10 5 1,11-4 0,-10-1-1,10 1-1,-11 0-3,11-2-2,-10-5-8,10 7-10,-2-5-12,-7-6-12,8 5-9,-8-5-5,7 5 6,2-5 8,-10-5 12,10 0 10,-11-1 11,1 1 8,10-5 1,-10 1 1,-1-2 2,3-5 2,-3 5-1,1-9 0,1 5 2,-1-1 0,0-5 3,-9 7 6,10-2 6,-10 0 5,8 1 5,-8 5-1,0 0 1,9 4-6,-9 1-3,0-1-6,0 6-4,0 0-1,0 0-2,0 6 0,0-1-2,0 1-1,0-1 2,0 0-3,10-1 1,-10 2 0,0-2 2,9 2-1,0-6 0,-1 5 0,-8-5-1,11 0 1,-3 0-1,1 0 0,10 0 1,-10-5 1,1-1 0,-2 2-1,1-2-1,0 2 0,-9-6-1,10-1 2,-1 1-1,-9-6-1,8 6 2,-8 0-1,0-6 0,0 7-1,-8-3 1,8 8 0,-9-1 1,-1-1 0,1 6-3,0 0 1,-9 6-1,9-1 1,-10-1 0,2 12 0,6-6 3,-6 6-3,8-1 0,-10 1 0,11 5 0,-2-7 2,1 7 0,0 0 2,9-6 1,0 6-1,-10-6 0,10 1 1,10 3-3,-10-2-1,9-2 1,0 2 0,1-8 0,-2 1 0,1 1 1,10-6-2,-10 4 1,10-9-1,-2 6 0,11-6 0,-10 0-1,0-6 0,9 6 0,-8-9 1,9 4 1,-11-6-2,11 1 0,-9-7 0,-1 8 0,0-6 0,-9-2-2,9-2 2,-9-2-2,10 0 0,-10 1 2,1 4 1,-10-5 0,9 2 0,-9 3 1,0-3-1,8 8-1,-8-5 0,0 5 0,0 6-2,0 0 1,-8 1-2,8-2 0,0 6 0,0 0 2,-9 6 1,9-2-1,0 6 1,0 1 0,0-1 2,-10 7-2,10-4 1,0-2 1,0 5 0,0-2-2,0 2 0,0 0 1,0-5 0,10 3-1,-10-3 1,9-1 0,-9 0 0,8-4-1,1-1 1,10 1 0,-11-2-1,3-4 0,6 0 0,-7 0 0,8-4 0,-10-2-1,2-5 0,8 6-1,-8-5 1,7 1-1,-6-3 2,-3-3-1,10-1 0,-8-5 0,-1 7 2,-1-7 0,2 2 1,-1-8 1,0 11 0,-9-5-2,10 1 0,-10 5 0,9 4-2,-9 1 1,0 1 1,0-2-1,0 5 0,-9 6 1,9 0 1,0 6 1,-10 5 5,1-2 6,9 1 6,-9 11 5,-1 0 4,10-1 6,-8 6 4,-1-1 2,-1 7 1,1-2 1,0 2 2,9 3 1,-8-4-1,8 5-2,-11 5 2,3-6-3,-1 6-3,9 1-7,-10 4-9,10-5-4,-9 6-6,0 0-4,9-2-3,-10 2-3,2 0 0,-1-6 1,0 5 0,-1-11-1,1 6 0,-10-4 0,11-7 2,-11 2-3,2-2 2,-2-6-1,1-2 2,-1-1-1,1-6 1,-9 0-3,9-10 1,-1 1-1,-9-1 0,11-5-2,-2-5-2,1-6 2,8-4-2,-7 0-1,7-6-2,1-5-1,9-5-1,-9 1-5,18-11-1,-9 1-2,9-3-3,1-2 0,7 4 2,2-6 3,0 6 4,-2 5 1,2 1 3,-1 3 2,1 6 1,-1-4 1,9 9-1,0 1 2,-8-1 0,9 1 0,-1 4 0,1 0-1,-1 0 1,-1 2-1,-7-2 1,9 5-3,-1-3-2,1 2 1,-1-2-1,1-2-2,0 5-3,-11-2 0,10-4-3,-8 2-6,9-5-3,-11 4 0,2-5-1,-1 0 3,0 1 4,1-6 5,-10 5 5,8 1 4,-6 5 2,-3-5 1,1 4-1,-9-5 0,10 5 0,-10 1 1,0 5-1,9-6-1,-9 6 1,0 5 0,0-4 1,0 3-1,0 1 2,-9-1-2,9 1 0,0 5 0,0 0 0,-10 0 0,10 5-1,-9 1 1,9-1 0,-8 6 0,8-2 0,-11 1 0,3 6 2,8 0 0,-9 5-1,0-7 3,9 7-1,-10-1-3,1 1 0,9-1 0,0 1 0,-8 0-1,8-6 0,0 6 2,0-6 1,8 1-2,-8-6 1,9 5 1,1-10 1,-1 6-3,0-6-1,-1 0 1,11 1 1,-10-6-1,10 0-1,0 0 0,-2-6 2,2 1-1,-10 0 1,10-6 0,-2 6 1,2-10 1,-11 5-2,11-6 1,-10 1-2,10-1 0,-10-4 1,-1-1-1,11 0 0,-10 1 0,0-1 0,1 1 0,-10-1 0,8 1 0,1-1 0,-9 6 1,10 4 2,-10-4 3,0 6 1,9 3-1,-9 1 1,0-1-2,0 1-1,0 5-2,-9 5-1,9-5 3,0 11-2,-10-5 2,10 8 2,-9-4-1,9 6 1,-8 0-1,-2 5 2,10-7-2,-9 2-2,9 6 2,-9-9-2,9 4 1,0 3-1,0-5-1,0 1 1,0 0-2,0-2 1,0 2 1,0-6-2,9 1-1,-9 0 0,9-7 1,1 5 1,-2-3-1,11-1 0,-10-5 1,10 0 1,-10 0-2,8-5 0,2 5 1,0-6-2,-11-3 0,11 5 0,-1-7 0,-8 0 0,7-4 1,-8 4 0,10-9 0,-11 4 1,11 1-3,-10-5 1,1-1 0,-1-5 0,0 6 0,-9-5-1,8-2 1,2 7 1,-10-1-1,0 1 0,0-1 0,0 6 2,0 0-1,0-2-1,0 8 1,0-1-1,0-1 0,-10 6-1,10 0 0,-8 0-1,8 5 1,-9-5 0,9 5 0,-9 0 0,9 0 1,-10 5 0,1-5 0,9 5 0,-8 5 0,-3-4 0,11 5 0,-8-2 0,8 6 0,-9-4 0,9 5 0,-10-7-1,10 6 1,0 2-1,-9-3 1,9 2 1,0-1-1,0 1 1,0 0-2,0-7-3,9 2-1,-9-1-3,10 1 0,-10 0-4,9-8-4,-1 3-1,3-2-3,-3-4 0,11 6-1,-10-6 0,8 0 2,2-6 2,-10 6 3,10-4 4,0-2 2,-2 3 3,2-8 1,-10 5 2,9-4 0,0-1-1,1-3 2,-2-2 1,2 0 0,0 1-1,-11-6 2,11 1-1,-1-1 0,-10 1 0,3 4 0,-3-4 4,1 5 2,1-1 5,-1 6 4,0-1 5,-9 1 3,10 0 3,-10 0 2,8 4 0,-8 1-2,0 0-3,0 0-3,0 5-7,0-6-3,0 6-4,0 0-1,0 6-2,-8-6-2,-2 5-1,10 5 1,-9 1 0,-10-2 0,10 7-1,1 0 2,-3 5 2,3-6-2,-1 5-1,0 1-1,-1-1 0,1 1 0,1-1 0,-2-4 1,10 4 1,-9-5 2,9 6-2,0-5 2,0 0-3,0-5 2,0-2 0,9 1-2,1 1 1,-2-6 0,1 0 1,1-5-2,8 4 0,1-4 0,-2-4-1,2 4 0,8-5 0,-9-6 0,9 6 0,-8-5-1,0 1 1,7-2 0,-7-5-2,0 0 2,-2 1 0,2 0 0,-10-6 0,10 0 0,-11 1 0,1-1 2,-9 1-1,10-1-1,-10-3 0,0 2 0,0 7 0,0-6-1,-10 6 1,1-1 0,1 6 1,-2-1-1,-8 2 0,9 4 0,-9 0 0,-1-1-2,1 6 1,8 0-1,-7 6 0,-2-1-1,10 0 0,-10-1 1,11 1 0,-1 6 2,-1-6 0,1 5 0,0-4 1,9 4 1,0-6 0,-8 8-1,8-8 0,8 1 0,-8-5-1,9 6-2,-9-1-1,9-5-3,10 0-5,-11 0-8,3-5-4,6-1-5,2 1-4,-2 1 1,2-2 3,0-4 4,-2 0 6,2-1 5,9 1 5,-11-1 1,2 2 2,0-1 2,-2-1 0,2 0 2,-1 1 0,-8 1 2,7-2-1,2 1 0,-10-1 2,1 6-2,-2-5 0,1 6 0,0-2 0,1-1 1,-1 3-1,-9 4 1,0-5-1,8 5-1,-8 0-2,0-5 1,0 5 1,11 0-3,-11 0 3,0 0 0,0 5 2,0-5-1,0 0 0,8 5 0,-8-5 0,0 0-1,0 4 0,0-4-2,0 7 1,0-7 2,0 0 0,0 6 1,0-6-1,0 0 1,0 0 1,0 4-2,0-4 2,0 0-2,0 0 2,0 5-1,0-5 0,0 0 0,0 0-1,0 0 0,0 0 2,0 0-2,0 0 1,0 0-1,0 5 0,9-5 0,-9 5 1,0-5-1,0 5 0,0 1 1,0 4 0,0-5 0,0 5-1,0-5 1,0 5 0,10 1 0,-10 5 2,0-7-1,0 7-1,0-6-1,9 6 3,-9-1-1,9 0 1,-9 1 0,8 0-1,-8 4-1,10-5-1,-1 1 1,-9-2-1,9 2 2,1 0 0,-1-5-1,-9 3 0,8-3 1,3-1-1,-11 0 0,8 1 0,-8-7 1,0 2 0,0 0 1,0-2 0,0-4 1,-8 5 0,-3-5 1,3 0-5,-1 0 0,-1 0 1,-8-5 0,0 5-1,9-4-1,-10-2 1,10 0 0,1-3-1,8-2 0,-11 1 1,11-6 0,11 6-1,-11-5 1,8-1 0,11-3 0,-10 3 1,8 0 0,2 1 0,9 0 0,-9 4 1,7-4 0,-7 0-1,8 3-2,1-2-1,-11 3-8,11 1-22,-1-1-34,1 2-33,-1-7-39,-8 5-36,9 6-38,-11-5-27,11 1 5,-9 3 20</inkml:trace>
        </inkml:traceGroup>
      </inkml:traceGroup>
      <inkml:traceGroup>
        <inkml:annotationXML>
          <emma:emma xmlns:emma="http://www.w3.org/2003/04/emma" version="1.0">
            <emma:interpretation id="{8DC74A2E-3261-4372-BC65-2D7ADA3954BE}" emma:medium="tactile" emma:mode="ink">
              <msink:context xmlns:msink="http://schemas.microsoft.com/ink/2010/main" type="line" rotatedBoundingBox="3572,9065 14829,7721 14982,8999 3725,10342"/>
            </emma:interpretation>
          </emma:emma>
        </inkml:annotationXML>
        <inkml:traceGroup>
          <inkml:annotationXML>
            <emma:emma xmlns:emma="http://www.w3.org/2003/04/emma" version="1.0">
              <emma:interpretation id="{36A37560-9E5F-42B8-BF06-5C8A1B620955}" emma:medium="tactile" emma:mode="ink">
                <msink:context xmlns:msink="http://schemas.microsoft.com/ink/2010/main" type="inkWord" rotatedBoundingBox="3609,9372 5638,9130 5754,10100 3725,10342"/>
              </emma:interpretation>
              <emma:one-of disjunction-type="recognition" id="oneOf19">
                <emma:interpretation id="interp91" emma:lang="en-US" emma:confidence="0.5">
                  <emma:literal>this</emma:literal>
                </emma:interpretation>
                <emma:interpretation id="interp92" emma:lang="en-US" emma:confidence="0">
                  <emma:literal>thig</emma:literal>
                </emma:interpretation>
                <emma:interpretation id="interp93" emma:lang="en-US" emma:confidence="0">
                  <emma:literal>thigh</emma:literal>
                </emma:interpretation>
                <emma:interpretation id="interp94" emma:lang="en-US" emma:confidence="0">
                  <emma:literal>thigs</emma:literal>
                </emma:interpretation>
                <emma:interpretation id="interp95" emma:lang="en-US" emma:confidence="0">
                  <emma:literal>thins</emma:literal>
                </emma:interpretation>
              </emma:one-of>
            </emma:emma>
          </inkml:annotationXML>
          <inkml:trace contextRef="#ctx0" brushRef="#br1" timeOffset="-163381.9909">412 9568 62,'-18'0'92,"8"0"-18,10 0-6,-8 0-3,-1 0 0,9 0-8,0 0-9,0-3-9,0 3-6,9-6-1,-9 6-2,8-4 0,11-2 0,-10 1 0,10-1-2,-2 1-4,11 0-4,-10 1-3,10-3-4,0 4-4,8-8-2,-9 5-3,10 2-1,-10-7-1,9 5 1,1 3 0,-10-4-1,10-2 1,-10 2-2,9 3-1,-8-1 0,0 0 0,-1 0 0,1 0-2,-1-1-7,-8 1-13,-2 5-21,11-6-26,-9 6-35,-10-4-39,9 4-29,-9-6-5</inkml:trace>
          <inkml:trace contextRef="#ctx0" brushRef="#br1" timeOffset="-163738.6086">786 9229 16,'0'-9'21,"0"4"-3,0 0-5,0-6-3,10 6 0,-10-1-1,0-4 0,0 6 3,9-1-1,-9 0 0,0-1 2,0 1-3,0 0 1,0 0-1,0-1 2,9-4 5,-9 6 4,0-2 7,10-4 8,-10-1 6,0 6 4,8-4 2,-8 3 1,0-4-2,0 4 0,0-3-1,9 4 3,-9-1-1,0-5 0,0 6-2,0 5-4,0-5-4,0 1-8,0 4-4,0 0-6,0 0-2,10 0-1,-10 4 0,0 1 4,0 6 3,0 5 2,0 3 3,0 2 4,0 5 4,0 5 3,0 6 3,0 3 3,-10 1-2,10 5-2,-9 0-3,1 5-6,-2 2-4,1-7-4,0 5-5,-10-4-3,11-1-4,-1-6-3,-10 3-3,10-8-2,-1 1 0,1-5-3,9-6 0,-8 1 1,-2-6-3,10-4-2,0-1-11,-9 1-18,9-6-28,0-5-37,0 0-39,0-5-40,0 0-42,0-5-35,0-10 0,0-1 22</inkml:trace>
          <inkml:trace contextRef="#ctx0" brushRef="#br1" timeOffset="-162730.8341">1198 9055 99,'0'-4'111,"0"4"-21,0-5-12,0 5-8,0 0-2,0 0-3,0 0-1,0 5-1,0-5-1,9 9 1,-9-3 2,0 4 3,0 5-5,0 1-7,0 4-5,0 1-4,0 0-4,-9 4-8,9 1-3,0 6-6,0 3-4,-9 1-5,9-1-3,0 3-4,-10-3-5,1 7-1,9-7-2,0-5-1,-8 7 0,8-6 0,-9-1 2,9-4-2,-10-5 2,10 4 0,0-9-2,-9-2 2,9 2-2,0 0 2,0-10 1,0 3-1,0-5 2,0 2-1,0-6 0,0 0-3,0 0 0,0-10 0,0 5-2,0-5 0,9-6 0,-9 0-2,10-4-1,-10-1-5,9-3-2,-1-2-3,1 5 0,10-10-2,-10 11 1,1-6 2,7 5 4,-7 1 3,8-1 1,-10 0 2,11 5 1,-10 2 1,1-2 1,8 5-3,-8 1 2,-2 1-2,1 4 1,0-1-1,1 1 0,-1 5 0,-1-5 0,3 10 2,-11-5-2,8 11 2,1-6 1,-9 10 2,10-5 1,-10 6 0,9 3 2,0-3 1,-9 5-1,0 0-1,8 4 0,-8-3 0,10-2-1,-10 5-1,0-5 1,9 1 0,-9 0-3,0 4 1,0-4 0,9-5-1,-9 4-1,0-5-6,0 6-15,0-6-22,0 1-26,0-6-29,0 1-27,0-1-28,0 1-25,0-7-24,0 1 5,0-5 16</inkml:trace>
          <inkml:trace contextRef="#ctx0" brushRef="#br1" timeOffset="-162216.2859">1774 9174 167,'-9'-16'192,"9"1"-35,0-1-23,0 6-16,-10 0-14,10-1-13,0 6-19,0 0-21,0 1-16,0-2-14,0 6-8,10-6-6,-10 6-4,9 0-7,-9 0-20,9 0-28,1 0-31,-2 6-38,1-6-52,1 6-37,-1-2-5,0-4 14</inkml:trace>
          <inkml:trace contextRef="#ctx0" brushRef="#br1" timeOffset="-162424.0697">1738 9385 24,'0'-11'157,"8"6"2,-8 0-43,0-1-30,0 3-13,9 3-5,-9-8 0,0 8-2,0 8 1,10-8 2,-10 3 3,0 8 1,9-6-4,-9 11-5,0-1-12,0 0-7,0 1-12,9 5-9,-9-2-9,0 8-4,0-6-3,0 4-4,0-6-1,0 3-1,0-1 0,0-6-8,-9 6-18,9-6-25,0 1-28,0-7-30,-9 7-37,9-5-32,0-7-35,-10 2-12,10-6 10,-9 0 20</inkml:trace>
          <inkml:trace contextRef="#ctx0" brushRef="#br1" timeOffset="-161521.5556">2286 9385 112,'0'0'126,"0"0"-30,0-6-15,0 1-5,0 0-3,0 0-7,-9-1-7,9 3-6,0-5-8,-10 5-6,10-7 0,-9 10-2,9-6-4,-8 1-4,8-1-6,-11 6-4,11 0-8,-8 0-5,-1 0-3,-1 6-1,1-1-1,0 1 1,1 4-1,-11 1 0,10-2 0,-1 6-3,1-4 0,1-2 1,-3 1-1,11 1 0,-8 0 0,8-1 1,-9-1 1,9 3 0,0-1 0,0-8 0,0 8 0,0-5 0,0 4 0,9-5 0,-9 4 0,8-2 1,-8-3-1,11 1 0,-3 0-1,1 1 0,1-6 1,-1 5-1,10-5 1,-11 0 0,10 0 1,-8 0 0,-1 0-1,10 0 0,-11 0 0,1 0-1,1 6 1,8-6 0,-10 0 1,2 4-2,8-4 0,-8 0 1,-1 6 0,-1-3 0,3-3-2,-3 7 2,1-7-1,1 4 2,-1 2 3,-1-1 3,-8 0 7,9 6 6,-9-1 4,10 0 7,-10 0 5,0 1 3,0-2 4,0 8 3,-10-7 4,10 4 0,-9-3 3,1 5 1,-1-5 4,9-2 3,-19 1 5,11 6 8,-3-10 5,-6 3-3,7 1-1,-8-3-9,8 2-10,-7-4-12,-2 0-11,10 0-8,-10 1-8,2-6-3,7 0-5,1 0-2,-8 0-7,7 0-20,1 0-39,0-6-50,-1-4-51,1 5-53,9-4-44,0-4-28,0 0-28,0 2 12,9-5 34,-9-4 41</inkml:trace>
        </inkml:traceGroup>
        <inkml:traceGroup>
          <inkml:annotationXML>
            <emma:emma xmlns:emma="http://www.w3.org/2003/04/emma" version="1.0">
              <emma:interpretation id="{AA765B27-75E5-4D20-A328-D16BADAAEA04}" emma:medium="tactile" emma:mode="ink">
                <msink:context xmlns:msink="http://schemas.microsoft.com/ink/2010/main" type="inkWord" rotatedBoundingBox="6317,8873 9111,8539 9239,9616 6445,9950"/>
              </emma:interpretation>
              <emma:one-of disjunction-type="recognition" id="oneOf20">
                <emma:interpretation id="interp96" emma:lang="en-US" emma:confidence="0.5">
                  <emma:literal>value</emma:literal>
                </emma:interpretation>
                <emma:interpretation id="interp97" emma:lang="en-US" emma:confidence="0">
                  <emma:literal>valve</emma:literal>
                </emma:interpretation>
                <emma:interpretation id="interp98" emma:lang="en-US" emma:confidence="0">
                  <emma:literal>vale</emma:literal>
                </emma:interpretation>
                <emma:interpretation id="interp99" emma:lang="en-US" emma:confidence="0">
                  <emma:literal>Value</emma:literal>
                </emma:interpretation>
                <emma:interpretation id="interp100" emma:lang="en-US" emma:confidence="0">
                  <emma:literal>Valve</emma:literal>
                </emma:interpretation>
              </emma:one-of>
            </emma:emma>
          </inkml:annotationXML>
          <inkml:trace contextRef="#ctx0" brushRef="#br1" timeOffset="-160321.6127">3081 9123 63,'0'0'148,"0"0"-35,0-6-25,8 6-15,-8 0-8,0 0-4,11 0-6,-3 0-5,-8 0-7,9 6-1,1-6 4,-10 4-1,9 6 1,0 1 1,-9 5 0,10-2-4,-10 2-5,8 10-4,-8-6-7,9 6-4,-9 5-6,9-5-4,-9 6-4,10-8-3,-10 6-3,0-3-1,9 3-1,-9-9 0,8 6 0,-8-8 1,11 3-1,-11-2 0,8-5 2,1-5 0,-9 1 2,10-2 1,-10-3 3,9 4 3,-9-10 4,8 5 3,1-5 1,1-5 0,-1 1-2,0-2-4,1-4-3,-1 0-3,9-6-3,-9 1-2,9-5-1,-8-7-1,7 2 0,2-5-1,0-2 0,-2-4 0,2 0 0,-1 1-1,9-6 1,-8 4-1,-2 1 1,2 1-1,0 3-4,9 6-7,-20 1-19,10 5-24,-8-2-23,7 13-27,-7-7-25,8 5-25,-8 6-22,-1 1-25,-1 4-1,3 0 13</inkml:trace>
          <inkml:trace contextRef="#ctx0" brushRef="#br1" timeOffset="-157974.161">4096 9070 77,'0'-4'93,"0"-2"-10,0 1-10,-10 1-8,10-1-6,-9-1-5,1 6-5,-3-5-3,-6 5 2,7 0-2,1 0-3,-8 0-2,-2 5-4,10 1-6,-10-1-7,0 4-4,2 1-4,-2 6-4,10-6-1,-9 11-3,0-4-1,8 2-2,-7 2-1,8-7-3,-1 8 1,10-3-1,-9 4-1,9-3 2,0-5-1,0 1 1,0-2 0,0 3 0,9-7-1,-9 1 0,10-2 0,-1 1 0,-1-5 0,1-5 0,1 6-1,-1-6 1,10-6 0,-11 6 0,1-5 0,10 0 0,-10 0-1,-1-4 0,3-2 0,6 1 0,-7-7 0,-1-3 1,10 4-1,-11-4 0,1-1 2,0 1-1,1-6-1,-1 6 0,-1-6 0,3 5 1,-3 1-1,-8-1 0,9 1 0,-9 5 0,0 4 2,10-5 2,-10 11 2,0-6-1,0 8 0,0-3 0,0 1-1,0 0-1,0 5-1,0 0 0,0 5 0,0 0 0,-10 1 1,10 4-2,-9 4-1,9 3 1,-8-3 0,8 8-2,0 3 0,-11-5 1,11 6 0,0-5 0,0 4-2,0-4 3,0 4 0,0-4 0,0 0 0,0-1 0,11-4 2,-3-1-3,-8 2 2,9-8-1,10 1 0,-10 1 0,-1-6 1,11-5 1,-10 6-1,10-6-2,-11 0 1,11-6 2,-1 1-2,-8-1-1,7 1 2,-7-11 1,8 5-2,-8-2-1,7-4 0,-8-3 0,10-5-2,-10-2 1,1 2-1,-2-7-1,11-3-1,-10-1 2,0 1-4,10-7-1,-11 1 0,1 0 0,10-4-3,-11 2-1,3-2 3,-3 4 0,1-6 1,1 6 2,-1 0 4,-9 0 0,9 5 1,-1 0 1,-8 10-1,0 0 1,10 0-2,-10 12 1,0-2-3,9 0 0,-9 5 1,0 8-2,0-3 3,0 6 0,0 0-1,0 9 3,-9 2 5,9-1 4,-10 12 6,10 3 8,-8 6 8,8 0 8,-9 5 1,0 5 2,-1 0-2,1 5-5,9 0-5,-19 1-7,19-2-4,-8 2-6,-1-1-5,-1 0-2,10-5-4,-9 0-1,9 1-1,0-7-1,0-3 1,0-7 1,9 1 1,-9-1 0,10-9 1,-1-1-1,-1 2 2,3-7-3,-3-1-1,1-4 0,1 1-1,8-6 0,-10 0 0,2 0 0,8 0 2,-8-6-1,-1 1 0,-1 0 0,3-5 1,-3 6-1,1-8-1,0 7 0,1-5 0,-10 0 0,9 6 0,-1-8 0,-8 8-1,10-3-1,-10-2 2,9 4 0,-9 0 0,0-6 1,9 6-1,-9-1-1,0 3 0,10-8 1,-10 6 0,9 0 0,-9-6 0,0 6 0,8 0 0,-8-1-1,0 3-4,0-4-2,9 3-1,-9-2-3,0 0 0,0 2 1,0-1 3,10-1 2,-10 1 2,0 0 1,0 5 1,0-4 1,0-2 0,0 0 0,0 2-1,9-2 1,-9 1 0,0 1 0,0-1 0,0-6 1,9 5 0,-9-4-1,0-1-1,10 2 1,-10-1 0,8-6 0,-8 7-1,9-2 2,-9-5-1,10 6 0,-10 0-1,9-1 1,-9 1-1,0 0 0,9 0 0,-9 4-1,0-4 2,0 5-1,0-1 1,0 2 0,8-2 0,-8 2 1,0 4 2,0-5-1,0 0-1,0 5 0,0 0 1,0-6 0,0 6-2,0 0 0,0 0 2,0 0 0,0 0 0,0 6 2,0-6 3,0 5 0,0 0 1,0-1 2,0 6 2,0 1 4,-8-1 1,8 1 3,0 4 2,-9 2 1,9-3 1,-9 7-2,9-2-1,-10 8-3,10-2-5,-9 2-1,9 3-1,-8-4-3,8-1-3,0 6 0,0-4 1,0-2 1,0 1-5,0-6 1,0 0 0,8 1-1,-8-6 0,9 1-1,10 0 1,-10-5 2,-1-8-2,11 3 1,0-1-1,-1-5-1,0 0 0,0-5-1,1-1 0,0-5 1,-2 2 1,2-1-1,-2-6 0,2-3 1,-10-2-2,10-6 0,-11 7 0,11-11 1,-10 6 1,1-1-3,-1-6 2,-1 3 0,1-2 0,1 4-1,-10 2-1,9-1 1,-9 6-1,0-1 1,9 2-1,-9 2 2,0 2-1,0 4-1,0 1-1,0 5 2,0-1 0,0 2-2,-9 4 2,9 0 0,0 0 1,-9 4-2,-1 2 1,10 4 0,-9 1 1,1-1-1,8 10 1,-9-4-1,-1 5 3,10 0 1,-9-1-2,9 4 1,-9 3-1,9-2 0,0 1 1,0-5-1,0-1 1,0 1 1,9-5 0,0 5 1,-9-12-2,10 2 0,7-1 1,-8-5 0,10 0 0,0-5-3,-2 0 1,2-5-2,-1 0 0,9 0 0,-8-11 0,0 7 0,7-7 0,-7-5 2,8 7-2,-8-9 0,-1-2 0,0 5-1,0-6 0,1 1 1,-11 4 0,11 0 0,-10 1 1,0 4 0,1 1-1,-10-1-2,9 6 0,-9 0 1,0 5-1,8 0-2,-8-1 2,0 6 0,0 0 2,0 0 0,0 0-2,0 6 2,0-6-1,0 5 1,10 0-1,-10-5 0,9 4 3,-9-4-2,9 6 3,1-6-1,-1 0 0,-1 0 1,11-6-3,-10 2 0,10-1 0,-2 0 1,-7-1 0,8-4 1,1 5-1,-11-5 1,1 0-2,10-6 0,-10 5-1,1-3 0,-2 4 1,1-6-1,-9 0 1,0 7 1,10-7 0,-10 5-2,-10-4 0,10 6 1,0 2-1,-9-3-1,1 4 0,-2 3 0,-8 3 2,8 0-2,-7 0-1,6 3 1,-6 3 2,-2 4-1,2 1 0,-2-1 0,0 6 1,2-1 0,-2 5 0,1 1 0,8 4 0,-7 2 0,-2-2 0,10 6 0,1 0 1,-3-5-1,3 4 0,8-4 0,0-1 0,0 2 1,0-2 0,8-5-1,3 1 0,-3-4 1,1-3 1,10-4-1,-2-4 2,11-1-1,-9 0 2,8-5-1,1-5-1,8 0-1,-8-1-11,8-4-24,0-1-33,-8 1-39,-1 0-42,10-5-49,-10-1-59,-8 0-18,8 1 9,-9 0 26</inkml:trace>
        </inkml:traceGroup>
        <inkml:traceGroup>
          <inkml:annotationXML>
            <emma:emma xmlns:emma="http://www.w3.org/2003/04/emma" version="1.0">
              <emma:interpretation id="{478B708E-3E7E-4C4D-853E-6D44F5B41652}" emma:medium="tactile" emma:mode="ink">
                <msink:context xmlns:msink="http://schemas.microsoft.com/ink/2010/main" type="inkWord" rotatedBoundingBox="9574,8691 10382,8595 10466,9301 9659,9397"/>
              </emma:interpretation>
              <emma:one-of disjunction-type="recognition" id="oneOf21">
                <emma:interpretation id="interp101" emma:lang="en-US" emma:confidence="0.5">
                  <emma:literal>is</emma:literal>
                </emma:interpretation>
                <emma:interpretation id="interp102" emma:lang="en-US" emma:confidence="0">
                  <emma:literal>its</emma:literal>
                </emma:interpretation>
                <emma:interpretation id="interp103" emma:lang="en-US" emma:confidence="0">
                  <emma:literal>ism</emma:literal>
                </emma:interpretation>
                <emma:interpretation id="interp104" emma:lang="en-US" emma:confidence="0">
                  <emma:literal>is.</emma:literal>
                </emma:interpretation>
                <emma:interpretation id="interp105" emma:lang="en-US" emma:confidence="0">
                  <emma:literal>is'</emma:literal>
                </emma:interpretation>
              </emma:one-of>
            </emma:emma>
          </inkml:annotationXML>
          <inkml:trace contextRef="#ctx0" brushRef="#br1" timeOffset="-155420.138">6362 9015 97,'0'4'96,"0"-4"-16,-9 5-9,9-5-5,0 5-8,0-5-8,0 6-9,0-1-5,0-5-2,0 6-4,0-6 2,0 5-2,0-5-1,0 4-2,0 1-3,0-5-1,9 0-3,-9 6-5,10-6-1,-1 4-2,-1-4-2,3 0-2,-3-4-4,1 4-1,0-6 0,9 1-1,-9 1-2,10-7 0,-10 0 0,1-3 2,7 4-2,-8-6 0,10 0 0,-10-4 0,9 4 0,-9-4 0,1-1 0,8-5 0,-10 5 1,3-3-1,-3-3 2,-8 7-2,9-6 2,1 6-2,-10-1 0,9 2 0,-9-4 1,0 9-1,9-2 0,-9 2 2,0 3 7,0 6 5,0-6 4,0 6 4,0-1 3,0 1-2,-9 1-2,9 4-7,0 0-4,-9 4-1,9-4-2,-10 5 0,10 6 0,-9 0 0,9-3 2,-8 3 1,8 5 3,-11 0 5,11-1 1,-8 6 5,8-1 1,0 1 0,-9-1-2,9 7-3,0-8-4,0 8-4,-9-8-4,9 2-1,0-1 0,0 3-3,9-4 0,-9-3-1,0 0-1,0-2 0,9-3-1,-9-1 0,8-1 1,-8 2 0,11-6 1,-3 6-2,1-6 0,1 1 0,-1-6 0,0 5-1,1-5 0,-2 0 3,1 0-1,0 0 1,1-5-1,-1-1-1,10 1 1,-11-1-1,1 1 0,10-4-1,-11-1 3,1-1-1,10 1-2,-10-1 0,10-4 2,-11 0-2,2-1 0,8 2 1,-9-9-1,1 3 0,7-1-2,-7 2 2,-1-3-1,0-2-1,1 3 2,7-5 0,-8 0 0,1-6 0,-1 8 0,-1-3 0,3 3 0,-3-2 0,1 0 0,-9 5 0,10 0 1,-10 7 2,0-2 3,0 0 1,0 7 0,0 4 2,0-6-2,-10 11-2,10-5-3,-9-1-2,1 6-2,-3 6-1,3-1 3,-1 1-1,-1-1 1,1 3-1,1-2 2,8 5-1,-9-1 1,9 1-1,-10-1 1,10 0-1,0 0 1,0 1 1,0-1-1,0 0-2,0 6 0,10-7-1,-10 2 1,9-6-1,-1 6-1,1-3 2,1 3 0,-1-5 1,-1 4 1,3-5 0,6 6 1,-7-5-1,-1 3 0,0 1-1,9-3 0,-9 2-1,0 1 0,1 1 1,-1-1 0,-1 1 3,-8 3-1,11-3 4,-3 5 5,-8-2 8,0 2 12,0 5 9,0-7 11,0 2 6,-8 0 6,-3-1 0,3 2-2,-1-3-4,-1 2-6,-8-6-6,10 4-7,-11-3-8,0 0-5,2-1-7,-2-1-5,0 2-3,2-6-2,8 0 0,-10 1-2,0-6-3,2 5-8,7-5-30,1-5-49,-9-1-54,8 1-56,10 0-52,-8-6-62,-1-3-23,9-2 16,-10-4 37</inkml:trace>
          <inkml:trace contextRef="#ctx0" brushRef="#br1" timeOffset="-155237.6274">6801 8357 35,'0'-5'125,"-10"0"-52,10-2-30,0 3-18,0 4-12,0 0-6,0 0-5,0 0-13,10 0-21,-1 4-35,0 3-27,1-7-17</inkml:trace>
        </inkml:traceGroup>
        <inkml:traceGroup>
          <inkml:annotationXML>
            <emma:emma xmlns:emma="http://www.w3.org/2003/04/emma" version="1.0">
              <emma:interpretation id="{E66CE177-F4B3-4EF2-B284-AF839FB2F9A1}" emma:medium="tactile" emma:mode="ink">
                <msink:context xmlns:msink="http://schemas.microsoft.com/ink/2010/main" type="inkWord" rotatedBoundingBox="10998,8178 14829,7721 14974,8934 11142,9392"/>
              </emma:interpretation>
              <emma:one-of disjunction-type="recognition" id="oneOf22">
                <emma:interpretation id="interp106" emma:lang="en-US" emma:confidence="0.5">
                  <emma:literal>window</emma:literal>
                </emma:interpretation>
                <emma:interpretation id="interp107" emma:lang="en-US" emma:confidence="0">
                  <emma:literal>Window</emma:literal>
                </emma:interpretation>
                <emma:interpretation id="interp108" emma:lang="en-US" emma:confidence="0">
                  <emma:literal>windows</emma:literal>
                </emma:interpretation>
                <emma:interpretation id="interp109" emma:lang="en-US" emma:confidence="0">
                  <emma:literal>windrow</emma:literal>
                </emma:interpretation>
                <emma:interpretation id="interp110" emma:lang="en-US" emma:confidence="0">
                  <emma:literal>Windows</emma:literal>
                </emma:interpretation>
              </emma:one-of>
            </emma:emma>
          </inkml:annotationXML>
          <inkml:trace contextRef="#ctx0" brushRef="#br1" timeOffset="-153986.471">7770 8347 104,'-10'-7'109,"10"3"-18,0 4-9,-9 0-9,9-5-12,0 5-12,0 0-13,0 0-8,0 0-3,0 5 3,0-5 7,9 11 8,-9-1 10,0 5 5,10 1-2,-10 3-1,0 8-9,9-3-7,-9 8-9,9 0-7,-9-2-6,0 5-7,10-5-2,-10 8-3,9-8-1,-9 1-3,8 5-1,-8-4 1,10-8-1,-10 3 0,9-2 0,0 1 1,-9-6-1,9-4 0,1-1 1,-10 1 0,8-5 0,1-2 1,-9-4 0,10 1 0,-10-1-1,9-5 1,-9 0 0,9-5 1,-9-1-2,10-5 1,-10 2 0,8-6-1,-8-1 0,9 2-1,-9-9 0,9 3 0,1-5 0,-10-1-1,9 1 0,-1-6 1,3 0-1,-3 0 1,1-4-1,10 3 1,-10-4 0,-1 5 0,2 1 0,-1 3-1,0 2 2,1-2 0,-10 8-1,9 3 1,-1 0-1,-8 2-1,11 4-1,-11-1 2,0 0 0,8 7 1,-8-1 4,0 0-2,0-2 2,0 7 2,9 0 1,-9 0 5,9 7 1,-9-2 7,10 4 1,-10 2 3,9 0-1,-9 4 3,8 5 1,-8 1 1,10 4-2,-10 1 0,9 0-2,-9 0-5,0-1-3,0 1-4,9-2-2,-9 3 1,10-2-4,-10 2-1,0-7 0,9 1 0,-9-1-2,0 1-2,8-5-1,-8-2 0,9 3 0,-9-3-2,0-4 0,10 1 1,-10-1 2,9 1-2,-9-2 1,9-3 1,-9-2-1,10 2-1,-10 1 0,8-7 0,-8 0 0,9 0 1,1 0-1,-10-7 0,9 7 0,-9-6-1,9-4 3,-1 6-2,3-6 1,-11-1-1,8-5 0,-8 6 1,9-4-1,1-3-1,-10-3 0,9 5 0,0-6-1,-9 1 1,10-6-2,-2-1 1,-8 3 1,9-6-1,0-2 1,1 2-1,-1-7 2,-1 7 0,3-8 2,-3 8-1,-8 0 0,9 4 0,1 6-2,-10-6 0,9 10 0,-9 1 1,8 0-2,-8 4 1,0 1 0,0-1 0,11 6-11,-11-1-19,0 3-24,0-3-28,0 2-29,8 4-25,-8 0-23,0 0-18,0 0-25,0 0-15,0 0 4,9 4 16</inkml:trace>
          <inkml:trace contextRef="#ctx0" brushRef="#br1" timeOffset="-153776.1144">8629 8357 7,'0'0'115,"0"0"-10,9 4-2,-9-4 7,0 0 6,10 0 2,-10 6-6,0-1-9,9-5-11,-9 5-11,8 1-11,-8-1-12,10 5-7,-10-1-6,9 2-6,-9 5-6,9 0-2,-9-2-6,0 2-4,9 5-5,-9-6-4,0 6-2,10-1-3,-10 1-2,0-1-2,0-1 0,0 3 1,0-1-1,0-2-2,0-2 1,0 3 1,0-4-3,0-1-1,0-5-11,0 1-17,0-1-25,0 0-26,-10-4-26,10-2-27,0 1-25,-9-5-17,9 0-29,0 0-5,-9-5 12</inkml:trace>
          <inkml:trace contextRef="#ctx0" brushRef="#br1" timeOffset="-153557.999">8638 8095 95,'0'-11'119,"0"2"-21,-9-1-16,9 4-11,0 1-15,0-1-14,0 1-16,9 5-10,-9-5-6,0 5-8,10 0-3,-10 0-13,9 0-21,-1 5-30,-8 0-53,10 1-28,-1-1-10</inkml:trace>
          <inkml:trace contextRef="#ctx0" brushRef="#br1" timeOffset="-152938.4522">8931 8259 22,'8'5'147,"-8"0"-15,11 1-18,-11-1-1,8 4 10,1-3 13,-9 4 6,9 1 0,-9-1-7,10 0-9,-1 6-10,-9 4-15,0-4-12,8 3-12,-8-3-12,0 11-11,0-8-9,10 2-10,-10 5-10,0-5-6,0-1-8,9 5-2,-9-9-3,0 3-2,0-2-3,0 4 1,0-10 1,0 2-2,9 0-1,-9-4 0,0 1 1,0-5 0,0 1 1,0-1 1,0-5 2,0 5-3,0-5 2,0-5-1,0 5-3,0-5-3,-9-6-7,9 1-8,0 1-11,0-4-10,0 0-11,0-4-10,0-4-4,0 2 2,9-3 5,-9 2 4,10-5 9,-10 5 11,9-6 8,-1 5 7,-8 1 7,9 4 4,1-5 2,-1 7 2,0 3 0,1-5 1,-2 6 0,1 0 0,1 5 1,-10 0 0,9-6 1,0 11 0,1-5 0,-1 0 0,-1 5 1,1 0 4,1 0 3,-1 5 7,0 0 8,1-1 8,-2 8 5,1-3 3,1 7-1,-1 0 0,0-2-5,-1 7-5,3 1-3,-3-3-7,1 2-4,1-1-2,-1 1-5,-1 5-1,-8-5-5,11-1 1,-3-1 1,1-2-1,0 4-9,-9-1-21,10-3-32,-1-3-39,-9 2-44,8-6-43,-8 5-41,10-5-38,-1 1-4,-9-1 20,9-4 30</inkml:trace>
          <inkml:trace contextRef="#ctx0" brushRef="#br1" timeOffset="-151690.5683">9789 8516 38,'11'-15'106,"-3"-6"-7,-8 5-1,0 2-1,0-2-1,0 0-4,0 5-9,-8 2-11,8-1-8,-11 5-11,11-6-6,-8 11-6,-1-5 0,-1-1-1,1 6-3,0 6 0,-1-6-2,2 5-2,-1 0-4,-10 6-2,10-1-2,1-1-5,-3 7-3,3 0-4,-1 3-2,-1 3-3,1-1-2,9 0 0,-9-1-3,9 5 0,-8-5-1,8 7-2,0-7 0,0 1 1,0-1 0,0 1 2,8-1-1,-8-4 2,9-1-2,0 6 0,1-11-1,7 0-1,-6 0 3,6 0-3,-7 1 1,8-5 0,0-6 1,0 5 0,1-5-3,8-5 2,-8 5-1,-1-6 0,0-5-1,0 1 1,1 0 2,-11-5-1,11-1 0,-1-4 1,-8-1 0,7-3-2,-7-2-1,-1-1 0,0-3 1,1-6 0,-1 0 0,-1-5 2,1 0 0,-9-1 0,10 1-1,-10-5 0,0 6-1,9-9 0,-9 4 0,-9 4-1,9 0-1,0-4 2,-10 4 0,1-2-2,9 3 0,-8 4 0,-1-1 1,9 2-2,-10 5 2,10-2 0,0 0 1,0 8 0,-9 3 0,9 1 0,0 4-1,0 0 0,0 7-1,9-1 1,-9 4-1,0-1 3,10 14 4,-10-1 9,9-2 9,-9 11 10,8 1 12,-8 4 11,9 6 10,-9-1 7,0 6 2,0 5 5,0 1-3,0-2-4,0 6-5,0 0-8,0 1-7,0-1-10,0 1-9,0 2-9,0-1-7,0-3-4,0 6-7,0-5 0,10 1-3,-10-1 0,9-6 2,0 8-4,-9-8 1,10-4-1,-2 0-1,1 0-4,1-5-18,-1-5-33,0-2-39,-1 3-38,11-9-34,-10 0-29,10-4-13,-11 1 7,3-5 15,6-5 17,-8 0 21,10 0 22,-11-5 19,2 0 21,8-5 19,-8-1 19,-1-5 13,-1 2 9,1-7 11,-9 1 6,10-1 6,-1-5 5,-9 1 10,9-1 11,-9 6 15,0-7 16,0 8 21,10-3 18,-10 1 20,0 7 23,0-2 21,0 0 22,0 7 23,0-3 19,0 8 15,0-6 7,0 5 0,-10 5-10,10 0-12,0 0-19,0 0-19,-9 5-21,9 0-22,-9 0-20,9 6-18,-10-1-18,10 5-15,-9 1-11,1 3-7,8-3-10,-9 6-7,9-3-7,-10 7-5,10-6-6,0 1-6,-9 5-1,9-5-3,0 5 0,0-5 1,0-2-1,0 3 0,0-3-7,0-3 0,9 5-4,-9-6-2,10 0 1,-1 1 2,-1-6 4,1-4 6,1-2 3,-1 2 0,0-6-3,10 4 3,-11-8-2,11 4-6,-1-6 0,-8 2-2,7-2 2,-7-4-5,8-6 0,1 7 2,-11-12 2,11 5 0,-10-5 0,-1 2 0,11-8 1,-10 5 2,-9-2-6,10-2 3,-1 1-1,-9-1 2,0 0 1,0 5-3,0 2 4,0-3-3,-9 7-1,-1 0 1,1 0-1,-10 4-2,11 0 2,-10 7-7,8-1-28,-7 5-32,-2 0-56,0 0-93,2 0-112,-2 0-93,1 0-63,8 5-50,-7-1-26,7 2 51,1-1 86,-10 0 90</inkml:trace>
          <inkml:trace contextRef="#ctx0" brushRef="#br1" timeOffset="-150043.1357">10064 8326 28,'0'0'94,"0"0"-8,0 0-5,0 0 0,0-5-3,0 5-1,0-5-6,0 5-2,-9-6-1,9 1 0,-9 5-1,-1-6-1,1 6-3,1-4-9,-1 4-9,-10 0-12,0 0-8,2 4-10,-2 2-8,-9-1-1,1 6-9,9-1-21,-9 6-32,-1-6-39,9 5-51,-8 6-59,9-1-25,0-5 3</inkml:trace>
          <inkml:trace contextRef="#ctx0" brushRef="#br1" timeOffset="-150779.396">10769 8289 58,'0'0'173,"0"0"19,0 0-47,0 0-20,0 0 0,0 0 14,8 0 17,-8 0 5,0 0 0,0 0 0,9 6-5,-9-6-6,0 0-2,9 4-4,-9 2-2,0-1-9,10 1-9,-10 4-12,8 0-17,-8 1-14,9 3-13,-9 2-12,0 0-9,10 4-8,-10 1-7,0 0-6,0-1-5,9 1-5,0-7-3,-9 7-6,10-5 0,-10 0-1,9-1-2,-1 0 0,-8-4 0,9-1-1,1 1 1,8-2-2,-8-4 1,-2 0 3,1 0 0,10-5-1,-10 0 0,10 0 2,-11-5-1,11 0-1,-10-6 0,10 8 5,-11-8 6,1-5 4,10 5 9,-10-3 4,-1-2 8,2-4 1,-1 5 1,0-6 0,1 0 4,-1-1 3,-9 3 8,8-2 10,-8 7 15,0-7 18,11 5 4,-11 1 3,0-1-8,-11 6-10,11 0-18,0-1-22,0 5-12,0-4-13,-8 7-10,8 3-4,0-6-2,0 6-5,-9 0-4,9 0-1,-10 6 2,10-6-4,-9 3 1,9 7 1,-9-4 0,9 5 2,0-1 1,-10 0 0,10 6-2,0-1 0,0 1 1,0-1-1,0 5-2,0 1 0,0-5 3,0-2-1,10 7 0,-10-5 3,9 0-2,0-1-1,1 0 1,-10 0 2,17 0-2,-6-4-1,6 0 3,-8-1 3,10-7-4,8 5 1,-8-5 0,7-3 0,-7 0-3,9 0-2,-1-3 2,1-5 0,8 0 1,-9-3-2,1 0 0,-11 2 1,11-6-1,-9-1 1,8 0 0,-18-5 2,10 1 0,-2-1-1,-6 2 1,-3-8 0,-8 8-2,9-8 0,-9 2 0,0-1 1,-9 5-8,1-4-28,-3 4-45,-6-1-80,-2 9-145,0-9-152,-7 12-132,-1 1-89,-11-3-16,-7 8 46,9 4 128,-11 0 145</inkml:trace>
        </inkml:traceGroup>
      </inkml:traceGroup>
    </inkml:traceGroup>
    <inkml:traceGroup>
      <inkml:annotationXML>
        <emma:emma xmlns:emma="http://www.w3.org/2003/04/emma" version="1.0">
          <emma:interpretation id="{2BAC9795-16A2-4FF8-A3D7-E06E5AFB177B}" emma:medium="tactile" emma:mode="ink">
            <msink:context xmlns:msink="http://schemas.microsoft.com/ink/2010/main" type="paragraph" rotatedBoundingBox="258,12589 23694,10511 23866,12447 430,14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DB6274-F786-4CDE-AB32-D63F2972B757}" emma:medium="tactile" emma:mode="ink">
              <msink:context xmlns:msink="http://schemas.microsoft.com/ink/2010/main" type="line" rotatedBoundingBox="258,12589 23694,10511 23866,12447 430,14525"/>
            </emma:interpretation>
          </emma:emma>
        </inkml:annotationXML>
        <inkml:traceGroup>
          <inkml:annotationXML>
            <emma:emma xmlns:emma="http://www.w3.org/2003/04/emma" version="1.0">
              <emma:interpretation id="{3A99E003-58A2-478F-B937-249C7046591B}" emma:medium="tactile" emma:mode="ink">
                <msink:context xmlns:msink="http://schemas.microsoft.com/ink/2010/main" type="inkWord" rotatedBoundingBox="292,12973 2747,12755 2852,13945 398,14163"/>
              </emma:interpretation>
              <emma:one-of disjunction-type="recognition" id="oneOf23">
                <emma:interpretation id="interp111" emma:lang="en-US" emma:confidence="0.5">
                  <emma:literal>Node</emma:literal>
                </emma:interpretation>
                <emma:interpretation id="interp112" emma:lang="en-US" emma:confidence="0">
                  <emma:literal>Nodes</emma:literal>
                </emma:interpretation>
                <emma:interpretation id="interp113" emma:lang="en-US" emma:confidence="0">
                  <emma:literal>Nolde</emma:literal>
                </emma:interpretation>
                <emma:interpretation id="interp114" emma:lang="en-US" emma:confidence="0">
                  <emma:literal>Nod</emma:literal>
                </emma:interpretation>
                <emma:interpretation id="interp115" emma:lang="en-US" emma:confidence="0">
                  <emma:literal>Nodded</emma:literal>
                </emma:interpretation>
              </emma:one-of>
            </emma:emma>
          </inkml:annotationXML>
          <inkml:trace contextRef="#ctx0" brushRef="#br1" timeOffset="-260013.9699">-2714 13146 114,'0'0'191,"0"0"-18,0 0-18,9 0-5,-9 0-1,0 0 2,0 0-2,0-4-3,0 4-3,0 0-5,10 0 1,-10 0 5,0 0 2,-10 4-2,10 1-10,0 6-8,-9-1-13,0 4-22,-1 2-21,1 6-16,1-2-11,-1 5-8,-1 7-6,-8 3-4,8 1-4,2-1-2,-1 7-2,-10-6-5,10 1-5,1 4-4,-3-11-2,3 5 0,-1 2-1,-1-10-2,10 3-19,-9-6-36,9-2-52,0-6-54,-9-2-52,9 2-46,0-5-28,0-2-8,0-9 6,0 0 6,0-5-7,9-5 14,-9-1 29,0-8 37</inkml:trace>
          <inkml:trace contextRef="#ctx0" brushRef="#br1" timeOffset="-259411.7294">-2742 13091 129,'9'-7'116,"-9"1"-28,0 2-15,0-2-14,0 3-6,0 3-4,10-6-7,-10 1-4,0-1-4,0 6-1,9-5-2,-9 5-1,0-5-1,9 5 0,-9-5-1,0 5 0,0 0 1,0 0 2,10-6 5,-10 6 5,8 0 4,-8 0 4,9 0 2,-9 0 2,10 6-1,-10-6 1,9 0 5,0 5 7,-1 0 4,3 0 6,-11 1 8,8-1 14,1 4 10,1 1 5,-1 3 4,0 6-2,1-3-5,-2 9-13,1 1-12,0-1-11,1 7-9,-1 3-5,-1-3-4,3 9-6,-3-6-6,1 2-5,10 3-6,-11-4-5,1 0-7,1 1-5,-1-7-4,0 1-3,-9-4-2,10-3-2,-1-3 2,-1-1 1,2-4 0,-1-2 6,-9-3 10,9 0 15,1-6 11,-1 0 10,-1-5 7,1 0 7,1-5-3,-1-11-11,0 5-10,10-8-9,-11-2-8,11-10-12,-10 0-5,10-5-4,-2-9-3,2-2-3,0-11-2,-2 4 2,2-3-4,-2-5-1,11 5 1,-9 1 1,-2 3-2,2 2-7,-10 7-20,10 1-45,-11 3-76,3 8-97,-3 2-94,1 5-81,0 9-60,1-5-37,-10 10 30,9 1 72,-9 6 82</inkml:trace>
          <inkml:trace contextRef="#ctx0" brushRef="#br1" timeOffset="-258895.8051">-1845 13321 97,'0'0'180,"0"-5"-12,0 5-25,0-4-6,8-3 7,-8 3 14,0-2 12,0 0 13,0 2 9,0 4-5,0-5-12,-8 5-23,8 0-26,-10 0-32,10 0-28,-9 5-21,0-1-13,-1 8-5,1-1 0,1-2-1,-11 6-1,10 5-3,0 1-1,-1 0-4,10-1-5,-8 7-4,-1-1 0,9-2-2,-10 3-1,10-2-2,0-4 0,0 4 0,0-4 2,10 0-2,-10-5 1,9-2 2,-1 0 1,-8-1 1,19-3 0,-10-6 3,10-4-1,-11-4 1,11-2-2,-1-4 2,9-1 4,-8-4 3,-2-6 6,2-4 2,0-2 3,-1 3-1,-8-3-3,7-8-5,-7 5-7,-10-7-6,0 1-6,0 4-1,0 2-6,-10-1-2,1 6-16,-9-1-35,9 6-51,-10 4-58,-9 5-59,11 1-56,-2 6-39,2 4-21,-2 0-14,0 0 13,10 4 36,-8-4 46</inkml:trace>
          <inkml:trace contextRef="#ctx0" brushRef="#br1" timeOffset="-257800.8201">-1280 13331 7,'11'-10'168,"-3"5"21,-8 1-42,9-7-23,-9 5-10,0 0 1,-9 2 1,9-6-1,0 4-3,-8 1-4,-3 1-9,3-2-7,-1 0-10,-1 2-12,1 4-9,-8 4-9,7-4-3,-8 12-5,-1-3-2,1 2 1,0 10-4,-1-6-3,2 5-2,-2 7-7,0-3-3,10 7-5,-8 0-5,7 1-1,1-2-5,0 1-1,-1-5-2,10-1-2,0 1 2,0-1-2,0-4 2,10-7 2,-1 3 0,0-2 1,1-4-1,-1-6-1,8 0 1,2-5-3,0-10-1,-2 4-3,2-4 0,-1-10 0,0 4 0,1-10-1,9 1-2,-11-7-1,2-8-6,-2-1-7,2-7-9,9-3-7,-11-4-6,2-8-3,0 2 2,-2-5 7,2-1 7,-1-4 6,-8 3 6,-1-4 6,-1 10 2,2 0 0,-1 6 3,-9 10 1,0 5 1,0 6-3,0 3-1,0 11-2,0 6 0,-9 10 0,9 5 0,-10 5 2,-7 15 5,7 7 3,-8 3 6,10 12 9,-11 4 7,0 5 7,1 5 2,0 5 1,0 1-5,8-5-8,1 4-7,1 3-2,-3-9-3,11 1-2,-8-4-1,16-1 0,-8-4-4,11-6-15,-11-6-22,8-5-24,11 2-25,-10-11-24,8 1-26,2-8-14,0-9-7,9 6 5,-11-11 6,11-6 12,-1 1 17,-8 0 21,8-6 21,0-3 18,-9 3 16,1-5 15,-1 6 10,1-4 9,-11-3 8,1 8 10,1-2 11,-10 0 14,9 2 13,-9 2 12,0 4 12,0-8 6,-9 11 2,9-6-2,-10 6 0,10 0-3,-9 6-6,9-1-9,-8 1-4,8-3-8,-9 4-5,9 2-8,0 2-6,0-6-6,0 5-6,0-1-5,0 4-3,9-3-5,-9-6 0,8 1-1,1 0 0,1-5 0,-1 6-1,10-6 0,-2-6-2,2 1-1,-2 0-2,2-5 1,0 0-1,-2-6-1,2 6 0,-1-11-1,1 7 2,-1-7 1,-9 1 2,10-1 7,-10 0 9,-1 1 11,-8-6 16,9 5 18,-9 1 10,0 4 4,-9 0-4,1 0-8,-1 7-15,-1 4-16,-8-1-12,0 6-7,-1 6-3,1-1 5,-9 4 5,8 7 10,-9 6 12,11-2 14,-11 5 15,10-5 10,0 12 7,-1-1 5,11 0-3,-11 0-8,10 0-10,0-1-14,9 1-13,0-1-10,0-3-11,9-3-8,0-3-5,10-1-3,-2-4-3,2 0-1,0-6 0,8-5-4,-1-1-1,12-4-8,-10 0-39,8-4-72,-9-1-97,10-5-90,-1 1-91,10-7-91,-19 0-32,10-5 32,-9-4 76,-2 4 81</inkml:trace>
        </inkml:traceGroup>
        <inkml:traceGroup>
          <inkml:annotationXML>
            <emma:emma xmlns:emma="http://www.w3.org/2003/04/emma" version="1.0">
              <emma:interpretation id="{64160BD1-484E-4D35-A4B0-880B384C9ED0}" emma:medium="tactile" emma:mode="ink">
                <msink:context xmlns:msink="http://schemas.microsoft.com/ink/2010/main" type="inkWord" rotatedBoundingBox="3246,12894 4482,12784 4561,13680 3326,13790"/>
              </emma:interpretation>
              <emma:one-of disjunction-type="recognition" id="oneOf24">
                <emma:interpretation id="interp116" emma:lang="en-US" emma:confidence="0.5">
                  <emma:literal>TS</emma:literal>
                </emma:interpretation>
                <emma:interpretation id="interp117" emma:lang="en-US" emma:confidence="0">
                  <emma:literal>Jas</emma:literal>
                </emma:interpretation>
                <emma:interpretation id="interp118" emma:lang="en-US" emma:confidence="0">
                  <emma:literal>Jos</emma:literal>
                </emma:interpretation>
                <emma:interpretation id="interp119" emma:lang="en-US" emma:confidence="0">
                  <emma:literal>Js</emma:literal>
                </emma:interpretation>
                <emma:interpretation id="interp120" emma:lang="en-US" emma:confidence="0">
                  <emma:literal>Jog</emma:literal>
                </emma:interpretation>
              </emma:one-of>
            </emma:emma>
          </inkml:annotationXML>
          <inkml:trace contextRef="#ctx0" brushRef="#br1" timeOffset="-257310.3483">257 12582 24,'-9'0'202,"-10"0"20,0 0-5,10 0-60,-8 4-37,-2-4-19,10 5-9,-9 5-10,9-5-11,-1 6-8,1-5-3,0 4 4,1-7 3,8 8 6,-10-5 4,10 4 3,10-5 5,-2 6 3,1-6-2,0-5-3,18 4-8,-8-4-11,9-4-13,-1-1-17,10 0-13,-10-1-11,9-4-7,1-1-14,-10 0-25,9 2-35,-8-1-41,-9-1-39,8 1-37,-9 0-29,1 0-18,-11-1-17,11 7-23,-19-2 1,9 1 19,-9 0 30</inkml:trace>
          <inkml:trace contextRef="#ctx0" brushRef="#br1" timeOffset="-256901.7436">420 12576 79,'0'6'166,"-8"-2"-24,8 1-23,-9-5-7,9 5 1,-9 0 1,9 0-2,0 1-1,-10-1 7,10 5 4,0-1-4,0 8 0,-8-2 3,8 5-2,0 1-13,0 0-10,8 4-5,-8 2-5,0 3-5,10-4-2,-10 4-6,0 2 1,0-2-3,9 6-8,-9-5-10,-9-1-8,9 8-9,0-8-9,-10 1-6,2-1-7,-1 0-5,9-3-3,-10-3 0,1 3-5,-10-6 1,10 6 0,-8-13 0,-2 7 2,0-5 0,2 4 6,-2-10 6,0 4 9,2-3 11,-11-6 9,9 0 4,2-5 2,-2 0 0,2 0-6,-2-5-10,0-4-10,10-1-4,1-1-8,-3-5-6,3 2-3,8-7-4,-9 5-17,18-5-39,-9 1-57,8 4-75,3-5-76,-3 1-75,1 5-57,10-5-51,0-1 2,-2 5 48,11-5 62,-10 5 66</inkml:trace>
          <inkml:trace contextRef="#ctx0" brushRef="#br1" timeOffset="-256244.8452">1143 12735 158,'10'-11'192,"-10"-4"-33,9-1-23,-9 2-5,0 3-3,8-4 4,-8-2 3,0 4 4,0 2 1,-8 0-1,8 1-6,0 1-11,-9 3-20,-1-5-22,10 7-20,-9-2-22,-10 1-13,11 5-15,-1 0-6,-10 0-4,10 5-1,-10 1-2,11 3-1,-11 3 0,1-3 2,0 6 2,9 2-1,-10-4 1,2 4 0,7-2 0,1 5-2,-10-4 1,10 4-1,9-5 1,-8 1 1,-3 0 1,11-1 1,0 2-1,0-3 2,0-4 1,11 7-1,-11-7 1,8-1-1,1 2-1,1-1 1,8 1-1,-8-1 0,7-6 0,2 1 1,-2 6-2,2-6 0,0 0-1,-2 1 0,2-2-2,-1 7-1,1-5-1,-11-2 2,11 6-3,0-5 3,-10 6 2,-1 0 1,11-1 0,-10 1 0,0-2 5,1 1 1,-1 6 13,-9-1 16,8-5 20,-8 6 18,0 3 20,0-3 20,-8 5 10,8 0 8,-9-5 3,-1 4 4,-8 1-4,-1-7-7,2 7-10,-2-1-12,0-4-14,-8 0-13,1-1-14,-2 1-12,0-2-12,1 3-10,-1-7-8,1 1-8,-1-1-5,1-6-3,9 1 0,-9-5-5,8 0-11,0 0-28,2-5-61,8-6-110,-10 2-124,10-6-110,-1-2-99,10-2-62,-9-2 15,9 0 82,0-4 109</inkml:trace>
        </inkml:traceGroup>
        <inkml:traceGroup>
          <inkml:annotationXML>
            <emma:emma xmlns:emma="http://www.w3.org/2003/04/emma" version="1.0">
              <emma:interpretation id="{25AF2AAC-5B59-4162-B5B0-223C1586FEEB}" emma:medium="tactile" emma:mode="ink">
                <msink:context xmlns:msink="http://schemas.microsoft.com/ink/2010/main" type="inkWord" rotatedBoundingBox="5251,12611 6949,12460 7049,13582 5350,13733"/>
              </emma:interpretation>
              <emma:one-of disjunction-type="recognition" id="oneOf25">
                <emma:interpretation id="interp121" emma:lang="en-US" emma:confidence="0.5">
                  <emma:literal>EC</emma:literal>
                </emma:interpretation>
                <emma:interpretation id="interp122" emma:lang="en-US" emma:confidence="0">
                  <emma:literal>EG</emma:literal>
                </emma:interpretation>
                <emma:interpretation id="interp123" emma:lang="en-US" emma:confidence="0">
                  <emma:literal>E</emma:literal>
                </emma:interpretation>
                <emma:interpretation id="interp124" emma:lang="en-US" emma:confidence="0">
                  <emma:literal>Ed</emma:literal>
                </emma:interpretation>
                <emma:interpretation id="interp125" emma:lang="en-US" emma:confidence="0">
                  <emma:literal>EGC</emma:literal>
                </emma:interpretation>
              </emma:one-of>
            </emma:emma>
          </inkml:annotationXML>
          <inkml:trace contextRef="#ctx0" brushRef="#br1" timeOffset="-255096.4403">2788 12294 159,'0'-11'198,"0"6"-32,-9 0-17,9-1-13,0 1-5,-9-1-2,1 6-9,8-3-10,-11 3-6,3 0-5,-11 0-6,1 0-11,0 0-11,0 3-12,-9-3-12,8 6-14,-9-1-10,1 1-8,-1-1-5,1 0-1,0 0-3,0 1 0,-1-3-1,1 4-1,-1-3-3,1 6 1,8-4-2,1-1 0,0 6 0,0-2 4,8-3 8,-7 4 7,6 0 10,3 0 11,-1 1 10,-1-1 13,1 5 11,0 1 15,9 0 10,-8 3 8,8 8 5,-10-8 4,1 13-2,0 0-9,9-2-11,-10 5-12,10 2-10,-9-1-11,1 4-11,-3-4-8,11 6-3,-8 4-3,-1-5-3,0 0-1,-1 0-3,2 0-1,-1-5-4,9 6-1,-10-12-3,1 7-3,9-6 0,-9-7 0,9 8-1,0-11 0,0-1 2,9 1 3,-9-7 5,9 2 7,1-1 9,7-4 8,2-2 2,-2-2 1,11-3-4,-9 1-7,17-5-7,-8 0-7,8-5-7,0 1-4,2-3-3,-2 4-7,0-8-3,1 5-2,-10-4-7,10-1-17,-10 1-24,11 1-28,-12-2-44,2 1-62,-10 0-77,10-1-72,-11 1-56,2 0-41,0 0-20,-2-5 1,-6 3 17,6-2 44,-17 4 56,9-12 58</inkml:trace>
          <inkml:trace contextRef="#ctx0" brushRef="#br1" timeOffset="-254769.7582">2396 12962 10,'-19'0'151,"11"0"-20,8 0-20,-11 0-12,3 0-2,8 0-1,-9 0-3,9 0-3,-10 0 3,10 0 0,0 0-2,0 0-7,0 0-6,0 0-7,0-6-11,0 6-12,10 0-11,-10-5-11,9 5-9,-1-6-7,3 6-6,-3-4-5,1 4-13,10-6-21,-11 1-25,11 0-31,-1 1-31,1-3-27,8 2-20,-9 1-11,9-1-15,11 0-8,-12-6 10,2 1 19</inkml:trace>
          <inkml:trace contextRef="#ctx0" brushRef="#br1" timeOffset="-254144.2369">3665 12359 62,'0'-10'113,"-8"5"-15,8 1-10,0-7-5,-9 0-6,9 6-3,0-4-2,-10 2-3,10-2 0,-9-1 3,0 5 2,9-6 2,-8 5-1,-3 3-1,3-8-4,-1 6-5,-1 5-8,-7-5-8,6 5-6,-6 0-5,-2 0-5,2 0-4,-2 5-2,0 0-1,2 0 0,-11 4 1,9 2 4,-8 5 3,9-5 5,-9 8 1,8 3 4,1-2 1,-9 5 1,8 7 2,2-2 8,-2 5 9,10 2 5,-10 4 5,2 0-1,7-1-6,1 8-12,0-8-13,-1 1-13,10 0-7,0-3-8,0-3-3,10-5-2,-1 2 1,10-7-1,-2 1-1,2-5 3,-2-7-1,11 2 0,-1-5-1,1-6-4,0 1-25,8-6-48,-9-6-62,10 1-68,-1-6-66,2 1-58,-11 1-53,-1-2-12,-7-5 31,9 5 50,-9-3 56</inkml:trace>
        </inkml:traceGroup>
        <inkml:traceGroup>
          <inkml:annotationXML>
            <emma:emma xmlns:emma="http://www.w3.org/2003/04/emma" version="1.0">
              <emma:interpretation id="{B969B38B-5F53-42DC-983E-950E3C278C0A}" emma:medium="tactile" emma:mode="ink">
                <msink:context xmlns:msink="http://schemas.microsoft.com/ink/2010/main" type="inkWord" rotatedBoundingBox="7662,12280 15385,11596 15503,12930 7780,13615"/>
              </emma:interpretation>
              <emma:one-of disjunction-type="recognition" id="oneOf26">
                <emma:interpretation id="interp126" emma:lang="en-US" emma:confidence="0.5">
                  <emma:literal>Environment</emma:literal>
                </emma:interpretation>
                <emma:interpretation id="interp127" emma:lang="en-US" emma:confidence="0">
                  <emma:literal>Environments</emma:literal>
                </emma:interpretation>
                <emma:interpretation id="interp128" emma:lang="en-US" emma:confidence="0">
                  <emma:literal>Environing</emma:literal>
                </emma:interpretation>
                <emma:interpretation id="interp129" emma:lang="en-US" emma:confidence="0">
                  <emma:literal>Enviownment</emma:literal>
                </emma:interpretation>
              </emma:one-of>
            </emma:emma>
          </inkml:annotationXML>
          <inkml:trace contextRef="#ctx0" brushRef="#br1" timeOffset="-244634.5141">5046 12114 35,'9'-11'94,"-9"0"-19,0 6-8,0-5-7,0 0-4,0 5-4,0-5-8,0 4-5,0-4-4,0 6-1,0-2-2,0 1 0,0 5-1,0-5 0,0-2 1,0 3-2,0 4 1,0-5-1,-9 5-1,9 0-2,0 0-3,-9-5-3,9 5-3,-10 0-3,10 0-2,-8 0 0,-1 5 0,9-5 3,-10 0 0,1 0 3,0 5 2,9-5 2,-10 4 1,2-4-2,-1 7 0,0-2 0,-1-5-1,1 5-1,1 1-2,-11-2-1,10 1-1,-1 0 2,1 1-2,0-1-1,-9 0-2,9 0 1,0 1-1,-10-2-2,11 2-1,-3 3 1,3-4-1,-10 1-2,8 5 0,1-6 0,-9 0 3,9-1 1,0 2 1,-1-2 0,1 8 2,1-12 0,-1 9-2,-1-3 0,1-1 1,0 0 1,-1-1-1,2 2-1,-1 0 1,9-6-1,-10 4-1,1 3-4,9-7 2,-9 4-1,9-4-2,-8 5-1,8 0-2,0-5 2,-11 0-1,11 5-2,0-5 1,0 0-1,0 0 1,-8 5-3,8-5-1,0 0 2,0 0-1,0 0-1,0 0 1,0 0 1,0 0-1,0 0-1,0 0 2,0 6-1,0-6-1,0 5 1,0-5 2,0 5 2,0 6 3,0-2 5,0 2 7,0-1 8,0 4 9,-9 7 9,9 5 7,0 5 3,0-4 2,0 8 4,0 5 3,-10-3-2,10 10-3,-9-7-1,9 6 0,-9 0-6,-1 0-5,10-3-7,-8 2-2,8-4-6,-9 0-7,0-5-6,9 0-5,-10-1-2,10-3-5,-9-6-1,9 0-1,0 0 0,0-6-3,0-4 0,0-1-1,0 1 4,0-7-2,0 2 1,9-6 2,-9 5 0,10-4 1,8-6 0,-10 0 2,11 0-2,9 0-1,-9-6-3,7 2-2,11-2-2,0-5-1,-1 1-1,0 6 2,0-6 1,11-1-3,-11 1-19,0 4-38,-8-4-52,8 6-52,-8-7-52,-1 6-51,1-2-29,-1 3-16,-8-1-12,-1 0 0,1 0 26,-11-4 38</inkml:trace>
          <inkml:trace contextRef="#ctx0" brushRef="#br1" timeOffset="-244335.3181">4689 12745 18,'-17'0'172,"-2"0"20,10 0-43,-1 0-25,2 0-12,8 0-5,-9 0-8,9 0-12,0 0-11,0 0-9,0 0-13,9 0-11,-1-6-11,11 2-7,-10 4-8,18-5-6,-8-1-10,9 2-13,-1-1-25,10-1-33,-10-5-39,9 6-34,-8 0-40,8-4-44,-8-2-6,8 1 18</inkml:trace>
          <inkml:trace contextRef="#ctx0" brushRef="#br1" timeOffset="-243814.5665">5210 12525 42,'0'0'143,"0"0"-22,-9 0-15,9 0-6,9 4-2,-9-4 0,0 10 1,10-4-3,-1 4-7,0 5-9,1-3-2,-1 2-5,-1 7-9,1-5-10,1 4-8,-1 6-6,-1-7-10,3 7-8,-3 1-6,-8 4-4,9-7-1,-9 3-4,0-3 0,0-2 0,0 4-2,0-6-1,-9 6-1,1-11 2,8 5-1,-11 1-3,11-12 1,-8 8 1,-1-7 0,-1 1-1,10-6-1,-9 1-4,1-6-9,8 0-7,0-6-8,-9 1-7,9-6-6,9 1 1,-9-7 4,8 4 2,1-9 1,1-3 4,7-1 2,-6-4 0,6-2 3,2 2 4,-2-2 4,2 8 6,9-7 2,-9 4 3,-2 1 1,2 7 0,-2-2 1,2-1 2,0 9 5,-2 2 6,2-5 7,-1 6 5,0 6 5,1-2 3,-1 6 2,-10 6 1,11 3-1,-10 1-2,1 6-2,-1 3-2,0 3-4,1-1-3,-2 4-5,1 1-3,-9-1-4,10 2-1,-10-6 0,9 3-4,-9 3-6,9-2-19,-9-4-27,0 0-31,8-1-35,-8 1-36,11-7-42,-3 2-38,-8-5-8,9-1 12,1-7 23</inkml:trace>
          <inkml:trace contextRef="#ctx0" brushRef="#br1" timeOffset="-243395.7448">6051 12642 137,'-8'-15'187,"8"5"-22,0 5-29,0-6-13,0 6-12,0 0-6,0 0-8,0 5-6,8 0-8,-8 5-10,0 0-8,0 0-2,9 6-1,-9 4-6,0 0-7,0 6-2,0 0-5,10-1-6,-10 6-9,0 4-7,0-4-5,9 0-5,-9 0-3,9-1-1,-9 1-3,0-1 1,10 2-3,-10-6 2,9-2-2,-1-3 1,-8 0-1,9-2 4,1-3 0,-1-1 1,-1-4 1,11-1 0,-10 1 0,1-6 0,8-6 0,0 1 5,-9-1 1,10-4 2,-2-1 1,-6-3-2,6-2-3,2 0-3,-2-9-4,2-1-2,0 1-2,9-6-15,-11-5-26,2 4-35,8-3-30,-9 3-36,9 2-35,-8 0-24,9-2-14,-11 8-19,2 2-11,-2 3 10,-6 2 25</inkml:trace>
          <inkml:trace contextRef="#ctx0" brushRef="#br1" timeOffset="-243161.4437">6838 12504 36,'0'0'141,"8"0"-26,-8 0-24,10 0-11,-10 5 0,0-5 6,0 5 1,9 6 1,-9-2-3,0 2 0,0 5-5,0 5-7,-9-2-6,9 3-12,0 2-9,0 3-11,-10-3-10,10 2-10,0 1-6,-8-7-2,8 5-4,-9 1 0,9-1-2,-10-4-9,10 0-24,-9-1-31,9 1-37,0-6-47,-9 2-59,9-7-36,0-6-3,-10 1 17</inkml:trace>
          <inkml:trace contextRef="#ctx0" brushRef="#br1" timeOffset="-242944.0269">7029 12359 153,'0'-30'231,"0"5"32,-9 4-48,9 0-30,0 6-21,-8 0-17,8 4-23,0 1-30,0 1-28,0 2-25,-11 3-21,11-2-20,0 6-26,0 0-31,11 0-35,-11 0-36,0 0-38,0 6-32,8 5-27,-8-7-22,9 6 7,-9-5 25</inkml:trace>
          <inkml:trace contextRef="#ctx0" brushRef="#br1" timeOffset="-241898.8258">7075 12704 55,'0'26'153,"-8"-1"-28,8 2-29,0-6-21,0-2-16,0-3-7,0 3-11,0-2-7,0-2-8,8-4-5,-8 3-2,9-3 1,0-6 2,1 6 4,-1-7 4,-1 7 3,11-5 3,-10-6 0,10 4-1,-10-4-2,9 0-3,0-4-2,-8 4-4,7-6-2,2-5-4,-10 7-2,10-7-1,-10-5-1,-1 7-1,11-12 0,-10 0 0,1 2 1,-1-8 6,-9-4 5,8 0 8,-8 0 11,0 0 12,0 1 10,0 0 7,0 9-1,-8-5-6,8 5-9,-9 6-13,-1-1-13,1 7-12,-10-2-10,11 6-4,-1 0-5,-1 5-1,-8 0 0,10 0-2,-3 5 0,3-5 0,8 5 1,-9-1 0,9 3 0,0-3 2,0 1 2,0 0 1,9 1 0,-1-1 1,3-5-2,-3 5-2,10-5-3,-8 0-6,7 0-7,2-5-4,9 0-4,-11 5 2,11-11 0,-1 6 5,-8-6 6,9 7 4,-1-6 3,1 0 2,-11 4 0,11-5 1,-9 6 1,-2 0-3,2 1-1,-11-1 1,11 0 1,-10 5-1,0 0-1,1 5 3,-10 0 2,0-1 0,9 6-1,-9 7 0,-9-2 1,9 1 1,0 4-1,-10 0 0,10 6 0,-9-5 1,0 0-2,9 4 1,-10-4 0,1 4-1,9-5 0,-8 7-2,8-7-13,-9 1-22,9-1-21,0-5-17,9 5-13,-9-10-6,8 1 6,1 0 17,1-6 18,-1 0 16,10-5 12,-2 0 7,2-5 5,-1-5 4,0 4 3,1-8 0,9-2 5,-1 0 1,-9-3 1,9-2 5,-8-1 3,-1-3 10,0-1 8,10-4 13,-19 4 19,10-4 16,-11 3 19,1 7 17,1-1 9,-1 0 7,0 1-2,-9 5-8,0 4-18,0 0-21,0 1-17,0 6-17,-9 4-14,0-5-10,9 10-4,-10-5-3,1 9-1,1-4-3,-3 12-1,3-2-3,-1 1-1,-1 4-2,1-4-2,9 5 0,-9-2 0,9 7 0,-8-6 2,8 1 1,0-5 0,0 4-1,8-4 1,-8-1 0,9 1 1,0-2-3,1-3 3,-1-1 1,10-4-1,-2-2-3,2-4 0,-2 7 1,11-7-2,-9-7 0,8 3 1,1-2 2,-11-4-1,11-6 1,-1 7-1,-8-12 0,-1 6-2,0-12 0,1 7 0,-1-6-1,1 1 0,-11-1 2,-8-4 1,9 3-1,-18 2-1,9 4 0,-8-4-2,-11 4-1,10 5-2,-19 2 1,10-2-4,-10 0-29,11 6-45,-11 5-54,1-5-61,8 10-60,-7-6-67,7 6-37,0 0 13,1 6 38,8-6 51</inkml:trace>
          <inkml:trace contextRef="#ctx0" brushRef="#br1" timeOffset="-241001.351">8538 12340 71,'0'0'174,"0"4"9,0 1-62,0 1-41,0 4-21,0 0-9,0 6-6,0-1-5,0 0-6,0 6-7,0 4-3,8 2-3,-8-7-1,0 5-1,0 1 1,0-5-3,0 5-1,0-5-1,0 4-3,0-4-3,0-7-2,-8 2-2,8-1 0,0-4-3,0 5 1,-9-7 0,9 2 0,-10-6-1,1 1 1,9-2-2,-9-4-3,9 0-4,-8-4-6,8-2-2,-11-5-5,11 1 0,11 0 1,-11-11 1,8 6 4,1-10 4,0-1 3,1 1 3,-1-2 0,9-3 2,-9-1 1,10 4-1,-2 3 1,2-3 1,-10 2 3,10 9 4,-10-4 3,9 5 8,0 4 7,-9 1 12,1-1 13,-2 7 11,11 4 11,-10 0 11,0 4 9,1 2 3,-2 4-1,1 0-5,-9 7-4,0-3-10,9 7-7,-9 0-3,0-2-6,10 3-3,-10-3-5,0 8-3,0-7-7,0 1-6,0-6-5,0 7-6,0-3-7,0-3-3,0 0-2,0-2-4,0-4-3,0 7 0,0-12-1,0 5-1,0-5 1,0 5-1,0-4 0,0-2-2,0-4 3,0 5-1,0-5 0,0 0 1,0 0 0,0 0-2,0 0-1,0-5-2,0 5-1,0-4-1,0-2 2,0 0-2,0 2-2,9 4-2,-9-5-5,0-1-6,0 2-9,0-1-7,0 5-9,0-6-10,0 1-4,0-1-6,8 1 0,-8 5 3,0-5 8,0 5 10,0 0 7,0-4 12,0 4 6,0 0 4,0 0 4,0 0 1,0 0 3,0 0 1,0 0 0,0 0 3,0 4 0,0-4 1,0 0 0,0 5 1,0-5-1,0 5 1,0 1 0,0-6-1,0 5 0,0 1 0,0-1-1,0-1 0,0-4 1,0 6 0,0-1 0,0-1 0,0 8 0,0-8 0,0 1-1,0 6 0,0-6 1,0 1 0,0-2-3,0 6-7,0-3-15,0-4-18,-8 8-21,8-6-30,0 0-32,0-5-29,0 6-30,0-6-47,0 0-18,0 0 10,0 0 22</inkml:trace>
          <inkml:trace contextRef="#ctx0" brushRef="#br1" timeOffset="-236671.3768">9113 12380 54,'0'-5'72,"0"0"0,0 0 2,0-1 1,0 6 0,0-4 0,-8-2 0,8 6 1,0-5 0,0 1-3,0 4-5,0 0-7,0 0-7,0 0-7,0 0-3,-10 4-1,10 1 1,0 5 0,0 6 0,0 0-2,0 9-7,-9-4-6,9 9-8,0-3-5,0 4-3,0 5-2,0-6-3,0 2 0,0-2 0,0 1 2,-9-6 2,9 1 2,0-6 0,-10 7 1,10-13 0,0 7-1,-9-5-1,9-5-4,-8-1-1,8-1 1,-9 2-2,-1-11 0,10 0-4,-9 0 1,9 0-2,-9-11-2,9 2 2,0-7-5,9 0 2,-9-3-4,9-2-3,10-6 0,-11-4-3,11-5 2,-1 1-1,9-1 0,1 1 4,-9-2 0,8 1 1,1 4 1,-11 8 0,11-3 3,-9 13-2,-2-7 2,2 10 1,0 6 5,-2 0 5,-8 10 8,10 0 12,-11 6 18,2 4 15,-10 0 14,9 6 15,0 4 11,-9 2-1,0 4-9,0-6-12,-9 7-14,9-2-18,-9-6-17,9 8-12,-10-7-6,10 2-4,-8-8-3,8 2-2,-9-5-1,9 0 2,-10-2-1,10-3-2,0-1 3,0-4 0,0-1-2,0-5-2,10 0-4,-10-5-5,9-1-8,-1-4-8,2-4-9,8-7-9,1-1-5,-2-3-7,2-1-1,9-4-3,-1-2 3,1-3 6,-1-7 7,1 6 7,8 1 8,-8-1 8,8-1 7,-9 7 4,1 4 2,0 5 3,-11 1 2,2-1 3,-2 10 5,2 8 13,0-3 14,-10 6 18,-1 6 13,3 4 11,-3 4 7,-8 8-2,0 3-5,0 1-12,-8 4-7,8 2-9,-11-2-10,11 5-10,-8-3-8,8 0-7,-9-2-3,9-6-4,-10 8-2,10-7-4,0-3-17,0-2-33,0-4-43,10 4-44,-10-9-45,9-1-37,-1 1-17,3-8 4,6-3 22,-8 0 24,9 0 30,1-3 30,-1-8 26,1 1 23,-2-7 16,11-3 18,-10-1 13,1-5 8,-1 2 7,1-3 4,-2-3 6,2 4 6,0-4 11,-11 3 14,1 7 17,0-6 17,1 10 17,-1 2 12,-9-2 4,0 6-5,8 4-6,-8-4-11,0 10-12,0-4-11,0 4-13,0 4-7,0-4-9,0 5-6,0 0-5,0-5-4,0 6 0,10-1-2,-1 0 3,0-5-1,1 5 0,-1-5 0,-1 0-1,11 0 0,-10-5-1,10 0-2,-2 0 1,-7-6 1,8 6 0,-9-9-3,9 3 1,-9-5 0,1 6-1,8-6-2,-18 2 0,10-3 0,-1 7 0,-9-4 1,0 3 0,0-5 0,-9 5 1,-1 8-2,1-3 0,0 1 1,-10 5 0,11 0 1,-11 0 0,1 5 0,8 1 1,-7 3 2,-2 2-1,0 4-2,10 1-1,-8 4 1,-2-4 2,10 9-1,-1 1 1,-7-1 2,17 1 3,-10-1-1,10 2-2,0-3 1,0 3-1,0-7 1,10 1 0,-1-1-2,-1-3 0,11-4 0,-10-2-2,18 0 0,-8-6 1,-1 0 0,9-5 0,1 0 1,-1-5-2,1 0 0,8 0-1,-8-6-1,-1-4 1,1 5-3,-1-11-1,1 7 0,0-7-2,-1-1-1,-9 1 1,0-3 1,10-3 1,-11 2 1,2-5 2,-10 3-2,10-3 1,-11 4 0,11 1-1,-10 4 1,0-6 3,1 8 0,-10 3 2,9 1 3,-9 0 1,8 3 0,-8 3-1,0 4 2,9-1 5,-9 6 7,0 6 6,0-1 10,0 4 13,0 7 12,0 0 3,0 5 2,0 0 0,-9 4-3,9 1-8,0-1-12,-8 5-6,8-4-9,-9 5-6,9-5-6,0-1-5,-10 2-1,10-3-4,0-3-1,-9 1-1,9-7-2,0 0 0,0 0 0,0-4 1,-9-1 2,9-1-1,0-3 1,0-1 1,0 1 0,0-6-2,9-6 0,-9 1-2,0-1-2,9-3-1,-9-6-2,10-1-7,-1 2-9,-1-7-9,1-6-12,10 7-11,0-11-7,-2 1-2,2-2-1,9 2 4,-11-6 8,11 5 7,-10 4 7,10 3 7,-11-2 7,11 5 7,-9 1 4,0 5 5,-2 3 0,2-2 0,-10 8 3,9-3-2,-9 9 1,0-6 0,1 12 2,-10-6 0,9 9-1,-9 2 4,0 4 2,0 2-2,0 2 3,-9 2 1,9-1 1,0 6 1,-10-1 0,10 2 1,-9-2-1,0 1 0,9-1-1,0-4 0,0 5-4,0-6 0,0 1-1,0 0-1,0-1 0,9-4-1,0-1 2,1-5-1,-1 0 2,8-5-1,2 6 1,0-6 0,-2-5 0,11 0-1,-1 0 0,1-5-1,-1-6 0,10 6 0,-10-9-2,1-3 1,8 2-1,0-6 1,-8 1 0,-1-6-1,10 1 1,-10-7 0,1-3 0,-9-1-1,8-6-2,1 2 2,-11-7-1,2 0 1,9-4-3,-11 0 3,2 0 2,-10-7 0,9 4 0,0-4 1,-8 7 1,-1-7 0,10 7-3,-11 1 2,1-2 5,0 6 8,1 5 10,-1 6 9,-9-2 7,8 6 8,2 5 0,-10 2-10,9 2-8,-9 12-6,0-1-6,0 2-3,0 9 7,0 4 15,-9 12 20,-1-1 22,2 11 19,-1 10 11,-1 0 6,-8 10-4,-1 5-8,11 5-12,-11 6-13,1 0-8,0 5-11,9 0-10,-10 1-10,2-1-10,7-7-9,-8 2-7,8 0-6,-7-1 1,8-4-3,-1-5-1,1-2-4,0-3 4,-1-7-4,1-3-6,9-1-25,-8-11-49,8 1-68,0-5-70,0-2-62,0-2-58,0-7-38,0-5-11,0 1-1,8-6 26,-8-6 44,9-4 50</inkml:trace>
          <inkml:trace contextRef="#ctx0" brushRef="#br1" timeOffset="-236434.0172">11810 12036 34,'-19'-10'181,"2"10"15,7-5-51,-8 5-42,8 0-27,1 0-15,1 0-4,8 0 0,0 5 6,0-5 5,8 0 0,1 0-3,1 0-12,8 0-13,0 0-16,10 0-8,-9-5-8,7 0-10,2-2-19,-1 3-26,1-1-33,8 0-40,-9-5-44,1 6-55,0-3-16,-10-3 9</inkml:trace>
        </inkml:traceGroup>
        <inkml:traceGroup>
          <inkml:annotationXML>
            <emma:emma xmlns:emma="http://www.w3.org/2003/04/emma" version="1.0">
              <emma:interpretation id="{677E314F-C88D-4A55-91F0-6A7E5D31A5B8}" emma:medium="tactile" emma:mode="ink">
                <msink:context xmlns:msink="http://schemas.microsoft.com/ink/2010/main" type="inkWord" rotatedBoundingBox="15899,11810 16995,11713 17086,12738 15990,12836"/>
              </emma:interpretation>
              <emma:one-of disjunction-type="recognition" id="oneOf27">
                <emma:interpretation id="interp130" emma:lang="en-US" emma:confidence="0.5">
                  <emma:literal>is</emma:literal>
                </emma:interpretation>
                <emma:interpretation id="interp131" emma:lang="en-US" emma:confidence="0">
                  <emma:literal>i's</emma:literal>
                </emma:interpretation>
                <emma:interpretation id="interp132" emma:lang="en-US" emma:confidence="0">
                  <emma:literal>is'</emma:literal>
                </emma:interpretation>
                <emma:interpretation id="interp133" emma:lang="en-US" emma:confidence="0">
                  <emma:literal>its</emma:literal>
                </emma:interpretation>
                <emma:interpretation id="interp134" emma:lang="en-US" emma:confidence="0">
                  <emma:literal>it's</emma:literal>
                </emma:interpretation>
              </emma:one-of>
            </emma:emma>
          </inkml:annotationXML>
          <inkml:trace contextRef="#ctx0" brushRef="#br1" timeOffset="-234522.3381">12743 12453 105,'-10'0'177,"1"5"-14,9-5-44,-9 5-31,9-1-13,-10 1-8,10 0-7,-9 6-9,9-5-5,-8-1-8,8 5-5,0-5-7,0-1 0,0 3 6,0-3 9,8 1 9,-8-5 10,9 5 6,1-5-1,-1 0-3,-9 0-7,19-5-9,-11 5-11,1-5-9,10 1-5,-10-3-7,9-2-6,0-1-2,1-1-1,-11 0-4,11-3 1,-1-2 0,1-5 0,-1 1 0,-9-1-2,10-5 2,-2-4-3,2-2 0,-10 2-1,10-5 1,-2-2-1,-7 1-1,8 1 3,-10-6 1,11 4 0,-19 7-1,9-5-1,1 9-1,-1-1-1,-9 2 0,0 4 1,0 5 1,0 2 0,0 2 2,0 3 2,-9-2 3,-1 6 3,10 1 8,-9 8 6,1 1 9,-3 1 7,3 4 10,-1 0 7,-10 6 3,11 4 1,-1 1 1,-10 4-4,10 2-4,-1-1-7,1-2-5,-8 7-4,7-5-7,1 4-6,0 2-8,9-2-4,-10 1-3,2-5-4,8 0 1,0 4-3,0-3 0,8-8-1,-8 3 1,10-2 1,-1 0 2,-9-4-2,19-5-1,-10 3-1,-1-9-1,11 6 1,-1-6-2,1 0 1,-1-5 1,0 0 2,1-5-1,-2 0-2,2-1-1,8 1 1,-9-4-1,9-7-1,-8 0 1,9 1-1,-1-6 0,1 1 1,0 0 0,-1-6 0,-1-5 0,2 5 0,-1-4 0,1-7-1,-1 7-1,1-7-2,-9 2 0,-2-1 1,11-6 1,-9 6 2,-11-4 1,11 4 1,-10 0 0,0 5 3,-1 0-2,3 4-2,-11 2-1,0 6 0,0-4-3,0 3 1,-11 5-3,11 5 2,-8 0-2,-1 5 4,-10 0-1,10-1 1,-9 6-1,9 0 2,-10 0 0,10 6 0,-8-1 2,7 0 2,1 5 3,0-6 0,-1 8 1,1-3 3,9 2-1,-8-2 2,8 7-1,0-6 2,0 6-1,0 0-2,8 0-1,-8-2-1,9 2-1,1-2-2,-1 3-1,0-2 0,1-4-2,7 4 0,-8 1-1,1-2 1,8-3-1,-8 5 0,7-5 2,-7 3-1,8 2 0,-10-5-2,11 2 0,-10 4 0,10-2 0,-11 1 4,3 0 8,6-2 15,-17 7 29,9-5 25,1 4 21,-1 1 20,-9-1 7,0 1-2,0-1-15,-9-3-16,9 2-17,-10 2-13,1-1-8,0-4-6,1 3-1,-3-3 1,-6 0 5,-2-1 0,0-4-3,2 4-4,-2-5-10,-8 1-9,9-6-11,-9 5-6,-1-4-7,0-2-7,10 1-28,-9-5-47,0 0-95,-1 0-127,1-5-121,8 1-107,2-6-85,-2-1-12,0-5 64,1 0 109,0-3 113</inkml:trace>
          <inkml:trace contextRef="#ctx0" brushRef="#br1" timeOffset="-234323.2121">13272 11553 126,'-9'-16'225,"-9"2"26,9 4-47,0-1-39,-1 0-32,1 1-25,9 5-19,-8 1-25,8-3-19,-11 7-17,11 0-20,0 0-37,-8 0-51,8 0-61,8 7-84,-8-3-45,0 1-14,11 0 17</inkml:trace>
        </inkml:traceGroup>
        <inkml:traceGroup>
          <inkml:annotationXML>
            <emma:emma xmlns:emma="http://www.w3.org/2003/04/emma" version="1.0">
              <emma:interpretation id="{3B3CD5B1-27FF-4888-9F0F-5D2E8B7E1B94}" emma:medium="tactile" emma:mode="ink">
                <msink:context xmlns:msink="http://schemas.microsoft.com/ink/2010/main" type="inkWord" rotatedBoundingBox="17163,11090 23694,10511 23866,12447 17335,13026"/>
              </emma:interpretation>
              <emma:one-of disjunction-type="recognition" id="oneOf28">
                <emma:interpretation id="interp135" emma:lang="en-US" emma:confidence="0.5">
                  <emma:literal>different</emma:literal>
                </emma:interpretation>
                <emma:interpretation id="interp136" emma:lang="en-US" emma:confidence="0">
                  <emma:literal>deafferent</emma:literal>
                </emma:interpretation>
                <emma:interpretation id="interp137" emma:lang="en-US" emma:confidence="0">
                  <emma:literal>deferent</emma:literal>
                </emma:interpretation>
                <emma:interpretation id="interp138" emma:lang="en-US" emma:confidence="0">
                  <emma:literal>difference</emma:literal>
                </emma:interpretation>
                <emma:interpretation id="interp139" emma:lang="en-US" emma:confidence="0">
                  <emma:literal>deafferents</emma:literal>
                </emma:interpretation>
              </emma:one-of>
            </emma:emma>
          </inkml:annotationXML>
          <inkml:trace contextRef="#ctx0" brushRef="#br1" timeOffset="-228432.0093">14324 12021 101,'17'-5'93,"-7"-2"-5,-1-2-1,0-1 0,1 1-1,-10-4-2,9 3-1,-1 1 1,1-2-1,-9-4 0,0 6 3,10-7 3,-10 0 10,9 0 8,-9 2 6,0-2 5,0 6 1,0-5-3,0 3-17,-9-2-16,-1 3-16,1 1-18,1 4-14,-11 1-12,1-1-8,-9 6-1,8 0-6,1 0-1,-9 6-2,8-1-2,-8 6 1,9-1-3,-1-1 0,-8 8 0,8-2 0,1 1 3,0 4 3,0 0 7,-1 2 9,0 3 10,11 1 7,-10 6 5,8-8 1,1 7-5,9 0-7,-8-1-8,8 1-6,0 0-8,0 1-3,8-7-2,1 1-3,1-1 1,-1 2 0,8-8 1,-6 3-3,6-8 0,11 2 0,-10-6 1,0 0-2,9-4-2,-8-1 1,0-5 0,7 0-1,2-5 0,-9-1 0,8-4 1,-9-6-1,9 1-1,-8-5-1,9-7-4,-11-3-7,2-5-9,8-2-9,-8-8-9,7-2-12,2-10-10,-9 1-3,8-6-1,-8 0 4,7-5 6,2-4 9,-9 4 11,0-6 9,-2 2 7,-8 5 6,10-7 3,-11 6 5,2 0 1,-1 1 2,0 4 2,1 6-1,-10 0 0,9 4 1,-9 6 0,8 9 1,-8 2-1,0 5 2,0 3-1,0 7-3,0-1 2,-8 11-2,8 5 1,-9 0-1,9 10 1,-10 4 5,-8 7 2,8 10 7,2-1 10,-11 6 9,10 10 8,-8 2 5,6 2 2,-6 7-2,-2-1-5,0 5-9,11 1-7,-10 0-6,8 3-6,-7-3-5,6 4-3,3-4 0,8 1 0,-9 3 0,-1-10 1,10 7 0,0-7 1,0 0-3,0-6 1,0 2-1,10-11-2,-10 5 2,9-10-2,-1 0 2,-8 0 2,19-11-1,-10 0 2,1 2-2,8-7 0,-10-5-2,11 0 1,0-5-1,-2 1 0,11-6 0,-9 0 0,-2 0 0,11-6-1,-9-3 0,-2-3 0,11 2 0,-10 1-2,10-13 0,-11 8-1,11-7-1,-9 0 1,0 1-1,-2-6-1,2-1 0,-2 8 0,2-7 3,0 1 0,-1-2 2,-10 2 2,2 5-1,-1-1 3,0 1-2,1-1-2,-1 4 0,-9 4-1,8-4 0,-8 2 1,10-1 0,-10 0-1,0 7 2,0-6 1,0 4-2,9-5 1,-9 7-1,0-2 1,0 0-2,0 1 1,-9-1-1,9 8 2,0-8-2,0 6 1,0-6 0,0 6-1,0-1 1,-10 3-2,10-3 3,0 2 0,0-2-1,0 1-1,0 5 0,-8-6 0,8 1-1,0 0 1,0 5 1,0-5 0,0 5 1,0-5-1,0 5 0,0-4-1,0 4 1,0 0 0,0 0-1,0-7 0,0 7-2,0 0 1,0 0-2,0 0 1,0 0-1,0 0 1,0 0 1,0 0 0,0 0 0,-9 0 1,9 7 1,0-7 0,0 0 0,0 4 0,0 1 0,0-5 1,-10 10-1,10-5 0,0 1 0,0-1 0,0 5 0,-9-4 0,9 3 0,-9 2-1,9-1-1,-10 1 0,10 3 1,-8 2-1,-1 0 1,0 3 0,9 2 0,-10-1 0,10 6 0,-9 1 1,9-3 0,-8 3 1,8-2 0,-11 2 0,11-1 0,-8-2 0,8 3-1,-9-7 1,9 1 0,-10-1 0,10 1-1,0-6 0,0 1 0,0 0 1,0-2 0,10 2 0,-10-5 1,9 3 1,-1-4 0,-8 1 0,11 0 0,-3-2-1,1-3 0,1 4 1,8-4-2,-10-6-1,2 4 0,-1 1 0,10-5 0,-10 0 0,9 0 0,-9 0 1,0-5 1,10 1-2,-11 4-1,11-12 0,-10 8 1,10-6 1,-10 0-2,9-7 1,-9 3 0,9-7-2,-8-5-3,7-1-2,2-1-1,0-9-6,-2-1-2,2-2-6,-2-6-4,2 0-1,9 0-1,-11-5 1,11-7 4,-9 6 5,8-2 7,1-3 0,-11 0 5,11 1 2,-9-1 0,8 1 0,-9-1-1,0 0 2,10 1 0,-11 5-1,2-1 2,-10 11 2,10 0 0,0 5 0,-11 1 0,1 8 0,0 7-2,-9-1-3,10 6 0,-10 4 0,0 6 1,0 10 3,-10 1 8,10 8 14,-9 2 18,0 15 13,-9-1 11,0 11 10,-1 6 3,0 5-8,2 5-9,-11 4-6,10 1-9,-10-2-5,2 8-3,-2-1-3,1 5-2,-1-1-2,1-4-2,-1 6 0,1-1-6,-1-5-2,11 0-4,-11-2-2,9 3-4,2-7-3,7 1-2,-8-5 0,8-2-1,1-2 0,9-7-2,-8 0 1,8-5 2,8 0-3,1-5 0,1-6 1,-1 2 2,0-11 0,10-1-1,-2 0 2,2-9-2,8-1 0,1-5-2,-11-5 0,11 0 0,-1-5-1,1-5 1,0-5 0,-1-1-1,1-11-5,-1 3-13,1-7-10,-1-6-8,-1 2-6,-7-7-5,9 1 4,-9-5 10,-2 5 11,2-5 7,-10 5 3,10-1 6,-11 2 0,-8 4 2,9 1 2,-9-2 2,-9 7 1,9-2-1,-8 6 1,-3 1-1,-6 5-4,7 4 1,-8 6-1,10-1 1,-11 1 0,10 4 1,-10 1 0,11 5 0,-3 0-1,3 0 2,-1 0 1,0 5-2,9 1-3,0-1-10,0 0-16,0 6-21,0-8-20,9 4-18,0-3-15,-1 2-7,11 0 0,-10-6 8,10-6 13,8 6 12,-9-6 11,1 2 15,0-6 9,8-1 10,-9 1 6,9-7 6,1 4 6,-10-4 3,10-4 4,-11-5 2,11 6-2,0-11-2,-1 6 1,-9-11-1,9 4-3,1-8 0,-9-1 2,8 0 3,1-6 2,-11 1-1,11 0 2,-10-5 3,0 0 2,9-1-1,-8 6 2,-10-1 2,10 3 0,-10 1 0,-1 7 2,11 5 0,-19 1 5,9 3 3,1 8 2,-1 3 0,-9 1-1,0 4 6,8 7 3,-16 4 4,8 4 5,0 7 11,-9 4 10,-1 10 9,1 6 8,0 0 3,-1 9 3,2 8 2,-11 3-2,1 0-3,10 6-6,-11 5-5,-9 0-3,9-2-6,2 7-7,-2 5-7,2-5-5,-2 4-4,-9 3-5,11-3-3,-2-4-4,10 0-4,-10 1-3,1-8-3,9 2-2,0-6-1,-10 2-2,19-13 0,-8 2 0,8-1-1,-9-5 1,9-5-1,0 1 2,0-7-1,9-4 2,-9-7-2,8 3 1,2-7-1,-1 0 0,0-10 0,0 6-1,9-11 0,-9-6 0,10 1 1,0-4 0,-2-7 0,2-5-3,9 0 0,-11-4-4,11-5-1,-1-7-4,1-3-2,-1-1 0,1-6-1,-1 2 2,1-7 0,-11 5 3,11 1 1,-19-2 5,9 3 2,-9-2 0,10 6 0,-19 5-1,9 1 0,-9-1-1,0 11-3,-9-2 3,9 3-1,-9 8 0,-1 0 0,1 1-1,-9 4 2,9 1-1,-10 4 1,10 6-1,-8-4 0,7 4 2,1 4-2,0 2 0,-1-2-4,2 2-2,-1 0-8,9-1-11,0-1-12,0 7-14,0-6-13,9-1-12,-1 3-7,2-2-6,-1-1 0,10-4 2,-2 0 4,2 0 6,9 0 9,-11-4 10,11-1 11,-1-2 7,1 3 9,-1-1 10,1-6 6,0 7 4,-1-7 3,1 5 4,-2-4 1,-7 6 2,0-6 2,-2 4 0,2 1 0,-11-1 2,1 2 0,1 4-1,-1 0 1,-9-6 0,0 6 1,0 0 1,0 6 2,0-6 4,-9 4 5,9 2 1,-10-1 3,1 1 1,9 4 2,-8 0-3,8-6-1,-9 8-3,9-3-1,0 7-1,0-5-3,0-2-3,0 1-1,9-4 1,-9 4-3,8 1 2,11-6-2,-10 1 1,10-3 0,-2-3 0,2 0 0,-1 0-2,9 0 1,-8 0 2,9-3-2,-11-3 0,10-5 0,1 6 0,-9-5-1,-2 1 0,2-2 0,0-1 0,-2 3 1,-6-2 2,-3-4 6,1-1 6,1 2 12,-10 3 12,0-5 7,0 2 7,0-2 5,0 0 0,-10 7-5,1-1-9,1-1-5,-3 5-7,-6 1-6,7 5-2,-8-5-4,0 10 4,0-5 3,-1 5 2,0 6 2,2-1 5,-2-1 6,-8 8 5,9-2 3,-1 5 0,1 1 1,0 5-7,-1-1-7,2 2-10,7-2-6,1 1-5,0 4-4,-1-3-3,1-1-2,9 3 1,0-3-1,0-5-3,0 6-1,9-8 1,1 3 0,-1-9-3,0 9-2,10-12 5,-11 6-3,11-11 3,9 6-1,-11-7 1,11-4-2,-1 0-2,1 0 0,8 0-2,-8-4 0,8-7-1,2 6 2,-2-11 2,-9 1-2,10-2 0,-10 4 0,10-14-1,-10 5-1,1-8 0,-1 6 0,-9-8 2,9 0 0,-8 2 2,-2 0-1,2-5-1,-10 3 0,1 0-1,-1 2-1,0-2-2,-9 8-2,0-2 1,0 5 1,-9 6-1,0-1 3,9 2 1,-10 3-1,1 0 0,1 7 1,-3-2 0,3 1-2,-1 5-1,0 0 0,-1 0 2,10 0-2,0 5 1,-9 1 0,9-6 3,9 4 0,-9 2-3,10-1-8,-1-5-9,0 5-12,-1-5-11,11 0-10,0 6-6,-1-6-1,0 0 2,0 0 7,1 0 7,8-6 9,-8 6 8,-2 0 6,11 0 6,-9 0 5,-2 0 3,2 0 1,-10 0 2,10 6 1,-11-6 1,1 5 1,1-1-1,-1 8-1,-9-3 2,0 1-1,0 1 2,0 4 0,0 0 1,-9 1-1,-1 0 1,1 4-1,1 1 1,-2-1-1,1 5 1,0-5 0,0 6 0,-1-5 2,2 6-2,-1-2 2,-1-6-2,10 4 2,-9 2 0,0-5-2,9-5-5,0 7-10,0-12-12,0 4-17,9-3-15,0 5-10,1-11-4,-1 1 1,9-3 6,0 3 9,1-6 6,8 0 5,-9-6 5,9 3 6,1-3 6,-1-5 6,-8 1 8,9-4 6,-2-7 1,1 4 5,1-7 2,0-2 0,-10-1 0,10 2 2,-11-5 0,2 3-1,-1-4 4,-8 6 6,-1-1 8,-1 6 5,2-1 2,-1 2 2,-9 8-3,0-5-5,0 5-6,0 0-7,-9 8-4,9-3 1,-10 6-1,10 0 2,-8 6 2,-1-3 6,9 3 1,-10 5 0,10-1-1,0 1-3,-9 0 0,9-2-3,0 1-1,9 1 0,-9-1-1,10 0 1,-10 0-2,9-4 0,-1 3 1,11-4-2,0 1 0,-10-6 0,8 0-1,2 0 0,0 0-2,8-6 0,-9 1-1,1-4 0,-2 3 0,11-4-1,-10 0 1,0 0 0,1-1 1,-11-5 0,11 2 0,-10-2 2,1 0 0,-1 1 1,-1 0-1,1-1 0,-9 2 0,0-2-2,0 0 0,-9 1-3,1 4 1,-1 1-4,-1 0 2,-7 5 1,-2 5 1,0-5 0,1 5 2,0 5 5,0 0 5,-1 0 7,0 0 10,-7 5 7,16 1 8,-7 4 2,-2 1 1,10 0-3,-10 3-4,11 3-6,-1-3-6,-1 2-2,10 4-4,-9 2-5,9-7-2,0 5-3,0 2-3,9-8-2,-9 8-1,10-6 1,7-1-2,-8-5 0,10 1-1,0 0-2,-2-7 1,11-3 1,-9-1 0,8 0 0,1-1-3,-2-4-6,12-4-13,-11 4-13,9-10-15,-8 4-13,8-3-11,-8-7-1,-1 0 4,1 1 10,-1-2 10,0-2 10,-9-2 11,10 0 7,-9-4 7,-2-1 5,2 6 1,-2-11 1,2 5 4,0 0 2,-10-4 0,8 4-1,-7-5 0,-1 5 2,0 6-1,1-6 2,-1 7 4,-1 2 6,3 2 4,-11 4 1,0 2 4,8-3-2,-8 8 0,0-1 2,9 5 8,-9 0 6,0 5 10,0-1 10,-9 8 8,9 2 3,0 2-2,0 6 0,0 2-1,-8-3-4,8 5-2,0-6-3,0 11-4,-11-5-5,11-2-4,0 8-5,-8-6-5,8 0-8,0-1-2,-9 1-4,9-5-4,0 4-4,0-4-2,0-2-2,0-2-2,0-2-1,0 1 2,0-6 0,0-4-1,0 3 3,0-3 1,0-1 0,0 0-1,0-5 0,0 0 1,0 0-4,0-5-1,0 0 0,0-1 1,0-3-1,0-7-1,0 6 0,9-11-4,-9 4-5,8-2-14,3-2-14,-3 0-10,1-4-13,10-1-8,-2 1-6,2-1 3,0-5 7,7 4 7,-7 3 11,8-2 8,1 1 10,0-1 7,-1 5 6,1 1 6,-1 3 2,-9-3 3,9 5 2,1 5 2,-9-1 0,7-4-1,-7 9 0,-1-3-1,0 3-1,-8 1 2,7 0 1,-8 5-1,1 0 1,-1 0 2,0 5 1,-9 6 0,10-2 4,-10 3 6,-10-3 4,10 7 5,0 4 4,-9-4 4,0 5 0,-1-1-2,1 1-5,1-1-4,-1 7-3,-1-8-4,1 3-4,0-3-1,-1 2-1,2 1-1,8-3-3,0-3 1,0-1 2,0 1 1,0-2-2,8-3 1,2 5 0,-1-5 0,0-2-1,1-4 0,7 5-1,2-4 0,-1-6 0,-8 5-1,17-5-1,-9 0 0,1 0 0,8-5 1,1-1-1,-11 1 0,11-5 0,-1 1-1,1-2-1,-1-1 0,1-3 0,0 1 0,-11-2-1,11-4 1,-1-1 0,-8-5 1,8 0-2,-9-4 0,1 0-1,8-7 1,-9 6-1,1-10 0,-2 5 2,2-10 1,8 4 0,-8-4-1,-10-1 2,8-3-1,2-2 0,0 1 0,-10 0-1,-1-1 0,11 1 0,-10 5-1,0-5 2,1-2 1,-10 12 2,9-5 2,-1 11 4,2-7 4,-10 12 4,9-8 4,-9 14 3,9-2 2,1 0 1,-10 11-1,9-5-1,-9 9-4,0-5-4,8 12-4,-8-7-4,0 5-1,0 6-5,0 0 2,0 6 7,0 5 5,0 4 10,0 5 11,-8 1 11,8 11 8,-9-2 6,-10 5 1,10 6 0,-1 1-7,2 4-6,-11 5-6,1 2-7,10 3-5,-11-6-5,0 7-5,2-5-4,-2 6-3,10-4-3,-10 3-3,2-5-5,7-2-1,-8 2-3,8-1-1,1-4 0,1 0-1,-1-6 2,-1-1-1,10 2 4,0-12-2,0 8-1,0-14-2,10 2-13,-1-5-23,-9-1-35,17-9-46,-7 5-56,8-13-52,0 3-43,-9-1-33,10-5-17,-2-5 3,2-1 6,0 3 1,-2-13 16,2 5 33,-1-9 39</inkml:trace>
          <inkml:trace contextRef="#ctx0" brushRef="#br1" timeOffset="-228149.6517">20119 11184 95,'-19'0'105,"10"3"-4,-10-3-1,10 0-4,1 0-6,8 0-5,-10 6-1,10-6 0,0 0-2,10 5-5,-2-5-5,1 0-14,10-5-14,0 5-13,7-6-10,-7 6-9,8-3-12,10-3-19,-10 1-24,9 0-30,-8 0-35,0-1-35,8 1-34,-9-5-28,1 5-4,0 1 17</inkml:trace>
          <inkml:trace contextRef="#ctx0" brushRef="#br1" timeOffset="-227183.8354">15210 11193 56,'-9'0'99,"-1"-6"-11,10 6-7,-9 0-6,1 0-5,-2 0-8,1 0-8,9 6-5,-9-6-6,9 0-6,-9 5-2,9-5 0,0 0 5,0 0 2,9 6 2,-9-6 1,9 0 1,0 4-3,1-4-3,-2 0-3,1 0-1,1 0 4,8 0 2,-8 0 2,-1 0 2,-1-4-1,-8 4-1,10 0-6,-10 0-9,9 0-9,-9 0-6,-9 0-8,9 0-19,0 4-33,-10-4-40,10 11-46,0-5-56,-8 4-64,8-1-20,0 7 10,0-6 31</inkml:trace>
        </inkml:traceGroup>
      </inkml:traceGroup>
    </inkml:traceGroup>
  </inkml:traceGroup>
</inkml:ink>
</file>

<file path=ppt/ink/ink1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36:21.701"/>
    </inkml:context>
    <inkml:brush xml:id="br0">
      <inkml:brushProperty name="width" value="0.07938" units="cm"/>
      <inkml:brushProperty name="height" value="0.07938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F04F462-7818-4C31-93BC-4821D135936D}" emma:medium="tactile" emma:mode="ink">
          <msink:context xmlns:msink="http://schemas.microsoft.com/ink/2010/main" type="writingRegion" rotatedBoundingBox="6205,5640 3574,5830 3405,3476 6035,3287"/>
        </emma:interpretation>
      </emma:emma>
    </inkml:annotationXML>
    <inkml:traceGroup>
      <inkml:annotationXML>
        <emma:emma xmlns:emma="http://www.w3.org/2003/04/emma" version="1.0">
          <emma:interpretation id="{A13AFDA8-D3FA-4513-A177-05144F002688}" emma:medium="tactile" emma:mode="ink">
            <msink:context xmlns:msink="http://schemas.microsoft.com/ink/2010/main" type="paragraph" rotatedBoundingBox="6205,5640 3574,5830 3405,3476 6035,32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AE6BBB-7CC4-4DAF-BA00-8BB2D1914168}" emma:medium="tactile" emma:mode="ink">
              <msink:context xmlns:msink="http://schemas.microsoft.com/ink/2010/main" type="line" rotatedBoundingBox="6205,5640 3574,5830 3405,3476 6035,3287"/>
            </emma:interpretation>
          </emma:emma>
        </inkml:annotationXML>
        <inkml:traceGroup>
          <inkml:annotationXML>
            <emma:emma xmlns:emma="http://www.w3.org/2003/04/emma" version="1.0">
              <emma:interpretation id="{E9105097-C224-48EB-B535-C451AA293B46}" emma:medium="tactile" emma:mode="ink">
                <msink:context xmlns:msink="http://schemas.microsoft.com/ink/2010/main" type="inkWord" rotatedBoundingBox="6073,3812 6181,5303 5638,5342 5530,3851"/>
              </emma:interpretation>
              <emma:one-of disjunction-type="recognition" id="oneOf0">
                <emma:interpretation id="interp0" emma:lang="en-US" emma:confidence="0.5">
                  <emma:literal>[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{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2386 3849 7,'0'0'84,"0"0"-10,0 0-5,0 0-4,0 0-5,0 0-2,0 0-4,0 0-1,0 0-4,0 0-1,0 0-3,0 0-3,0 0-6,0 0-4,0 0-3,-9 0-5,9 0-2,0-3-3,0 3 0,-8-7-4,8 7-1,0-4-1,-11-1-3,11 0 0,-8-1-2,8 1-1,0-6 0,-9 7-1,9-7 0,0 1-2,0-5-3,0 4 1,0-4-1,0 5-1,9-6-3,-9 1 1,8-1 2,3 2 0,-11 3-1,8-5 1,1 5 1,1 1 1,7-6-1,-8 12 0,1-7 0,8 2-1,-8 4 0,7-1-1,2-4 0,-10 4 1,10 2 1,-2-1-1,-7 5 1,8-5 1,-8 5 2,7-6-2,-8 6 0,10 0 1,-10 6 1,1-6 0,7 5-2,-7-5 2,-1 5 3,0-1 1,-1 2 0,-8-2 3,10 8 2,-1-7 1,-9 4-1,9 2 1,-9 0-1,0-2 0,0 1-1,10 6-1,-10-5 0,0 0-1,-10 3 1,10-4 1,0 6 1,0-5 0,-9 3-1,9 2 2,-9 0 1,9-1-2,-10 2 1,10 2 0,-8-3 0,-1 0 0,0 3-4,-1-3 1,1-1 1,1 6 1,8-6 1,-10 7 3,1-8 1,0 2 1,-1 5-2,1-7-2,1 7 1,8-5-3,-9-2 1,9 7 0,-10-1 2,1-4-1,9 5-3,-9-5 1,9 4-6,-10-5-1,10 6-4,0-6 1,0 0 0,0 2-2,0-3 2,0 2-1,0-1-1,0 1 0,0-6 2,0 5-1,10 1-1,-10-6 1,9 0-2,-9 0 2,9 0 0,1 1-1,-1 0-1,-1-6 3,1-1 1,1 2-2,-1-2 0,10 2 1,-11-6-1,11 0 0,-10 0-2,8 0 2,-7-6-2,8 6 0,1-4 0,-11 4 1,11-6 1,-10 2 0,10-1 1,-10 0-2,-1-1 1,2 1 2,-10-1 2,9 2 2,-9-2 3,0 3 2,0-4 1,0 3-1,0-2-2,0-4-2,-9 10 0,9-5-3,-10-1-1,2 6-2,-1 0 0,9 0-2,-10 0 1,1 0 0,0 0-1,1 6 1,8-6-1,-11 5-1,3 0-1,-1 0 1,9 1 0,-10 5-1,10-2 1,-9 1 1,9 1 2,-9-1 0,9 0-1,0 0-1,0 5 0,0 1-2,0-1 1,0-3 1,0 2-1,0 2 1,0-1 2,9 0 0,-9 1 0,0 3 0,9-2 1,-9-2-1,10 5 0,-1-4 1,-9-1 1,8 5-1,-8-4 0,11 5 1,-11-5 0,0 5 0,8-7 1,-8 7 2,0-5 3,0 0 4,0 4 4,0-5 6,0 1 6,0-2 2,-8 3 6,8-7 1,-11 1 4,3 3 5,-1-4 6,-1 1 4,-8-2 4,8-3 3,-7-2 3,-2 2-2,-8 1-1,9-3-5,-1-4-5,-8 5-6,9-5-12,-9 0-9,8 0-11,1-5-7,0 5-7,-1-4-6,1 4-18,-1-7-40,2 1-65,7 2-69,1-2-68,1 3-67,-3-3-52,3 1-33,-1-1 26,9 1 50,-10-5 60</inkml:trace>
        </inkml:traceGroup>
        <inkml:traceGroup>
          <inkml:annotationXML>
            <emma:emma xmlns:emma="http://www.w3.org/2003/04/emma" version="1.0">
              <emma:interpretation id="{B860931C-DD07-4F54-9D7C-3ED560B912C2}" emma:medium="tactile" emma:mode="ink">
                <msink:context xmlns:msink="http://schemas.microsoft.com/ink/2010/main" type="inkWord" rotatedBoundingBox="3152,5575 3884,3253 5403,3732 4670,6054"/>
              </emma:interpretation>
              <emma:one-of disjunction-type="recognition" id="oneOf1">
                <emma:interpretation id="interp5" emma:lang="en-US" emma:confidence="0.5">
                  <emma:literal>o</emma:literal>
                </emma:interpretation>
                <emma:interpretation id="interp6" emma:lang="en-US" emma:confidence="0">
                  <emma:literal>f</emma:literal>
                </emma:interpretation>
                <emma:interpretation id="interp7" emma:lang="en-US" emma:confidence="0">
                  <emma:literal>8</emma:literal>
                </emma:interpretation>
                <emma:interpretation id="interp8" emma:lang="en-US" emma:confidence="0">
                  <emma:literal>°</emma:literal>
                </emma:interpretation>
                <emma:interpretation id="interp9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-1650.2425">1729 3660 40,'0'0'50,"0"-5"-5,0 5-3,0 0 0,0 0-3,0 0-3,0-6-4,0 6-2,0 0 0,0 0-2,0-5 0,0 5 3,-10-5 0,10 5 0,0-5 1,-9 5 1,9-6 0,-9 6-1,9-3 0,-10-4-1,1 7-1,1-4 2,-2-1 1,10-2 4,-9 3 1,0 4 1,0-5 1,-1-1 4,-7 6 2,7-5 1,1 1 0,0 4 0,-1 0-3,1 0-7,-9-5-9,9 5-6,0 0-4,1 0-6,-3 0-2,-6 5-3,7-5-1,1 0-1,-10 0-1,11 4 0,-1 1-2,-10-5 1,10 6 0,1-1 0,-3-1 0,-6 8-1,7-8-2,1 6 1,0 1 1,1-1-1,-2 1-1,10-2 0,-9 2 0,0-1 2,9 1-1,-10 5-1,10-6 2,0 0-2,0 5 1,0 1 1,0-6 0,0 7 0,10-9 0,-10 8 1,9-5 1,-9 5-2,0-7-1,9 1 1,-9 1 2,10 0 0,-10-2 1,8-4 2,1 5 0,0-4 0,1-1-1,-1 5 1,-1-5-1,3-1-1,-3 9-2,1-9 2,1 1-2,8 5 0,-10-5-2,2 1 0,-1-1 0,0 5 1,10-4 1,-11-2 2,-8 6 5,11-5 3,-3 6 3,1 0 2,-9-1 1,9-1 0,-9 2-3,0 4-4,10 1 0,-10 0-3,0-7-1,-10 12-1,10-5 0,-9-1 0,9 0-1,-9 1-1,-10-2 0,11 2 0,-1 0 0,-10-1-3,0-5 1,2 6-2,-2-6 0,2 1 0,-2-2-1,-9 3 1,11-8 0,-2 6 1,0-4 0,2-1-2,-2-5 0,1 5 0,8-5 1,-7 0-1,7 0 1,1 0 4,0-5 0,-1 5 1,10-5 1,-9-1 0,9 6-2,0-5-1,-8 0-2,8 1 1,0-8-1,8 12-1,-8-9 0,0 3 0,9 1-1,-9 0 0,10 0 0,-1 0 1,0-1-1,-9 1 1,10 0 1,-1 5-1,-1-5-1,2 5 0,-1 0 1,0 0-1,-1 0 0,3 0 0,-11 0 0,8 5 0,1-5 0,-9 5 1,10 6 1,-1-1 1,-9 0-2,9 5 0,-9-3 1,0 2-1,0 7-1,0-1 1,0 7 0,0-7 0,0 5 3,0 6-1,0-5 0,0 1 1,0 3 0,0-6-1,0 8-3,0-6 2,0-1-1,10 1 1,-2 0-1,-8 0 1,9-7 0,10 3 0,-10-3-1,10-2-6,-2-7-9,2 6-20,-2-7-32,11 3-39,-1-2-41,-8-6-46,9 1-45,-11-5-43,11 0 2,-9 0 20,-1 0 34</inkml:trace>
          <inkml:trace contextRef="#ctx0" brushRef="#br0" timeOffset="1367.7426">1079 3167 7,'9'-7'83,"1"7"-5,-10-3-4,0-3-4,9 1-4,-9 5-7,0-6-6,0 2-7,0-2-3,0 6-6,-9-5-5,9 5-6,-10-6-5,10 6-3,-9-3-6,0 3-5,-10 0-2,2 0-1,-2 3-3,0-3 0,-7 6 1,7-1-2,-17 1 0,9 4 0,-1-5 0,-8 4 0,8-2-2,1 2 1,-10 2 1,10 0 1,-1-7 1,1 5-2,8-2 1,-9 3 0,11-4-1,-2 3-2,2-4 0,6 6 3,-6-7-1,7 8 1,1-8 1,0 6-1,1 0 0,-2 1-1,10 0-1,-9-2 1,9 7 0,0-1 1,0 5 2,0 3 0,0 1 1,0 3 0,9 3 1,-9 1-2,0 4 1,10 7 3,-10-1 2,0 10 1,0 7 2,0-2 3,0 10 2,0 1-2,0 6-3,-10-2-2,10 1-3,-9 6 0,9-7-3,-9 1-1,9-5 1,-10-1 3,1 0 3,1-4 4,-3 0 1,-6 0 3,8-5-2,-1-6 0,-7 5-3,7-4-2,1-6-3,0 1-1,-1-6-1,1 0-3,1-6 0,-1-3 0,9 0-1,-10-8-2,10-3 0,-9-1 0,9 1 0,0-12-1,-9 7 1,9-5 1,0 0-1,0-6 0,0 3 0,0-1 3,-10-3 2,10 2 6,0-6 3,0 0 4,0 5 5,0-5-1,0 0 0,10 0-2,-10 0-4,0 0-3,0 0-3,9 0-3,0 0-2,1 0-2,-1 0-1,8 0-1,2 0 0,9 5-1,-1-5 0,1 0 0,-1 0-1,9 5 0,1-5 0,-10 5-1,10-5-5,9 6-7,-10-6-11,0 5-17,11 0-15,-11 0-19,0 1-14,9-2-14,-7 1-14,-2 0-12,9 1-19,-7-6-16,-2 5 0</inkml:trace>
        </inkml:traceGroup>
      </inkml:traceGroup>
    </inkml:traceGroup>
  </inkml:traceGroup>
</inkml:ink>
</file>

<file path=ppt/ink/ink1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43:31.488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</inkml:definitions>
  <inkml:trace contextRef="#ctx0" brushRef="#br0">171 56 16,'0'-5'54,"0"2"-1,-8-3-1,8 2-4,0-2-1,-9 2-2,1-2-5,8 2-6,-10-2-7,10 2-6,-8 4-8,0-5-4,-2 5-4,2-4-1,0 4-1,-2 4 0,2-4-1,0 5-2,-1-1 0,-8 2 0,8 4 0,0-6 0,0 6 1,1-1 0,8 1 0,-9 0-1,9 0 0,0-5 0,0 5 0,0-6 0,0 1 0,0 5 1,9-5 0,-9 0-1,8 0 1,1 0-1,-9 0 1,9-1-1,0 0 1,-1-4-1,-8 6 1,9 0 2,0-2-2,-1-4 0,0 4 2,10-4-1,-10 0-1,2 0 0,-2 6-1,0-6 0,2 0 1,-2 0 2,1 4 0,-1-4-1,1 0 5,0 5 3,-9-5 2,8 5 1,2 0 2,-10-5 2,8 10-2,0-4-1,-8-3-1,0 2 0,10 0-2,-10 5-1,0-5-1,0 0 2,0 0-2,0 5 1,0-7 3,0 3 2,0 4 2,0-6 1,-10 2 2,10 4 1,-8-5 1,0-1 2,-2 0 2,2 8 1,-1-8 1,0 0 2,1-4 2,-1 6 2,-9-2-4,10-4 1,0 0-3,-10 5-4,10-5-4,-2 0-7,-6 0-3,7-5-3,0 5-3,1 0-2,-1-4 1,0 4-1,9-6-4,-9 2-6,1 4-11,8-4-21,0-3-28,-9 2-28,9 1-33,9 0-40,-9-1-34,8-5-2,1 0 13</inkml:trace>
</inkml:ink>
</file>

<file path=ppt/ink/ink1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43:32.123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</inkml:definitions>
  <inkml:trace contextRef="#ctx0" brushRef="#br0">0 293 84,'0'0'78,"0"0"-25,0 0-15,0 0-8,0 0-4,0 0-2,0 0 0,8 0 3,-8 0 2,0 0 3,0 0 1,0 0-1,0-4-3,0 4-4,0-6-5,10 6-6,-10-4-3,0-2-4,8 2-2,-8-5-3,0 4 1,9-5-1,-9-1-1,0 2 0,8-1-1,-8 1 0,0-6 0,0 1 0,0-2 0,0 3 1,9-7 2,-9 4 0,0 3 2,0-7 2,0 10 3,0-5 5,0 6 2,-9-1 1,9 5 2,0-5 0,0 6-4,0-2-2,0 2-1,0-2 0,0 6-4,0-4-2,0 4-2,0 0 0,0 0 0,0 4 4,0 2 4,0-2 4,0 2 4,0-2 2,0 6 3,0-1-4,0 1-1,0 0-1,0 5-1,0-1-3,-8 1-2,8 0-1,0-1-2,0 5-3,0-4 1,0 6-1,0-2 2,0 0-1,0 1-1,0-5 0,0 4-1,0 1-2,0-2-2,0 2-1,0 0 0,8-6-1,-8 6-1,0-6 2,0 2-1,0-2 2,9-5-2,-9 6 0,9-4 0,-9-3-1,8 2 2,2-5-1,-10 5 0,8-5-1,0-5 2,2 5-2,-2 0 0,0-5-1,0 0-3,10 0-6,-9-5-12,0 0-16,-1 0-19,1 0-18,0 0-22,0-5-20,-1 0-21,0 7-27,-8-8-13,10 1 5</inkml:trace>
</inkml:ink>
</file>

<file path=ppt/ink/ink1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43:32.479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</inkml:definitions>
  <inkml:trace contextRef="#ctx0" brushRef="#br0">7 58 40,'0'4'65,"0"-4"-2,-9 0 0,9 0-1,0 0-4,0 6-3,0-6-6,0 0-6,0 0-4,0 0-6,0 0-2,0 0-3,9 0-2,-9-6-2,17 6-3,-9 0-2,2-4-4,6-2-6,-6 6-3,6-4 0,2-2-5,-1 2-1,1-1-1,0 1-7,-2-1-12,-6-2-18,6 4-20,2-2-25,-1-1-27,-8 2-29,8 4-13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5.23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7398D66-B57C-48C5-A0CB-42E8213D5E5F}" emma:medium="tactile" emma:mode="ink">
          <msink:context xmlns:msink="http://schemas.microsoft.com/ink/2010/main" type="inkDrawing"/>
        </emma:interpretation>
      </emma:emma>
    </inkml:annotationXML>
    <inkml:trace contextRef="#ctx0" brushRef="#br0">14 0 34,'0'0'36,"0"0"-2,0 0-7,0 0-7,-2 0-6,2 0-5,0 0-4,-3 0-1,3 0-1,0 1 0,-2-1-3,2 0 0,0 2 0,-2-2-4,2 1-6,-2-1-12,2 1-22,-3 1-25</inkml:trace>
  </inkml:traceGroup>
</inkml:ink>
</file>

<file path=ppt/ink/ink1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43:20.802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D0E8338-C748-485A-8DD2-E9BB6372D7EE}" emma:medium="tactile" emma:mode="ink">
          <msink:context xmlns:msink="http://schemas.microsoft.com/ink/2010/main" type="writingRegion" rotatedBoundingBox="894,39 28459,-1128 28821,7436 1256,8603"/>
        </emma:interpretation>
      </emma:emma>
    </inkml:annotationXML>
    <inkml:traceGroup>
      <inkml:annotationXML>
        <emma:emma xmlns:emma="http://www.w3.org/2003/04/emma" version="1.0">
          <emma:interpretation id="{A0701428-8810-4BC7-874C-FB2459767DE0}" emma:medium="tactile" emma:mode="ink">
            <msink:context xmlns:msink="http://schemas.microsoft.com/ink/2010/main" type="paragraph" rotatedBoundingBox="919,-26 21016,282 20988,2089 891,1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A36056-3637-4BFF-8629-414656A4C178}" emma:medium="tactile" emma:mode="ink">
              <msink:context xmlns:msink="http://schemas.microsoft.com/ink/2010/main" type="line" rotatedBoundingBox="919,-26 21016,282 20988,2089 891,1780"/>
            </emma:interpretation>
          </emma:emma>
        </inkml:annotationXML>
        <inkml:traceGroup>
          <inkml:annotationXML>
            <emma:emma xmlns:emma="http://www.w3.org/2003/04/emma" version="1.0">
              <emma:interpretation id="{A17678FA-DC1C-452B-B496-88035C488EFF}" emma:medium="tactile" emma:mode="ink">
                <msink:context xmlns:msink="http://schemas.microsoft.com/ink/2010/main" type="inkWord" rotatedBoundingBox="919,-26 2203,-6 2190,829 906,809"/>
              </emma:interpretation>
              <emma:one-of disjunction-type="recognition" id="oneOf0">
                <emma:interpretation id="interp0" emma:lang="en-US" emma:confidence="0.5">
                  <emma:literal>2nd</emma:literal>
                </emma:interpretation>
                <emma:interpretation id="interp1" emma:lang="en-US" emma:confidence="0.5">
                  <emma:literal>an d</emma:literal>
                </emma:interpretation>
                <emma:interpretation id="interp2" emma:lang="en-US" emma:confidence="0">
                  <emma:literal>in d</emma:literal>
                </emma:interpretation>
                <emma:interpretation id="interp3" emma:lang="en-US" emma:confidence="0">
                  <emma:literal>In d</emma:literal>
                </emma:interpretation>
                <emma:interpretation id="interp4" emma:lang="en-US" emma:confidence="0">
                  <emma:literal>Zin d</emma:literal>
                </emma:interpretation>
              </emma:one-of>
            </emma:emma>
          </inkml:annotationXML>
          <inkml:trace contextRef="#ctx0" brushRef="#br0">-2630 293 56,'0'0'73,"-9"0"1,9 0-4,-9 0-1,9 0-3,0 0-5,-9-5-2,9 5-6,0-5-1,-8 1-3,8-2-8,0 2-4,-8-1-6,8 0-4,0 0-9,0-5-4,8 5-3,-8-3-1,8-4-5,-8 4-2,9-2 0,9 0-2,-10-1-2,1 7 1,8-5-1,1 4 0,-10 0-2,10 0 1,-10 5 2,10-5 0,-10 5 0,1 5 0,0 0 1,-9 0 0,8 3 0,-8 8 1,0-1 0,0 3-1,-8 7 0,-1-5 0,0 9 0,-9-4-1,10 4 1,-10 0 1,10 0-1,-8 0 0,-2 0-1,9-3 0,0-3-1,1 2 0,-1-6 1,9 1 0,0-10 4,0 5-1,0-6 1,9-5-1,8 2 3,-8-6-3,9 0-1,-2-6 1,10 2-1,-8-1-2,8-5-2,-9 1-2,9-1-11,0 0-21,-8 0-25,-2 0-34,2 1-42,-1 0-37,1-1-11,-1-6 7</inkml:trace>
          <inkml:trace contextRef="#ctx0" brushRef="#br0" timeOffset="711.3173">-2163-14 14,'0'0'45,"0"0"-6,10 0-5,-10-5-5,0 5-6,8 0-4,-8 0-2,0-5-5,0 5-2,8 0-3,-8 0-2,0 5 1,0-5 1,0 5 3,0 0 0,10 5 4,-10-1 0,0 6-1,0 0-1,0-1-2,8 6-2,-8-1-1,0 1-2,0 4-1,0-4 0,0 3-1,0 3 1,8-7-3,-8 0 1,0 1-1,0-5 1,0-1-1,0 1-2,0-2 1,0-3 0,0-4 0,0-2 1,0 2-1,0-2 5,0-4-2,0 0 1,0-4-2,0-2-2,0-4 1,0 0-2,9 2 0,-9-7-1,9 0 2,-1-4 1,-8-1-1,9 1 2,0-5-2,0 3 1,-1-2-2,-8 8-1,9-5-1,0 7 0,-1-3 0,-8 1 0,8 7 2,-8-4 0,10 8 1,-10-6 1,8 6-2,0-1 0,-8 0-1,0 5 0,0 0-2,10 0 1,-10 0 3,8 0 0,1 5 0,-9 0 2,9 5 2,-9-2-3,8 4 0,1 1 2,-1 7-1,2-4-1,-10 2-1,8 2 0,0 3 0,-8-2 0,10-3-1,-10 2-7,8 0-16,0 0-22,-8-6-34,10 1-27,-10-2-15</inkml:trace>
          <inkml:trace contextRef="#ctx0" brushRef="#br0" timeOffset="1425.4793">-1521 74 42,'0'-4'64,"-9"4"-9,0-5-6,9-2-8,-8 7-11,-1 0-3,9 0-6,-9 0-2,1 0-5,8 0-1,-8 0 0,-2 7 0,10-2 4,-8-1 2,0 5 3,8 1 0,-10 0 1,10 6-2,-8-3-1,8 2-5,-8 5-3,8-1-3,0 1-2,0-1-4,8 0 0,-8 1-2,0-5-1,8-1 1,2 1-1,-10-2 1,8-3 0,0 0-1,2 0 1,-2-4 0,0-2 0,1-4-1,0 0 0,-1 0 0,1 0-1,0-4 0,0-2 0,-1-4 2,-8 0 1,9 0-2,-9-3-1,0-2 1,9-5 1,-9 1-1,0-4 0,8-7 1,-8 5 0,0-9-1,8 5 0,-8-1 0,0-3-1,0 3 0,0 1 0,0-1 0,0 7 0,-8-2 1,8 6 0,0 4 0,-8-5-1,-1 10 1,9-3 1,-9 7 5,1-4 6,8 6 9,-9-2 7,0 2 7,0-2 9,9 6 3,-8 0 2,-1 0-3,9 0 0,-9 6-2,9-2-4,-8 2-4,0-2-4,8 12-6,0-7-6,-10 5-2,10 1-4,0 5-2,0-1-5,0 6-2,10-2-1,-10 7-2,8-1 2,0 1-2,-8 3 3,9-3-1,0 4 0,8-5 1,-8 6-5,8-7-2,-8 2-10,8-6-21,-9 1-25,10-2-25,-10 3-29,10-8-40,0 2-42,-10-5-12,1-1 7</inkml:trace>
        </inkml:traceGroup>
        <inkml:traceGroup>
          <inkml:annotationXML>
            <emma:emma xmlns:emma="http://www.w3.org/2003/04/emma" version="1.0">
              <emma:interpretation id="{4369B474-F68D-4472-A5F4-CED520369DD3}" emma:medium="tactile" emma:mode="ink">
                <msink:context xmlns:msink="http://schemas.microsoft.com/ink/2010/main" type="inkWord" rotatedBoundingBox="3535,180 9012,264 8987,1904 3510,1820"/>
              </emma:interpretation>
              <emma:one-of disjunction-type="recognition" id="oneOf1">
                <emma:interpretation id="interp5" emma:lang="en-US" emma:confidence="0.5">
                  <emma:literal>function</emma:literal>
                </emma:interpretation>
                <emma:interpretation id="interp6" emma:lang="en-US" emma:confidence="0.5">
                  <emma:literal>finch on</emma:literal>
                </emma:interpretation>
                <emma:interpretation id="interp7" emma:lang="en-US" emma:confidence="0">
                  <emma:literal>fungi on</emma:literal>
                </emma:interpretation>
                <emma:interpretation id="interp8" emma:lang="en-US" emma:confidence="0">
                  <emma:literal>fundi on</emma:literal>
                </emma:interpretation>
                <emma:interpretation id="interp9" emma:lang="en-US" emma:confidence="0">
                  <emma:literal>stint on</emma:literal>
                </emma:interpretation>
              </emma:one-of>
            </emma:emma>
          </inkml:annotationXML>
          <inkml:trace contextRef="#ctx0" brushRef="#br0" timeOffset="-45813.6548">593 1432 70,'0'0'105,"0"0"-30,0 3-23,0-3-14,0 0-10,0 6-4,0-6-4,0 0-6,0 0-3,0 4-1,0-4-1,0 0 0,0 6-1,0-1 2,0-5-3,0 11 0,11-6-3,-11 0 1,0 0 0,0-1-3,0 8 1,8-7 0,-8-1 0,9 2 0,-9-1 1,10 0-1,-10 1 3,9-2-2,0-4 2,1 0-1,7 0 0,-7 0 0,-1 0-1,8-4-1,-7-2 0,8-4 1,1 0 0,-11-1 1,11-4 0,-1-6 1,1 0-1,-1-4-3,0-5 1,-8-2-2,7-4 0,2-4-1,-1-2 7,-8 1 12,7-1 7,-7 1 8,-1 6 6,0 5 5,10-2 4,-11 0-3,-8 8 1,9 3-2,1 1-1,-10 4-2,9 1-5,-9 0-7,0 4-7,9 6-4,-9-6-5,0 6-1,0 2-5,0-4-2,0 3-3,0 4-2,0 0 1,0 4-2,0 3 1,0-4 0,-9 7 2,9 7 1,-9-3-2,9 2 1,-10 5-1,1-1-1,9 6 1,-8 0-1,-3 4 1,3-3-1,-1 3 1,9 1 0,-9-1 0,-1 1-1,2 0-1,8-1 0,-9 2 0,9-2 0,-10-4 0,10 5 1,0-4 1,0-3-1,0-3-1,0 5-1,0-5 1,0-6-1,10 6 0,-10-6 0,9-5 1,-9 6 0,8-5 0,-8-2 0,10-4 0,-1 0 1,0 0 1,-1-5 0,3 0 0,6 0 0,-7-5 0,8 0-1,-8-6-1,7 2 1,11-2-1,-9-4 1,-2 0-1,2-6 0,-2-5 0,11 5 0,-9-4 0,8-2 0,-9 3 0,0-6-1,10 3-1,-9-3 1,-2-1-1,2 4 1,-1-3 0,0 5 1,1-7 0,-1 11 0,1-3 1,-11-3-1,11 7 3,-10-1 0,0 1 0,1-1 3,7 6 4,-17-6 3,10 6 4,-1-1 2,0 6 2,-9-5 1,8 5 0,-8 0 0,10-1-1,-10 5 2,0-4-1,9 0-1,-9 6-2,0-2 0,0 1-2,9 0 0,-9 0 0,0 5 2,0 0-1,0-6 1,0 6 1,0-5-1,0 5-3,0 0-2,0 0 0,-9 0-3,9 5-2,-9 1-3,9 4-1,-10-5 0,2 5-3,-1 5 1,0 1-2,-1 4 1,1 1-1,1 5 0,-2 1 0,1-3 1,-10 3-1,10 3 0,1-5 2,-1 7-2,-1-2 1,1 0 0,0-4-1,9 6-1,-10-7 0,10 1 0,0-1 0,0-4 2,0 0 2,10-1 3,-1-4 0,0-1 0,1 0-1,7-4 0,2-1-1,-1-5-3,9 1-5,1-6-16,8 0-27,-9 0-34,10-6-41,-10-4-40,11-1-36,-12 0-33,2-8-33,-1 3 3,1-3 22,-9 2 31</inkml:trace>
          <inkml:trace contextRef="#ctx0" brushRef="#br0" timeOffset="-45193.7983">1910 1009 3,'0'-9'128,"0"-1"-15,9-3-9,-9 4-4,0-1-6,0 1-5,0 2-5,0-3-4,9 4-5,-9 2-7,0-1-6,0 0-10,0 5-6,0 0-9,0 0-4,0 0-4,0 5-1,0 4 3,10 2 0,-10 5-2,0 4-1,0 1-6,0 5-1,-10-2-4,10 3-2,0-2-2,-9 1-3,9 5 0,-9-5-3,9 0-1,-8-1-1,8 1-3,-10-6 1,10 1 0,-9-1-1,9-4 1,-9-1-1,9 1 1,-10-6 0,10-1-2,0-3 3,-9-1-1,9 1-2,0-6 0,-8-6-1,8 1 0,0-4-1,0-1 0,0-7 1,8 2-1,-8-6 0,9-4-3,1-5 1,8 3 0,-8-3-1,7-5-1,2 3 3,-10 0 1,10 2 0,-2-2-2,2 2 3,-2 6 0,2 2 0,0 3-1,-10-4 1,10 9-1,-2-2 1,2 1 0,-11 5-1,11 0 1,-1-1-1,-8 5 2,7 1 0,-7 0 0,8 2-1,-9 3 2,9 3 0,-9 2 1,10 0 1,-10 1 3,1 5 0,-1 3 1,-1 2 0,-8 5-1,9-1 0,-9 1-1,0-1-1,10 7-1,-10-7-1,0 4 0,-10 3-2,10-2 1,0 1 1,-9-1-1,9 7 0,-8-6 1,-1-1 0,9 1 0,-10-1-3,1 2 0,9-6-2,-9-2-2,9 3-13,-10-3-19,10 2-28,0-5-31,0-1-31,10-5-33,-10 1-27,9-1-25,10-5-13,-10 0 11,8-5 20</inkml:trace>
          <inkml:trace contextRef="#ctx0" brushRef="#br0" timeOffset="-44826.3832">2833 1044 21,'10'-19'118,"-1"-3"-11,-9 3 0,9-2-2,1 0-3,-10 5-5,0 2-12,0-2-6,0 5-11,-10 1-10,10 1-7,-9-2-7,0 6-8,9-1-8,-10 1-6,1 5-2,1 0-6,-11 5-2,10 1-1,0 10 1,-10-7 0,11 7 1,-11 5 4,10 4 10,-1 1 7,-7 1 7,6 3 4,3 1 1,-1 0-1,0 4-5,-1-5-9,10 2-4,0 3-3,0-3-1,0-2-3,10 2 0,-10-2-1,9 2 0,8-8-4,-6 3-3,6-3-2,2-2-2,0-7 1,8 1-3,-1-7-3,-7-3 0,9-1-5,-1 0-21,1-10-34,0 0-44,-1-1-46,-1-3-53,12-12-64,-11 0-28,0 0 9,0-9 29</inkml:trace>
          <inkml:trace contextRef="#ctx0" brushRef="#br0" timeOffset="-44500.3384">3538 413 89,'9'-16'133,"-9"7"-16,8-3-11,-8 2-5,9 6-7,-9-1-11,0 0-15,0 5-12,0 0-8,0 5-4,-9 4 0,9 7 8,0-1 8,-8 12 4,-1-2 0,-1 10-1,1 2 0,0 4-5,-9 7-9,9-4-5,-10 7-4,10 0-4,-10 7-4,2-6-9,7-1-7,-8 0-3,8 1-4,-7-1-4,7-10-1,1 6-2,0-12-2,1 1-1,-3-4-13,3-2-23,-1-5-31,9-4-36,0-6-32,-10 2-38,10-7-35,0-7-23,0-3-9,0 0 15,0-3 24</inkml:trace>
          <inkml:trace contextRef="#ctx0" brushRef="#br0" timeOffset="-44071.3713">3309 1020 70,'0'-17'122,"0"4"-4,0-4-2,0 7-9,-9 0-6,9-1-10,0 6-14,0 0-16,0-1-14,9 2-14,-9-1-10,8 0-9,3 5-7,-3-6-5,1 6-2,10 0-1,-2 0-1,2 0-6,0 6-12,-2-6-15,11 0-18,0 0-17,-1 0-19,1 0-13,8 0-3,-9-6 7,1 6 12,8-5 15,-8 5 20,-1-5 16,10 0 14,-18-1 14,8 2 17,-9-2 15,9 2 15,-8-1 21,-2 0 16,-7-1 13,8 1 4,-9-1 1,1 1-1,-2 5-7,-8-5-8,9 5-7,-9 0-2,10 0 0,-10 5 6,0 0 4,0 6 6,0 0 0,-10 8-7,10-3-9,0 9-12,-9 7-12,1 0-11,8-2-7,-19 5-7,10 1-3,0 0-5,-1 7-5,2-8-3,-1 1-1,-1-5-1,1-1-1,0 1-4,-9 0-1,9-6-4,9 1-20,-9-6-33,-1-4-40,1 0-39,9-1-45,-8-11-53,8 2-41,0-6 0,0-6 22,0 2 31</inkml:trace>
          <inkml:trace contextRef="#ctx0" brushRef="#br0" timeOffset="-43887.3324">4104 691 42,'10'-30'158,"-1"9"-20,-9-1-35,8 7-25,-8 5-18,0 0-16,0 0-13,9 4-14,-9 1-9,0 5-10,0 0-19,10 5-29,-10 1-43,0-1-43,9 4-24,-9-3-7</inkml:trace>
          <inkml:trace contextRef="#ctx0" brushRef="#br0" timeOffset="-47255.0586">0 963 140,'-19'-5'182,"11"5"-23,-1 0-30,9 0-13,-10 0-7,1 0-2,9 0-6,0 0-10,-9 0-8,9 0-5,0 0 6,9 0 6,0-5 1,10 5-2,-1 0-8,10 0-12,8-4-18,1 4-18,-1 0-12,10 0-11,-10-7-6,9 7-4,-7 0-7,7 0-16,-9 0-34,11 0-43,-11 0-44,-8 0-43,8 0-41,-9 0-34,10 0-18,-10 0 17,-8 0 31</inkml:trace>
          <inkml:trace contextRef="#ctx0" brushRef="#br0" timeOffset="-42859.7946">4459 973 72,'0'4'157,"0"3"-22,0-1-37,-8-2-18,-2 2-7,1 3-1,0 2-2,-10-1-5,11 4-7,-11 2-9,1 6-7,0-8-8,9 7-10,-10 0-7,2 0-5,6 4-3,3-4-4,-11-2-1,10 3-2,1-3-1,-2 2 1,10 1 2,0-1 2,0-7 3,0 2 4,0-1-1,10-6-1,-2 8-2,1-12-3,10 0-3,0 0-2,-2-5 0,11-5 0,-10 5-1,10-10 2,-11 4 0,11-8-1,-1-2-2,-8 0 2,7 1-1,-7-6 2,0 1-2,-1 0 1,-8-11 0,7 1-1,-17-2-3,9-4 0,-9 5 1,0-5 1,0 4 1,-9 2 1,9 6 0,-17-3 0,7 6-1,1 1 0,-10 4-2,10 1 0,-10 9 1,11-4 1,-10 10 0,8-4-2,1 8 2,-9-4 0,9 10-1,0-4-3,9 4 0,-10 1 1,10-1-3,0 5 0,0-3-1,0-3 0,0 6-3,10-4-4,-1-1-6,0-1-5,1-3-7,-2-1-9,11 1-3,-1-1-4,1-5-1,-2 0 1,2 0 3,8-5 7,-9-1 8,9 1 5,1-4 8,0-1 5,-1-3 7,1 4 2,-1-6 2,1-1 2,-1 1-1,1 5 0,-11-6-1,11 5 1,-1 1 0,-8 1 0,-1-2 1,1 6 5,-2-1 2,2 6 5,-11 0 2,11 0 2,-10 6 2,1 5 1,-1 3-3,-9 2 0,9 5-1,-9-1 4,0 6 3,0 6 5,0-2 7,0 1 3,-9 0 2,9 4-1,-9 1-1,-1 0-5,1-1-6,-10-3-5,11-2-4,-1 1-4,-1 0-5,-7 1-2,8-7-2,-1-4 0,1-2-2,0 3-1,-1-7 3,10-5-2,-9 1 0,1-1-1,8-5 2,-10-5 0,10 0 2,0 0 1,-9-11-1,18 7-1,-9-13-1,10 3-2,-10-7-2,8-4-1,11-1 0,-10-10-1,10 1-3,-2-8 0,2 3-1,-2-1 0,11-5 0,0 4-1,-10 1 2,10 6 1,-11-3 2,11 8-1,-9 6 1,-2-3 2,2 6 0,9 5 1,-20 2-1,11 4 2,-1 4-2,0 1 2,-9 5-1,1 5 1,8 6 1,-10-2 1,3 7 0,-3 5 1,1-1 3,-9 6 3,10 0 1,-1 4 3,-9 7 2,0-6 2,9 4-3,-9 1-2,-9 0 0,9-1-2,0 3-4,-9-8-2,9 7-1,-10-7-2,10 0-2,-9-4-7,1 4-16,-3-3-34,3-1-46,-1-1-65,0-4-60,-1-1-28,1-4-1,-9 5 25</inkml:trace>
          <inkml:trace contextRef="#ctx0" brushRef="#br0" timeOffset="-47538.7016">1005 212 20,'0'0'41,"0"0"1,0 7 1,9-7 0,-9 0 1,0 0 1,0 0-3,0 0 0,0 0-3,0 0 0,0 0-4,10 0-1,-10 0-1,0 0-1,0-7 1,0 7 1,0 0 1,0 0 1,0-5 1,0 5-1,0-4-1,0-1 1,0 0 1,-10-1 1,10 1 2,0-1 0,0-4 3,0 5 0,-9-4-1,9 3-3,-8-4-1,-3-1 0,3 0 2,8 7 3,-18-11 3,8 4 2,2 1 4,-11-1-4,10 1-5,-10 6-9,2-8-5,-2 3-8,1 3-8,0 1-4,-10-5 0,11 10-4,-2-5-1,-9 5-1,9 0 1,2 0-1,-11 5-3,10-5 1,0 10 0,-9-5 0,8 6 0,-9 0 0,11-2-1,-2 12 1,-9-5 1,11 8 3,-11 3 2,9-2 0,-8 12 4,10-2 8,-2 6 15,0 2 15,-9 1 20,11 3 22,-2 4 18,10 1 8,-10 5 0,2 4-8,7-4-10,1 4-13,-8 1-13,7-1-10,1 1-9,0-5-7,-1 0-8,1-6-7,1 0-7,-3 1-7,3-11-6,8 5-3,-9-9-2,0 4-2,-1-6-2,10-5 3,-8 2 0,-1-7-1,9-4-1,-10-1-1,1 0-2,9 1-1,-9-10 0,-1 5 0,10-7-3,-9 2 1,1-6-10,8 0-29,-9-5-60,-1 0-74,10-10-76,-9 4-67,9-8-61,9-2-49,-9-5 7,10-4 47,-1-7 60</inkml:trace>
        </inkml:traceGroup>
        <inkml:traceGroup>
          <inkml:annotationXML>
            <emma:emma xmlns:emma="http://www.w3.org/2003/04/emma" version="1.0">
              <emma:interpretation id="{196F6AAC-2002-4D7A-A55B-D23898C0D030}" emma:medium="tactile" emma:mode="ink">
                <msink:context xmlns:msink="http://schemas.microsoft.com/ink/2010/main" type="inkWord" rotatedBoundingBox="9926,538 15975,631 15956,1893 9907,1800"/>
              </emma:interpretation>
              <emma:one-of disjunction-type="recognition" id="oneOf2">
                <emma:interpretation id="interp10" emma:lang="en-US" emma:confidence="0.5">
                  <emma:literal>Execution</emma:literal>
                </emma:interpretation>
                <emma:interpretation id="interp11" emma:lang="en-US" emma:confidence="0">
                  <emma:literal>Executions</emma:literal>
                </emma:interpretation>
                <emma:interpretation id="interp12" emma:lang="en-US" emma:confidence="0">
                  <emma:literal>Evection</emma:literal>
                </emma:interpretation>
                <emma:interpretation id="interp13" emma:lang="en-US" emma:confidence="0">
                  <emma:literal>Enervation</emma:literal>
                </emma:interpretation>
                <emma:interpretation id="interp14" emma:lang="en-US" emma:confidence="0">
                  <emma:literal>Enation</emma:literal>
                </emma:interpretation>
              </emma:one-of>
            </emma:emma>
          </inkml:annotationXML>
          <inkml:trace contextRef="#ctx0" brushRef="#br0" timeOffset="-42111.6781">6580 535 8,'-9'0'146,"-1"0"-17,2 0-15,-1 0-9,-1 7-5,1-7-2,9 0-9,-9 0-11,9 0-11,0 0-7,0 0-10,9 0-5,10-7-7,-10 7-4,18 0-5,1 0-2,-1-3-3,18-3-4,-9 6-1,20 0-7,-10-5-5,9 5-3,-1-5 0,10 0-2,-9 5-5,0-6 0,-9 1-5,8 0-15,-8 1-24,-9 4-23,-1-7-23,0 4-32,-17-3-38,9 1-38,-20-1-9,2 1 7</inkml:trace>
          <inkml:trace contextRef="#ctx0" brushRef="#br0" timeOffset="-41586.0716">6716 546 46,'-8'6'100,"-1"0"-29,-1 3-16,1-3-5,1 4-1,-1 0 1,-1 7-2,1-4-1,9 4-1,-9 4 4,-1 3 3,1 2 0,1 5 1,-2 0 0,1 5-1,-9-1-2,8 6-1,-7 6 4,7-6 1,-8 6 4,-1-7 0,2 6 4,-2 1-1,0-6-1,2 6-3,-2-12 2,2 6-2,7-5-2,-8-6-1,8 2-1,1-2-3,1-3-2,8-7 3,-11 1 5,11-1 5,0-3 5,0-8 11,0 6 13,0-4 11,0-5 6,11 4 6,-11-7-2,8 3-8,11-6-15,-10 0-17,10 0-18,-2-6-15,2 6-13,9-3-8,-1-3-7,-1 2-4,12-2-3,-11 1-1,10-6 1,-1 6-2,0-6 1,0 8-3,2-8-2,-2 5-1,1-4-3,-10 0 0,10 4-4,-10-3-8,1 3-16,-1-4-26,1 5-31,-11-5-38,11-1-39,-9 6-39,8-5-30,-9 1-15,0 3-12,-9-5-2,10 1 3,-10-1 5,10 0 1,-19 2 16,8-1 26</inkml:trace>
          <inkml:trace contextRef="#ctx0" brushRef="#br0" timeOffset="-41254.6749">6727 1117 23,'-11'0'103,"3"0"-12,-1-5-7,-1 5-5,1 0-8,9 0-8,-8 0-10,8 0-9,0 0-4,0 0-4,0 0 0,0 0 0,8 0 0,1-6 1,1 6-4,7 0-5,-6 0-5,6 0-7,2 0-4,0 0-6,-2 0-4,2 0-2,9 0 0,-1 0-14,-9 0-19,9 0-30,1 0-39,-1-4-50,1 4-38,-1 0-7,1-6 10</inkml:trace>
          <inkml:trace contextRef="#ctx0" brushRef="#br0" timeOffset="-40593.0505">7384 1065 88,'0'0'106,"0"0"-6,0 0-4,-9 0-1,9 0-4,0 0-6,0 0-7,0 0-6,0 0-8,0 0-8,0 0-10,0 0-9,0 0-7,9 6-6,-9-1-5,10 1-1,-1 3-2,-1 2 2,2 4-2,-1-5 2,0 10 1,0 3 0,-9-4-2,10 3 1,-10 2-2,0 3-3,-10-3-1,10 2-4,-9 0 1,0 0-2,0-7 0,-1 8-2,2-5 0,-11-9-2,10 9-1,0-12 0,-1 5 0,1-4 1,9-1-1,-8-5-1,8 0 0,0-5-1,0 0-1,0-5-1,8-6 0,11 2 0,-10-3 1,10-7-1,8-3 0,0-2-2,0-3-1,11-3 1,-11-5-2,10 3 0,-10-3 1,9 3 1,-8 2 2,0 0 1,-1 3-1,-1 1 2,2 0-1,-9 11 2,0-6-1,-11 10 2,10-3 2,-8 4 0,-1 4 0,-1-5-2,-8 8 1,10 3-1,-10 0 0,0 0 2,0 3 1,0 3 0,0 5 2,-10 4 2,10-6 3,-8 12 0,-1-4 2,-1 3 3,1 5 3,-8-5 5,6 6 4,3 1 2,-1-3 3,-1 3-1,1-2 1,0-4-4,-1 5-4,10-1-4,0-3-4,0-3-2,0 2-3,0-5-3,10-1-2,-1 0-1,0-4-1,10-1-4,-11-1-7,11-3-18,-1 0-29,1-6-37,-1 0-37,10 0-36,-11-12-29,11 8-20,-1-11-12,1-1-8,0 0 17,-1-4 22</inkml:trace>
          <inkml:trace contextRef="#ctx0" brushRef="#br0" timeOffset="-38386.5721">8261 1138 28,'0'-11'105,"0"6"-11,0-5-13,0 4-13,-8 6-12,8-4-12,0 4-9,0 0-8,-9 0-6,9 4-3,0-4-4,-10 6-2,10-1-1,0 0-1,0 0 2,0 0-2,10 1 1,-10 3-1,9-3 2,-9 0-2,8-2-1,2 3-3,-1-7-2,0 0 2,10 0-2,-11 0-1,11 0-2,-10-7 1,10 3 1,-10-2-2,9 0-1,0-3 4,-9-2 3,1 1 6,-2-1 5,1 1 5,1-4 8,-1 3 6,-9-5 0,9 5-1,-9 2 0,-9-6-5,9 9-5,-9-5-7,-1 8-6,1-3-4,1 2-3,-2 4-2,1 4 2,-9 2 0,0-3 3,-1 8 3,1 0 0,-1 8 2,2-3 1,-2 6 3,0-2 2,11 5 3,-11 1 0,10 5 1,-8-4-1,6 3-3,3-6-3,-1 8-4,9 0-1,0-8-2,0 3 0,0-2-3,9 2 1,-1-8 0,3 2-1,6-7-1,-8 7 0,10-10 1,8 0-2,-8-7-2,7 2 1,-7-1-2,9-10-1,8-1-1,-9 6 1,1-10 0,-1 0-1,1-5-1,0-1-3,8-4-6,-9-1-8,1-10-8,8 4-6,-8-8-5,8 4-4,-8-5-1,8 1 5,-9 0 4,1 3 7,8 0 5,-8 2 8,-1 4 5,1 0 4,-11 5 2,11 2 1,-9 8 0,-11-3 1,11 4-1,-10 4 0,10-1 0,-10 7 2,-1 0 1,2 7 1,-10-1 0,9 4 2,0-1 2,-9 2-1,0 4 1,0 1-1,0-7-1,0 13 1,0-8-1,0 2 0,0-1 1,0-4 0,0 4 2,-9 2-2,9-8 1,0-4 1,-9 5 0,9-4 1,0-1 6,0 1 10,0-3 5,0-3 4,0 0 0,0 0-1,9-3-7,-9-3-8,9-5-9,-9 1-2,0-1-2,10-3-4,-10-2 0,9 0-1,-9 1 0,8-6-1,-8 6 1,0-1 2,0 0 2,0-3 5,0 8 3,0-3 2,-8 4 2,8-3 1,-9 4 0,-1 4-4,-8 0-4,8 0-1,-7 5-2,7 5-1,-8 0-3,-1 0 1,2 4 0,-2 8-1,0-2 3,2 6-1,-2 0 2,10-1 1,-9 0 1,9 6-1,-10 4-1,10-4 0,1 1 0,-1-3-3,9 8 1,0-7 0,0 6 0,0-5 2,0 0-2,9-1 1,-1-4 0,1 1 1,1-3 0,8-3-3,0-1 1,1-5-2,-1-4 1,1-1-2,8-1-1,-10-4 0,11 0 2,0-4-1,-10-1 0,10-7 0,-2 3 0,2-6-1,-1-2-1,1-2-2,-1-2 0,-8-4 1,9-2 0,-11-3 1,11-1-1,-9 4 2,-2 3-1,2-6 0,-2 3 0,-7 6 1,-1-4 1,0 4 1,1 6 1,-1-5 0,-9 3 2,8 3 2,-8 4 0,11-1 2,-11 6 2,0-6-2,0 6 0,8 5-2,-8-6-2,0 6-1,-8 0-2,8 0 1,0 6 0,-11 5-2,3-6-1,8 5 0,-9 6 0,-1-2 0,1 3 1,0 3 2,-1 0-2,2 1 1,-1-1-2,9 1 0,-9 6 0,-1-8 0,10 7 0,0-6 0,0 1 0,0 5 1,0-6 0,0 1-1,0-5 0,10-2 1,-1 2 0,0-5 1,-1 0-1,11-2 2,-10 1-1,10-5-1,0-5-1,-2 0-1,2 0-1,8 0 0,-9-5 2,1-5-1,8 1 0,-9-2 1,0 0 1,1-5-1,-1-4-1,1-1 1,-2-3 0,2 3-1,0-11 0,-2 7 2,-7-2-1,8 3 0,-10-3 2,3 1-1,-3 6 4,1-1-2,-9 2 4,10 3 4,-1 0 2,-9 5 3,0 2 4,0 4 0,8-5 0,-8 10-3,-8-6-3,8 6-2,0 6-3,-9-1-2,9 5-1,-10-1-1,1 2 2,1 5 0,-3 4 0,11-5 3,-8 6 0,-1-1 1,0 3-1,-1-4-2,10 6 0,0-4-3,0 0-1,0-1 2,0 1-2,0-1 0,0 1 2,10-6 0,-1 6-1,8-12 1,-6 8 0,6-7-1,2 1-3,0-6 0,7 1 1,-7-3-2,8-3-1,1 0 2,-1-3 0,1-3-1,-1-5-1,0 1-1,0-1 0,1-3-1,-1-7 1,1 0 1,-1-5 0,1-5 0,-1 1 0,1-10 0,0-1-2,-1-7-2,-1 2 1,2-5-1,-9 3 2,8-3-2,-9 6 2,0-5 1,1 2-1,-1 7 1,1-5-1,-11 11 1,1-3 0,1 8 2,-10-1-1,9 4 3,-9 8 4,9-2 4,-9 7 3,0-3 5,0 7 3,0 0-1,0-1-3,0 2-3,0 4-1,0 5-6,0-6-2,0 6-1,0 0-2,-9 6 1,0 4-2,-1 1 1,1 3-2,1 2 1,-1 9 2,-10-4 2,0 9 1,10 2 2,-9 0 2,0 8-3,-1 1 0,2 0 0,-11 6-2,10 5-2,0-8-2,8 7 1,-7-4 1,-2 0-3,10-2 1,-1 2 1,1-6-1,0-5 0,9-1-1,0 3 1,0-14 1,9 2-1,0 0 1,1-5 1,7-6-2,11-6-1,-9 2-2,8 0-1,1-11-3,8 0 0,0-5-1,-8-1 1,8-5 1,1 2-1,0-12 2,0 6-1,-10-6 3,9-4-2,-8-2 1,8-3 1,-8 0 1,-1-5 0,-9 3 1,1-4 2,-1 5-2,-9 4 1,10 3 3,-10-2 0,-9 5 0,8 6 3,1-1 2,-9 0-2,0 7 1,10-2-1,-10 6 0,-10 0-4,10 5 1,-9 5-3,9 0-1,-8 6 2,-1 4-1,-1 2-1,1 2 1,0 3-1,-9 2 2,9 3-3,-1 3 0,1-5 1,0 6-1,1-5 0,8 0 0,-11 0 0,3-1 0,8-4 1,0 0-2,-9-1-1,9-4-5,0-1-8,0-5-14,0 0-23,0 0-31,0 1-37,0-11-39,9 6-33,-9-6-22,0-6-13,8 6-4,3-11 5,-11 1 4,0 0 0,8 0 15,-8-5 23</inkml:trace>
          <inkml:trace contextRef="#ctx0" brushRef="#br0" timeOffset="-38103.6148">10428 866 140,'-27'-5'150,"-1"-1"-25,9 6-15,-8-5-10,9 5-6,0 0-8,9 0-9,0-6-5,-1 6-3,1 0-2,9 0-6,0-5-6,0 5-8,9 0-11,10 0-12,0-5-10,7 5-6,1-3-4,11 3-2,-2-7-12,1 3-24,-1 4-29,10-6-32,-1 1-32,2-5-31,-11 4-21,19-4-3,-19 0 10,9 0 20,2-1 27</inkml:trace>
          <inkml:trace contextRef="#ctx0" brushRef="#br0" timeOffset="-37968.5313">11068 680 62,'17'-5'105,"2"-6"11,-10 8-1,1-4-2,-1 3-5,0 4-7,1-5-15,-10 0-13,8 5-13,-8 0-13,0 0-13,0-6-11,9 6-9,-9 0-7,9 0-7,1 0-15,-10 0-32,9 0-41,10 6-56,-11-6-50,11 0-24,-1 0 1</inkml:trace>
          <inkml:trace contextRef="#ctx0" brushRef="#br0" timeOffset="-36899.7662">11644 779 2,'0'9'135,"-9"-4"-28,-10 6-22,11-1-9,-11 0-4,10 0-6,-10 6-13,-8 0-9,9-1-6,-1 5-8,1 1-3,-10 6-4,11-8-4,-2 7-5,1-6-1,-1 7-5,11-3 0,-11 2-3,10 0-1,1-5-1,-3 4-2,3-4 1,8 0-2,0-5 0,0-2 0,0 2 0,8-5 0,3 3-1,-3-9 1,1 0 0,10 1-1,-2-1 1,2-5 0,9-5 0,-11-1 1,2 1 0,0-4 1,8-1 0,-9-1-1,1-5-1,-2-5 1,2 1 1,0-4 0,-2-3 0,2-4 2,-10 1 3,9-1 5,-9 0 8,-9 1 7,9 3 3,-9 1 3,0 6-1,-9-1-4,9 0-7,-9 12-7,-1-7-6,-7 5-4,8 3-1,-1 1-3,-7 7 0,-2 0 1,10 0 0,-10 7-1,11-4 1,-11 2 0,10 6-1,0 0-2,-1-1-1,1 0 0,1 0 0,-2 0-2,10 1-2,0-1-4,0 0-4,0 0-5,10-3-6,-10-3-3,8 1-2,11 0 0,-10 0 0,0-5 5,10 0 2,-2 0 2,2-5 5,8 0 2,-8-4 5,7 2 3,-7-3 2,9 0 2,-1 0-2,1-1 4,8-5 0,-8 6-1,-1 1 1,1-7 1,-11 5 2,11 3 0,-9-3-1,-2 0 1,2 6 0,-10 0 1,9-1 2,-9 6 2,0 0 1,-9 6 5,10-1 0,-10 5 0,0 0-1,0 10-1,0-3-2,0 3 0,-10 5-1,1 1 1,9 5 2,-9-4 3,1 3 3,-2-6 4,1 8 2,0-6 0,-1-1-2,1 1-2,1-6-5,-3 1-5,3-1-2,8-4-2,-9 0-2,0-6-1,9-1 0,0 2 2,-10-6-3,10 0 0,0-5 1,0 0 0,0 0 0,0-5-1,0 0 1,0-6-2,10 2-2,-1-6 0,0-2 0,-1 4 0,3-14 1,6 2 0,2-2-1,0-3 1,-2-1 0,11-5-2,-9 4 0,8-3 1,-1-1 1,2 5 0,-9 5-2,8-5 2,-9 11 1,9-5-1,-8 9 1,0 2 0,-10-3 2,9 7-2,0 0 0,-9 4 1,1 6 0,-2 0 0,1 6 1,1 4 4,-1 0 1,-9 1 0,9 9 6,-9 1 2,-9 6 1,9-3 2,0 6 1,-9 2-1,-1 0 0,1-4-2,1 9-2,-2-7-1,1 2-4,0-2-1,0 2-3,-1 0 0,10-8-3,-8-4-1,8 7-2,-9-6-4,9-7-15,-10 2-32,10 0-42,0-1-61,0-5-58,0 0-30,0-5 0,0 0 21</inkml:trace>
        </inkml:traceGroup>
        <inkml:traceGroup>
          <inkml:annotationXML>
            <emma:emma xmlns:emma="http://www.w3.org/2003/04/emma" version="1.0">
              <emma:interpretation id="{8FB20DA6-6C82-4B29-8097-75B83F940745}" emma:medium="tactile" emma:mode="ink">
                <msink:context xmlns:msink="http://schemas.microsoft.com/ink/2010/main" type="inkWord" rotatedBoundingBox="17163,294 21015,353 20995,1645 17143,1586"/>
              </emma:interpretation>
              <emma:one-of disjunction-type="recognition" id="oneOf3">
                <emma:interpretation id="interp15" emma:lang="en-US" emma:confidence="0.5">
                  <emma:literal>Content</emma:literal>
                </emma:interpretation>
                <emma:interpretation id="interp16" emma:lang="en-US" emma:confidence="0.5">
                  <emma:literal>Con tent</emma:literal>
                </emma:interpretation>
                <emma:interpretation id="interp17" emma:lang="en-US" emma:confidence="0.5">
                  <emma:literal>Content t</emma:literal>
                </emma:interpretation>
                <emma:interpretation id="interp18" emma:lang="en-US" emma:confidence="0">
                  <emma:literal>Contend t</emma:literal>
                </emma:interpretation>
                <emma:interpretation id="interp19" emma:lang="en-US" emma:confidence="0">
                  <emma:literal>content t</emma:literal>
                </emma:interpretation>
              </emma:one-of>
            </emma:emma>
          </inkml:annotationXML>
          <inkml:trace contextRef="#ctx0" brushRef="#br0" timeOffset="-6112.6401">14396 308 14,'0'-5'56,"0"0"7,0 0 3,0 0 4,-8 0-2,8-5-3,0 1-6,-9-1-9,9 0-1,0 1-4,-9-1-3,1-4-3,8 4-3,-9 0-2,0-1-7,-8 1-6,9 2-1,-10-2-3,10 0-1,-10 5-4,0-5 0,2 5-4,-2 2-1,1-3-2,-9 6-1,8 0 0,-8 0-2,10 6-1,-11-3 0,1 7 0,0 0 0,0 0 0,0 5 0,0-2 1,0 8 3,-9 3 2,9 5 7,0 0 6,-8 6 6,7 4 5,-7-1 7,8 11 1,-8 4 1,7 2-5,1 3-4,8 0-3,2 6-7,-2-1-3,10-6-4,0 2-1,-2 1-2,20-8-2,-10-3 1,8 1-2,10-11-1,-2 0-1,10-1 1,0-8 0,1-2-2,7-2-2,0-8 1,1-3-1,0 0-2,0-5 0,-1-6 1,1 1 0,-1-5-2,2 0-2,-10 0-5,8-5-14,-8 1-28,9-6-30,-9 0-40,0-5-48,0 2-55,0-7-21,-1 0 9,-7-1 21</inkml:trace>
          <inkml:trace contextRef="#ctx0" brushRef="#br0" timeOffset="-5669.7436">14456 907 44,'-8'10'47,"-10"0"2,10-1 0,0 5-1,0 1-4,-10 5-3,9 0-8,0-2-8,1 8-4,-1-7-4,0 5-3,0 1-5,9-1 1,0 0-2,-8 0-1,8-3 1,8-2 0,-8 0 2,9 1 2,0-5 2,0-2 1,-1 3 1,1-6 1,8-6-2,-7 2-2,6-3-1,10-3-2,-8 0-2,-1-3 0,9-3 1,-8 2 4,-2-6 4,2-6 2,0 3 2,-2-2 2,-7 0 0,8-5-2,-8-3-2,0-3-3,-9-3-1,0 6-3,0-7 0,0 5-2,-9 1-1,0-6-3,-8 12-2,8-2 0,-7 0 0,-2 5-5,0 1-5,2 5-14,-2 5-16,1-8-26,8 8-30,-8 4-34,7 0-40,2 0-10,0 0 7</inkml:trace>
          <inkml:trace contextRef="#ctx0" brushRef="#br0" timeOffset="-5084.3486">14742 897 44,'10'0'92,"-2"0"-15,1 0-10,-1 0-7,1 0-1,0 4-4,-1 2-6,2 4-4,-2 0-5,0 4-1,2 1-4,-2 4-5,0 6-5,2-6-7,-10 11-4,0-7-1,8 7-5,-8 0-1,-8-7-1,8 6-2,0 1 0,-10-6-1,2 1-1,0-1-1,8-5 1,-10 7 1,2-13 0,0 2 2,8 0-1,-10-1 1,2-9-4,-1 5-1,9-5 2,-9 0-2,1-5 0,8-5-3,0 0 1,-9 0 0,9-5-3,0-4-1,9-1 0,-9-5-1,8 2-1,1-8-4,0-2 2,-1 3-2,10-8 2,-10 4 2,10-1 4,0 1-1,-2-1 4,2 6-1,-1-1 1,1 1 0,-1 10 0,0-6 1,1 6 0,-10-1 1,10 0 2,-1 5-1,-8 2 1,-1 2 1,9 0 1,-7 2 0,6 4-1,-6 0 2,6 0 0,-6 0 0,6 10 0,-7-4 2,0 2 0,8 7 1,-8 0 1,-9 4-2,9 6 1,-1-7-3,1 8-2,-9-3-2,0 2 0,0 0 1,0-2-1,0 3 0,0-3-1,0-3 1,-9-1-4,9 1-6,-8-2-16,8 3-22,0-7-25,-9-4-41,9 6-46,-9-3-19,9-3 3</inkml:trace>
          <inkml:trace contextRef="#ctx0" brushRef="#br0" timeOffset="-4030.1393">15385 862 48,'0'0'77,"0"0"-7,0 0-10,0 0-9,8 0-9,0 0-9,0 0-8,10 0-5,0 0-7,8-3-3,-9 3-3,17 0-3,-8 0-2,0 0 1,9 0 0,-9 0-3,10 0-1,-12 0-7,12 0-17,-10 3-26,-1-3-38,1 0-29,-8 0-15</inkml:trace>
          <inkml:trace contextRef="#ctx0" brushRef="#br0" timeOffset="-4334.0006">15627 852 25,'0'0'50,"0"0"11,0 0 8,0 0 1,0 0-3,0-3-8,8-2-12,-8 0-10,0-5-9,0 0-5,10 2-5,-10-8 0,0 1-4,8 1-5,-8-6-2,0 1-1,8-6-2,-8 1-1,0-4-1,10 2 1,-10-3-1,8 0 0,-8-6 1,8 6 3,-8-4 4,8-2 3,-8 6 6,10 4 3,-10-4 2,8 6-3,-8 3-1,0 0-4,9 1-1,-9 9-2,0-5 1,0 6-1,0-1-2,0 4-1,9 2-2,-9 0-2,0 4-4,0-5 0,0 10-2,-9-5 0,9 8 0,0 4 3,0 1 1,-9 7 1,1 4 1,8 1 2,-10 3 3,2 1 1,0 6 2,0 4 0,-2-1 3,2 8-1,-10-8-1,10 10-2,-1-4-2,-8 5-3,8-4-3,1 4-1,-2-1 0,2-4-2,0 4 2,-2-4-1,2 0 2,0-5-2,8 0 0,0-1-1,-10-2-1,10-3 0,0-4-1,0-1-1,10-3 2,-10 1 0,8-8 0,-8 2-1,18-5 2,-10-1-1,0-4-1,10 0-4,-1-5-4,1 0-9,0-5-17,-2 0-19,2-5-20,8-5-27,-9 0-26,0-4-22,1-6-25,-1 5-2</inkml:trace>
          <inkml:trace contextRef="#ctx0" brushRef="#br0" timeOffset="-3525.6504">16008 878 45,'-9'0'40,"9"5"-3,0 0-5,-8 0-4,8-5 1,0 4 0,0 0-1,-10 2-1,10-6 1,0 4 0,10 2-2,-10 0-4,0-2-1,8 0-4,1-4-4,0 5-1,-1-5-5,1 5-1,9-5-3,-10 0 2,0-5-3,2 5 1,-2-5-1,10 1 3,-10 0-1,0-2 2,2-4 3,-2 4 1,1-2 1,-9-2 1,8-1 1,-8 1-3,0 0 0,0 2-2,0-2-1,0 0 0,-8 0-2,8 0 0,-17 7-1,7-3-1,2 6 1,0 0-2,-10 0 0,0 0 0,10 6-1,-10-3 2,1 4 1,9 1-1,-10 7 3,0-5 1,10 8 3,-10 3 3,10-3 0,-8 8 1,6-3-1,2 7 1,-1-5-2,0 3-3,9 1 3,-8 1-2,8-5 1,0-1-2,8 0-2,1 0 1,0-3-4,-1-2 0,10-5-3,-10 0 0,18 0-1,-8-2-11,8-8-14,-1 1-22,-7-5-30,8 0-37,0-5-44,0 1-14,0-8 2</inkml:trace>
          <inkml:trace contextRef="#ctx0" brushRef="#br0" timeOffset="-2910.5144">16441 775 12,'0'-5'40,"0"5"-6,0 0 4,0 0 8,-8 5 8,8 0 6,0 0 1,0 1-2,-9 4-8,9 0-8,0 3-9,0 7-6,-9-5-7,9 9-5,0 0-4,-9 0-4,9 1-2,0 4-4,-8-4 2,8 4-3,-8-6 2,8 2 0,-10-1 0,10 0 1,-8-4-1,8-1 1,-8-4-1,-2 0 1,10 1-1,-8-3 1,8-3-2,-8-5 2,8 0-2,-10-1 1,10-4-2,0 0 0,0-4-1,0-1-1,0-5-3,10 1-2,-2-10 0,0 3 0,10-7 0,0-7-1,-2 0 0,2-4-1,8 0 1,1-4 1,-11 4 1,10 4 1,-8-4 1,8 5 0,-9 3 0,1 8 0,-2-5 0,-6 7 2,6 1 1,-6 1 0,-2 4 1,0 0 0,1 0 0,0 6 0,-9-1 0,0 5 1,0 0 3,0 5 0,0 3 2,-9 4 1,9-2 0,-9 8 1,1-3-2,0 9 0,-10-4-1,10 3 0,-2 8 0,-6-7 1,6 5 2,2 0 1,-1-4 3,1 4 0,-1-5 2,0-5 0,1 6 2,8-5 0,0-2-1,0-2 0,0-2-3,0 2 0,8-8-3,1 3-1,0-1-3,8-6-3,-9 2-2,10-6-5,8 0-12,-8 0-24,7 0-28,-8-10-43,10 4-48,-1-4-25,-8-3-1</inkml:trace>
          <inkml:trace contextRef="#ctx0" brushRef="#br0" timeOffset="-2342.099">16857 1214 31,'0'15'66,"0"-6"-2,0 1-2,0-1-5,0 2 3,0-1-2,9-5-6,-9-1-6,8 1-5,2-5-7,6 0-11,-6 0-8,6 0-5,-6-5-2,6 1-3,2-8 0,-1 4 0,1-2-2,-1-5 1,0-3-1,1-8-2,-2 3-1,2-13 0,0 3-2,-1-7-1,9-3-1,-8-5 3,8-6-4,-10-1 3,10-3-1,-8 0 1,8 0 1,-9 0 0,1-1 1,-2 6 0,2-2 0,-10 7 0,10 3 1,-9 6 0,-1 6 4,-8 4 2,9 4 0,-9 6 1,9 5-1,-9-1 0,0 5-3,0 4-1,-9 6 4,0 0 1,9 11 5,-8 9 5,-1 0 6,-9 8 5,10 6 5,-10 1 1,10 7 1,-10 3 4,2 3-1,-2 1 0,10 5-4,-10 0-1,1 4-5,-1-4-3,10 5-5,-10-6-6,10 0-5,0-4-1,-2 0-3,10-5-1,-8-1-2,8-3 0,8-7-1,-8-4 1,10 1-1,-2-6-1,0-5-1,2 2-8,6-7-17,2-4-26,-1 0-27,1-6-33,-1-4-40,8 0-49,-7-10-14,0 0 8</inkml:trace>
          <inkml:trace contextRef="#ctx0" brushRef="#br0" timeOffset="-2057.7693">17083 732 25,'-10'4'90,"10"-4"0,-8 0 3,16 4 1,-8 2-1,10-6-6,-2 6-15,10-6-16,-1 4-14,1-4-13,8 6-11,0-6-9,-1 0-5,10 4-15,-9-4-24,9 0-31,-9 0-43,8 0-45,-8-4-23,-9 4-2</inkml:trace>
        </inkml:traceGroup>
      </inkml:traceGroup>
    </inkml:traceGroup>
    <inkml:traceGroup>
      <inkml:annotationXML>
        <emma:emma xmlns:emma="http://www.w3.org/2003/04/emma" version="1.0">
          <emma:interpretation id="{F4261521-9903-46FE-8839-5BE72FC77791}" emma:medium="tactile" emma:mode="ink">
            <msink:context xmlns:msink="http://schemas.microsoft.com/ink/2010/main" type="paragraph" rotatedBoundingBox="3182,2552 28569,1477 28665,3730 3277,48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3AD0233-D6A1-49AB-979D-EB11E8E8F367}" emma:medium="tactile" emma:mode="ink">
              <msink:context xmlns:msink="http://schemas.microsoft.com/ink/2010/main" type="line" rotatedBoundingBox="3182,2552 28569,1477 28665,3730 3277,4805"/>
            </emma:interpretation>
          </emma:emma>
        </inkml:annotationXML>
        <inkml:traceGroup>
          <inkml:annotationXML>
            <emma:emma xmlns:emma="http://www.w3.org/2003/04/emma" version="1.0">
              <emma:interpretation id="{703875CB-BDA1-41D1-A747-EC8579A60A98}" emma:medium="tactile" emma:mode="ink">
                <msink:context xmlns:msink="http://schemas.microsoft.com/ink/2010/main" type="inkWord" rotatedBoundingBox="3205,3112 6575,2969 6616,3938 3246,4081"/>
              </emma:interpretation>
              <emma:one-of disjunction-type="recognition" id="oneOf4">
                <emma:interpretation id="interp20" emma:lang="en-US" emma:confidence="0.5">
                  <emma:literal>Javas</emma:literal>
                </emma:interpretation>
                <emma:interpretation id="interp21" emma:lang="en-US" emma:confidence="0">
                  <emma:literal>Javas'</emma:literal>
                </emma:interpretation>
                <emma:interpretation id="interp22" emma:lang="en-US" emma:confidence="0">
                  <emma:literal>Java's</emma:literal>
                </emma:interpretation>
                <emma:interpretation id="interp23" emma:lang="en-US" emma:confidence="0">
                  <emma:literal>Jarrahs</emma:literal>
                </emma:interpretation>
                <emma:interpretation id="interp24" emma:lang="en-US" emma:confidence="0">
                  <emma:literal>Jarabe</emma:literal>
                </emma:interpretation>
              </emma:one-of>
            </emma:emma>
          </inkml:annotationXML>
          <inkml:trace contextRef="#ctx0" brushRef="#br0" timeOffset="174414.7311">-334 3197 93,'-8'0'265,"8"-5"57,-10 5-13,2-4-17,8-2-19,-8 6-20,8-6-21,0 3-30,8-4-24,-8 4-20,8-2-17,2 0-25,6 0-21,2 0-10,8 0-6,9 0-2,-1 0-6,0 1-3,10-2-11,9 3-15,-2-3-13,1 6-11,8-4-5,2-2-6,-1 6-3,-10-4-6,11 4-18,-2-6-32,-9 6-43,-7 0-42,-1-5-43,-8 5-43,0 0-30,-9 0-17,-10 5-2,-6-5 1,-2 0 4,-8 6 6,-8-6 4,-2 4-7,2-4 12,-18 6 25</inkml:trace>
          <inkml:trace contextRef="#ctx0" brushRef="#br0" timeOffset="175039.5792">212 3109 84,'0'0'188,"-8"-4"-23,-2 4-16,2 0-14,8 0-13,-8-6-17,8 6-15,-10 0-12,10-4-11,0 4-14,0 0-11,0 0-9,-8 0-4,8 4-1,0-4 2,0 6 3,0-2 4,0 2 2,8-3 3,-8 3 0,0 3-1,10 1-1,-10 5-2,8 0 0,0 0-4,2 4-6,-2 1-5,0-2-3,10 12-5,-10-1-4,10 0-3,-1 5 0,1 0-2,-10 1-3,10 4 0,-10 0-2,10-5 1,-10 0-2,-8 0 1,8-1 1,-8 2 0,0-6 1,0-4 0,0-2 2,-8 2 2,0-4 2,-2-8 9,2 2 22,-8-5 22,-2 0 20,0-7 17,-8 4 16,9-7 6,-17-7-7,8 4-15,0-2-17,-1-5-16,-7 0-16,8 0-17,0-3-15,0-3-9,8 1-6,-8 0-4,9 6-9,9-5-25,-10 4-49,10 1-64,8-1-65,0 5-64,0-5-52,8 5-36,0 0-28,10 0 23,-10 5 45,10-5 51</inkml:trace>
          <inkml:trace contextRef="#ctx0" brushRef="#br0" timeOffset="175944.8834">1000 3567 75,'0'-6'174,"0"-3"-26,0 0-20,0-1-10,0 0-12,0 1-8,-8-1-6,8 0-2,-9 1-1,9-1-3,-9 0-6,1 0-7,-1 4-9,-9 3-13,10-4-11,-10 4-11,2 3-9,-2 0-6,1 3-6,0 7-1,-1-4-3,1 8-2,-9-3 0,8 7-1,2-2-1,-2 3 0,0 6 0,1-6-1,9 1 1,-1 3-2,0-3 3,9 4 1,0-4-1,0 5 2,0-6 1,9 1 0,0-7-1,-1 7-1,9-10 0,-7 6 0,-2-7 0,10 0 1,-2-4 2,-6 0-1,6-5 0,2-5 1,-1 0-2,1-4-2,-10 0 0,10-7 1,-10 1-2,10-3 2,-10-8 3,0 3 4,2-7 5,-2 0 2,-8 1 4,8-4 1,2-2 6,-10 6 1,0 0 3,0 0 8,0 3 10,0 3 2,0 8-3,0-4-1,0 9-8,0 0-10,0 1-14,0 9-8,0 0-4,0 9-3,0 1 1,0 0-1,0 9 4,0 1-1,8 5 1,-8-2-3,9 2 1,-9 4 1,8-4-1,1 4-2,0-6-1,-1 3 1,2-3 0,-2 2 0,10-5 0,-10-1 1,0-4 1,10-1-1,-10-4 1,1-1 0,9 1 1,-10-10 1,10 5-1,-10-10 0,10 2 0,-10-4 0,10-2-3,-10-5 2,0-5-2,2-2 1,-2 2 0,1-11-1,-1 7 1,1-6-1,-9-7 0,9 8 0,-9-1-1,0 0 0,0 3 0,8 3-1,-8-2 0,0 6 2,0 4 0,0 1 1,10 4-1,-10 0-1,0 4-2,0 2 0,0 0 0,8 8 1,-8 0 2,8 6 0,-8 6 1,10 3 1,-2-3 0,-8 2 1,8 7-2,-8-7 2,10 13-1,-2-13-1,0 7-1,-8 0 0,9-1-1,0-4 0,-9 4-2,8-10 3,1 5 1,-9-4-1,9 0 2,0-5 2,-1-5 1,1-1 1,0 2 0,-1-6 7,0 0 13,2-6 17,-2-3 20,10-1 22,-10 2 20,10-8 10,-10-3-2,9-1-11,-8-4-18,8-1-21,1-5-19,-10 7-17,10-11-12,-2 3-5,2 3-4,-9-2-2,8 1-5,1 0-3,-1 5 0,-9 4-15,10 1-29,-10-1-43,10 7-49,-10 3-53,2-2-51,6 4-37,-7 2-16,9 2-2,-10 4 11,10-5 13,-10 5 3,2 5 15,-2-5 28</inkml:trace>
          <inkml:trace contextRef="#ctx0" brushRef="#br0" timeOffset="176486.5678">2031 3240 105,'10'0'152,"-2"-3"-8,1 3-6,-1-6-7,-8 6-7,9-4-3,-9 4-6,9 0-5,-9 0-11,0-6-7,0 6-10,0 0-13,0 0-11,0 6-10,-9-6-12,0 0-8,1 4-10,-9 2-5,7 2-2,2 2-3,-10 0-2,2 4 0,6 1 2,-6 5-1,7-1 0,-9 1 1,10-1 1,-1 7-3,0-3-1,1 2-1,-2-2 0,10 2-1,0-5-1,-8 3 0,8-2 1,8-2 0,-8-4 1,10 3-1,-10-2 0,8-6 0,1 0 1,0-1 0,-1-5-3,10-4 2,-9 0 0,7 0 0,-6-4-3,6-2 2,-6-3-1,6-1 0,-6-4 0,7-5 2,-9 4-1,1-6-1,0-3 0,-1 5 0,2-5 0,-2-5-3,-8 0 1,8-1 1,-8 0 0,10 7 4,-10-3 10,0 3 15,0 4 15,0-1 13,0 5 10,0 2 2,0-3-5,0 6-13,0 6-15,0-2-13,0 2-11,0 4-7,0 4-6,0 2 2,0 2-2,0 8 0,0-2-1,0 6 1,0 0 4,0 4 0,0 0 1,8 0-1,-8 1 0,8-1 3,-8 6-1,8-7-5,2 3-18,-2 3-36,1-10-54,0 6-69,8-1-68,-8-6-84,8-2-46,-9-2 6,10 2 36,0-7 59</inkml:trace>
          <inkml:trace contextRef="#ctx0" brushRef="#br0" timeOffset="177198.0033">2916 3079 56,'0'-9'197,"0"-5"13,0-2-46,0 3-30,0-2-15,0 0-12,0-5-10,0 1-3,0 5 4,-9-6 5,9 1 0,-9-1-5,0 1-5,1 4-9,-1 0-14,0 1-19,-7 4-16,6 0-13,-6 6-11,-2-1-6,0 0-3,1 5-2,0 5 0,0 0-2,-9-1-2,8 6 1,2 4-1,-2 1 1,9 0-2,-8-1 1,-1 6 4,9-1-1,1 0-1,8 1 2,-9 4 0,9-4-1,0 5-1,0-2 1,9-3 1,-9 4-1,8-3 2,1-2 2,0 0-1,0 1 0,8-7-2,0 3-1,-7 3-2,6-9-3,2 6-1,-2-8 2,-6 2 3,7 0-3,0-5 3,0 4 0,1-3 1,0-2-2,-2 1 2,2 0 1,-1 0-2,-8 0 1,8 0-1,-8 0 0,8 3-1,-8-2 1,8-2 1,-9 8 0,2-4 1,-2 7 1,0-5 0,2 6 0,-2-8 1,0 12-2,-8-7 1,0 3-1,10-2 0,-10 2 0,-10-3 0,10 3 2,-8 3 2,8-4 2,-8-2 4,-2 3 7,2-6 15,-10 0 24,10 3 27,-9-3 22,0 0 24,-1-4 20,-8 4 8,9-7 1,-9 3-8,0-6-13,0 0-21,0 4-22,-1-4-22,1-4-24,2 4-18,6-6-11,-8 3-12,8-3-17,1-4-35,-1 6-69,2-2-86,6 2-90,2-2-81,0 3-68,8-4-61,0 4 20,0-2 58,8-5 75</inkml:trace>
        </inkml:traceGroup>
        <inkml:traceGroup>
          <inkml:annotationXML>
            <emma:emma xmlns:emma="http://www.w3.org/2003/04/emma" version="1.0">
              <emma:interpretation id="{E659B92E-A052-4D4B-8EB3-1FADF20DBED9}" emma:medium="tactile" emma:mode="ink">
                <msink:context xmlns:msink="http://schemas.microsoft.com/ink/2010/main" type="inkWord" rotatedBoundingBox="6518,2786 9333,2666 9386,3910 6570,4029"/>
              </emma:interpretation>
              <emma:one-of disjunction-type="recognition" id="oneOf5">
                <emma:interpretation id="interp25" emma:lang="en-US" emma:confidence="0.5">
                  <emma:literal>crept</emma:literal>
                </emma:interpretation>
                <emma:interpretation id="interp26" emma:lang="en-US" emma:confidence="0">
                  <emma:literal>crip</emma:literal>
                </emma:interpretation>
                <emma:interpretation id="interp27" emma:lang="en-US" emma:confidence="0">
                  <emma:literal>crips</emma:literal>
                </emma:interpretation>
                <emma:interpretation id="interp28" emma:lang="en-US" emma:confidence="0">
                  <emma:literal>crypt</emma:literal>
                </emma:interpretation>
                <emma:interpretation id="interp29" emma:lang="en-US" emma:confidence="0">
                  <emma:literal>coopt</emma:literal>
                </emma:interpretation>
              </emma:one-of>
            </emma:emma>
          </inkml:annotationXML>
          <inkml:trace contextRef="#ctx0" brushRef="#br0" timeOffset="178874.5624">4587 2900 170,'-8'-25'236,"8"1"11,-9 5-75,9 5-52,0-2-40,0 2-31,0 4-25,9 5-18,-9-5-24,8 10-31,-8 0-36,0 0-45,8 0-60,-8 4-27,0 2 0</inkml:trace>
          <inkml:trace contextRef="#ctx0" brushRef="#br0" timeOffset="179546.6561">4760 2934 6,'0'10'168,"8"0"13,-8-1-52,10 5-32,-2 1-13,-8 5-7,8 4-6,2 0-6,-2 5-3,1 0-1,0 6-7,-1 0-3,1 4 0,-9-1 2,0 1 1,8 6-2,-8-6-3,-8 4-10,8-5-9,0 3-8,-9-8-9,9 1-5,0-1-5,-8-3 0,8-6-1,0 1-1,-9-5 1,9-1 3,0-9-1,0 0 0,-9 0 0,9-7 1,0-3-3,-8-3-2,8-3 0,-10-4-1,10-4-1,0-1-2,-8-4-2,8-4-1,0-8-3,0-2-8,0-7-4,0 1-5,0-4-4,8-6-3,-8 4 0,10-3 6,-2 4 2,1-5 6,0 6 4,-1 2 5,1 3 2,-1-1 3,2 6 3,6 4 0,-6-1 2,6 0 0,2 7 1,-10 3-1,10 1 0,-1 4 1,1 0 0,-1 0-1,0 6 1,1-1-1,8 5 1,-9 1 0,9 4 2,-8 0 4,8 0 2,-10 4 6,2 1 6,0 5 5,-2 5 5,2-1-1,-9 6 1,8-2-1,-8 8 2,-9-7 4,8 5 8,-16 1 10,8 3 13,-9-2 18,0-3 15,1 3 12,-10-3 6,1-3 7,-9-2 1,8 3-6,-8-3-11,0-2-14,1-7-16,7 6-15,-8-10-16,0 5-18,0-5-8,0-5-8,9 0-14,-1 0-44,2-5-55,-2 0-67,0-5-70,10-5-65,0 2-57,-2-7-47,10-5 10,0-4 43,0-6 55</inkml:trace>
          <inkml:trace contextRef="#ctx0" brushRef="#br0" timeOffset="180063.5439">5401 2958 159,'-25'-4'231,"7"-6"15,10 10-41,-10-10-11,10 10-5,-2-6-12,2 2-22,8 4-24,0 0-25,8-6-27,2 6-28,-2 0-21,10 0-9,-1-3-6,9 3-3,0 0-5,0 0-1,8-6-9,1 6-28,0-4-48,0 4-55,-1-5-57,1 5-60,-9-5-68,8 0-13,-8 0 26,0 0 43</inkml:trace>
          <inkml:trace contextRef="#ctx0" brushRef="#br0" timeOffset="179815.5059">5479 2525 145,'9'-6'261,"0"2"33,8-6-46,-8 5-34,0 1-25,8-1-26,-8-2-26,7 7-18,-6 0-10,6 7-12,-6-2-14,-2 4-11,10 11-5,-10 0-2,1 3 3,-1 3 1,-8 7 0,9 1-4,-9 5-5,0 0-12,0 0-12,-9 5-12,9 0-8,-8-1-6,8 2-5,-9-7-3,1 6-1,8-1 0,-10-4-5,2 1-16,0-1-39,8-5-49,-10 0-55,2-5-53,0 0-46,8-3-33,-10-8-13,2-3-21,8 1 12,0-8 29,-8-8 39</inkml:trace>
          <inkml:trace contextRef="#ctx0" brushRef="#br0" timeOffset="178693.9628">2976 3592 7,'0'15'65,"8"-6"-4,2 1-2,-2-6 0,0 6-6,2-4 0,-2-6-6,1 3-6,-1-3-7,2 0-4,6 0 0,-6-3-7,-2-3-3,10-4-2,-10 0-3,9-3-4,-8-2-5,8 0-1,-8-4-3,8-2-2,1-2 2,-2-6-1,2-1 1,0-4 0,-2 1-1,2-2 2,0-4-3,7 4 0,-7 1 2,0 4 4,-2 3 6,2 5 4,-1-1 5,0 8 2,1 2-2,-1-3-2,-8 6-5,8 5-6,-9 5 0,2 5-1,-2 1 0,0-2 1,2 6-1,-2 5 0,-8-1-1,8 1 1,2-2 2,-10 9 2,0-9 3,8 1 5,-8 8-1,0-9 1,0 2-2,0-5-4,0 0-2,0 4-5,0-4-2,0-5 0,0 0-1,0 3 1,0-2-1,0-6 1,0 0 1,0 0 0,0 0-1,0-6-1,-8 2 1,8 0-1,0-6-2,0 0-1,0-4-1,-10 4 0,10-5 0,0 0 1,-8 1 0,8-2 0,-8 8-1,-2-7 1,10-1 0,-8 6-2,0 2 2,-2-2-2,-6 0 2,7 5-1,0 0 0,-8 1 1,8-2-1,-8 6 1,8 6 0,-8-2 0,-1 1 0,10 5 1,-10 0-1,10 3-1,-10 3 1,10 3 0,-1 1 0,1 4-1,8 1 2,-9 4-1,9-5 2,0 6-1,0-1 1,0 0 0,9-1 2,-1 2-2,1-1 1,-1 1 1,10-6-2,0 6 2,-2-12-2,2 8 2,8-6 0,0-2 1,0-3-2,-1-5-1,1-1 0,10-3-1,-2-6-1,-7 0-1,15-6 0,-7-3 1,0-1 1,0-5-1,7-3 1,-7 2 1,0-7 0,0-2-1,-1 1-1,1-6 2,0 0-2,-10-3 0,1-1 1,-8 1 0,8-8-1,-17 7-1,-1 5 0,1 0 0,-9 1-2,0 2 0,0 3 2,-9 1-2,1 4 0,-1-2 0,-9 10 0,2-3 1,6 3 2,-6-1-1,-2 6 2,1 2 0,-1 3-1,1 0 0,0 0 0,7 0-2,2 3-1,0 2 1,0 0 0,-2 1 2,2 4-1,8-6 2,0-4-1,0 6 0,0-3 0,0-3 0,8 6 0,2-6 0,-2 0-1,0 0-1,10-6-1,-10 6-1,10-3-1,-1-3-2,1 2 2,-2-2-1,2 2 4,0-2-2,-10 1 2,10 0 0,-1 2 1,0-3 0,-8 6 0,9-4 0,-10 4 1,0 4-1,10-4-1,-18 6 1,8 2 0,0-3 1,2 11 0,-2-6 2,-8 3 0,8 2 0,-8 5 1,9-1 0,-9 0-2,0 1 2,8-1-1,-8 6-1,0-5-1,9-1 0,-9 4 3,0 3-2,0-7 2,9 0 0,-9 1 0,9-5-2,-9-2-1,8 3 1,-8-2 1,8-3 0,2-3-2,-2 2 0,10-4 0,-10 0 0,10-2 0,-10-4 0,9 0 0,1-4 0,-1-2 0,0 0 0,1-4 0,8 2-2,-10-3 2,2-3 0,8-5-1,-8-1-1,-1 2 0,1-8 1,-2 3-1,-6-7 1,6 0 0,-6 6 0,-2-4 0,0 2 0,1-3 1,-9 10 2,9-6 3,-9 5 1,0 7 4,0-8 0,0 13 2,-9-8 2,9 6-1,0 0 0,-9 6 0,9-1 0,-8 5-1,0 0-2,-2 0 0,2 0-3,8 9 1,-8-3-1,-2 4 3,2 0 2,8 3 1,-8 3 1,-2 4 2,10-2-2,0 2-1,-8 3-1,8-2-5,0 3 0,0 0-3,0 1 0,0-6-1,0 6 1,8-2 0,-8-3-2,0-1-1,10-4-16,-10 5-25,0-5-32,0-5-40,0 3-47,0-3-62,0-4-19,0-6 7,-10 0 22</inkml:trace>
        </inkml:traceGroup>
        <inkml:traceGroup>
          <inkml:annotationXML>
            <emma:emma xmlns:emma="http://www.w3.org/2003/04/emma" version="1.0">
              <emma:interpretation id="{096DA8B6-A9C3-4B76-8A83-7E4F20C25410}" emma:medium="tactile" emma:mode="ink">
                <msink:context xmlns:msink="http://schemas.microsoft.com/ink/2010/main" type="inkWord" rotatedBoundingBox="10500,2550 12532,2464 12577,3525 10545,3611"/>
              </emma:interpretation>
              <emma:one-of disjunction-type="recognition" id="oneOf6">
                <emma:interpretation id="interp30" emma:lang="en-US" emma:confidence="0.5">
                  <emma:literal>Code</emma:literal>
                </emma:interpretation>
                <emma:interpretation id="interp31" emma:lang="en-US" emma:confidence="0">
                  <emma:literal>code</emma:literal>
                </emma:interpretation>
                <emma:interpretation id="interp32" emma:lang="en-US" emma:confidence="0">
                  <emma:literal>Coda</emma:literal>
                </emma:interpretation>
                <emma:interpretation id="interp33" emma:lang="en-US" emma:confidence="0">
                  <emma:literal>lode</emma:literal>
                </emma:interpretation>
                <emma:interpretation id="interp34" emma:lang="en-US" emma:confidence="0">
                  <emma:literal>Cod</emma:literal>
                </emma:interpretation>
              </emma:one-of>
            </emma:emma>
          </inkml:annotationXML>
          <inkml:trace contextRef="#ctx0" brushRef="#br0" timeOffset="182355.512">7299 2749 9,'0'-5'51,"9"-5"-6,-9 5-3,0-5-2,0 0-1,0 7 1,0-7-4,0 4 1,0-4 2,0 5 4,0-5 4,0 2 0,0 2 0,0 0 0,0 2-4,-9 0-8,9-6-8,0 5-5,-9 0-5,9 0-3,-8 0-1,8 1 1,-8 4 2,-2-9 0,10 3 4,-8 6 0,0-5-1,-2 0 0,2 0-1,0 0-3,8 5-2,-10-5-2,2 0-1,0 5-1,-1-5 0,9 5-1,-9 0 0,0-5-1,1 5-2,8 0 0,-9 0-1,0 0-1,1 0 0,-10 0 0,10 5 0,-10 0 0,10 5-1,0-5 0,-10 5 1,9 4 0,-8 6 0,-1 0 1,9 0 2,1 3 1,-10 3 0,10 2 1,0 5 1,-2 2 2,10-1-2,-8 0 1,8 5-1,0 0-2,0-5-1,0 5-2,0-4 0,8-2-2,2 2 2,-2-6 0,10 0 0,-2 0 0,-7-3-1,17-8 1,-8 2-1,0-6-3,8 1 2,-2-5 1,3-1-1,-1-5-2,0-4 0,0-4 3,0 0-1,0-1 0,-9-5 2,9-5 5,-8 5 4,8-4 3,-18-6 3,10 2 4,-2-2 4,-6 1 4,7-6 4,-8 5 6,-9 1 7,8 0 3,-8 3-1,9 3-5,-9 3-8,0 0-8,-9 4-10,9 2-12,0-2-4,-8 6-2,-1 6-2,9-2-1,-9 6 1,1 0 0,8-1 0,-10 7-1,10 4 2,-8-7 0,8 7-1,0 5 1,0-6 2,0 0 1,0 1-1,0-1 0,8 1 1,2-1 0,-10 1-2,8-2 2,1-2 0,8-6 2,-8 4-1,-1-5-1,10-3 3,0 3-1,-2-9-3,2 0-2,-1-3 0,0-3 0,1 0 0,-1-3 0,9-5 1,-8-2 7,-10 2 8,10-5 5,-10 0 5,10-1 3,-18-5 0,8 6-3,-8-5-4,0 0-4,0 4-4,-8 0-6,-2 2-2,2-2-4,-10 9-1,2-3-2,-2 4-8,1 0-23,0 6-34,-1-2-40,-8 6-47,9 0-45,9 0-49,-10 6-45,10-2-2,-2-4 22,2 6 35</inkml:trace>
          <inkml:trace contextRef="#ctx0" brushRef="#br0" timeOffset="183509.9092">8253 3031 144,'0'-4'152,"0"-2"-36,0 2-24,0-1-21,0 5-21,0-5-15,-10 0-9,10 5-3,-8 0-1,0 0-2,-10 0 0,10 5 2,-10 0 0,10 4-1,-10-3-3,1 7-1,-1-3-4,10 6-1,-10-3-3,10 3-1,-10 4-1,10-2-2,8 2-2,-8 3-1,-2-2-1,10-3 1,0 4-1,0-4 1,0-3-1,0 4 1,10-4 0,-10 0-1,8-1 1,-8-4-2,8 0 3,2-1-2,-2-4 2,-8-5 1,8 5 1,1-10 1,0 5 1,-1-10 4,1 2 1,0-8 1,0 2 0,8-1 0,-8-10-2,-1 1 1,0-4 1,2-2 3,-2-4 2,10-5 1,-10-6 1,0-3 0,2-1 0,-2-9 1,1 0 2,-1-2 1,1-2-1,0-2 2,-1 1-2,2 9 1,-10 6 1,8-1 3,-8 10 4,0 6-1,8 3-1,-8 11-4,0-2-5,0 7-10,0 4-7,-8 10-2,8 5-2,-8 5-1,8 10 0,-10 3 2,2 6-1,8 7 0,-9 2 0,0 6 0,9-1 1,-8 3 0,-1 1 1,9 2-1,-8 0 0,8-5 1,0 5-1,0-6 0,8-3 0,-8 3 0,0-4 0,9 0 1,-1-5 0,1-5 0,0 0 2,-1 1-1,10-6-3,-10-5 0,10-5 1,-2 2-2,2-2 0,8-9 0,-8 0 0,8-5 0,-1 0-1,1-5 1,0-5-2,1 1 0,-1-7 2,-8-2 1,8-3 1,-10 3 1,10-7 0,-8 1 0,-1-1-1,-8 1 1,8 4-1,-17 1-1,8 0-1,2 4-1,-10 5 0,0-4-4,0 9 1,0 1 0,0-2 1,-10 6 0,10 0 2,0 0 2,-8 6-1,8 3 1,0-5-1,0 6 0,0 0 1,0 0-1,0 0 1,0 0 0,0 0 2,0-1 0,8 1-1,2 0 0,-10-6 0,8 2 1,0-2-1,2-4-1,-2 0 1,10 0 0,-10-4 1,9-2 1,-8 2-2,8-6 1,-8 0-1,8 1 0,-7-6-1,6 0 0,-8-5 1,2 6-1,-2-5 1,0-1 0,2-4 2,-2 4 0,-8 0-1,0 1 1,0 0 1,0 3 1,0 3-2,0 3-1,-8 0-2,-2 0 0,2 4-3,-10 3 2,10 3-1,-8 3 2,-2 3 0,0 4 1,1 0 0,-1 5-2,10-1 1,-18 6-2,18-1-1,-10 5 1,0-4 0,10 3 3,0 7 0,-10-6 4,9 6 0,9-1 0,-8 0 1,8 0-3,0-3 1,0 2-1,0-5 1,8 3 1,1-3-1,0-1 2,0-4 0,-1-3-1,10 0-3,-2-6-8,2 1-21,0 0-32,7-5-45,1-5-48,0 0-71,0-5-49,0 0-12,9-10 16,-9 0 32</inkml:trace>
        </inkml:traceGroup>
        <inkml:traceGroup>
          <inkml:annotationXML>
            <emma:emma xmlns:emma="http://www.w3.org/2003/04/emma" version="1.0">
              <emma:interpretation id="{68492B63-FFBF-4359-AB69-B4246F537B08}" emma:medium="tactile" emma:mode="ink">
                <msink:context xmlns:msink="http://schemas.microsoft.com/ink/2010/main" type="inkWord" rotatedBoundingBox="13221,2127 14297,2081 14349,3298 13273,3343"/>
              </emma:interpretation>
              <emma:one-of disjunction-type="recognition" id="oneOf7">
                <emma:interpretation id="interp35" emma:lang="en-US" emma:confidence="0.5">
                  <emma:literal>is</emma:literal>
                </emma:interpretation>
                <emma:interpretation id="interp36" emma:lang="en-US" emma:confidence="0">
                  <emma:literal>its</emma:literal>
                </emma:interpretation>
                <emma:interpretation id="interp37" emma:lang="en-US" emma:confidence="0">
                  <emma:literal>ifs</emma:literal>
                </emma:interpretation>
                <emma:interpretation id="interp38" emma:lang="en-US" emma:confidence="0">
                  <emma:literal>it</emma:literal>
                </emma:interpretation>
                <emma:interpretation id="interp39" emma:lang="en-US" emma:confidence="0">
                  <emma:literal>ids</emma:literal>
                </emma:interpretation>
              </emma:one-of>
            </emma:emma>
          </inkml:annotationXML>
          <inkml:trace contextRef="#ctx0" brushRef="#br0" timeOffset="194323.795">9682 3031 110,'0'0'153,"0"0"-47,0 0-27,9 5-16,-9-1-8,0-4-6,9 10-6,-9-4-10,8 4-8,-8 0-7,10-7-6,-10 7-3,8 0-3,-8 0-1,8-4-1,-8 3-1,8-5 0,-8 1 2,10 0-2,-2 0 4,-8 0 1,8-5 4,2 0 1,7 0 0,-8-5 4,8 0-3,-9-5-2,10 0-2,0 1-3,-10-11-1,10 7-2,-2-7-1,2-5 2,-1 1 1,-8-6-1,8-3 1,-8-6 1,8 0-1,-9-5 0,10 0-1,-10 0 2,2-4 1,7 7 5,-17 3 5,9 4 4,-1 0 2,-8 10 2,9 0-1,-9-1-4,0 10-4,0 0-3,0 2-2,0 3-5,0 4-1,0 2-3,0-2-2,0 12-1,-9-6-1,9 10 1,-8 0-1,8 3 2,-9 2 0,9 5 2,-9 0 0,9 4 0,-8 0 1,8 5 1,-10-3 0,10 2-1,-8 1 0,8 0 0,-8 0 0,8 1-3,-10-2 1,10 7-1,0-5-1,0-2-2,-8-3 0,8 5 2,0-7 0,0 2 2,0-1 2,8-4-1,-8 0-2,0-7 2,10 3-1,-2-2 0,0-5 0,-8 1 0,18 0 3,-9-4-2,0-2 1,8-4-1,1 0 0,-2-4-1,2-2-1,-10 2 1,18-7-2,-8 3 1,-1-8-1,1-4 0,-1 1 0,8 0 1,-7-6 0,0 2-1,8-7 1,-9-4-1,0 0 3,10 0 1,-11-5 3,10 0 3,-8 1 3,-1-7 6,0 6 2,1 0 5,-1-5 7,1 10 6,-10-5 4,0 6 2,2 3-1,-2-4-2,0 10-6,2-6-5,-10 12-7,0-4-5,0 3-4,0 5-6,0-2-2,0 8-4,0 3-1,-10 0 0,10 0-2,-8 5 1,0 5 0,-2 0 1,2 0-2,0 3-2,-1 2 1,0 6 0,1-2-1,-1 5 0,0-4 2,9 5 2,-9-5-2,9 4 1,0 1-1,0 0 0,0-1 0,9-5 0,-9 5 1,9-4 1,0 5 0,-1-5 0,1-2-1,8 3-1,-9-2-2,10-5-1,-10 6 1,10-5 1,0 5-2,-10-6 1,9 1 2,1 5 0,-10-5 0,2-1 0,6 1 0,-6 4 0,-2-4-1,0 1 1,0 3 0,2-5-1,-2 1 2,-8 5-1,9-5 0,-9 3 1,0 3-1,0-1 1,0-1-1,-9 2 0,9 2 3,-8-3 1,-2 0 4,2-1 5,0 1 7,-10-5 8,10 0 7,0 3 6,-10-7 5,9 4 0,-8-6-2,8 2-5,-9-2-7,10 1-9,-10-5-8,2 0-5,6 0-6,-6 0-21,-2-5-56,1 1-66,-1-6-78,1 0-100,0 0-54,-1-9-10,2-1 36,-10-5 60</inkml:trace>
          <inkml:trace contextRef="#ctx0" brushRef="#br0" timeOffset="194503.8841">10072 2037 199,'-8'-19'270,"-10"-1"31,10 5-71,-2 1-42,2-2-38,8 8-40,0-2-45,-8 5-31,16 0-23,-8 0-43,0 5-55,8 5-69,2 0-85,-2 0-44,-8 0-16,9 4 19</inkml:trace>
        </inkml:traceGroup>
        <inkml:traceGroup>
          <inkml:annotationXML>
            <emma:emma xmlns:emma="http://www.w3.org/2003/04/emma" version="1.0">
              <emma:interpretation id="{ADDF3EE8-236C-4DDF-8C37-AF3A01726026}" emma:medium="tactile" emma:mode="ink">
                <msink:context xmlns:msink="http://schemas.microsoft.com/ink/2010/main" type="inkWord" rotatedBoundingBox="14746,2495 18886,2320 18964,4141 14823,4316"/>
              </emma:interpretation>
              <emma:one-of disjunction-type="recognition" id="oneOf8">
                <emma:interpretation id="interp40" emma:lang="en-US" emma:confidence="0.5">
                  <emma:literal>ruining</emma:literal>
                </emma:interpretation>
                <emma:interpretation id="interp41" emma:lang="en-US" emma:confidence="0">
                  <emma:literal>running</emma:literal>
                </emma:interpretation>
                <emma:interpretation id="interp42" emma:lang="en-US" emma:confidence="0">
                  <emma:literal>evening</emma:literal>
                </emma:interpretation>
                <emma:interpretation id="interp43" emma:lang="en-US" emma:confidence="0">
                  <emma:literal>reining</emma:literal>
                </emma:interpretation>
                <emma:interpretation id="interp44" emma:lang="en-US" emma:confidence="0">
                  <emma:literal>raining</emma:literal>
                </emma:interpretation>
              </emma:one-of>
            </emma:emma>
          </inkml:annotationXML>
          <inkml:trace contextRef="#ctx0" brushRef="#br0" timeOffset="196267.911">11190 2997 4,'0'0'21,"9"5"1,-9 5 1,18-5 4,-10-1 1,0 2 2,2-6 0,6 4-1,2 1 2,-10-5 0,10 0 2,-1 0 0,9 0 1,-8-5 0,8 1-1,-10-2 2,10 2 3,1-11 1,-1 5 3,0-5 5,0 1 0,-10-5 4,11 3 1,-10-7-1,10-2 0,-11-4 0,-6-4 4,6-2-1,-6-4-4,-2 1 3,0-3-1,2-2-4,-10 4-5,0 4-6,0 2-4,-10 2-5,2 3-8,0 8-7,-2 1-6,2-1-1,-10 10-3,10 2-3,-9 3 0,-1 0 1,1 10-1,8-5-1,-9 10 1,2-7 0,6 13 0,-6-6 0,8 4 0,-2 1 0,10 4 0,-8-4 0,8 0 0,0 3 0,0-2-1,8-2 0,2 0 1,-2 1-1,8-5-2,-6 0-2,6-4-1,2 3-1,8-9 0,-8 4-2,7-4 3,-7-4 3,8 4-1,0-6 1,0 3 0,0-8 1,1 1 0,-3 0 0,2 0 1,-8 2 1,8-2 0,1 0-2,-11 0 0,10 0 1,-8 1-1,-1 4-1,0-2 2,1 4 1,-9-2 0,9 5-1,-10 0-1,0 0 1,0 5-1,-8-2 1,10 9 0,-10-3 1,0 11 1,0-6-1,0 5 2,0 6-1,-10-1 0,10 6-1,-8-6 1,0 5 0,8 0 0,-8 6 0,-2-6 0,2 0 1,-1 0 0,9 0-1,0-4 0,-9 4-1,9-9 0,9 3-1,-9-3 1,0-5 1,9 4 0,-1-9 0,2-1 2,-2 1-1,0 0 2,10-4-3,-2-6-1,-6 0 1,7 0-1,0-6 0,0-4 0,1 0 1,0 1 0,-2-5 1,2-1-1,-1-5-1,0-4 0,1 0 0,-1-5 0,1-1-1,-10-4 0,10-5 1,-10 0 0,10 5 0,-10-5 1,0 6 1,2 3 2,-10 0-1,8 1 0,-8 9 2,9-3 0,-9 7 1,0 3-1,9 1 2,-9 4-3,0-2-3,0 5 0,0 0-1,0 5-1,0 0-2,0 5 2,0 0 1,0 5-1,-9 5 2,9-1-1,-9 0 0,9 6 0,0-1 0,0 6 1,-8-5-2,8 4 0,-10 0 1,10 5-1,-8-3 1,8 2 1,0-5-1,-8 8 0,8-7 0,0 0 0,0 0 0,0 1-1,0-5 2,0-1 2,8-5-1,-8 2 2,8-3-1,10-3 0,-9 0 1,0 0-3,8-5 1,1-5 0,8 0-1,-10 0-1,10 0 0,-8-5 0,8-5 0,-9 0-1,9 0 1,0-3 1,0-7-1,-8 1 0,7-6-1,-7 1 2,8-6-1,0-4 0,-10-1 0,2-3-1,0 5-1,-1-6 0,1 4 1,-2 1-1,-6 4-1,-2 1 1,10 5 2,-18 0 0,8 4 0,0 5 0,-8 2 0,0-3 1,10 6-1,-10 0-1,0 7 0,-10-4-3,10 7 2,-8 0 2,8 7 0,-8 2-1,-2-5 0,2 12 2,0-3-1,-2 2-3,2 5 3,0 0 0,8 4 0,-9 0 2,0 5-2,0-3 1,9-3 0,0 5-1,0-2 2,0 3-1,0-5 2,0 1 0,9-1 0,0-4-1,0-1-10,-1 1-25,0-1-33,10-4-43,-10-1-50,10-4-61,0-5-37,-2 0 1,-6-5 21</inkml:trace>
          <inkml:trace contextRef="#ctx0" brushRef="#br0" timeOffset="196811.8832">13157 2548 145,'0'-19'125,"8"5"-16,-8-1-12,0-1-11,0 8-14,0 3-11,10-5-6,-10 10-6,0-5-1,8 5-4,-8 5 3,8 0-3,-8 5-2,10 5-3,-10-1-7,8 6-6,-8 3-5,8-3-2,-8 9-6,0-4-1,0 4-5,0 0-1,0 0-1,0-4-3,0 4 0,0-4-1,0-1 0,0 0 1,-8 0 0,8-4-1,0-5 0,-8-1-1,8 1 1,0-5-1,0 0 0,0 0 1,-10-6 0,10 1 2,0-5-1,0 0-1,0-5-1,0 1 1,10-6 1,-10 0-2,8 0-1,-8-5 0,8 1 2,2-6-1,-2-4-1,1 5 2,-1-7 0,10-2 1,0-1-1,-2-1-1,-6-3 1,6 4-2,2-1-1,-1 6 1,0-1-2,1 0 1,-9 7-1,7-2 1,2 5 0,-10-1 0,10 8 1,-10-2 0,2 5 1,6 0-1,-7 5 1,9 5 0,-10 0-3,1 5 1,8-2 1,-7 13 0,-2-7 1,10 12 0,-10-3 1,0-3-1,0 9 1,10-5 1,-9 0-2,0 1 2,-9 4-1,8-4 0,1-2 1,0 3-8,-9-7-19,9 5-31,-9-4-34,0-1-45,0-4-57,0 0-32,0-2-2,-9-3 21</inkml:trace>
          <inkml:trace contextRef="#ctx0" brushRef="#br0" timeOffset="197121.5201">13850 2481 21,'10'-5'88,"-10"0"-8,0 0-5,8 5-9,-8-5-2,0 5-7,8 5-4,-8-5-5,8 5-1,-8 5-2,10 5-3,-10-2-3,0 7-6,8-1-5,-8 6-6,0-1-4,8 1-6,-8 4-3,0-5-4,0 7-1,0-3-1,10-5-3,-10 3 1,0-3-1,0 3-8,0-2-22,0-5-35,-10 1-47,10-6-50,-8 1-25,0-5-4</inkml:trace>
          <inkml:trace contextRef="#ctx0" brushRef="#br0" timeOffset="197333.4672">13910 2305 74,'-8'-24'172,"8"9"-29,0-5-28,0 7-26,8 3-24,-8 0-23,0 0-17,0 0-12,10 10-8,-10-5-13,0 5-28,8 5-46,-8-5-54,0 10-30,0-5-13</inkml:trace>
          <inkml:trace contextRef="#ctx0" brushRef="#br0" timeOffset="197859.5559">14154 2433 19,'8'3'135,"-8"3"-29,8-2-28,2 6-13,-10-5-3,8 10-1,1 0-5,0 3-3,-1 2-7,-8 9-8,9-4-10,-9 4-5,9 4-6,-9-3-3,0 4-3,0-4-4,0 4 0,0-5-3,0 1 0,-9-6-2,9 0 0,0 1 0,-9-6 0,9 1 0,0-6 0,-8-5 0,8 6 1,0-5 0,0-5-2,0 0 1,0-5-1,0-5-1,0 0 1,0 0-1,8-5 0,-8-4-1,9-1 0,0 1 2,0-11-1,-1 6 0,10-5 1,-10-6 1,10 0-2,-2 2 0,2-1 0,-1-6-1,1 7-1,-1-7 1,0 11-1,-7-6 1,6 11 1,2-6 2,-2 7 3,-6 2 2,7 2 3,-8 5 5,8 4 1,-9-2-1,10 4 0,-10 6-2,2 4-3,6-2-3,-16 8-2,10 3 0,-2 7-2,-8-3 1,8 6-2,-8 2 0,0-5 0,9 7 0,-9 1-2,0-3-4,0 1-17,9 1-26,-1-5-32,-8-2-39,9 2-53,0-1-26,-9-5-1</inkml:trace>
          <inkml:trace contextRef="#ctx0" brushRef="#br0" timeOffset="198633.3742">15073 2739 14,'26'-33'147,"-10"-8"-17,2 8-14,-1-2-12,0 6-13,-8 0-14,0-1-10,-9 12-13,0-2-12,-9 5-9,9 1-10,-17 5-4,8 3-5,-8 6-1,9 0-1,-10 6-4,0 3-2,2 0-2,-11 6 1,10 3-1,0 3 0,-1 3-1,10 0 3,-10 6-1,1-1-3,8 4 0,-8-3 0,8 1 0,0-3-1,1 1-1,8-4 1,0-1 2,0 0-2,8-9 1,-8 4 2,9-4-1,0-5 1,8 0-2,-8-6 1,8 2 0,1-6-3,-2 0-1,2-6 1,0-3 0,7-1-1,-7 0 0,0-4 1,-2-6 0,10 0 0,-8-4-1,-1 0 1,1-5 1,8-1 6,-18 1 15,10-4 11,-2 3 11,-6-3 7,6 7 7,-6 3-2,-2 3-10,-8 0-9,9 6-9,-9-1-6,0 5-7,0 5-4,-9 5-4,9 0-2,-8 5 0,-2 0 1,2 8 7,0 3 7,-2 3 8,10 1 7,-8 4 7,0 1 9,-2 4 17,10 5 14,-8-5 10,8 5 6,0 6 0,-8-6-7,8 4-19,0 2-19,0 3-16,0 2-11,0-2-8,0 0-4,0 6-3,0 0-3,0 1 1,0-1-2,0-1-1,-9 0 0,0 1 1,1 0 0,-1 0-1,-9-1 1,10-4 0,-18 0-2,8-1 0,-8-4 0,0 1-3,1-7 1,-1 6-1,-10-9 0,2 4 0,-9-9 1,9-1-2,-10-5 1,0 1 0,1-12-1,-1-2 0,10-1-1,-9-10 2,9-1 1,-2-7 10,10-7 25,1 2 25,-1-12 23,8-4 15,10-5 6,8-1-1,0-8-23,16-6-23,2-4-20,8 0-14,9-2-8,9 1-8,-10 8-3,18 0-4,-9 3-4,1 4-7,7 10-39,-7-1-75,-1 12-95,1-2-84,-2 6-85,2-1-89,-9 7-26,-1-3 40,-8 6 73,0 0 79</inkml:trace>
        </inkml:traceGroup>
        <inkml:traceGroup>
          <inkml:annotationXML>
            <emma:emma xmlns:emma="http://www.w3.org/2003/04/emma" version="1.0">
              <emma:interpretation id="{72D95DA9-22F9-4C97-BF62-564EDAE57B61}" emma:medium="tactile" emma:mode="ink">
                <msink:context xmlns:msink="http://schemas.microsoft.com/ink/2010/main" type="inkWord" rotatedBoundingBox="19296,2079 20934,2010 20983,3158 19345,3227"/>
              </emma:interpretation>
              <emma:one-of disjunction-type="recognition" id="oneOf9">
                <emma:interpretation id="interp45" emma:lang="en-US" emma:confidence="0.5">
                  <emma:literal>in</emma:literal>
                </emma:interpretation>
                <emma:interpretation id="interp46" emma:lang="en-US" emma:confidence="0">
                  <emma:literal>ion</emma:literal>
                </emma:interpretation>
                <emma:interpretation id="interp47" emma:lang="en-US" emma:confidence="0">
                  <emma:literal>inn</emma:literal>
                </emma:interpretation>
                <emma:interpretation id="interp48" emma:lang="en-US" emma:confidence="0">
                  <emma:literal>ink</emma:literal>
                </emma:interpretation>
                <emma:interpretation id="interp49" emma:lang="en-US" emma:confidence="0">
                  <emma:literal>ins</emma:literal>
                </emma:interpretation>
              </emma:one-of>
            </emma:emma>
          </inkml:annotationXML>
          <inkml:trace contextRef="#ctx0" brushRef="#br0" timeOffset="200215.7824">15757 2972 58,'0'10'84,"9"0"-4,-1 0-2,0-5-8,2 5-9,-2-6-3,0 2-6,10-6-3,-10 4-4,10-4-4,-1 0-2,1 0 3,8-4-1,-8 4-3,-2-10 1,2 5-2,8-5 1,-9 0-5,9-5-3,-8 1-4,8-5-2,-10-1-3,2-9-4,8 0-3,-9-5-4,9 0-1,-8-10-5,0-1-1,-2 1 0,2 1 3,-1-1 6,-8 5 5,-1 5 8,1 0 3,0 5 2,-9 4-1,9 5-4,-9 2-6,0 8-8,0-1-4,-9 1-3,9 7-3,-9 3-2,9 3-1,-9 7 1,9 1-1,-8 4 2,-1 4-1,9 1 2,-9 3 0,9 2 0,-8 4 0,8 0-1,-10 5 2,10 0-2,0-4 1,0 4-1,0-5 1,10 5 0,-10-4-1,8-6 2,1 4 0,-9-2-1,9-7 0,-1 0 2,10 1 0,-9-5-1,-1-2 0,10-3 0,-2 0-1,2-4 0,0-2 0,-2 2-1,11-6 1,-10-6 0,10 2 1,-3-6-3,2 0 2,1-5 1,-1 1-1,0-6 2,0 1-3,0-5 2,0-6-2,-9-5-4,9 2 2,0-5 1,0-7 0,-8 6-1,-2 0-1,11 1 3,-10 3 0,-8 1-1,9 4 2,-10 1 3,0 6 1,2 3 2,-2 1 0,0 4 3,-8 5-2,10-5-1,-10 10 0,0-5-2,0 5-2,0 1 0,0 4-1,0-6-1,0 12-1,-10-6-2,10 4 0,-8 1 0,8 5 1,-8-5 0,-2 10 0,2-5 1,0 5 1,-10-2-1,9 8 1,1-6 0,-1 4 1,0 1-1,1 3 0,-2-3 1,2 4-2,0-5 0,-2 1 1,2 4 0,0-4 0,8 0-1,-8-1 0,-2 0-1,10-3 1,0-2 1,-8 1-1,8-1 0,0-5 0,0-4 1,0 5 4,0-5 7,0 0 10,0 0 17,0 0 16,0-5 17,0 5 13,0-5 5,0 0-3,0 0-8,0 0-14,0 0-16,0 0-16,0 0-11,0-5-9,8 5-4,-8-5-5,0 5-2,0-5-1,10 5-1,-10-5 1,0 5-1,0-5 0,8 5 0,-8-5 0,0 5 0,8-5 0,-8 5 0,0-5-5,0 5-18,8-3-37,-8 3-45,0-6-45,0 6-45,0-4-41,10-2-27,-10 2-15,0-2-3,8 1 21,-8-5 30</inkml:trace>
          <inkml:trace contextRef="#ctx0" brushRef="#br0" timeOffset="201032.4594">16406 1930 108,'-16'-15'250,"-2"2"36,10 2-28,-10 1-60,10 0-37,-2 5-43,2 2-38,8 3-35,0 0-24,-8 3-29,16 2-50,-8 0-66,0 5-98,8 0-51,10 5-26,-10-1 3</inkml:trace>
          <inkml:trace contextRef="#ctx0" brushRef="#br0" timeOffset="200781.5184">16900 2407 105,'10'-10'126,"-10"0"-4,0-3 0,8 3-2,-8 0 5,8 1 1,-8 3 0,0 2-6,0-1-12,0-1-17,10 2-18,-10 4-18,0 0-18,8 4-13,-8 2-6,0 3-2,8 6 1,-8 5-2,0 3 0,0 3-3,0 2-3,-8 5-1,8-2-1,0 2-1,-8 2-2,8-1-1,-10 0 1,2 1-1,8-7-2,-8 7 1,-2-6 0,2-5-1,0 0 0,-2 1 1,10-6 1,-8 1-1,-1-5 1,1-2 1,8 3-1,-9-6-1,0-6 0,9 2 1,-8-6 0,8 0-2,0-10-1,-10 4 1,10-4-2,10 0 1,-10-3 0,8-7-1,-8 1 2,9-6-1,8 2 0,-8-7-2,9-4 2,-2-1 0,2 2 0,0-8-2,-2 8 2,10-1 2,-8 4-2,-1 1 0,1 1-2,-2 3 1,10 5-1,-8 1 0,-9-1-2,8 10-1,0 0 2,1 2 1,0 3 0,-10 0-1,10 5 1,-2 0 1,2 5 0,-1 0 0,1 10 0,-10-2 2,10 7-1,-2-1 2,-6 6 1,6 4-2,-6-4 1,-2 3-1,0 2 1,2-1-1,-2 0 0,-8 1 1,9-1 0,-9 0-1,0-4-1,0-1-7,0 0-24,0 0-34,-9-4-38,1 0-40,-2-6-49,10 1-57,-16-1-18,6-5 11,2-3 26</inkml:trace>
        </inkml:traceGroup>
        <inkml:traceGroup>
          <inkml:annotationXML>
            <emma:emma xmlns:emma="http://www.w3.org/2003/04/emma" version="1.0">
              <emma:interpretation id="{B649171D-4E34-4B37-8A1F-3BC78AF9E274}" emma:medium="tactile" emma:mode="ink">
                <msink:context xmlns:msink="http://schemas.microsoft.com/ink/2010/main" type="inkWord" rotatedBoundingBox="21927,1846 24526,1736 24585,3125 21986,3235"/>
              </emma:interpretation>
              <emma:one-of disjunction-type="recognition" id="oneOf10">
                <emma:interpretation id="interp50" emma:lang="en-US" emma:confidence="0.5">
                  <emma:literal>two</emma:literal>
                </emma:interpretation>
                <emma:interpretation id="interp51" emma:lang="en-US" emma:confidence="0">
                  <emma:literal>twos</emma:literal>
                </emma:interpretation>
                <emma:interpretation id="interp52" emma:lang="en-US" emma:confidence="0">
                  <emma:literal>twoc</emma:literal>
                </emma:interpretation>
                <emma:interpretation id="interp53" emma:lang="en-US" emma:confidence="0">
                  <emma:literal>twin</emma:literal>
                </emma:interpretation>
                <emma:interpretation id="interp54" emma:lang="en-US" emma:confidence="0">
                  <emma:literal>twas</emma:literal>
                </emma:interpretation>
              </emma:one-of>
            </emma:emma>
          </inkml:annotationXML>
          <inkml:trace contextRef="#ctx0" brushRef="#br0" timeOffset="202346.8933">18416 2423 100,'-8'0'187,"-10"0"-22,10 0-21,8 0-12,-9 0-7,9 0-12,9 0-11,-1 0-10,10 0-10,-2 0-13,10 0-16,0 0-15,1 0-12,7 0-8,0 0-8,10 0-19,-9 0-34,-1 0-47,2 4-58,-2-4-73,1 6-45,-1-6-12,-8 0 20</inkml:trace>
          <inkml:trace contextRef="#ctx0" brushRef="#br0" timeOffset="202007.9413">18434 2509 107,'-10'0'191,"10"0"-24,0 0-32,0 0-25,-8-4-22,8 4-22,0 0-20,8 0-9,-8 0-11,0-5-6,10 5-6,-10-4 2,8 4 11,0-5 9,2-2 12,-10 4 13,8-2 11,9-5 1,-8 0-5,0-4-6,-1-1-13,10-5-10,-10-3-13,10-3-10,-2-2-7,-6-5-5,6-2-3,2-9-1,0 0-2,-1 0 0,1-11 2,-2 4 0,-6 2 0,6-6 0,-6 6 3,-2 5 1,0 6-2,-8 3 1,10 6-1,-10 6 0,8-2-1,-8 10-2,0 0-1,0 11 0,0-1-1,0 10 3,-8-1-1,8 6 0,-10 10 2,2 5 1,-10-2 2,10 11-2,0 6 6,-10 4 9,0 9 8,10 0 7,-9 6 7,-1-2 3,10 14-1,-2-4-6,-6-4-9,6 6-7,10-1-6,-8 0-4,8-4-2,-8-5-2,8-2-1,0-2 0,8-7-2,-8-4 1,8-1-1,-8-4 0,10-10 3,-2 0 0,10-4 2,-10-6-1,10 1 1,-1-5-2,1-5-2,-2-6-22,10-4-44,-8 0-52,8-4-50,-9-2-51,9-3-56,-8-11-42,0 5 10,-2-8 32,2-7 42</inkml:trace>
          <inkml:trace contextRef="#ctx0" brushRef="#br0" timeOffset="203105.7797">18841 2860 49,'-8'20'96,"8"-5"-17,-10-1-9,10 1-5,0-5-4,0 0-2,10 0-3,-10-1-2,16-5-1,-8 1-4,2 0-5,6-5-4,2 0-4,0-5-3,7 0-5,-7-4-3,8-1-2,-8 0-3,7-4-3,1-5-4,-8-1-3,8-5-2,-10-3-3,10-2-2,-8-5 0,8-3-1,-9-1-2,1 6 3,0-7 8,-2 6 9,-6 4 8,-2 2 8,0 3 6,1 6 3,-9-1-5,9 5-7,-9 5-10,0 1-6,0 5-7,0-2-4,-9 6-3,9 6-2,-9-2 0,1 5-1,0 6 1,-2 5 0,2 0 0,0 4 0,8 0 1,-10 0 0,2 7 0,0-3-2,8 1 0,0 0 1,0 0 0,0-4-1,0 4 2,0-4 1,8-7 0,0 8-1,2-7 2,6-4 0,-6-1-3,6-4 0,2 0 3,-1-1-2,9-9-2,-8 6 2,8-12 1,0 6-1,0-9-3,0 4 2,-1-10-1,11 1 2,-10-1 4,-1-4 10,1-1 15,0-4 12,0-1 8,0-4 8,0 1-1,-8-3-8,-1-3-9,0 5-7,10-5-4,-19 9 0,10-3 2,-10 8 4,0-1 2,-8 8-2,8-2-6,2 1-5,-10 8-8,0-3-8,0 5-4,-10 4-5,10 0 0,-8 0 0,0 10 0,8-1 0,-8 0-2,-2 11 2,2 0 0,0-2 0,8 8 0,-10-3 0,2 2 1,-1 4-1,0-4 1,9 3-1,-8-3 0,8 4 1,0-4 1,0 4 0,8-4-1,-8-5 0,9-2 2,0 2-1,9-6 0,-2 1-1,2-5 2,-2 0 0,11-6-1,-10 2 1,10-6-2,-1 0-1,8-6 0,-8-3-1,9-1 1,-9 0-1,8-10 3,1 1-1,-9 0 6,9-5 14,-10-7 17,1 3 14,0-5 7,-8-8 7,-1 3-1,1-1-13,-10-4-20,10-2-12,-18 1-9,8 1-6,-8 4-7,0 4-9,-8 6-40,8 4-65,-18 6-69,10 5-60,-10 4-63,10 4-65,-9 6-9,-1 0 38,0 6 54</inkml:trace>
          <inkml:trace contextRef="#ctx0" brushRef="#br0" timeOffset="203636.6829">20686 2379 144,'18'-5'204,"-10"0"-23,1 5-41,0-5-32,0 5-25,-1 0-26,-8 0-21,8 5-11,-8 5-8,0-2-4,-8 8-1,8 4-3,-8-1-3,-1 0-2,0 4 1,0 8-1,-8-7-2,8 0 0,1 1 3,-2-1-3,2 1 0,8-1 0,-8-5-1,8 7 1,0-13 0,0 7 0,8-5-1,0-6 0,2 6 0,-2-5-1,1 0 0,8-6 0,1-4 0,-1 4 1,1-8 1,-2 4 0,10-4-1,-8-6 2,8 0 1,-9-5 7,1-4 11,8 4 11,-18-8 9,10-3 3,-2-3 3,-6 0-5,-2-5-10,1 4-12,-9 1-8,-9 0-4,1 5-4,-10 4-4,0 0-8,-6 7-28,-3 3-41,1 0-49,0 10-65,-8-6-55,-2 12-24,11-6 14</inkml:trace>
        </inkml:traceGroup>
        <inkml:traceGroup>
          <inkml:annotationXML>
            <emma:emma xmlns:emma="http://www.w3.org/2003/04/emma" version="1.0">
              <emma:interpretation id="{C8E5B382-C693-4B24-9363-350B550C31F2}" emma:medium="tactile" emma:mode="ink">
                <msink:context xmlns:msink="http://schemas.microsoft.com/ink/2010/main" type="inkWord" rotatedBoundingBox="24945,1949 28583,1795 28647,3321 25010,3476"/>
              </emma:interpretation>
              <emma:one-of disjunction-type="recognition" id="oneOf11">
                <emma:interpretation id="interp55" emma:lang="en-US" emma:confidence="0.5">
                  <emma:literal>phase</emma:literal>
                </emma:interpretation>
                <emma:interpretation id="interp56" emma:lang="en-US" emma:confidence="0">
                  <emma:literal>Phase</emma:literal>
                </emma:interpretation>
                <emma:interpretation id="interp57" emma:lang="en-US" emma:confidence="0">
                  <emma:literal>phrase</emma:literal>
                </emma:interpretation>
                <emma:interpretation id="interp58" emma:lang="en-US" emma:confidence="0">
                  <emma:literal>Phrase</emma:literal>
                </emma:interpretation>
                <emma:interpretation id="interp59" emma:lang="en-US" emma:confidence="0">
                  <emma:literal>phased</emma:literal>
                </emma:interpretation>
              </emma:one-of>
            </emma:emma>
          </inkml:annotationXML>
          <inkml:trace contextRef="#ctx0" brushRef="#br0" timeOffset="204541.9079">21587 2256 52,'-8'25'79,"8"-1"-7,0 10-3,-8-4-5,-2 8-12,10 1-8,-8 6-9,8-1-5,-9-1-3,1 6-3,-1-1-1,9 1 0,-9 0-1,1 0 3,-2-1-1,2-3 0,0 3 2,-2-9 0,2 5-2,8-6-1,-8-4-5,0 1-5,8-6-3,-10-4-2,10-5-2,-8-2 8,8 2 15,0-10 11,0-6 7,-9 2 4,9-6 2,0-6-9,0 2-14,0-11-12,0-5-8,0 1-3,9-10-2,-9-5-3,8-6-1,2-2-1,6-13 1,-8 1-2,10-8-3,0-7 2,-1 0 0,9-2-1,-8-3 0,-2 5 2,10 0-1,0 2 1,-8-2 1,8 2 0,-9 9 1,9-2 0,0 7 4,-8 0 1,8 10 1,-9-2 1,9 11-1,-8 1 0,8 7-1,-10 3-5,10 7-1,-8 2 0,8 5-3,-9 3 0,9 6 1,-8 10 0,-2-1 2,11 1 2,-10 10-1,0 4-1,-7-3 1,6 7-1,-6 2 1,-2-2-1,-8 8 1,0-8 0,0 6 1,-8 0 2,-2 0-2,-6 0 0,6 1-1,-15-6 0,7 0 0,0 0-1,-8 0 2,1-4 1,8-2 0,-10-3 0,1 0 0,0-5 0,0-1-1,10 1-1,-11-5 0,10 0-7,-10-5-27,19 4-39,-10-9-47,2 4-56,6-4-51,2-4-19,0 4 12</inkml:trace>
          <inkml:trace contextRef="#ctx0" brushRef="#br0" timeOffset="206111.8295">22550 1769 160,'8'-19'210,"10"4"-17,-2 5-36,-6 0-30,6 0-22,-6 10-20,-2 0-16,9 0-15,-8 10-8,0 6-6,-1-3 0,-8 12-3,10 5 1,-10-2-1,0 11-2,-10 0-2,10 5-2,-8 1-2,-1 3-4,9 1-2,-17 4-4,8-4-2,1 4-3,-10 1-6,10 0-1,-10-1-2,10-4-4,-2 0 0,-6-6 2,6-3-1,2-1-3,0-5 2,-1-5 0,9-5 2,-9 1 0,0-10 0,9 4 3,0-9 0,0 0 1,0-10-2,0 0-3,0 0 1,0-10-1,9 5-1,0-10-1,-9 1 1,17-6 0,-9-3 0,10-3-1,0-9 0,-2 2 0,10-6 0,-8 1 0,8-1 0,-9-1-1,1 7 0,8-3-3,-10 3 1,2 3 0,0 6-1,-1-1 0,1 12 2,-2-7 1,-6 11-1,6-1-1,-6 5 2,-2 0 0,0 5 1,2 0-2,-2 10 2,-8-7 0,8 13-1,-8-2 1,0 1 0,0 4 1,0 6 0,0-1 1,0 6 0,0-2-1,-8 2 0,8 4-1,0 1 1,0-2-2,0 1 0,8-3-3,-8 2-7,9-3-19,0-1-17,0-6-17,8 2-14,0-5-10,1-1 1,-2-9 9,2 5 13,8-11 13,1 0 14,-1-4 10,0 0 8,0-4 10,-1-5 6,1-6 3,0 0 1,0-4 1,0-6-1,9 2 0,-9-12 0,0 1 0,8 1 1,-8-8 4,0 3 5,-8-6 11,8 9 12,-9 2 14,1-1 11,-10 10 6,0-6-2,-8 12-6,10-4-11,-20 9-13,10-3-12,-8 6-8,0 0-5,-10 7-3,10 3-1,-10 3 0,1-3-3,-1 10 1,2 0-1,-2 6 0,0 3 0,2-3 0,-2 2 1,1 6-1,-1 1 1,1-2-1,8 7 0,-9-5 0,2 4-1,8 0 2,-2 0 0,2-5 1,8 6-1,-8-10 1,8 4 2,0-6-3,0 2 2,0 1 0,8-7 0,0-5 1,2 1-2,-2 0 3,0-5-3,10-5 0,-10 0-1,10-5 2,-1 0-3,1-5 0,-2 2-1,2-8 0,8 1 2,-8 1 0,-2-6 4,2-4 12,8 1 14,-9-8 7,1 3 4,-2-2 4,2-4 3,0 5-5,-1 4-7,-8-5-1,-1 12 1,1-6-1,-1 9-4,2 0-4,-10 0-8,8 5-7,-8 1-5,8 3-3,-16 6-5,8 0-1,-8 6 1,8 3 2,-10 1-2,2 0 0,8 10 0,-9-5 0,1 4 2,-1 1-3,0-1 1,9 5 1,-8 0 2,-2 1-2,10-1 0,-8 1 0,8-2 2,0 2-1,0-1-2,8-4 2,-8 0 1,10 0-2,-2-6-1,1-5 1,8 1 0,-8 0-1,9-1 0,8-9 2,-10 5 1,2-10-1,8 2 1,0-3-2,0-8 1,-1 3-1,11-3-2,-10-6 1,8 1 0,1-6 1,-1-4-1,1 0 1,0-5-1,0 0 0,-1-4 0,1-1 0,-1-1 2,2 1 5,-20 5 12,10-1 15,-8 12 12,-1-2 2,-8 5 3,0 1-5,-9 4-11,0 1-14,0 8-11,0-4-5,-9 10-1,0-4-4,0 8 0,1-4 0,-10 10-1,10-4 0,0 8-1,-2-4 3,2 5 0,0 1-1,-2 2 1,2-3-1,8 3 0,0 2 0,0-1 0,0 6-1,0-5 2,8-1-1,-8 0 0,10 2 1,-2 3-1,0-4 1,2-1-1,-2 5 3,0 1 0,1-7 0,0 2 0,-1 4-2,1-4 0,0 4 1,0-4-4,-9 0 0,8 0-1,-8-6 0,0 5 1,0-3 0,0-3 2,-8 2 2,-1 0 0,0-7 3,-8 2-1,-1 1 1,-8-6-1,0 5-1,0-5-2,1-5 0,-11 4 0,10-4 0,2 0 1,-3 0-1,1 0-2,8-4-21,2-1-36,6 0-38,2-5-49,8 5-45,0-11-41,8 3-19,2-2 0,6-5 7,10 1 15,1-6 10,-1 5 10,8-3 24</inkml:trace>
          <inkml:trace contextRef="#ctx0" brushRef="#br0" timeOffset="206593.0777">24387 2471 137,'16'-10'135,"2"5"-13,-9 0-17,8 0-19,-8 5-16,-1 0-9,10 0-8,-10 0-5,2 5-2,-2-5 2,10 5 4,-10 0-1,0 0 1,10 0 1,-1 0-1,1 0-7,-1-2-10,0-3-8,1 0-8,-2 0-7,10 0-5,-8-3 0,8-2 2,-9 0 4,9-5 8,-8 5 10,8-9 11,-9 5 12,9-7 13,-8 2 8,-2-2 6,2-2 0,0-3 5,-2 3-2,2-7-9,-10 1-6,10 5-9,-9-1-7,-1-4-14,1 9-7,-9-3-6,0 2-9,0 1-3,0 5-5,-9 2-3,9 2-3,-17 0-3,-1 6 1,10 0-1,-18 6 0,8 0 0,-8 2 0,1 7 2,-1 0-1,-10 4 2,12 1-1,-2 3-1,-1 3-1,1-3 1,0 7 0,0 0 1,8 4 1,-7 0 0,16 4 1,-8-5 2,-1 2 1,10-1-2,-1 7 1,0-8 1,9-3 0,0 3-1,9-4-1,0 1 2,-1-6 0,1 1 0,9-5-2,-1-2-2,0-3 2,9-6-3,0 6-1,0-10-8,0 5-30,1-5-51,7-5-62,-18 0-61,11 0-62,-1 0-63,-8-5-37,-2-5 16,2 0 41,-10 0 52</inkml:trace>
        </inkml:traceGroup>
      </inkml:traceGroup>
    </inkml:traceGroup>
    <inkml:traceGroup>
      <inkml:annotationXML>
        <emma:emma xmlns:emma="http://www.w3.org/2003/04/emma" version="1.0">
          <emma:interpretation id="{EB28D3B1-A0F0-4497-94B9-661E4508AFD2}" emma:medium="tactile" emma:mode="ink">
            <msink:context xmlns:msink="http://schemas.microsoft.com/ink/2010/main" type="paragraph" rotatedBoundingBox="3416,5073 18950,4052 19101,6349 3567,73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F5669F2-DAAD-43F1-95CF-F79B303E782C}" emma:medium="tactile" emma:mode="ink">
              <msink:context xmlns:msink="http://schemas.microsoft.com/ink/2010/main" type="inkBullet" rotatedBoundingBox="3441,5452 4591,5377 4653,6312 3502,6388"/>
            </emma:interpretation>
            <emma:one-of disjunction-type="recognition" id="oneOf12">
              <emma:interpretation id="interp60" emma:lang="en-US" emma:confidence="0">
                <emma:literal>1.</emma:literal>
              </emma:interpretation>
              <emma:interpretation id="interp61" emma:lang="en-US" emma:confidence="0">
                <emma:literal>z.</emma:literal>
              </emma:interpretation>
              <emma:interpretation id="interp62" emma:lang="en-US" emma:confidence="0">
                <emma:literal>L.</emma:literal>
              </emma:interpretation>
              <emma:interpretation id="interp63" emma:lang="en-US" emma:confidence="0">
                <emma:literal>2.</emma:literal>
              </emma:interpretation>
              <emma:interpretation id="interp64" emma:lang="en-US" emma:confidence="0">
                <emma:literal>Z.</emma:literal>
              </emma:interpretation>
            </emma:one-of>
          </emma:emma>
        </inkml:annotationXML>
        <inkml:trace contextRef="#ctx0" brushRef="#br0" timeOffset="209056.4915">-126 5515 5,'0'0'138,"0"6"-12,0-6-8,0 4-4,0-4-8,8 6-4,-8-6-7,10 4 0,-10-4 0,8 6-3,-8-6-5,8 4-8,-8 2-7,10-6-11,-10 3-13,8 2-11,-8-5-9,8 5-6,-8-5-2,10 0 1,-2 5 1,0-5 1,1 0 2,0-5 2,-1 5-1,10-5-3,-9-3-3,9-2-1,-10 0-4,10-6-4,-2 3-4,-8-2 0,10-5-1,-9 0-3,8 1-1,-8 0 1,0-5 2,-9-1-4,9 6 2,-9-6 0,8 10-1,-8-3-1,0 2-1,0 7 0,8-1 0,-8 4-2,0 6 1,-8 0-1,8 0 2,0 10-1,0 0 0,-8 0 1,8 5 0,0 4 0,-9 1-1,9 4 2,0 1-1,-9 3 1,9 2 1,0 4 0,0-4-1,-9 4 0,9-1 1,0 6 0,0-5-1,0 0 0,0 0 1,0-4 0,0-2-1,0 3-1,0-1-1,0-7 2,0-4 0,0 1-1,-8-5 1,8-2 1,0-3 0,0 6 0,-9-12 0,9 6 0,0-5 1,-9 5 0,1-4 0,-2-3-2,2 4-1,0-4 0,0 2-1,-2 0-1,2-5 2,-10 5 0,10 0 0,-1 0 0,0-5 0,-8 5 0,8 0-1,0-2 1,1 4 4,8-7 6,-8 3 9,-2-3 12,2 6 11,8-6 10,-8 4 6,8-4 5,0 0-2,0 6-2,-10-6-2,10 0 0,0 0 3,0 0 15,10 0 18,-2 0 17,0 0 9,2 0 2,6 0-4,2 0-17,8 0-23,1-6-23,-1 2-18,8-2-13,-8 6-8,9-3-6,-9-4-3,0 4-3,8 3-2,-8-5-1,0 0-11,-9 5-34,9-5-62,-8 5-79,8 0-84,-9-5-76,0 5-60,0 0-42,1 0-6,0 0 45,-10 0 65,10 0 68</inkml:trace>
        <inkml:trace contextRef="#ctx0" brushRef="#br0" timeOffset="210548.6977">1044 6120 77,'-8'4'203,"8"-4"5,0 0-32,-10 0-21,10 0-14,0 0-14,0 0-15,0 0-8,-8 0-4,8 0-2,0 0-4,0 0 0,0 0 5,0-4 1,0 4-5,0 0-9,0-5-11,0 5-13,0-4-15,0-2-14,0 2-9,0 0-10,0-8-4,0 8-4,0-5-2,8-1-3,-8 4 1,0-4-2,10 0 0,-10 0-2,0 7 1,0-7-1,0 5 2,0-5 1,0 5 1,0 0 0,0 5-1,0-3 0,-10 3-1,2 0-1,8 0-2,-8 0 3,-2 3 0,10-3 0,-8 5-3,-1 0 2,0 0 1,9 0 0,-8 5-2,8-5 1,0 5 0,0-7 1,0 3-1,0 4 1,0-6 1,0 2 0,8-6 0,1 5 2,0-5-1,-9 0-1,8 0-1,2-5 1,-2 5 0,0-6 0,2 2 0,-2-2 1,0 2 0,-8-2-2,9 3-18,-9-4-53,0 4-72,0-2-68,0 5-71,0 0-84,0-5-28,-9 5 28,1 0 57</inkml:trace>
      </inkml:traceGroup>
      <inkml:traceGroup>
        <inkml:annotationXML>
          <emma:emma xmlns:emma="http://www.w3.org/2003/04/emma" version="1.0">
            <emma:interpretation id="{4C85A40A-29F6-470F-A0C9-9DC84E565BCE}" emma:medium="tactile" emma:mode="ink">
              <msink:context xmlns:msink="http://schemas.microsoft.com/ink/2010/main" type="line" rotatedBoundingBox="5688,4924 18950,4052 19101,6349 5839,7221"/>
            </emma:interpretation>
          </emma:emma>
        </inkml:annotationXML>
        <inkml:traceGroup>
          <inkml:annotationXML>
            <emma:emma xmlns:emma="http://www.w3.org/2003/04/emma" version="1.0">
              <emma:interpretation id="{6F396CDF-8511-43D4-99B6-BF378160F104}" emma:medium="tactile" emma:mode="ink">
                <msink:context xmlns:msink="http://schemas.microsoft.com/ink/2010/main" type="inkWord" rotatedBoundingBox="5707,5214 9660,4954 9792,6961 5839,7221"/>
              </emma:interpretation>
              <emma:one-of disjunction-type="recognition" id="oneOf13">
                <emma:interpretation id="interp65" emma:lang="en-US" emma:confidence="0.5">
                  <emma:literal>Memory</emma:literal>
                </emma:interpretation>
                <emma:interpretation id="interp66" emma:lang="en-US" emma:confidence="0">
                  <emma:literal>memory</emma:literal>
                </emma:interpretation>
                <emma:interpretation id="interp67" emma:lang="en-US" emma:confidence="0">
                  <emma:literal>Memory's</emma:literal>
                </emma:interpretation>
                <emma:interpretation id="interp68" emma:lang="en-US" emma:confidence="0">
                  <emma:literal>memory's</emma:literal>
                </emma:interpretation>
                <emma:interpretation id="interp69" emma:lang="en-US" emma:confidence="0">
                  <emma:literal>Memorial</emma:literal>
                </emma:interpretation>
              </emma:one-of>
            </emma:emma>
          </inkml:annotationXML>
          <inkml:trace contextRef="#ctx0" brushRef="#br0" timeOffset="231708.0578">2179 5467 84,'9'-5'161,"-1"-4"-22,-8 3-20,9 1-16,-9 1-16,9-1-15,0 5-9,-9-5-6,8 5-4,0 0-4,-8 5-2,10-5 0,-10 5 0,8 4 0,0-3-4,-8 8-3,10 1-2,-10 0-4,0 3-4,8 8-4,-8-3-3,0 7-7,0-1-5,0 5-4,0 1 0,0-2-2,0-5-3,-8 7 1,8-5-2,0-1 0,-10 0 0,10-4-1,0-2 0,-8-3 2,8-1 2,0-4-2,-8 0 0,8-5 1,-10 0 0,10-5 2,-8 0 0,8-5-2,-8 0 0,-1-5-2,9 0-1,-9-5-1,0 0-1,9-5 0,-8-4 0,8-4 1,0-2 0,-9-10-1,9 1 1,0-6-1,0 1 0,9-4-1,-9-1-1,8 1 1,1-1 2,-9 0 0,9 4 0,8 2 0,-9-1 0,2 0-1,6 10-1,-6-5 0,6 9 0,-6-4 1,6 5 0,2 4 1,-1 1-2,1 0 1,0 4 1,6 5 0,-6-5 1,0 7 0,-1 2 1,0 2-1,0 4 2,-7 0 2,6 4 0,2 5 2,-10 1-1,10 5 2,-10 5-1,10-1-1,-10 0 0,1 5 0,0 7 1,0-3 0,-1 2-1,1 4 0,-9-6 0,9 7 1,-9-1 0,0-1-3,8 3 2,-8-8-2,0 6 2,-8-4-2,8-6 1,0 5 0,0-10-1,0 1 1,0 0-1,-9-5-2,9-6 2,0 1 1,0-1 1,0-3-1,-9-6 0,9 0 1,-8-6-3,8 2-1,-9-5-1,9-3 1,-9-6-1,9-2-1,0-3-1,0-8-1,0 3 1,0-12-2,0 1 1,0 0-1,0 1 0,9-7 2,0 2-2,-1 4 2,1 0-3,0 1 2,9 3-2,-10 1-2,8 4 2,-6 1 0,6 6 1,2-3 1,0 7 1,-1 0 0,-9-1 1,10 5 1,0 2 0,-2 3-2,2-6 2,-1 12 0,0-5-1,1 3 0,-9 2-1,8 4 1,0 4-1,1 2 1,-10 3 1,10 5 0,-10 2 1,10 2 2,-10 7 0,1 5 2,-1-1-1,2-1 0,-2 6-1,-8 6 2,0-2-1,0 1-2,0 1 3,0-1-2,0 4 1,-8-4 0,8 1-1,-10-1-3,10-1-4,-8-3-17,-1-2-26,9 1-32,-8-3-32,8-8-39,0 2-42,-10-6-48,10 0-8,0-3 11,0-6 25</inkml:trace>
          <inkml:trace contextRef="#ctx0" brushRef="#br0" timeOffset="233449.7337">3270 5525 56,'0'0'160,"0"-4"-30,0-2-36,0 6-27,0 0-23,10 0-17,-10 0-11,8 0-6,1 0-5,0 6 0,-1-6-2,-8 0-1,9 4 1,-1-4 0,2 0 5,-2 0 1,0 0 0,2-4 2,-2 4-1,0-6-1,2 2-2,-2-5-1,9 4-1,-8-5-3,-1-5 3,1 5-2,-9-5 3,9 1 6,0-6 5,-9 6 8,8-5 3,-8 3 6,0 2 3,0 0-2,-8-1-5,-1 0-5,9 10-6,-9-3-5,-8 2-4,8 6-3,0 0 0,-7 0-3,-2 9 0,10 1-1,-10 0 0,10 5 4,-10-2 3,1 7 7,8 1 6,0 3 8,1 0 2,-2 0 1,2 6-2,8-6-4,0 6-5,0-7-9,0 7-3,8-6-4,2 1-2,-10-5-1,17 3-3,-8-7 0,8 2 1,1-3 0,-2-5 0,-6-2-1,16-1 1,-10-4 0,2-3-2,-1-3-1,9-4-3,-8-1-3,-2-2-6,2-5-6,0 0-5,-2-4-4,-6-4 0,7 3 1,0-9 5,-8 4 5,-1-5 5,2 2 4,6-6 2,-6 4 1,-2 1 4,0 0-1,0 5 2,-8 3 0,10 1 1,-10 2 0,8 3-1,-8 5 0,9 2 1,-9 2 1,0 2 3,9 8 6,-9 2 6,8-3 7,-8 12 6,0 0 3,9 0 0,-9 8 0,9 2-1,-9-1 0,9 5-2,-1 1-1,0 0-3,-8-1-2,10 4-6,-10-3-6,8 3-3,-8-3-2,8-6-1,-8 7 0,0-8 0,0-5 0,0 4-1,0-9-2,0 1-2,0 2 4,0-7-3,0-4 1,0 0 0,-8 0 0,8-5 2,0-5-5,0 0 2,0 0 0,-8-4 0,8-7-1,0-2-2,0-3 1,0 3 0,8-12-1,-8 1-3,0 0 1,8-1-1,-8-3 1,10 3-3,-10 1 1,8 5 1,0 0 0,2-1 2,-2 5 0,-8 1 0,8-1-1,1 6 0,0 5 1,0-1 1,-1 0-3,1 0 0,0 4 3,-1 3-1,2-2 0,-2 5-1,10-5 2,-10 5 1,0 5-1,0-5 1,2 5-1,7-2 0,-8 3 1,-1-2 0,1 6 0,0 1 0,0-1 2,-1-2 2,0 8 0,2-2 3,-2 5 0,-8 1 0,8 0 2,-8 0-1,0 3 0,0-3-3,0 4 0,0-4 1,0 5-2,-8-6-1,8 1 1,-8-2 0,8-3-1,0 1-1,-10-3 2,2 2-1,8-10 1,-8 5-2,8-5 3,0-2-2,-9-3-2,9-3 1,0-2-1,0-5-1,0 0-2,0-3 0,0-3 2,0-4-2,9-3-1,-9-3 0,8-2-1,10-2-1,-10 2-3,0-2-1,2 1-1,6 0-1,2-1 2,-9 6 2,8 0 1,-8-1 2,9 6 1,-2-1 1,2 5-1,-10 2 0,10 2 1,-2-3-1,-7 8 1,-1-4-1,10 6 0,-1 4 2,-9-6-1,10 12 1,-10-6 1,2 4 0,-2 6 3,0 0-1,2 0 1,-2 5-1,-8 4 1,8 1 0,-8-2-3,9 8 0,-9-7 0,0 11 0,0-7 1,0 7 2,0-5 0,0 3-1,0 1 0,0-4-1,-9 4-1,9-4 0,0-1-1,0-5-6,0 1-17,0-1-20,9-4-20,-9 0-18,9-7-15,0 2-8,-1-4 0,10 0 10,-10-6 9,10 0 11,-2-6 13,2 0 15,0-4 13,-1 2 12,0-12 9,1 7 8,-1-13 6,1 3 4,-2-7 8,2-4 9,0 4 13,-2-4 14,2 4 16,-1 2 15,-8-2 12,8 6 8,-7 4 5,-2 2-1,0-3-5,-8 7-8,8 5-12,-8-1-12,0 5-14,0 0-14,-8 0-13,8 5-10,0 0-4,-8 5-6,0 5-3,-2 0-1,2-1 0,8 5-2,-9 2-2,0-3 1,9 7 0,-8 0 1,8 0 0,-9 4 2,9 1-1,-9-6 0,9 5-1,0 0 0,0-4 0,9 5 0,-9-6 0,9 1 1,-9-2 0,8-3 1,1-5 2,0 6-3,-1-8 0,2-3 1,-2 0 0,8-5-1,-6 0-1,-2 0 1,10-5 1,-10 0 1,10-3-2,-1-8 0,-9 6 2,10-10-2,-10 1-1,2-1 0,-2-4 2,0-5-2,2 6 1,-2-13 0,-8 3-1,8-2 0,-8 1-1,0 6 0,0-3 0,-8 3-2,8 8-7,-8 1-18,-2 4-28,2 1-31,0 8-31,-10 2-30,10 4-24,-10 0-20,9 10-21,-8-1-14,0 1 6,-1 6 20</inkml:trace>
          <inkml:trace contextRef="#ctx0" brushRef="#br0" timeOffset="234890.0545">4942 5692 103,'9'0'93,"-1"0"-23,1-6-14,0 6-9,8 0-9,-8-5-4,0 5-4,7-5 0,-6 5-2,-2-5-2,10 0 0,-10 2 4,10-3 1,-10 2 2,1-2 0,9-4 1,-10 6 0,0-6-3,2 1-2,-2-2-6,0 2-3,-8-1 2,10-5 1,-2 0 1,-8 2 1,0-7 1,8 1-1,-8-6-2,0 5-3,0-4-3,0 4-4,-8 0-3,8 2 0,-8-3-4,8 8-2,-10 3-1,2-5-1,0 10-1,-2-5 0,2 5-1,8 5 1,-18-3 0,10 3-1,-1 3-2,9 2 1,-8 0 0,-1 0-3,9 0 2,-9 0 0,9 0-1,0 5 2,0-5-1,9-2 0,-9 3-1,9-2 1,-1-4-3,1 6-1,-1-6-4,2 0-6,-2 0-4,10-6-3,-10 2 0,10-2 0,-2 3 3,-6-2 6,6-5 4,2 5 4,-1-5 2,1 0 3,0 2 0,-2-2 1,-8-1 0,10 1 0,0 0 0,-1 6 0,-8-6 0,8 4-1,-9 2 1,2 0-1,-2-1 2,0 5 0,2 5 1,-10-5 0,8 8 1,-8-2-1,0 4-1,0 4 0,-8 1 0,8 1 0,-10 2 1,10 2-1,-8-1-1,8 6 3,-8-7-2,-2 8-1,10-3 0,-8 2-1,8-5 2,-9 4-1,9-4 2,0 0-1,0 3-1,0-8 2,9 4-1,-9-4-1,8-5 0,-8 4 1,10-8 0,-2 4-1,0-10 0,10 3 0,-10-3-1,2-3 0,6-3-1,-7-4 1,8 0 0,1 0 1,-1-3-2,1-2 2,-10-5 2,18 0-2,-18-4 0,18-6 0,-8 2 1,-9 4 0,8-10 0,0 4 3,1 5 1,-10 2 1,2-2 0,-2 5 2,0 7 3,-8-3 0,8 1 0,-8 5-1,0 6-2,0-2-3,0 2-1,0 8-3,-8 2-2,8-2 1,-8 6 0,0 0 0,8 5 0,-10 1 2,10 2 1,-8-3-1,0 9-2,8-4 0,-10-1 0,10 5-1,0-4 0,0 0 2,0-1 0,10 1 0,-10-7 2,8 7 0,0-10-1,2 6-1,-2-13-1,8 7 1,2-10 1,-9 5-2,8-10-2,1 5 0,-1-10 0,1 7 0,-2-7-2,2-6 3,0 2 1,-2-5-1,11-1 1,-10-5-2,0 1 1,1-6-2,-10 1 3,10 1-2,-1-2 0,-8-4 2,8 4 0,-8 7 1,0-6-1,-1 4-1,-8 5 1,9 1 0,-9 5 1,0-1 0,0 5 0,0 6 1,0-1-1,-9 5 0,9 0-1,-8 5 0,-1 5 1,0 3-1,0 7 0,1-1 1,-1 11 1,0-6 2,1 5 1,0 5 4,-2 0 5,2 6 7,0-1 9,-2 5 6,2 4 3,-1-4 0,0 9-1,1-3-6,-1 2-7,1 2-5,-2 5-3,2-6-2,0 6-2,-2-6 0,-6 6-4,6-6-1,-6 2 0,-2 3-3,10-4 1,-10-1 0,1 0 1,-1 2-1,-8-7-2,10 0 1,-2-4-1,0 0-1,-8-6-2,9 2 0,-9-6-3,8 1-2,-8-12-5,1 3-1,8-8-2,-10-3-2,10 0 4,-8-11 0,-1 1 3,8-5 2,-8-5 2,9-4-1,-9-5 1,8-7-2,0-3 1,2-9 0,-2-7 3,10 1-1,8-4-1,0-1 2,0-5 0,8 1 0,2 3-2,6 1-1,-8 0 1,10 6 1,8 3 1,-8 2-1,7 4 0,-7-1 1,8 0 0,0 7 1,0 3-1,9-5-12,-9 5-28,0 2-39,8 3-47,-8-3-73,0-4-45,1 9-14,-11-7 16</inkml:trace>
        </inkml:traceGroup>
        <inkml:traceGroup>
          <inkml:annotationXML>
            <emma:emma xmlns:emma="http://www.w3.org/2003/04/emma" version="1.0">
              <emma:interpretation id="{9444A34D-F79C-4109-AA9C-997535235916}" emma:medium="tactile" emma:mode="ink">
                <msink:context xmlns:msink="http://schemas.microsoft.com/ink/2010/main" type="inkWord" rotatedBoundingBox="10198,4627 14866,4320 14957,5694 10288,6001"/>
              </emma:interpretation>
              <emma:one-of disjunction-type="recognition" id="oneOf14">
                <emma:interpretation id="interp70" emma:lang="en-US" emma:confidence="0.5">
                  <emma:literal>Generation</emma:literal>
                </emma:interpretation>
                <emma:interpretation id="interp71" emma:lang="en-US" emma:confidence="0">
                  <emma:literal>Creation</emma:literal>
                </emma:interpretation>
                <emma:interpretation id="interp72" emma:lang="en-US" emma:confidence="0">
                  <emma:literal>Generations</emma:literal>
                </emma:interpretation>
                <emma:interpretation id="interp73" emma:lang="en-US" emma:confidence="0">
                  <emma:literal>oration</emma:literal>
                </emma:interpretation>
                <emma:interpretation id="interp74" emma:lang="en-US" emma:confidence="0">
                  <emma:literal>Gyration</emma:literal>
                </emma:interpretation>
              </emma:one-of>
            </emma:emma>
          </inkml:annotationXML>
          <inkml:trace contextRef="#ctx0" brushRef="#br0" timeOffset="239317.182">6952 5058 53,'18'0'99,"0"0"-2,-10-5-3,9 0-6,-8 5-5,0-5-4,8 0 0,-8 0-2,9-5 0,-10 1 0,0-1 0,2 0 0,-2 0-3,-8-3-3,8 3-9,0-6-8,-8 3-8,0-8-10,0 8-8,-8-8-7,8 3-5,-8 2-2,0-4-2,-2 7-2,2-2 1,0 5-1,-2-4-2,-7 4-2,0 5 0,8-5-1,-9 5-4,2 5 0,-10 0 2,8 0-1,0 5-2,-7-1 0,7 2 0,-8 9-2,8-6 0,2 6 0,-10 3 1,8 2 0,1 6 3,-1-1 3,2 2 3,6 7 8,-6-4 7,6 9 8,2-5 1,0 5 0,8 0-2,-10 0-5,10 0-7,0 5-5,10-5-4,-10 0-3,8-1 0,10-3-1,-10 4 1,10-5-3,-10-4 0,9 3-2,1-4-1,-1-4 0,0 0-1,-7-2 1,6-3 1,2-1 1,-2-3 2,2-3-3,-9-3 0,8 0 0,0-5 0,1 0-2,0-5 1,-10 0 0,10 0 0,-2-5 0,2 0 0,-1-5 0,1-3 2,0-3 0,-2 1-1,2-3-1,-2-2 0,-6-5 0,7-4 0,-8 1 0,8-2-1,-8 1 1,-9-1-3,9 1 0,-9-1 3,0 7-1,0-3 1,0 3-2,-9 3 3,0 5-1,0 2 0,1 2-1,-1-3-1,0 8 1,1 2 0,-2-2 0,2 6-2,-8 0 1,6 0 2,2 0-1,8 6-2,-8-2-1,8 2-3,-10 3-6,10-4-7,0 0-9,0 5-8,10-4-10,-10-3-5,8 2-5,0 0-4,2-5-1,6 0 0,-8 0 3,2 0 5,7 0 9,0-5 6,1 0 11,-1 2 7,1-7 7,-2-1 4,2 6 4,0-4 2,-2-1 2,2 0-1,-1-4 2,1 4-1,0 0 1,-10 0 0,8 0 1,2 1 0,-10 4 0,10 0 2,-9 0 1,0 0 4,-1 5 2,1 0 4,-1 0 5,-8 5 6,10 5 5,-10 0 3,0 4 5,0 1 0,0 0 0,0 9-2,-10-5-4,10 7-5,-8-3-7,8 2-4,-9-2-4,9 2-4,-8-1-3,8 1 0,0-1-2,-9 1 1,9-7-2,0 8 0,0-6-2,0-7-5,9 2-11,-9 0-12,8-6-15,1 2-13,-1-2-11,2-9-7,6 4 1,2-4 4,0-4 8,-2-1 8,2-5 10,8 1 11,-9-6 10,9 0 7,-8-3 6,8-2 6,0-6 2,-9 8 1,9-12 0,-8 6 0,-2-6 0,2 2 2,0 3-1,-2 1 5,-7 4 4,0 7 5,-1-8 3,-8 11 1,9 0 1,-9 0-3,0 6-2,0-6-7,0 10 0,0-4-5,0 4 2,0 0-3,0 4 2,0 0 1,0 2 1,9-2-3,-9 2 0,0-2 0,0 2-1,9-2 0,-9 6 0,8-5-1,-8 1 1,9-2 1,0 2 1,-1-6-3,0 3 0,2-3 1,6 0 0,2 0 1,-10-3-2,10 3 1,-9-6 1,8 2-2,0-7-1,-7 1 0,6 0 1,-6 0 0,-2 0 0,9-3 0,-8 3 1,-1-9 1,1 4 1,-9 0 1,9-3 3,-9 2 4,0 2 4,0-1 1,0 1 1,0 2-2,-9 4 0,0-2-2,1 5-3,-1 0-1,-8 5 0,9 0 3,-10 0 0,0 5-2,1 5 1,-9 0 2,8 0 2,2 5-2,-2-2 2,0 7-1,2-1 0,-2 6-3,1-5-2,-1 4-1,10 4-1,-1-3-1,0 4-1,1-4 1,0 4-2,8 1 0,0-7-1,0 7-1,0-10 3,8 4-4,-8-4 3,8-2-2,1 2 0,0-4 0,8-8-2,1 2 3,-1 0 0,0-5 0,9 0-1,-8-5 1,8 0-1,-9-5-2,9 0-1,0-5 0,0 0 0,0-4 1,-9 0 1,9-6-1,0 1-1,0-1-4,0-5-7,0-3-7,0 2-8,1-3-6,-1 1-4,-2-7 0,3 6 4,-1-1 4,0 7 8,0-6 7,0 9 4,0 0 3,-8 2 1,-1 2 2,9 2 1,-18 5 1,10 3 0,0-3 1,-10 9 1,8 0 0,-6 5 0,-2-1 2,1 6 1,0 5 1,-1-1 2,-8 5 5,0 1-1,0-1 1,0 1 2,0 4 0,0-4 0,0-1-3,-8 1 1,8-1-1,0-4-3,-9 0-1,9-7-2,0 2 0,0 0-4,0 1 2,-9-6 0,9-5 2,0 5 1,0-5-1,0 0 0,0-5-1,0 0 1,0-6-4,9 1 2,-9-3 0,0-2 0,0 0-1,0-3-1,0-3 0,9 1 0,-9-4 1,0 0-1,0 4 0,0-4 2,-9 6-1,9-2 2,-9 4-2,9 7 2,-8-1 1,-2 1 1,2 2-1,0 4 0,-10 3 0,10 3 3,-10 4 1,10 2 1,-10 1 4,1 5 0,9 5 2,-10-7-1,10 7-1,-10 5-1,10-1-2,-2 0-2,2-4-3,0 9 2,8-5-1,-9 6-3,9-7 1,0 2-1,0-1 1,0-4-3,0 0 1,9-1 0,-9-4 2,8 0-1,0-2 1,2-3-2,-2-4 1,10-2-2,-2-4 0,-6 0-1,7 0 0,0-4 1,0-6-1,1 0 1,0-4-1,-2-1-1,10 0 0,-8-5 0,-1-4-1,1 4 2,-2-3 1,2-7 1,-10 1-1,10 1 0,0-3 0,-10 7 0,9 0 0,-8 0-1,0 4-1,-9 0 1,8 6 2,-8 0-2,0 4 0,9 0 0,-9 5 0,-9 1-2,9 4 1,0 0-1,-8 4 2,8 1-1,0 5 0,-9 0 2,0 0 0,9 3 0,-9 2 1,9 5 0,0-6 0,-8 6 0,8 4-1,0-4-1,0-1 0,0 0 0,8 1 0,-8 0 0,9-2 2,0 3-2,0-7 0,8 0 1,-8 2 0,9-2 1,-2-5-2,-8-4 3,10 1-1,0-2 0,-1-4-1,0 0 0,0-4-1,1 4 0,8-11 0,-8 2 1,-2-1-1,11-4 0,-10-6 1,0 1-2,9-7 0,-8 3-1,-2-11 1,2-1 0,0-3 1,-1-6 0,9-4 1,-8-3-1,8 0 0,-10-8 0,10 0 1,-8 0-1,8 1 0,1 0-1,-11-1 0,2 2 1,-2 2-2,2 6 0,0 5 0,-10 1 1,1 9 1,-1-1-2,2 6 0,-2 5 0,-8 5 0,0 4-2,0 4 2,0 2-1,-8 9 1,-2 0 0,2 9 2,-1 2 2,1 8-2,-10 6 0,0-2 0,2 7 0,-2 10 0,2-1-2,-2 4 2,0 6 0,1-6 0,-1 11 0,2 0 0,-2 0 0,0-1 0,2 0 1,6 2 0,-6-2 0,7-4 1,0 4 0,0-4 0,1-1-1,8-4 2,0 0-2,0-5 1,0 0-2,8-5 0,1 1 1,0-11-3,8 0-11,1-4-17,-2-1-16,2-9-15,0-5-15,7 0-10,1-5 0,0-5 9,0 0 12,0-5 11,0-9 12,0-1 11,9-4 11,-9 0 6,8-11 6,-8 1 2,1 1 3,7-8 1,-8-2 0,0 4 2,0 5 2,-8-5 3,-1 10 2,1-6 7,-2 12 6,-6-2 6,-2 5 3,-8 6 1,8-1-2,-8 6-2,0-1-7,0 1-6,0 9-2,0-6-4,-8 12-1,8-6-2,-8 9 1,-2 1 2,2 5-3,0-2 1,-2 8 1,10-3-1,-8 2-4,-1 5 0,1 4 2,-1-4-3,0 4 1,1 1-1,8-7 1,-10 6-2,10-4 1,0 4 1,0-5-1,10-3 1,-10 2 0,8-3 3,1-6-2,0 0-1,-1-3 1,1-1 0,9-6 0,-2 0-2,2-4 0,0 0 0,-2-4 0,2 0 0,8-6 1,-9-1-1,9-9 1,0 7-2,0-7 1,-8-4 0,7-5 0,1-1 0,0 1 1,-8-5 1,8 5 2,-9-5 5,1 3 4,-1 3 12,-8 5 8,7 3 9,-6 1 3,-2-1 0,-8 4-4,8 7-8,-8-1-7,0 6-10,0-1-4,0 5-7,0 5-3,-8 5-1,0-1-1,-2 1 0,10 10 0,-8-1 0,0 1-1,-1-1 1,0 5 1,1 1-1,8 3 0,-9-2 0,0 2 1,9 2-1,0-6 1,-9 4 1,9 2 1,0-6-2,0 1 0,0-2 0,0-3 0,9 1-2,-9-3 0,0-2 2,9-2-1,0-5 2,-1 2-1,1-7-1,0 1 0,-1-5-1,10 0 1,-2-9 0,-6 3 0,6-3 2,2-6-1,0 1 0,-10-6-1,9 1-1,1-7 1,0-2 0,-10-1 0,10-6 0,-2 2-1,-7-2 1,0-4 0,-1 6 1,1-8-1,0 8 2,-9 5 1,0-1-1,0-1 0,-9 11 0,0-6-1,1 10-1,-1 0 0,-8 6-2,-1 0-1,10 3 2,-10 6-2,2 0 1,-2 6 1,1-3 1,-1 7 0,0 2-2,10 2 2,-10-1 0,10 2-2,0 4 1,-2 2 1,2-6-1,0 4 0,8 1 0,0-2 0,0 2 1,0-7-5,0 3-9,8-1-12,0-5-11,2 0-12,-2 0-15,10-6-6,-10-4-2,10 0 5,-1 0 3,0-4 9,0-2 10,9-4 9,-8 0 9,8 1 8,-9-5 6,9-1 0,0 0 1,-8-5 1,8 7-2,-10-7-1,10 1 0,1-1 3,-10-5 2,10 6 2,-1 0 4,-10 5 0,10-8 2,-8 9 0,-1-3 1,1 6 2,-2 0 2,-6 7 2,6-7 0,-6 10 3,-2 0 0,0 0 1,2 10 0,-2-7-1,-8 7 2,8 6 0,1-6 2,-9 9 4,0-3-1,9 2 5,-9 6-1,0-5-1,9 7-2,-9-7-1,0 5-2,0 0-1,0-4-1,-9 5-1,9-6 1,0 5-1,-9-5-2,9 1-1,-9-5 0,9-1-1,-8 1-2,0 0 2,8-7-3,-10 2-1,10 0 1,-8-4-1,8-2-1,-8-4-1,8 0 0,-10 0 1,10-4-1,0-6-1,0 4 0,0-8-1,10 5-1,-10-11 0,8 5 0,0-4-1,10-4-3,-10-7-1,10 5-2,-1-4-1,1-6 0,0 6 0,-2 1 2,2-2 3,8 1 1,-9 6 0,1-2 3,8-1 0,-10 6 1,2 7 0,0-7 1,-2 11 3,2-6 0,-1 5 3,1 5 2,-10 1 1,10 4-1,-10 0 1,10 4-1,-10 5-1,10 6-1,-10 0-1,1 0-1,0 3 0,-9 8 1,8-3 0,1 7-3,-9-5 2,9 3 1,-9-2-3,9 3 1,-9 0-1,0-5 1,0 1 1,0 3 0,-9-2-1,9 2 0,-9-4-3,0 1-12,1-2-18,-1-3-31,-8 5-45,-1-6-64,2 1-32,-10 0-7,-10-12 7</inkml:trace>
          <inkml:trace contextRef="#ctx0" brushRef="#br0" timeOffset="239948.6311">9075 4805 25,'-26'5'164,"10"-2"-18,-2-3-15,10 7-16,-10-7-20,9 3-21,1-3-17,-1 6-14,9-6-12,0 4-9,0-4-7,9 6-2,8-6-2,1 0-2,-2 0-5,10 0-3,0 0-12,9 0-28,9 0-37,-2 0-58,2-6-47,9 2-23,-11-2-1</inkml:trace>
          <inkml:trace contextRef="#ctx0" brushRef="#br0" timeOffset="239667.4118">9907 4737 196,'-8'-6'233,"8"2"-22,0 0-34,0-2-31,0 0-35,8 6-32,-8-4-28,9-2-21,-9 6-11,9 0-15,-1 0-24,-8 0-39,9 0-41,-9 0-54,9 6-62,-9-6-26,0 4 3,-9-4 25</inkml:trace>
          <inkml:trace contextRef="#ctx0" brushRef="#br0" timeOffset="245152.8152">7117 5360 12,'-8'-6'49,"8"6"5,0 0 5,0 0 1,0 0 3,0 0-3,0 0-3,0-4-1,0 4-4,0 0-6,0 0-5,0 0-6,0 0-7,0 0-8,0 0-2,8 4-2,-8-4-1,0 6 0,8-2 0,-8 2 0,10 4-3,-10-1-1,8 5-2,-8 2-2,9 3-2,-9 0 0,9 6-1,-9-5-2,0 3 0,0 3 0,0-3 0,0 2-2,-9-1 2,9 0 1,-9 0-2,1-3-14,-2-1-25,-6-2-43,8 2-64,-10-7-34,0 3-16,-8-7 4</inkml:trace>
          <inkml:trace contextRef="#ctx0" brushRef="#br0" timeOffset="247191.8851">7256 5647 76,'0'6'78,"8"-2"0,-8-4-5,0 6-9,0-6-6,0 3-9,0-3-7,0 5-6,0-5-5,0 0-4,0 5-1,0-5-4,0 0-4,0 0-3,0 0-4,0 0-3,0 0-3,0 0 1,0 0-1,0 0 2,10 0 0,-10 0 0,0-5 2,8 0-2,-8 5 0,8-3 0,-8-7 0,9 4 0,0-4 0,0 0 0,-1-3 1,1 2 1,0-3 1,-1-1 3,2-5-1,-2 7 1,-8-7 0,8 1 0,0-6-3,2 5-2,-10-4-1,8 0-3,0 0 0,-8-1 0,10 1 3,-10-1 0,0 1 0,0 4 2,0 1 1,0-1 2,0 6-3,0-1 1,0 6-1,0-1-2,0 0-1,-10 0-2,10 0-1,-8 5-2,8 2-1,-8-3 0,-2 2 0,2-2 0,0 6-1,0-4 1,-2 4 0,2 0 0,-1 0 0,0 0 0,1 0 1,-1 0-1,9 0 0,-9 4 0,0 2 0,1-2-2,8 2 1,-8-3 1,-2 7 0,10-5 0,0 0-2,-8 5 1,8-5 0,0-1 1,8 2-1,-8-2 1,0 1 1,10 0 1,-2 0-1,0-5 0,1 0-1,0 0 0,8 0-2,-8 0 1,8 0 1,1 0 0,-2-5 0,2 5 0,0-5 0,-1 0 0,0 1 0,10-2 1,-11-3 0,2 4-1,0 0 0,-2 0 0,2-5 0,-1 5 0,1 2 0,-10-3 2,10 2 0,-10-2 1,0 2 1,2-2 2,-2 2 2,0 4-1,-8-6 1,10 6 2,-10 0-1,0 0-2,0 0-2,0 6-1,0-2 1,0 2-3,-10 4 2,10 0-1,-8 3 0,0-3 0,-2 9 0,2-4-1,0 10 1,-1-7 2,0 7-1,1 1 0,-1-3 0,0 5 0,0 3-2,1-3-1,-1 7 0,9-6 1,-9-4 1,9 4-1,0-5 0,0 0 3,0-4 0,9-1 1,0-4 3,-1-1 5,1-4 3,0 0 0,8-4-2,1-3-2,-2 2-3,-6 0-4,16-5-3,-10-5 1,2 5-2,-1-5-9,1 2-21,0-3-38,-2-4-45,2 0-57,0 0-56,-10 1-23,0-6 6</inkml:trace>
        </inkml:traceGroup>
        <inkml:traceGroup>
          <inkml:annotationXML>
            <emma:emma xmlns:emma="http://www.w3.org/2003/04/emma" version="1.0">
              <emma:interpretation id="{9E60BD51-FEA5-4212-9BFA-8B653575006C}" emma:medium="tactile" emma:mode="ink">
                <msink:context xmlns:msink="http://schemas.microsoft.com/ink/2010/main" type="inkWord" rotatedBoundingBox="15988,4449 18964,4253 19041,5428 16065,5623"/>
              </emma:interpretation>
              <emma:one-of disjunction-type="recognition" id="oneOf15">
                <emma:interpretation id="interp75" emma:lang="en-US" emma:confidence="0.5">
                  <emma:literal>Phase</emma:literal>
                </emma:interpretation>
                <emma:interpretation id="interp76" emma:lang="en-US" emma:confidence="0">
                  <emma:literal>Phased</emma:literal>
                </emma:interpretation>
                <emma:interpretation id="interp77" emma:lang="en-US" emma:confidence="0">
                  <emma:literal>Phases</emma:literal>
                </emma:interpretation>
                <emma:interpretation id="interp78" emma:lang="en-US" emma:confidence="0">
                  <emma:literal>Phaser</emma:literal>
                </emma:interpretation>
                <emma:interpretation id="interp79" emma:lang="en-US" emma:confidence="0">
                  <emma:literal>Phrase</emma:literal>
                </emma:interpretation>
              </emma:one-of>
            </emma:emma>
          </inkml:annotationXML>
          <inkml:trace contextRef="#ctx0" brushRef="#br0" timeOffset="241545.4436">12629 4463 83,'0'0'79,"0"5"-14,-10 0-12,10 0-10,0 6-2,0-1-5,0 3-2,-8 2-3,8 8 1,0-3 2,-8 5 0,8 4 3,-9-1 3,9 3-1,-9 3-3,1-1-3,-1 7-3,0-1-4,0 0-5,1 0-3,-1-1-3,0 1-3,1 0-2,8-4-3,-8 4 0,-2-10 0,2 5-3,8-10-1,-8 6 0,8-12 0,0 2-2,0 0 0,-10-5 3,10-6 6,0 1 8,0-5 5,0 0 6,0-5 5,0 0 1,0-5-6,0-5-5,10 2-6,-10-13-5,0 7-6,0-12 0,0 3-4,8-11-1,-8 1 0,8-7 1,2-4-1,-2-4-1,0-1 0,1-1-1,0 1-1,8 0-2,-8 1 1,8 0 0,-8 4-1,8 0 0,-9 0 2,10 5 0,-10 5 0,10 0 1,0 0-1,-1 4 1,0 2-1,0 3-1,1 1 0,0-1 0,-2 11-1,2-5 2,-1 4-1,0 4 0,10 2 1,-19-1 0,10 5 0,-2 1 0,2 4 2,0 0-1,-2 4 0,-6 7 1,-2-2-1,1 6 0,-1 0 0,1 4 1,-9 1-1,9 3 1,-18 2 1,9-1 0,-9 6-1,1-6 1,-1 5 2,1-3 1,-10-3 5,0 1 4,10 0 7,-18-5 5,8 3 4,2-4 2,-11-3-2,1 0-3,8-1-6,-6-4-5,6 0-5,-8-2-3,8-2-2,1-2-3,-1 2 0,2 0-7,6-6-16,2 0-29,0 0-36,-2 0-42,2 0-50,8-6-57,8 0-17,-8-4 10,10 2 26</inkml:trace>
          <inkml:trace contextRef="#ctx0" brushRef="#br0" timeOffset="242179.3821">13330 4331 101,'18'-9'174,"-10"-5"-34,1 4-33,0 1-23,8 3-18,-8 2-15,0-1-10,-1 5-1,-8 0 0,8 5 7,-8 5 6,10 3 6,-10 3 4,0 3-2,-10 5-4,10 1-9,-8 3-10,8 8-10,-8-3-6,-1 1-6,0 5-3,0 0-4,1 5-2,-1-5 0,-8 6-2,7-3-1,2 3 0,8-2-1,-16 2 0,6-7-1,10 1 2,-8 0-1,0 0 1,-2-5-1,10 1 1,-8-7-1,-1-3 0,0-1 1,1 1-4,8-11 0,-9 0 3,9 1 0,-8-5-2,8-4-1,0-2 0,-10-4 1,10-4-1,10-7 0,-10 1 0,0 0-1,8-4-1,1-5-4,-1-6-7,10-4-11,0 6-8,-2-13-5,-6 1-5,14 2-5,-6-1 3,0 5 7,-1-5 8,9 10 7,-8-6 6,-2 5 5,2 6 4,0-1 3,-2 7 0,2-7 3,-9 10-1,8 1 1,0-1 0,-7 5 1,6-1-1,-6 6 0,-2 0 1,8 0-1,-6 6 1,-2 3 0,1 1 0,0 0 0,-1 5 0,1-2 1,-9 7 1,9 0 0,-9-1 0,0 7 1,9-2-1,-9-1 0,0 3-1,0 3 0,0-6-1,-9 7 1,9-5 0,0 3-2,0 2-2,0-6-12,0 0-14,9 1-17,-9-6-17,0 1-17,8-1-16,0-3-9,10-6-12,-10-2-13,10-3-15,8 0 0</inkml:trace>
          <inkml:trace contextRef="#ctx0" brushRef="#br0" timeOffset="243169.4837">14170 5058 10,'27'-29'113,"-1"-6"-2,-8 12 1,-10-7-7,10 6-10,-10 5-13,0-7-10,-8 13-8,10-7-11,-10 4-7,-10 6-4,10 2-3,-8-2-4,0 5-3,-2 0-4,-6 5-3,7 0-5,-9 5-4,1 5-2,0 0-1,7 0-2,-16 9-2,10-5-1,-2 5 2,1 7-2,0-7-1,-1 5-2,9 6 0,-7-7-3,-2 3 1,10 2-1,-2-5-1,2 8 2,8-7 0,-8 0-1,8 1-1,0-6-1,0 1 1,0-6 0,0 6 0,8-10 0,0-1 0,2 1 0,-2-4-1,0-6 0,10 0 0,-1 0 0,-8-6 0,8 1 2,1-5-1,0 0-1,-2-4-2,2 0 1,-2-1 0,-6-4 0,7-6 1,0 5 0,1-3 0,-9-6 1,7 4 5,-6-5-1,-2 2 3,0 2 0,2 3 6,-2-2 6,0 6 2,2 4 5,-10 0-1,8 5 0,-8 1-2,0 3-8,0 3-7,-8 3-5,8 0-2,-10 3-2,2 7 0,0 2 0,-2-4-1,2 7 1,0 4 0,-2 0 0,2 7 2,0-7 2,-1 5 0,0 0-1,0 6-1,1-5 2,-1-2-2,0 3-2,9-8 0,0 6 0,0-4 1,0 0-1,0-6 0,0 0 0,9 1 0,-9-5 0,9 0-1,-1-4 0,1-3-3,0-3-2,8 0-4,1 0-4,-2-3-6,2-3-1,0-4-1,-2-5 1,11 5 2,-10-10 4,10 2 5,-3-6 1,2-6 2,1 2 3,-1-2 3,8-4-1,-8-1 1,0-4 1,0 6 0,-8 4 0,-1-5-1,1 8 1,-2 3 2,-6-3 1,-2 8 0,0-2 1,2 6-1,-10-1 0,0 5-2,0 1 0,0-1-1,0 6 2,-10-2-2,10 6 2,0 0-1,-8 0 0,8 0 0,0 6 0,0-2 0,-8 0-2,8 6 1,0-5 0,0 5 0,0-1 0,8 1 1,-8 5 0,0-5 0,8 3 0,-8 3 0,10-2 0,-2-4 0,-8 5 1,8 1-1,2-2-1,-10 5 0,8-4 1,-8-2-2,0 3 0,9-2 1,-9 5 1,0-3-3,0 3 2,8-5 1,-8 6 0,0 0 1,-8-1-2,8 1 2,0 0 1,-9-7 2,9 7 6,-8-5 4,-2-1 7,2 1 5,0-6 5,-2 5 4,-6-4-1,6 0 2,2-5 2,-9 0-2,0 6-4,8-11-4,-9 4-5,1 2-6,0-6-6,-1 0-5,10 3-3,-10-3-11,10-3-23,0 3-30,-2-6-41,10-4-44,0 0-49,0 1-51,10-11-28,6 1 3,2-1 26</inkml:trace>
          <inkml:trace contextRef="#ctx0" brushRef="#br0" timeOffset="243689.1518">15055 4823 67,'8'-10'166,"-8"7"-31,10 3-32,-10-5-26,8 5-25,-8 0-20,8 0-13,-8 5-6,10-2-5,-10 4-2,8-4-1,0 3-1,-8-2 0,10 2 2,-2-2 0,-8-4 2,17 6 3,-8-2 1,-1-4-1,1 0-2,9 0-2,-10 0-3,10 0 0,-2 0-2,-6-4 0,6-2 3,2 2 8,0-6 8,-1 1 7,0-1 7,-8 0 9,9-5 3,-10 5-2,10-4-5,-10 3-4,0-2-5,0-1-3,-8 2-4,10 2-3,-10 2-2,0-2-4,-10 5-5,2 0-1,0 0-2,0 5-1,-2 0-1,-6 0 0,-2 5 2,0 0-4,-7 5 1,7 0-4,-8 3 4,8 3 0,-7 3 3,-1 0 5,8 1 2,1 0 5,-8 4-1,7 0 1,0 7-3,10-4-2,-10-2-3,10 5-4,-1-6-1,9 0-2,0 5 1,0-9-2,0 4 0,9-5-1,-1-3 0,10-2 4,0-5 0,-10 1-1,18-5 0,-9 0 1,9-5-1,0 0-3,0 0 0,8-5-3,-8 0-11,1 0-24,-1-3-31,-8-2-43,8 4-53,-10-8-72,2 4-28,-10 1 1,1-1 21</inkml:trace>
        </inkml:traceGroup>
      </inkml:traceGroup>
    </inkml:traceGroup>
    <inkml:traceGroup>
      <inkml:annotationXML>
        <emma:emma xmlns:emma="http://www.w3.org/2003/04/emma" version="1.0">
          <emma:interpretation id="{CAD97076-1BBB-4751-91E7-3B19806847D1}" emma:medium="tactile" emma:mode="ink">
            <msink:context xmlns:msink="http://schemas.microsoft.com/ink/2010/main" type="paragraph" rotatedBoundingBox="5710,6675 21095,5503 21237,7360 5852,853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A337CEB-8BE3-4496-8825-E263486ABF89}" emma:medium="tactile" emma:mode="ink">
              <msink:context xmlns:msink="http://schemas.microsoft.com/ink/2010/main" type="line" rotatedBoundingBox="5710,6675 21095,5503 21237,7360 5852,8531"/>
            </emma:interpretation>
          </emma:emma>
        </inkml:annotationXML>
        <inkml:traceGroup>
          <inkml:annotationXML>
            <emma:emma xmlns:emma="http://www.w3.org/2003/04/emma" version="1.0">
              <emma:interpretation id="{EACA638B-8FF2-4BC1-AE2D-513977E8A640}" emma:medium="tactile" emma:mode="ink">
                <msink:context xmlns:msink="http://schemas.microsoft.com/ink/2010/main" type="inkWord" rotatedBoundingBox="5744,7113 8606,6895 8712,8275 5849,8493"/>
              </emma:interpretation>
              <emma:one-of disjunction-type="recognition" id="oneOf16">
                <emma:interpretation id="interp80" emma:lang="en-US" emma:confidence="0.5">
                  <emma:literal>memory</emma:literal>
                </emma:interpretation>
                <emma:interpretation id="interp81" emma:lang="en-US" emma:confidence="0">
                  <emma:literal>Memory</emma:literal>
                </emma:interpretation>
                <emma:interpretation id="interp82" emma:lang="en-US" emma:confidence="0">
                  <emma:literal>memory's</emma:literal>
                </emma:interpretation>
                <emma:interpretation id="interp83" emma:lang="en-US" emma:confidence="0">
                  <emma:literal>merry</emma:literal>
                </emma:interpretation>
                <emma:interpretation id="interp84" emma:lang="en-US" emma:confidence="0">
                  <emma:literal>mommy</emma:literal>
                </emma:interpretation>
              </emma:one-of>
            </emma:emma>
          </inkml:annotationXML>
          <inkml:trace contextRef="#ctx0" brushRef="#br0" timeOffset="359128.5883">2188 7021 51,'8'0'94,"-8"0"-15,0 0-14,9-4-10,-9 4-8,0 0-11,0 0-5,0 0-6,9 0-3,-9 4-1,0 2 5,0-2 3,9 5 4,-9 6 1,0 0 0,0 4-2,0 6-4,0-2-3,8 7-6,-8 1-4,0 2-3,0 1-5,0-1-1,0 2-4,0-1 0,0-4-2,0-1 1,0 0 1,0 0 0,0-5 0,0-4 0,0 0 0,0 0-1,0-7 1,0-3 1,0 0 0,0-1 4,0-3 1,0-2 1,0-4-1,0 0 2,-8-4-2,8-5-3,0-1-2,-9-6-1,9 3-1,0-7-2,-9-5 0,9-4 0,0-6-2,0 2 0,0-1-2,0-6 2,0 6-1,0 1 1,0-6 1,0 9 0,9 2 1,-9-3-1,9 7 2,-1 0 0,0 1 0,2 2 0,-2 6 0,0-4 0,10 5 1,-10-1-1,2 1 4,6 3 4,-7 7 8,9-6 5,-10 5 7,10 0 5,-10 0 3,10 5 0,-10 0-4,0 0-5,10 5-3,-10 5-5,2 0-2,-2 5-3,1 4-3,0 1 0,-1 3-4,1 2 0,-9-1-4,8 4-1,-8 2 0,0 1-2,0-3 3,0 2-1,0-1 0,0 0 1,0-5-1,0 0 0,0 1 0,-8-5-1,8-7 1,0 3 0,-9-2-1,9 1 2,0-6-1,-8-4 0,8 0-1,0 0 2,-9-5-1,0-5 0,9 0-1,-8 0-1,8-10 0,0 6 0,-10-11-3,10 1-3,0-5-4,0-1-6,0-9-4,0 4-5,0-3-1,10-6 2,-10 5 3,8 1 6,1 3 3,0 0 4,-1 1 2,1 6 3,-1-3-1,2 3 1,6 8 3,-6-5 0,6 5-1,-6 2 0,6 3 0,2 0 0,-10 4-2,10 2 1,-9-2 2,8 6 2,-8 6 2,-1-2 4,10 6 2,-10 0 4,0 4 4,2 6 3,-2 0-1,0 4 0,-8 0-3,10 0-2,-10 6-5,8-1-3,-8 0-4,0 1 1,9-5-4,-9 3 0,0 2 0,0-11-1,0 4-5,0-3-15,0 0-17,9 0-21,-9-6-20,0 1-26,0 0-20,0-6-17,8-3-17,-8-3-18,9 3 2</inkml:trace>
          <inkml:trace contextRef="#ctx0" brushRef="#br0" timeOffset="358191.3676">2179 7055 39,'0'-5'41,"0"0"-9,0 0-5,0 5-7,0-3-5,9-3-6,-9 6-3,0-4-4,0 4-4,0 0-6,0-6-10,0 6-12,0 0-18,0 0-25</inkml:trace>
          <inkml:trace contextRef="#ctx0" brushRef="#br0" timeOffset="360408.0481">2898 7094 101,'0'-5'87,"0"-5"-22,0 6-17,0 4-13,9-5-12,-9 5-8,0 0-6,9 5-3,-9-1-3,8-4-1,-8 7-1,9 1 0,0-3 0,-9-5 0,8 5-1,0 0 1,-8 0 2,0-5 1,10 0 3,-10 0 4,8 0 6,0 0 4,-8-5 1,10 0 3,-2-5-1,-8 2 0,8-3-1,-8 1-3,10-5 0,-10 2-3,0-3-1,0 2-2,0-1 0,0 0 0,0 1 1,0-1-1,0 5 1,0 0-2,0 1-3,-10-1-3,2 6-4,8 4-2,-8 0-3,-2 0 1,2 4 1,0 2-2,-2 4 0,2-2 0,0 7 2,-1 0-1,0 4 0,1 1-1,8-1 1,-9 0 0,9 6 0,-9-4 0,9 2 0,0 1 1,0 0 1,9-5 0,-9 7 2,0-7 0,9 0-1,-1-4 1,-8 5-1,9-10 0,0 3 0,7-3 0,-6-4-1,-2 4 1,0-10-1,10 4 0,-10-8-4,2 4-3,7-10-4,1 4-6,-10-8-3,10 5-3,-10-11 1,0 4 2,10-2 4,-10-2 2,1-3 3,0-2 2,-1-1 1,1-2 0,-9 5 2,9-8 1,0 7 1,-1 0 2,-8 5 0,9-1 2,-9 0 2,9 5 2,-1 1 0,-8 0 1,8 4 1,-8 4 2,10 2 1,-10-2 1,8 6 2,0 0 1,-8 10 3,10 0 1,-2 0 0,-8 6 3,8 2-1,2 2 0,-10-1-1,0 1-2,8 5-3,-8-2-3,0 2-4,9-6-1,-9 6-1,0-7-1,0 8-1,0-13-1,-9 9 1,9-9-1,0 2-2,0-1 0,0-5 0,-8-3 0,8 4 2,0-10 1,0 5-1,-10-5-1,10-5 2,0 0-1,-8-6-2,8 2-1,0 0-2,0-11-3,0 7-3,0-9-2,0-1-4,8 3 0,-8-4-1,0 1 3,10-3 2,-10 6 2,8-3 4,1 3 1,0 0 1,-9 6 3,8-1 0,1 0-2,-1 7 1,2-2 0,-2 0 1,0 4-1,2 2 1,-2-2 2,0 2 4,2 4 2,6 0 3,-7 4 5,0 2 1,-1-2 4,1 6 0,0 0 1,0 4 2,-1-4-3,-8 10 0,9-6 0,-9 6-3,9 0-6,-9 0-3,0-2-1,0 2-2,0-1-3,0 1 0,0-1 1,0 1-1,0-6 0,0 1-1,-9 1 1,9-3-1,-9-3 0,9 0 0,-8-1 1,8-3-1,-9 3 0,9-9-1,-9 0 0,9 0-1,0-6-1,-9 3-1,9-12 0,0 5-2,0-5 0,0-3-1,9-3 1,0 3-2,-9-7 0,9-5-2,-1 6 1,10-1-2,-10 1 2,0 0 1,2 0 0,6 4 4,-6 0 0,-2 2 2,0 2-1,10-4 1,-9 11 0,8-5 1,-8 4 1,-1 0 0,10 1 3,-10-2 3,10 7 2,-10 4-1,0-5 4,2 5 0,7 5-1,-8-1-2,-1 1 0,1 10 0,0-5 3,0 5-2,-9 3-1,8 2-2,-8 0 0,0 4-1,0-4-1,0-1-2,0 6-1,0-1 0,-8-5-1,8 1-1,0 4-1,0-4-2,-9-1-2,9-3-12,-9 2-17,9-3-16,0 1-18,0-3-18,-9-3-15,9 0-7,0-1-4,0-3-7,0-3-12,0-3-9,9-3-1</inkml:trace>
          <inkml:trace contextRef="#ctx0" brushRef="#br0" timeOffset="360808.6949">3869 6958 33,'0'-15'122,"8"-3"-7,-8 8-8,0-6-8,9 6-10,-9 6-12,0-5-13,0 3-11,0 6-7,0 0-8,0 0-2,0 6-4,0 3 1,0 1-4,0 4-3,-9 2-2,9-3-4,0 7 0,0-1-8,-8 1-1,8 4-2,0-5-5,0 6 0,0-4-2,8-3 2,-8 2-4,0-7 2,9 7 0,-9-5-1,9-5 1,-1-1-1,-8 2 1,10-2-1,-2-4-1,0 0 2,2-5 1,-2 0-2,8-5 0,-6 0 1,-2 0-2,10-3 0,-10-8 0,10 1 0,-9-3 2,7 2 1,-6-3 1,-2-6 2,0 6 1,-8-6 4,10 7 4,-10-2 2,0-5-1,-10 11-3,10-6-1,-8 5-5,0 7-4,-2-8-4,2 6-8,-9 6-13,8-6-19,-8 10-22,-1-6-24,10 6-27,-10 0-24,10 0-33,0 6-22,-10-6 0,10 4 14</inkml:trace>
          <inkml:trace contextRef="#ctx0" brushRef="#br0" timeOffset="362320.1597">4173 7231 19,'0'9'39,"8"-3"-4,-8 3-2,8-4 1,2-5 0,-2 5 3,0-5 2,0-5-1,2 5 3,6 0 1,-7-5-1,-1-1-2,1 3 1,9-7 0,-10 0-3,0-5-4,10 6-3,-10-5-5,2-7-7,-2 3-5,0 2-2,2-3-3,-10-6 1,8 6 5,-8-1 4,0-3 3,0 3 3,0 1 3,-8 4-1,8-5-2,-10 5-3,2 2-4,0 3-3,-2 0-3,2 4-6,0-4-3,-10 6-1,10-2-1,-1 6-1,-9 0-1,10 0 0,-1 0 1,1 6-1,0-6 1,8 4 1,-10 2 0,10-2 0,-8 2-2,8-2 0,0-4 1,0 6 1,8-2 0,-8-4 1,10 0 2,-2 0-1,0 0-2,1 0 0,-1 0 0,1-4 0,9 4 0,-2-6 0,-6 2 0,6-2 0,2 2 0,-10-6-2,10 4 1,-1-3 1,-8 5 0,8-6 0,-8 5 0,8-6 2,-7 7-1,6-1-1,-8 1-1,2-2 0,-2 1-1,0 5 1,2 0 0,-2 0 0,-8 5 1,9 1 0,-9-2 0,0 5 0,9 2 0,-9-1 0,0 5 1,0-2 1,-9 7 1,9-4-1,0 2 0,0 7-1,0-5-1,-9-1 0,9 5-2,0-5 1,0 1 0,0-1 2,9 1 1,-9-2-1,0-2 0,9-2 0,-9 1-3,8-5-1,-8-1-2,9 2 0,0-2 0,0-9 1,-1 5 1,0-5-1,2 0 2,6-5 1,-6 0 0,-2-3 1,10-2 0,-10-6 0,0 1 0,1 1-1,9-5 1,-10-1 0,1-5 0,0 6 1,-1-4 0,2-7 0,-2 5 0,0 6-1,-8-6 2,8 6 1,-8-1 3,0 6 0,10-1 3,-10 6 0,0-1 0,0 5-2,0-5-4,0 10 0,-10 0-3,10 0 1,0 10-1,0-5 1,-8 5 1,8-1-2,0 6 2,-8 5-2,8-6 0,0 0 1,0 6 0,-8 0 0,8-5 1,0 4 0,8-5-1,-8 5 0,0-4 1,8 0-1,-8-6-1,8 6 1,-8-5 1,10 0 0,-2-5 0,0 0 0,10-5 2,-9 3-1,0-3-1,8-3 0,-9-2-1,2 0-1,6-5 0,-6 0 0,6-5 0,-6 1 0,6-1 0,-7-4 0,0-5 0,8 5 0,-8-1 0,0-5 0,-1 7 2,1-2 8,0 0 11,-1 5 13,-8 1 13,8 4 12,-8-5 6,0 5 5,0 5-6,0 1-8,0-5-10,0 9-11,0-6-9,0 6-9,0 0-6,0 6-4,-8-2-2,8 5 3,0-4 4,-8 10 8,8-5 5,0 5 7,-9 0 6,9-2 1,0 13-4,0-8-1,0 12-4,0-5 0,0 4 4,0-1 6,0 6 1,0 1 0,0 0 0,0-2 0,9 6-7,-9-5-6,8 5-2,-8 0-6,8 0-4,-8-1-3,0 7-6,10-6-1,-10 5-3,-10-1 0,10 1 0,-8 0 0,0 0-2,-1 0 0,-8 0 1,8 0 0,-9-6-1,1 2-2,0-1 0,-1-11-1,2 2-3,-10-6-3,8 1-7,1-10-8,-9-1-8,8-4-6,0-6-2,2-4 1,-2 0 4,1-4 10,0-6 8,-1-9 6,9-1 3,-7 1 0,6-11 4,2 0-1,0-9 0,8 6 0,-10-11-1,10 5 3,10-5 0,-10 5 1,8 0-1,0 1 1,2 3 0,-2 2-2,0 4 0,1-1 0,9 5 2,-1 1 0,-8-1 0,9 7 1,-2-2-1,2 4-9,-2 3-28,2-2-33,0 5-37,-1-4-35,1 4-35,-2-1-32,2 7-12,0-5-11,-2 3-9,-7-4 11,8 10 26</inkml:trace>
        </inkml:traceGroup>
        <inkml:traceGroup>
          <inkml:annotationXML>
            <emma:emma xmlns:emma="http://www.w3.org/2003/04/emma" version="1.0">
              <emma:interpretation id="{DFFE79E6-A392-4484-93DD-EED0B46048FB}" emma:medium="tactile" emma:mode="ink">
                <msink:context xmlns:msink="http://schemas.microsoft.com/ink/2010/main" type="inkWord" rotatedBoundingBox="8875,6452 12628,6166 12769,8005 9015,8290"/>
              </emma:interpretation>
              <emma:one-of disjunction-type="recognition" id="oneOf17">
                <emma:interpretation id="interp85" emma:lang="en-US" emma:confidence="0.5">
                  <emma:literal>allocating</emma:literal>
                </emma:interpretation>
                <emma:interpretation id="interp86" emma:lang="en-US" emma:confidence="0">
                  <emma:literal>Allocating</emma:literal>
                </emma:interpretation>
                <emma:interpretation id="interp87" emma:lang="en-US" emma:confidence="0">
                  <emma:literal>allocating's</emma:literal>
                </emma:interpretation>
                <emma:interpretation id="interp88" emma:lang="en-US" emma:confidence="0">
                  <emma:literal>allocation</emma:literal>
                </emma:interpretation>
                <emma:interpretation id="interp89" emma:lang="en-US" emma:confidence="0">
                  <emma:literal>allocations</emma:literal>
                </emma:interpretation>
              </emma:one-of>
            </emma:emma>
          </inkml:annotationXML>
          <inkml:trace contextRef="#ctx0" brushRef="#br0" timeOffset="364375.1496">5600 6992 15,'0'-4'95,"0"-2"-16,0 1-12,0-4-9,0 4-8,0 0-4,0 0-5,0 0-2,-8 0-4,8 5-4,0-5-3,-8 0-1,8 5-1,-10-5-1,2 2 0,8 3-2,-8 0-1,-1 0-3,0 0-2,-8 0-2,8 0-7,-8 3-1,8 2-3,-8 0-1,9 5-2,-10 0-1,10 0 2,-10 4 1,10 1-2,-2-1-1,-7 2 0,9 2 0,8 2 0,-9-6 0,9 6 0,-9 0 1,9-2-1,0 2 1,9-1 1,-9 3-1,9-9-1,-9 2-1,8-1-1,1-5-1,-1 2-2,2-1 0,-2 0 1,0-5-1,2-5 1,-2 3 1,0-3 2,10-3-1,-10-2 2,1 0 0,8-5 1,-8 0 0,0 1-1,0-6 0,-1 0 0,1 1 0,0 0 0,-1-7 0,0 3 0,-8-4-1,10 9 1,-2-7 0,-8 1 0,0 4 1,8-5 4,-8 11 2,0-5-1,0 4 3,0 0 1,0 1 2,0 3 2,0 1-2,0 1 1,0-1-3,0 5 2,0 0-5,0 0-4,0 0-1,-8 5-1,8-1 0,0 1-3,-8 5 2,8 0 0,0-1 1,-10 7 1,10-3-1,0 7 1,0-5 0,-8 4-1,8 1-1,0-1 1,0-3 0,8 2 0,-8 3 0,0-3 2,10 2-1,-10-6-1,8 1 0,-8 0 0,8 0 1,2-6-2,-2 1 1,0-6 2,2 2-2,7-2 0,-9-4 0,10 0 1,0 0-1,-2-4-1,2-2 1,-10-4 0,18 0-1,-8-3 0,-1-7 0,1 1 0,-1-1 1,0-5-1,1-3 0,-2-2 1,2-4-1,0-5-2,-1 0 3,0 0-1,0-5 0,-7-5 0,6 6-1,2-6 3,-10 6-2,1-1 1,8 0-1,-8 4 2,0 2 4,0 7 4,-9 3 3,8-1 3,-8 5 3,0 3 4,0 3 1,9 3-3,-9 5-2,0 1-3,0 0-2,0 3-7,0 2-3,0 4-2,0 0-1,0 4-1,-9 2 3,9 3-1,-8 5-1,8 1 1,-9 5 4,0 4-1,9 0-1,-9 5 1,9-1 2,-8 8-3,-1-3-1,9 2-3,-9-1 1,1-1 0,8 3-1,-8-3 2,8 1 0,-10 1-1,10-2 0,0-4 2,0 1-1,0 0-1,0-7-1,10 6 1,-10-9-1,8 6 0,-8-8 0,8-3 1,1-1 1,-9 2 0,9-8-1,8 2 1,-8-1 0,0-3 0,-1 0-2,1-6-2,8 0-2,-9 0-3,10-6 0,-10-4 0,10 1-1,-10-1 1,10-6 1,-9-2 2,-1-2 1,10-9 1,-10-1 2,10 1-1,-10-5-2,10-5 1,-2 0-4,-6-4-1,7-1-3,-8-1 3,8 2 1,-8 4 1,8-5 3,-9 5 0,2 5 2,-10 0 0,8 6 0,0 2-1,-8 1-1,10 2 2,-10 3 0,0 5-2,0-4 0,0 4 0,0 7 2,0-2-1,0 0 0,0 0 1,0 4 0,0 2 0,-10-1 0,10 5-3,0-4 0,0 8 2,0-4 0,-8 5-2,0 5 2,8 0 1,-10 0 0,10 3 0,-8 2 0,0 6 2,8 2-1,-9 2 0,0 4 2,0 0 1,1 0-1,8-1 2,-9 8-1,0-3 0,9 2-2,-8-1 0,-2-1 0,10-3-1,0 5-1,-8-7 1,8 7 1,0-6-1,0-5 0,0 5 0,0-4 0,0 0 2,8-6-1,-8 1-2,10-2 0,-10-3 1,8 0 0,1-4-1,0-3 0,-1 2 0,1-5 0,9 0-1,-10-5 1,0 0 1,10-5 0,-10 0 0,10-5-1,0 2 0,-10-3 0,10-4 0,-10-5-1,9 1 1,1 0 2,-10-1-1,10-4 0,-10-1-1,2 7 0,-2-8 1,0 3-1,0 3 0,2-5 0,-2 7 1,-8 2 1,9-4 3,-9 7 2,9 3 4,-9 0 1,0 0 0,0 4-2,0 3-2,0-2-4,0 0-1,0 0-3,0 5 0,0 5 0,0-5 1,-9 5 0,9 0-1,-9 4 0,9-5 0,-8 6-1,8 6-1,-10-6 1,10 3 1,0 3 0,-8 3 1,8-4 0,0 4 0,-8 1 1,8-1-2,0 1 2,0 0-1,-8-7-1,8 7 1,0-1-1,0-4-1,8 0 1,-8-1-1,0 2 1,0-3 1,8-3-1,-8 0 0,8-1 1,-8-2 0,10-4 0,-2 2 0,1-5 0,0 0 1,-1 0-1,1-5 0,0 2 0,8-4 0,-9-2-1,2-1 1,6 0 1,-6-3 0,-2-3 0,10 2-1,-10-5 3,0 4 4,1-5 5,-9 0 5,9 2 4,-9-8 3,0 7 1,0 5-4,0-6-6,-9 5-3,0 1-6,1 0-6,0 3-11,-10 1-22,0 2-21,10 2-31,-10 2-32,2-2-31,7 2-34,-9-2-35,1 6-5,8 0 13</inkml:trace>
          <inkml:trace contextRef="#ctx0" brushRef="#br0" timeOffset="364922.7668">7196 6680 114,'0'-5'117,"8"0"-25,-8 1-16,0-1-9,8-1-3,-8 2-1,0-1-3,0 0 1,0 0 1,0 5-3,0-4-2,-8-2-5,8 6-9,0-4-10,-8 4-8,-1 0-6,0 0-7,0 0-3,1 4 0,-1-4 2,0 6-2,1 3 1,-2-4 0,-6 4-1,8 6 0,-10-5-2,10 5 3,-10 0 2,9 3 4,0 2 3,-8-4-1,8 7 3,0-3 0,9 0-2,-8 4-5,0-5-1,8 6-2,0-5-4,0-2-2,8-3 0,-8 5 0,8-6 0,1 1-1,0-5-1,0 0 1,-1 0-1,1 0-2,8-7 0,-7 2-1,6-5-5,2 5-17,-10-5-20,10-5-24,-1 0-27,0 2-32,1-3-27,-1-4-26,1 0-28,-2-4-1,2-1 14</inkml:trace>
          <inkml:trace contextRef="#ctx0" brushRef="#br0" timeOffset="366277.7778">7524 6700 123,'10'-15'122,"-10"5"-17,8 1-8,-8-2-7,0 2-8,0-1-8,0 6-11,0-2-8,-8 2-9,8-2-7,-10 2-6,2 4 0,0 0 3,-2 0 1,-6 4-1,6 2 1,2-2-1,-9 6-4,8 0-4,-8 5-2,7-6-6,-6 6-3,6 0-4,2 0-3,0 4-3,-10-5-2,10 5-1,-1 1 0,9 0-1,-9 0 0,1-1-1,8-4 1,0 3-2,0 2-1,0-4 0,0-3 1,0 2-2,0-5 1,8 0 2,-8 0 0,9-6 1,0 1 0,-1 1 1,2-6-2,-2 0 0,0 0-1,0 0 1,2-6-3,6-3 1,-6 4-1,-2-5 0,10 0 0,-10-5-1,1 7 2,-1-8-2,2-4 2,6 7-2,-6-7 2,-2 0 0,0 0 2,2-3 0,-2 2-1,-8 7 3,8-6-3,-8 10 0,0-3-1,0 3-2,0 0 0,0 5-1,0 0-1,-8 0 1,8 0 0,0 5 1,-8 5 0,8 0 1,-10 0 0,2 5 0,8 0 0,-8-2 1,-2 8 0,10-2 0,-8 5 0,8-4 0,0 6 0,-8-3-1,8 1 1,0 2 1,0-3-1,0 2 1,0-4 0,0 2 2,8-3-1,-8-5 0,8 5 0,2-6-2,-2-3 0,0 3-3,2-4-1,-2-5-1,9 5-2,-8-5-1,8-5 2,1 0-1,-1 0 2,0-5-1,1 1 2,-10-1 1,10-10-1,-2 5 3,2-4-1,-1-1 1,1-3-3,0-7-3,-2 1-1,2-1-6,0-3-4,-2-6 0,2 0 1,-10-1 4,10-3 2,-9-1 3,8-1 4,-8 3 2,-1 2-1,10-4 1,-18 5 1,8 1-1,0 3 0,2 2 0,-10 4 1,8 4 0,0 1 1,-8 3 1,0 2 1,0 4 1,10 6-1,-10 0 1,0-1-1,-10 4-2,10 6-1,0 0 1,-8 6 3,8 4 6,-8-1 7,-2 7 5,2 7 5,0-4 6,-2 11 1,-6-2 1,7 2 0,0 4 4,1 1 1,-1-2 4,-9 1 3,10 6 0,-1-1 1,0-5-2,9 4-6,-8 5-5,0-2-7,-2-7-8,10 4-10,-8 2-4,8-6-3,-8-1-3,8 2 0,0-7 2,0 2 0,0-1 0,0-9 2,0 4 0,8-4 0,0-6 0,-8 6 0,10-10-1,6 0-6,-7-6-6,8 6-9,1-10-9,-9 0-11,8 0-7,0-4-7,9-6-1,-8 0 2,-2 0 3,11-5 7,-10-4 6,10-1 4,-11-4 8,10 0 4,-8-1 4,8-5 4,-9 2 2,1-2 5,-2 2 3,2-2 2,0 1 0,-2 0 2,-6 4 0,-2 0 2,9 7 3,-8-2 2,0-1 6,-9 13 2,8-7 5,-8 5 1,0 0-4,10 6-2,-10 0-5,0-2-4,-10 6-5,10 6-2,0-2-1,0 0 1,-8 11 0,8 0 2,-9-2 2,9 8 3,-9-1 3,1-2 0,-1 7 1,9 0-1,-8-1-1,8 4-1,-10-2-2,2-3-1,8 3-1,-8-3-3,8-3 0,0 5-2,-10-7-3,10 2-6,0 0-15,-8-6-15,8 1-17,0-5-19,0 0-17,0-1-14,0-4-9,-8 1-7,8-2-9,0-4-10,-10-4-22,10-2-11,-8 1 5</inkml:trace>
          <inkml:trace contextRef="#ctx0" brushRef="#br0" timeOffset="366566.0264">7594 6636 7,'-18'-4'146,"1"4"-26,8 0-26,1-6-21,0 6-16,8-4-17,0 4-13,8-6-10,-8 6-6,17-4-5,-8 4-4,8-6 0,9 2-5,-8 0-7,8-1-10,8 0-10,-8 0-9,9-5-7,-1 5-4,2-6 4,-2 3 10,1-2 8,-1 0 9,0-5 10,-8 7 10,9-4 12,-9-2 12,0 5 13,0-1 17,0 1 16,-8-1 13,-1 0 11,1 0 9,-2 0 9,2 5 4,-10-5-5,10 7-12,-10-3-13,2 2-21,-10-2-20,8 1-20,1 5-19,-9 0-28,8 0-37,-8 0-36,9 0-42,-9 0-50,9 0-53,-9 0-11,0 0 16</inkml:trace>
          <inkml:trace contextRef="#ctx0" brushRef="#br0" timeOffset="368030.1953">8477 6437 91,'0'5'153,"0"-2"-44,0 4-30,0 2-14,10 1-9,-10-1-6,0 5-6,0 2-4,0 8-1,0-4-3,0 4-4,0 0-1,0 6-1,-10-7-2,10 7-2,-8-5-5,0 3-2,8-2-4,-9-3-2,0-3-3,1 0-3,8-1-1,-9 1-3,9-7 0,-9 3-1,0-2-1,9-4-1,0-1-1,-8-4-3,8 0-3,0 0-2,0-5 0,-9 0-3,9-5 0,9 0 2,-9 0 1,0-4 2,8-1 1,-8-4 0,9-2 3,0-2-1,0-3 1,-1 2-1,10-5-1,-10-1 1,10 1-1,-10 0-1,10 0 2,-10-1 0,10 1-1,-1 5 2,0-1 0,-8 1 0,9-1 1,-10 4 1,0 3 3,10 3 1,-10 0 4,0 0 2,10 6 1,-9 0 0,0-2 1,-1 6-1,-8 0 1,9 0 0,0 6 1,0 2 0,-9 2 0,8 0-2,-8 5 0,0 4 0,0 1 0,0-6-1,0 10-1,0-4-1,0 0 0,0 4-2,-8-4-2,8-2-1,-9 8 2,9-8-2,-9 3 0,9-2-1,-9 0-3,9-4-1,0 0-7,0 0-6,0-6-8,0 1-5,9 0-3,-9-6-4,9 2-4,0-2 1,-1-4 3,0 0 0,2 0 3,-2-4 4,10-2 5,-10 2 7,10-6 5,-10 0 5,9-5 3,1 1 2,-10-2 1,10 3 1,0-7 1,-2 0-1,2 0 1,-10 1 5,10-1 5,-1-3 6,-8 3 11,8-4 10,-9 4 13,2-5 9,-2 7 6,0-2 3,2 6 0,-10-1-5,8 5-9,-8-5-8,0 5-7,0 6-11,0 0-5,0-2-5,-8 0-3,8 6-4,-10 0-2,2 6 1,0 0-2,-2-2 2,2 10-2,-1-4 3,-8 5 2,8 0-1,1 4 2,-2 0 3,-6 1 2,6-1-1,2 1-1,0 4-2,-10-4-3,10 3-5,8-3-3,-9 4-1,0-3 0,1-2-3,8 0 1,0 1 0,0-5-1,0-2 0,0 3 0,0-6 2,8 0-1,-8 0-1,9-2 0,0-8-1,-1 5 0,2-5 0,-2 0 0,8-5-2,-6 5 0,-2-8-1,10 2-2,-10-4 1,1 0 0,8 0 2,-8-3-1,-1-2 2,10 5 0,-10-5 0,2-5-1,-2 7-2,0-3 0,2-4-2,-2 1-2,0 5 0,2-5 0,-10 4 1,8 0 2,-8 0 1,0 6 1,0-1-1,0 0 1,0 1-1,-8 3 0,8 2 1,-10-2 0,10 6-1,-8-4 1,0 4-1,8 4 1,-10-4 1,10 6 0,-8-6 2,8 10 0,0-6 2,-8 6-1,8 5 0,-10-1 0,10 1 0,-8 5 1,8-2-2,-8 8 1,-2 2 1,10-3-1,-8 4 1,8 5 0,-9-5 3,1 5 0,8 1 0,-9-1 0,9 1-1,-9-2-2,9 1 0,-8 5-1,8-6 0,0 7 0,-10-1 1,10 0 0,-8-5-1,8 5 1,-8 1-1,-2-7 0,2 1-1,8 5 0,-8-10 0,0 5 0,-2-3-1,2-3 2,-1 2 1,-8-6 0,8 0 1,0-5-2,0 6 2,-7-11-2,6 6 0,-6-5-1,-2-5 0,0 3 0,2-3 1,-2-4-2,1-2-1,-9 1-2,8-5-3,-8 0 0,10-9-4,-2-1 2,0 0 1,10-9 2,-1-1 2,9-9-3,0 1 0,0-8-4,9 1-1,8-3-4,-8 5-1,9-6-1,-2 4 4,10-4 1,-8 5 1,8-5 3,0 5-3,-9 0-6,17 5-9,-8 0-10,0-6-12,1 6-16,-1 6-15,8-8-14,-8 7-20,0 0-30,0 1-42,1-3-11,-11 3 5</inkml:trace>
        </inkml:traceGroup>
        <inkml:traceGroup>
          <inkml:annotationXML>
            <emma:emma xmlns:emma="http://www.w3.org/2003/04/emma" version="1.0">
              <emma:interpretation id="{A91E4BB2-7F63-4E07-B5B3-99C4F145D2AB}" emma:medium="tactile" emma:mode="ink">
                <msink:context xmlns:msink="http://schemas.microsoft.com/ink/2010/main" type="inkWord" rotatedBoundingBox="13028,6526 15122,6092 15304,6970 13210,7404"/>
              </emma:interpretation>
              <emma:one-of disjunction-type="recognition" id="oneOf18">
                <emma:interpretation id="interp90" emma:lang="en-US" emma:confidence="0.5">
                  <emma:literal>with</emma:literal>
                </emma:interpretation>
                <emma:interpretation id="interp91" emma:lang="en-US" emma:confidence="0">
                  <emma:literal>witch</emma:literal>
                </emma:interpretation>
                <emma:interpretation id="interp92" emma:lang="en-US" emma:confidence="0">
                  <emma:literal>withe</emma:literal>
                </emma:interpretation>
                <emma:interpretation id="interp93" emma:lang="en-US" emma:confidence="0">
                  <emma:literal>withy</emma:literal>
                </emma:interpretation>
                <emma:interpretation id="interp94" emma:lang="en-US" emma:confidence="0">
                  <emma:literal>width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9BC4917-DAE2-40C6-85D8-A72A4DFB1436}" emma:medium="tactile" emma:mode="ink">
                <msink:context xmlns:msink="http://schemas.microsoft.com/ink/2010/main" type="inkWord" rotatedBoundingBox="15539,5952 16701,6109 16559,7153 15398,6996"/>
              </emma:interpretation>
              <emma:one-of disjunction-type="recognition" id="oneOf19">
                <emma:interpretation id="interp95" emma:lang="en-US" emma:confidence="0.5">
                  <emma:literal>the</emma:literal>
                </emma:interpretation>
                <emma:interpretation id="interp96" emma:lang="en-US" emma:confidence="0">
                  <emma:literal>tho</emma:literal>
                </emma:interpretation>
                <emma:interpretation id="interp97" emma:lang="en-US" emma:confidence="0">
                  <emma:literal>thc</emma:literal>
                </emma:interpretation>
                <emma:interpretation id="interp98" emma:lang="en-US" emma:confidence="0">
                  <emma:literal>thx</emma:literal>
                </emma:interpretation>
                <emma:interpretation id="interp99" emma:lang="en-US" emma:confidence="0">
                  <emma:literal>thee</emma:literal>
                </emma:interpretation>
              </emma:one-of>
            </emma:emma>
          </inkml:annotationXML>
          <inkml:trace contextRef="#ctx0" brushRef="#br0" timeOffset="381761.0832">11926 6821 28,'10'0'44,"-10"0"3,0 0 2,8-5 0,-8 5-5,0-4-4,8-1-5,-8 1-4,0-2-5,10 2-6,-10-2-4,8 1-3,-8-5-2,8 2-2,-8-2 2,9 0 1,0-6 2,-9 6 0,8-8 1,-8 3 1,9-4-2,0-1-2,-9-4-1,9-5-1,-1 0-1,-8-1-4,10-4-1,-2-5-1,-8 0-1,0 1-1,8-1-2,-8-6 1,0 6-2,0 5 2,0-5 0,8 10 0,-8-6 0,0 12 1,0-3 1,0 7-1,0-1-1,0 2 0,0 3 1,0 5-1,0 2-1,0-2 1,0-2 1,0 8 0,0-1-2,0 1 1,0 4 2,0 0 2,-8 0 3,8 4 5,0 1 1,-8-1 2,8 8-1,-8-2-1,8-2-2,-10 7-1,10 0-3,-8-2 0,-1 3-1,9 4-2,-9-2 0,0 3-1,9 3 0,-8 0 0,-1 1-1,9 4 1,-9 0 0,9 5-2,-8-4-1,8 3 1,-8 1 0,8 0 0,0 1 1,0-1-1,0-4 1,0 3 0,0-4 0,0 1 0,0-6-1,0 0-1,0 0 0,8-4-1,-8-5 0,8 4 1,-8-5 0,9-4 1,0 0 1,-9-4 2,8 2-3,1-8 1,0 5 1,0-5-2,-1 0-1,2-5 0,-2 5 0,8-8 0,-6 2 0,-2-4-4,10-4 1,-10-2-2,1-2-2,0-2-1,8 1-1,-9-10-3,2-1 0,-2 1-1,0-5-1,2 1 0,6-8 1,-6 3 2,-2-1 1,-8 0 1,8 0 4,1-5 0,0 5 3,-1 0-1,-8 0 3,9 5 0,0-6-1,-9 11 1,9-4-1,-9 5 1,0 2 0,0 3-2,8-2 2,-8 5 0,0 5 0,0 1 0,0-1 0,0 5 0,0 0 0,0 7 0,0-3 2,0 2 0,0-2 0,0 6 0,0 0 1,0 0 2,0 6 0,-8 4 2,8 3 4,0-3 2,0 5 0,-9 4 1,9 6-1,0-7-1,-9 12-3,9-6-1,-9 11-3,9-6-1,-8 4-2,8 7-1,-9-6 1,9 5-2,0 0 1,-9-5 1,9 5 0,0 0 0,-8 0 0,8-5 1,0-1-1,-8 8-1,8-13 1,0 7 0,-10-6-2,10-1 1,0-2 0,0-3 1,-8 2 0,8-5 0,0-5-1,0-2-1,0 3 1,0-6-1,-8 0 0,8-7 0,0 2 1,0 0 0,0 0 0,0-5 0,-10-5-1,10 0-1,0 5-1,0-8 0,0-2-5,0 0-4,10-6-2,-10 3-5,0-7-3,0 0-1,8 0 1,-8-3 1,0-3-1,8-2 6,2 4 0,-10-6 3,8 6 2,0-5 2,-8 3 2,9 3 1,0-2 2,-1 6 0,10-1 2,-9 1 0,-1-1 0,1 7 0,0-2 0,9 0 0,-10 0-1,0 5-1,10 5 0,-10-5 3,0 7 1,2-3 1,-2 2 1,1-2 0,0 6 3,-1 0 0,1 6-1,-9 4 0,8-1 0,2 0 2,-2 6-1,-8 4 1,0 2 2,8 2 3,-8-3 0,10 4 2,-10 0 0,0 6 0,0-5-2,0 3-3,8-2 0,-8-3-3,0 2-1,0-1-2,0 0-1,0-4 0,0-1-2,0-5 0,0 6 0,0-5-1,0 0-2,0-5-7,8-1-7,-8 1-6,10 0-8,-10-6-9,8 2-8,0-6-5,-8 0-2,9 0-4,0-6 0,-1 2 2,1-6 9,9 0 7,-18-4 7,8-1 7,1 0 9,0-4 8,-1-1 3,0-5 2,2 2 4,-2 3 8,0-4 12,2 4 7,-10-3 13,8 7 11,-8 2 7,8-1 0,-8-1-4,10 8-4,-10 3-10,0-5-10,0 5-8,0 0-6,8 0-7,-8 5-2,0 0-5,0 0 1,0 0 0,9 5-1,-9-5-1,8 5 0,-8 0 0,9 0 0,-9-5 0,9 5 1,-1-5-1,2 5 0,-2-5 2,0 0-1,2 0 0,-2 0 0,0 0 1,0-5 1,2 0-2,-2-5 0,1 0-1,0 0 5,-1 1 5,-8-6 4,9 5 4,0-4 4,-9 0 3,9-2 1,-9 7-4,0-5-1,0 3-3,0 2-2,0-1-3,0 0-4,0 5-2,-9 0-3,0 1-1,9 4-3,-9 0 1,1 0 0,-1 0 1,-8 4-2,7 1 0,2 0 1,-8 5-1,6 0-2,2-1-1,0 2 1,-2 3 0,2 1 0,-1 5 1,0-7 1,9 7 1,-8-1 0,8 1 0,0 5 3,0-6 2,0 6 2,0-5 5,8 3 4,-8-3 2,9-1 1,0 1-2,-1-6-2,10 0-4,-10 2-4,10-7-2,-10 5-2,10-3-1,-1-7 0,0 1-2,10 0-4,-11 0-9,2-5-14,8 0-16,-8 0-16,-2-5-20,2 0-18,-1 0-21,-8-4-30,0-6-13,-1 5 2</inkml:trace>
          <inkml:trace contextRef="#ctx0" brushRef="#br0" timeOffset="382395.8154">11866 6412 42,'0'0'66,"0"-5"-6,0 5-6,0 0-1,9-4 3,-9 4 2,8-6 0,1 6-2,-9-3-3,8-3-1,10 6-8,-10-4-6,2-2-7,6 6-9,2-5-4,-1 5-7,0-5-4,1 0-3,-1 5-6,9 0-8,-8-5-13,8 2-17,-9 3-20,9-6-26,-8 6-28,8-4-31,-10 4-10</inkml:trace>
        </inkml:traceGroup>
        <inkml:traceGroup>
          <inkml:annotationXML>
            <emma:emma xmlns:emma="http://www.w3.org/2003/04/emma" version="1.0">
              <emma:interpretation id="{5EE2104D-5190-4F22-B1E0-1F79B39C1F97}" emma:medium="tactile" emma:mode="ink">
                <msink:context xmlns:msink="http://schemas.microsoft.com/ink/2010/main" type="inkWord" rotatedBoundingBox="16948,5819 21095,5503 21185,6676 17038,6991"/>
              </emma:interpretation>
              <emma:one-of disjunction-type="recognition" id="oneOf20">
                <emma:interpretation id="interp100" emma:lang="en-US" emma:confidence="0.5">
                  <emma:literal>variable</emma:literal>
                </emma:interpretation>
                <emma:interpretation id="interp101" emma:lang="en-US" emma:confidence="0">
                  <emma:literal>variables</emma:literal>
                </emma:interpretation>
                <emma:interpretation id="interp102" emma:lang="en-US" emma:confidence="0">
                  <emma:literal>variably</emma:literal>
                </emma:interpretation>
                <emma:interpretation id="interp103" emma:lang="en-US" emma:confidence="0">
                  <emma:literal>Variable</emma:literal>
                </emma:interpretation>
                <emma:interpretation id="interp104" emma:lang="en-US" emma:confidence="0">
                  <emma:literal>variate</emma:literal>
                </emma:interpretation>
              </emma:one-of>
            </emma:emma>
          </inkml:annotationXML>
          <inkml:trace contextRef="#ctx0" brushRef="#br0" timeOffset="383473.9316">13417 6233 87,'-8'0'95,"8"-6"-10,0 6-6,0 0-8,0 0-10,0-4-7,0 4-11,0 0-6,0 0-5,0 4-4,8-4 1,-8 6 5,0-3 3,8 7 4,2 0 4,-2 5 0,-8-1-1,8 7-4,2-2-5,-2 1-5,0 3-5,2 3-8,-2-3-4,0 2-2,-8 4-2,9-6-2,0 2-3,-9 0 0,9-1-3,-1-4-1,-8-2 0,9 2 0,0-5 0,-9-1 0,8-3 0,-8-2 2,10 1 3,-2-5 6,-8 0 4,8 0 7,-8-5 6,10 5 2,-2-10 2,-8 5-3,8-5-5,0-5-4,2 0-3,-2 1-4,1-2-5,0-8-2,-1 5-1,1-6-1,0-4-3,0 3 0,-1-7-1,0-1 0,2 0 0,-2 0-2,10-1 2,-10-4 0,0 5 1,2-5-1,-2 4-1,0 1 0,10 0-1,-9-1 0,-1 2-1,1 4-5,0 3-9,9-2-13,-10 3-17,0 6-18,0-1-19,2-1-12,-2 6-11,10 7-7,-10-2-9,1 5-14,0 0-26,8 0-8,-9 5 4</inkml:trace>
          <inkml:trace contextRef="#ctx0" brushRef="#br0" timeOffset="385131.4605">14223 6246 27,'0'0'66,"0"-4"-2,0-2-2,0 3 1,0-3 0,0 2-1,0-6-2,0 4-6,0 2-4,0-5-5,-9 3-3,9 2-3,-8 4-4,-1-5-4,9 0-1,-9 5-3,1-5 0,-2 5-5,2 0-1,0 0-3,-2 5-5,2 0-2,0 0-3,0-1-1,-10 5-1,9-3 0,0 8-1,1-4-2,-1 5 0,0-1-1,0 6 0,1-5 0,0 4 0,-2 0 0,2 1-1,0-1 1,8 1-1,-10 4 1,10-4-1,0-7 1,0 7 1,0-5-1,0 5-1,0-10 0,0 4 0,0-4 0,10 0 0,-10 0 0,8-7 0,-8 4 2,8-3 0,2 1-1,-2-5-1,0-5 1,1 5-1,0-4-1,0-3 0,-1-1 0,1-2 1,0-5-1,9 1 0,-10-2 1,0 2-1,0-1 0,2-5 0,-2 2 0,0-2 0,2 1 0,-2-1 0,1 1 0,0-5 0,-9 9-1,8-4-1,1 4 1,-9-5 5,0 10 10,0-3 12,9 3 8,-9 0 7,0 0 5,0 1-1,0 3-7,-9 2-9,9-1-8,0 0-6,0 5-4,0-5-4,0 5-3,-9 0-3,9 0-1,0 5 0,0 0-1,-8 0 1,8 5 0,-9-1-1,9 1 1,0 4 1,-9-5-1,9 11 1,0-5 0,0 5 2,-8-5-2,8 4 0,0 1 0,0-2 0,0 3-2,0-2 1,0 0 0,0 1 0,8-1 0,-8-4 0,9 3 2,-9-2-2,9-2 2,-9-4 0,8 0 1,1 0-1,0-7 0,0 8 2,-1-6-3,0-5 1,2 0 0,-2 0 0,10 0-1,-10-5-1,0 1 0,10-3 0,-1-1 0,-8-2 0,8 0 1,1-5 0,0 1-1,-10-6 0,8 1 0,-6 0 0,6-6 0,-6 2 0,7-8 0,-8 7 0,8-5 0,-9 0 0,2 4 1,-2-4-1,-8 5 1,8 0 0,-8 4 0,10 0 2,-10 1 0,0 0-1,-10 3 0,10 6 1,0 2-1,-8-3-2,0 7-2,-2-2 0,2 2-1,-1 4 2,1 0-2,-1 0 0,9 0 2,-9 4 1,1 2 0,-2-2 0,10 2 0,-8-1-1,8 3-3,0-2 2,-8-2-4,8 8 0,8-8-2,-8 0 1,0 2 1,8-2-2,2 1-6,-2-1-5,1-4-6,0 6-5,8-6-4,-9 0-1,10 0 3,-10 0 6,10-6 6,0 2 6,-2-1 4,2 1 4,-1-2 3,1 2 1,-1-7 0,8 6 1,-15-5 1,6 2 0,2 3 0,0-5 0,-1 4 4,-9 2 1,10-2 1,-10 3 5,2-4 0,-2 4 1,0 3-2,2-5 0,-10 5-3,8 0-5,0 0 1,-8 5-1,10-5-1,-10 10 1,0-7 0,8 7 0,-8 6-1,0-6 0,-8 3 1,8 3-1,0 3-1,0-4 2,-10 4-1,10 1 0,0 0-1,-8 3-1,8-4 1,0 6 0,0-1-1,0-3 0,0-2 2,0 5 0,0-5 2,0 1-1,8-1 0,-8-4 0,10 0-1,-10 0 0,8-6-1,0 6-1,1-11-1,0 6-2,8-6-2,-8 2-1,8-6-2,-8 6 0,8-6 1,1-6 1,-2 6 2,-6-6 2,7-2 1,0-2 1,0-1 1,1 1 0,0-3 0,-2-2 1,2-5-1,-1 1-1,-8-1-1,8-3 0,-8-3 2,8 3-3,-8-2 2,0 0 1,-1-4 1,0 6-1,2-7-2,-10 5 1,8 1 1,-8-1-1,8 7-1,-8-2 2,0 1 0,0 4 0,0 0-1,0 0-1,0 5 1,0 7-4,0-3 2,0-4-1,0 10 3,-8 0 0,8 0-1,-8 0 0,8 0 1,0 10 1,-10-4-2,10-3 2,-8 7-1,8 5 1,-8 0 0,8 0 2,0 4 4,-9 1 1,9-2 0,-9 3 1,9 3 0,0 0-3,0 1 0,0-2-3,0 3-1,0-8 1,0 7-2,0-1 1,0-5 0,0 1 0,9-1 1,-9 1-1,9-4 2,-9-3-5,8 2-7,0 0-9,-8-7-13,10-1-14,-2 2-16,-8-5-12,8 2-15,2-1-14,-10-5-19,8 0-26,-8 0-17,8-5-2</inkml:trace>
          <inkml:trace contextRef="#ctx0" brushRef="#br0" timeOffset="385361.8496">15306 5837 128,'0'-19'201,"0"-1"-12,0 6-45,0 5-34,0-6-29,0 5-24,9-5-22,-1 10-14,-8 0-9,9 0-7,-9 0-11,9 5-18,-1 5-19,-8-5-26,10 5-35,-10 0-50,8 0-30,-8 5-5,8-5 7</inkml:trace>
          <inkml:trace contextRef="#ctx0" brushRef="#br0" timeOffset="386864.7174">15695 5988 1,'10'-3'146,"-10"3"-21,0 0-23,0-7-15,0 7-9,0 0-12,0 0-11,0-3-11,0 3-11,0 0-7,-10 0-7,10 0-6,-8 0-3,0 3-2,8-3 1,-8 7 1,-2-4 0,2 2 0,0 5-1,-2 0-2,2 0 0,-1 0-3,0 3-2,1 3-1,-1-3 0,1 2-1,-2 6 0,2-2 2,8 0 1,-8 1-2,-2 5 0,10-6 0,-8 1 1,8 3-2,0-3 0,0 4 0,0-9 1,0 5 0,0-6-1,8 0 1,2 1 1,-10 1 1,8-7-1,0 0-1,2 1 1,-2-5-1,1 0 1,8-5-2,-8 0 0,-1 0 1,2 0 0,6-10 1,-6 5 0,6-5-1,-8 0 0,2 1-1,7-6 0,-8-3 0,-1 2 0,10-4 1,-9-3 1,-1 3-1,0-5 3,2-3 3,-2 2 5,0-2 3,2 4 6,-2-1 5,-8 2 1,8 1 2,-8 3-1,10-1-2,-10 7-1,0 3-4,0 0-4,0 0-5,0 5-4,0-5-3,0 10-5,-10 0 0,10 0 0,-8 0-2,8 7 0,0-4-1,-8 7 2,-2 0-1,10 0 0,-8 5 1,0-2 2,8 8 0,-10-7 0,2 6 1,8-1 0,0 0 1,-8 1-1,8 0-1,0-2 1,0 2-1,0-4-1,0 2 0,0 2 0,8 0-1,-8-5-1,8-2-4,-8 3-2,10-2-7,-2-5-5,0-4-4,2 5-2,-2-5-1,10 1-2,-10-2-3,9-4 2,-8 0 0,8-4 0,1-2-1,-10 1 3,10-5 0,-2-4 3,2 0 1,0-2 1,-10-3-1,10 0 2,-1-1 1,-9-8 2,10-2-2,-10 1 3,10-6 3,-10 1 3,10-4 2,-10-3 1,10 3 4,-9-6 1,-1 1 4,1 4-1,0-5 0,-1 10 3,-8-5 2,10 6 5,-2 2 3,-8 3 6,8 2 3,-8 2 6,0 10-1,10-6-2,-10 5-1,0 6-3,0-1-2,0 0-6,0 6-2,0-2-2,0 6-2,0 0-3,0 6 2,0-2 2,-10 6 4,10 6 5,0-3 7,-8 7 7,8-1 3,-8 5 3,8 6 0,-10-1-3,10 0-3,-8 6-6,8-1-5,0 0-6,-9 0-2,9 0-3,-9 4-2,1-3-1,8 4-1,-9-4 0,1-1-3,8 0 0,-10 0 0,2 0 1,8 0-2,-8-4 1,8-2-1,-10 2 0,10-6 0,0-4 0,-8 3 1,8-8-1,0 6 1,0-8 0,0-3-1,-8 0 0,8 0 0,0-5-2,0-2 1,0 4-2,8-7-1,-8 0-2,0-7-2,0 7-2,8-8-3,-8 3-4,10-10-3,-2 5-4,0-3-8,2-3-4,-2 1-1,1-3 0,8-2 4,-8-5 4,9 6 6,-10-1 6,10-5 6,-2 6 1,-8-1 5,10 2 2,0-2 0,-10 0 1,10 5-1,-1 2 3,-9-1-2,10-2-1,-10 7 3,10-1-1,-10 4 2,2 2-3,6-6 1,-7 10 1,0-6 0,0 6 0,-1 0-2,1 6 4,0-2 1,-1 2 0,2 4 2,-10 0 2,8 3 1,-8 3-1,8 3 2,-8 0 2,0 1 1,0 0 1,0-2 1,0 2 3,0 5 1,0-6 4,-8 1 1,8-1 4,0 0 0,-8 7-1,8-8 0,-10-3-2,2 4-4,8-4-4,-9 0-4,0 0-1,1-2 0,-1 3 0,0-7 4,-8 1 7,9 0 7,-10 0 4,10-6 4,-10 1 0,0 0-2,10 0-6,-9 0-6,-1-5-7,1 0-7,8 0-16,-9 0-27,10-5-33,0 0-38,-10 0-39,10 0-52,8 1-45,-8-6-7,8 0 16</inkml:trace>
          <inkml:trace contextRef="#ctx0" brushRef="#br0" timeOffset="388015.4652">16450 6422 102,'-9'10'151,"9"0"-50,-8-7-32,8 7-15,0 0-4,0 1-7,0-1-7,8-6-5,-8 6 2,0-4 0,9 2 0,0-3 1,-9 0 2,8 0 4,2-5-2,-10 5-3,8-5-2,8 0-2,-6 0-5,-2-5-3,0 0-4,2 0-1,7 0-4,-8-3-3,-1-4 0,9 4-4,-7-7-2,-2-1-2,10-2-3,-10-2 2,0-3-1,10-8 1,-10 3-1,10-1 0,-10-11-1,10 1 1,-9 0-2,8-4 1,0-5 0,-7-3-2,6-2 0,2 4 0,-10-4 1,10-1 0,-10 1 1,1 4 1,0 0-1,8 6-2,-17-1 1,8 4 0,2 6 1,-2 1 0,-8 3 2,8 6 1,-8 5 4,0 3 2,10 2-1,-10 5-1,0-1 1,-10 4 0,10 2-4,-8 4-3,8 4 0,-8 2 0,-2 4-1,2 3-1,-1 7 0,1 0 1,-1 4 2,0 6 0,1 4 1,-2 4 0,2 6 1,0 0-1,-2 1-3,2 3 1,0-4 0,0 4-1,-2 1-2,2-6 2,-1 8 0,9-8 0,-9 6 0,9-5 1,0-1 2,0-3-1,0-1-1,0-6 0,9 7 0,-9-11 0,9 4 1,-1-4-1,2-4-3,-2-2-5,0-3-6,0 1-5,10-7-5,-10 0-4,10-4 0,0-5 2,-1 0 4,-9 0 3,10-5 4,8-5 4,-8 0 3,-2-5 2,2 1 1,-1-7 2,9 2 0,-8-5 2,-2-5 0,10-1-1,-8 1 1,8-1 0,-9-3 0,1-1 0,0 4 0,-2 0 2,-6 2 2,6 3 5,-7 1 4,0 4 6,-9 5 0,8 0-2,1 0-2,-9 0-4,0 6-5,0 4-5,0 0-1,0 0 0,0 0 0,0 4 0,0 6 1,0-5-1,0 5 1,0-5 0,0 10-1,0-5 1,0-1-1,0 1 0,0 0 0,9 0-1,-9-1 1,9 0 0,-1-4 2,-8 0-1,9 5 2,0-5 1,-1 0-1,0-5 1,10 0-2,-10 0 0,2 0 1,6 0-3,-6-5 2,7 0-2,-9 0 3,1-5 2,8 0 1,-7 0 4,6 1 3,-6-5 3,6-5 0,-6-1 3,6 5-3,-7-9 3,0 4 1,-1-5 0,1 2 0,0-2 2,0 6 2,-9-6-2,8 5-4,-8 1-3,-8 4-3,8 7-5,-9-4-2,0 2-2,0 7-3,-8-2 1,8 5-1,-7 5 0,-2-2 0,0 7-1,2 6 0,-2-2 0,-8 7 0,17-3 0,-9 2 0,2 3 0,-2 3 2,0-3 0,10 7 2,-9-6 0,8 6 0,9-5 1,-8 4 0,8-6-1,-9 7-1,9-6 1,0 1 0,0-1-1,9-5 1,-9 1-2,8-1 1,-8-4 1,9 0-1,0 0-2,-1-6-9,0 1-13,2-1-21,-2-3-24,0-2-26,10 0-28,-10-4-23,2 6-26,-2-6-28,1-6-13,-9 2 8,0 0 17</inkml:trace>
          <inkml:trace contextRef="#ctx0" brushRef="#br0" timeOffset="388611.8686">15999 6407 25,'9'5'66,"0"-5"-4,-1 5-5,9 0-7,-7 0-6,-2 0-5,10 0-7,-10 0-8,10 5-3,-10-7 0,10 3-3,-1 4-3,-9-5-1,10-1-2,-10 2-4,10-2-2,0 0-3,-10 2-8,8-6-15,2 6-21,-9-6-27,8 0-40,1 0-23,-1 0-7</inkml:trace>
        </inkml:traceGroup>
      </inkml:traceGroup>
    </inkml:traceGroup>
  </inkml:traceGroup>
</inkml:ink>
</file>

<file path=ppt/ink/ink1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4:57:55.25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1B9E855-FC25-4E65-A58E-BD41C47D5A31}" emma:medium="tactile" emma:mode="ink">
          <msink:context xmlns:msink="http://schemas.microsoft.com/ink/2010/main" type="inkDrawing" rotatedBoundingBox="939,11147 6187,9358 6412,10019 1165,11809" hotPoints="5947,9368 6161,9922 1244,11817 1030,11263" semanticType="enclosure" shapeName="Rectangle"/>
        </emma:interpretation>
      </emma:emma>
    </inkml:annotationXML>
    <inkml:trace contextRef="#ctx0" brushRef="#br0">147 1608 87,'-19'5'151,"-9"1"-39,9-6-36,2 0-26,8 5-9,-1-5-3,-7 0-3,6 0-2,11 0 1,-8 0 5,8 0 1,-9-5 0,9 5-4,0 0-1,0-6 0,9 6-3,-1-5-4,3 0-4,-3 0-2,1-1-2,19-3-1,-10-2 3,10 1 7,8-1 8,9-3 6,10-2 8,9 1 5,10-11 0,7 0-1,21-6-3,-2 2-6,19-11-8,0 1-5,17-2-9,2-9-7,9 4-5,8-9-5,19 0-2,-2-1-3,11-5-1,0 0-2,10 5 1,-10-4 4,-11 0 4,11 5 2,-9-1 3,0 0 1,-10 1-1,10 5-2,-19 5-7,-8-7-1,-9 12-3,-11-4 0,-8 9 0,-10-1-3,-18 2 1,-8 8-8,-10 3-12,-8 2-16,-11 3-21,-17 2-22,-1 7-31,-8 0-26,-11 6-24,-6 4-26,-11 0-36,-11 0-10,-6 4 15,-2 6 23</inkml:trace>
    <inkml:trace contextRef="#ctx0" brushRef="#br0" timeOffset="711.47">676 1937 59,'-36'15'105,"-1"2"-19,-9-3-13,18 2 1,-8-6-1,9 0-1,-1 1-2,11-1 1,-11-4-2,9 3-3,0-4-7,11 6-6,-10-6-9,-1 0-7,11 1-8,-11 5-7,10-8-6,-1 3-4,1 4-3,1-5-2,-1 6 1,-1-1 1,-8-1 4,8 2 3,2-1 5,-1 1 5,-1 5 6,1-7 1,0 2 0,1-6-1,8 5-5,-11 1-5,3-6-7,8 1-2,0-2-3,0 2 4,8-3 10,3-3 16,6 0 23,11-9 19,8 5 11,19-13 5,9-3-6,18-5-15,10-12-18,18 1-17,8-10-7,11-5 4,16-5 5,11-6 8,17-5 8,10-5 3,18 0-5,1-5-10,-2-1-11,10 7-7,-8-7-8,8 2-6,-9-1-3,9 4 3,-8-3 10,8 9 2,-19-6 3,2 12 4,-20-1-2,1 2-2,-19 7-9,-17 7-9,-10-1-5,-20 12-4,-6-1-1,-21 10 0,-7 0 2,-10 7 6,-19 2 5,1 2 1,-9 4 4,-19 2-5,10 4-4,-19 0-27,-1 5-31,-8 0-48,-8 5-57,-1 0-54,-10 4-54,2 2-32,-2 4-31,0-4-16,2 4-10,-11-5 22,0 6 38,1-6 45</inkml:trace>
  </inkml:traceGroup>
</inkml:ink>
</file>

<file path=ppt/ink/ink1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25T14:49:59.209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CD56ACA-E98F-4EC2-9318-15389DCC03DE}" emma:medium="tactile" emma:mode="ink">
          <msink:context xmlns:msink="http://schemas.microsoft.com/ink/2010/main" type="writingRegion" rotatedBoundingBox="1112,5828 32638,3841 33311,14505 1784,16493"/>
        </emma:interpretation>
      </emma:emma>
    </inkml:annotationXML>
    <inkml:traceGroup>
      <inkml:annotationXML>
        <emma:emma xmlns:emma="http://www.w3.org/2003/04/emma" version="1.0">
          <emma:interpretation id="{0281DD34-ADE6-42B1-B746-B567A0A49E74}" emma:medium="tactile" emma:mode="ink">
            <msink:context xmlns:msink="http://schemas.microsoft.com/ink/2010/main" type="paragraph" rotatedBoundingBox="13573,4841 32711,4251 32788,6734 13649,732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B97F1E4-21E3-4EA0-A2FE-6D315AF0024A}" emma:medium="tactile" emma:mode="ink">
              <msink:context xmlns:msink="http://schemas.microsoft.com/ink/2010/main" type="inkBullet" rotatedBoundingBox="13608,5982 14606,5951 14642,7110 13643,7141"/>
            </emma:interpretation>
            <emma:one-of disjunction-type="recognition" id="oneOf0">
              <emma:interpretation id="interp0" emma:lang="en-US" emma:confidence="1">
                <emma:literal>to</emma:literal>
              </emma:interpretation>
              <emma:interpretation id="interp1" emma:lang="en-US" emma:confidence="0">
                <emma:literal>toe</emma:literal>
              </emma:interpretation>
              <emma:interpretation id="interp2" emma:lang="en-US" emma:confidence="0">
                <emma:literal>too</emma:literal>
              </emma:interpretation>
              <emma:interpretation id="interp3" emma:lang="en-US" emma:confidence="0">
                <emma:literal>tor</emma:literal>
              </emma:interpretation>
              <emma:interpretation id="interp4" emma:lang="en-US" emma:confidence="0">
                <emma:literal>ton</emma:literal>
              </emma:interpretation>
            </emma:one-of>
          </emma:emma>
        </inkml:annotationXML>
        <inkml:trace contextRef="#ctx0" brushRef="#br0">10191-1764 52,'0'0'102,"0"5"-15,0-5-9,9 5-10,-9-5-7,8 5-2,-8-1-6,9 2-4,-9-3-2,8 3-1,-8-2 1,10 2-2,-10-2-1,8 2-3,-8-2-4,8 2-7,-8-2-4,0 2-5,0-3-4,10 2-4,-10-5-4,8 5-2,-8 0-1,8-5-1,-8 5-2,10-5 0,-2 0-1,0 0 2,1-5-1,0 0-1,-1 0 0,1 0-1,9-4-1,-10-1-1,1 0-1,0-10 1,-1 7 0,0-7 0,2 1 1,6-11 0,-6 5 0,-2-9 0,0-4 0,10-1 2,-9-6-1,0 2-1,-1-6 0,1-4 0,-1 4-2,10-5 1,-10 1 0,2-1 1,-10 6 1,8-6-1,0 6 0,-8 4 0,10 0 0,-10-1 0,0 11-2,0 1-1,8 3 1,-8 6-1,0-1 2,0 11-1,0-6 1,0 10 1,0 6 0,0-1 0,0 5 0,-8 9-3,8 1 1,-10 6 1,2 7 1,8 2 1,-8 4 1,-2 10 3,2 0 2,0 5 2,-2-1 0,2 6-1,-1 5-1,1 0 0,8-1-1,0 0-2,-9 6 0,9-5 1,0-6-3,9 1 2,-9 0-3,0-5 0,8 0 0,1-10-1,-9 4 0,8-9 0,2-3 1,-2-3 0,0-3 0,2 0 2,-2-6-2,0-5 1,2-3 0,-2-2 1,0-4-2,1 0 0,8-4 0,-8-5-1,0-6 0,8 5-1,-8-10 1,0 1-1,-1-6 1,10-4-1,-10-1 1,0 2-1,2-2 0,-2-4 0,0 4 0,2 2 1,-10 4-1,8-1 0,1 6 1,-9-1 1,0 1 0,0 9-1,8-6 0,-8 8 0,0-2-1,0 5 1,0-5 0,0 5 1,0 5 2,0-4-1,0 4 1,-8 4-2,8-4-1,0 5 0,-9 0 0,9 5 1,-8 0-1,8 5 1,0-6 5,-10 10-1,10-5-1,0 6 2,0 0 0,0 3-2,0-2-3,0 3 0,10 0-1,-10 1 0,0-1 0,8 1 0,1-1 2,-9-4-2,8 0 0,1-2 0,-9 3 2,9-8-2,-1-2 0,2-2 1,6 1-1,-6 0 1,6-5-1,-8-5 1,10 0 0,-9 0 0,8-5 0,1-5 2,-9 0 0,7-5 6,2 1 6,-10 0 5,10-7 6,-10-3 1,2 0 2,6-5-4,-7 0-4,0-1-5,-9-4-5,9 0-1,-1 0-4,1 0-4,-9 5 0,0 0-2,0-1 0,0 2 0,0 7 0,-9-3 1,9 4 1,-8 7 0,-1-2-2,0 0-1,0 5 1,1 5-1,-10-5-2,10 5 0,0 5 0,-10 0 2,10 0-1,-10 0 1,10 0 0,-10 5 0,9 0 0,-8 0 0,8 5 1,-9 0 0,10 0 1,0-1 0,0 6-1,-2-1 1,10 2-1,-8-3 1,8 2-1,0 0 0,0 0 0,0 4 0,8-4 1,2 0-1,-2-2 0,0 2 0,0-1 2,10-2-1,0-4 3,-1 2-2,9-5 0,-8 5-2,8-10-4,0 5-17,-1-5-21,1 0-22,-8 0-22,0-5-26,8 5-29,-10-10-19,2 5-33,-10-5-13,1 2 4,0-4 17</inkml:trace>
        <inkml:trace contextRef="#ctx0" brushRef="#br0" timeOffset="418">10261-2344 44,'-10'5'114,"10"-5"-5,0 0-5,-8 5-6,8-5-4,0 0-6,0 0-5,0 0-11,8 0-8,-8 0-9,10 0-11,-2 0-11,0-5-7,18 5-8,-8 0-5,-1-5-5,18 5-3,-10 0-4,11 0-14,-2 0-27,1 0-38,-1 0-43,2-5-62,-2 5-30,1-5-4,-1 0 16</inkml:trace>
      </inkml:traceGroup>
      <inkml:traceGroup>
        <inkml:annotationXML>
          <emma:emma xmlns:emma="http://www.w3.org/2003/04/emma" version="1.0">
            <emma:interpretation id="{131C0DC3-D4CF-48C5-9788-8CE92FBA0BC4}" emma:medium="tactile" emma:mode="ink">
              <msink:context xmlns:msink="http://schemas.microsoft.com/ink/2010/main" type="line" rotatedBoundingBox="19754,4650 32711,4251 32788,6734 19831,7132"/>
            </emma:interpretation>
          </emma:emma>
        </inkml:annotationXML>
        <inkml:traceGroup>
          <inkml:annotationXML>
            <emma:emma xmlns:emma="http://www.w3.org/2003/04/emma" version="1.0">
              <emma:interpretation id="{2380E470-8D60-4EA0-A36C-C139B15C539A}" emma:medium="tactile" emma:mode="ink">
                <msink:context xmlns:msink="http://schemas.microsoft.com/ink/2010/main" type="inkWord" rotatedBoundingBox="19754,4650 21301,4603 21370,6838 19823,6886"/>
              </emma:interpretation>
              <emma:one-of disjunction-type="recognition" id="oneOf1">
                <emma:interpretation id="interp5" emma:lang="en-US" emma:confidence="0.5">
                  <emma:literal>:</emma:literal>
                </emma:interpretation>
                <emma:interpretation id="interp6" emma:lang="en-US" emma:confidence="0">
                  <emma:literal>"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;</emma:literal>
                </emma:interpretation>
                <emma:interpretation id="interp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6369">16344-3685 113,'0'6'92,"0"-6"-27,-8 4-19,8 1-7,0-1-12,0 2-5,0-2-4,8 2-3,-8-6 1,0 5 0,0 0 5,0-5 7,10 4 5,-10-4 5,8 0 2,-8 0-2,8 0-4,0 0-5,2-4-4,-2-1-5,1 0 3,0-1 5,-1 2 12,10-6 12,-9 5 18,-1-5 20,0 6 18,2-7 19,-2 7 8,-8-5 1,8 3-5,-8-2-17,0 1-23,0 2-25,0 5-22,-8-4-17,8 4-12,-8 0-9,-2 4-2,2 1-2,0 2-2,-1-4-1,0 8 1,0-7 0,-8 11-1,8-6-2,1 1 2,8 5-1,-10-5 0,2 0 0,8 3 2,-8-3 0,8 0 0,0 0 0,0-1 0,8 1 0,-8-5 0,0 0 1,8 0 2,2 0-1,-10 0 1,8-5 2,1 0-3,0 0 0,-1 0-2,-8 0 3,9-5-3,-9 0-6,9 5-29,-9-5-47,0 5-54,0-5-57,0 5-56,-9-5-64,9 5-17,-9 0 21,9 0 39</inkml:trace>
          <inkml:trace contextRef="#ctx0" brushRef="#br0" timeOffset="5824">16430-4126 103,'0'0'120,"0"0"-2,0 0-1,0 0 0,0 0 2,0 0 1,0 0-1,0 0-1,0 0-2,0-6-7,0 6-10,0 0-9,0 0-16,0 0-15,0 0-13,-9 0-13,9 0-9,-8 6-9,8-6-2,-9 0-4,0 3 2,9 4-3,-8-7-1,-2 3 0,2 2 1,0 5-1,0-5-3,-2 5 0,2-2-2,0-2-1,8 4 0,-10-4 0,10 2-1,-8-3 1,8 1 0,0-2 2,0 0 0,0 2 1,8 0-1,-8-6 1,10 0-2,-2 0 0,0-6-1,2 0 1,-2 2-1,0-6 0,0 1 1,10-1 0,-9 0 0,0 0-2,-1 1 0,-8-6 1,9 5-1,-9 0 0,0 7 0,0-8 0,0 1-1,0 5-1,-9 5-2,9-5-2,-8 5-23,-1 0-37,0 0-42,1 5-45,-2 5-51,2-5-70,-8 6-21,6-1 9,2-2 31</inkml:trace>
          <inkml:trace contextRef="#ctx0" brushRef="#br0" timeOffset="18706">17842-2204 77,'0'0'138,"0"5"-35,0-5-22,0 0-12,0 0-9,0 0-7,10 0-10,-10 0-5,0-5-4,8 5-4,-8 0-2,0 0 0,0 0 2,8 0 6,-8 0 5,0 0 5,0 0 0,0 0-2,0-5-2,0 5-7,0 0-6,0 0-6,0-4-6,0-2-1,0 6-4,10 0 1,-10-3 0,0-3-1,0 6-3,0-4-2,8 4 1,-8 0-2,0 0-1,8-6-2,-8 6-1,0 0 1,8 6-2,-8-6-1,0 4 1,10-4-1,-10 9-1,0-3 1,0-2 0,0 6 1,-10 0-1,10 0 0,-8-2 3,0-1-3,8 2-1,-8 1-2,-2-1 3,2-3 0,0 2 0,-2-2 0,2 0 1,-1-2 1,9-4-1,-9 0 0,9 0-1,0 0 0,-8 0 1,8-4 0,0-2-1,8 0 0,-8-2 0,9 2 0,-9-3 1,9-1-2,-1 1 1,2-1 0,-2 5 0,0-5-1,-8 5-2,10 0 1,-2 0 1,-8 0-1,8 5 2,-8 0 0,0 0 0,0 5 1,0 0-1,0 5 1,-8 0 0,8 5 2,-8 4 0,-2-4-2,-6 5-1,6 3-29,-7-3-50,8 4-85,-8-4-59,-1 3-31,2-3-13,-2-1 18</inkml:trace>
        </inkml:traceGroup>
        <inkml:traceGroup>
          <inkml:annotationXML>
            <emma:emma xmlns:emma="http://www.w3.org/2003/04/emma" version="1.0">
              <emma:interpretation id="{02536345-6486-46BA-A9EE-9BAABF39AB77}" emma:medium="tactile" emma:mode="ink">
                <msink:context xmlns:msink="http://schemas.microsoft.com/ink/2010/main" type="inkWord" rotatedBoundingBox="21921,5441 28272,5245 28307,6352 21955,6547"/>
              </emma:interpretation>
              <emma:one-of disjunction-type="recognition" id="oneOf2">
                <emma:interpretation id="interp10" emma:lang="en-US" emma:confidence="0.5">
                  <emma:literal>mathematical</emma:literal>
                </emma:interpretation>
                <emma:interpretation id="interp11" emma:lang="en-US" emma:confidence="0">
                  <emma:literal>Mathematical</emma:literal>
                </emma:interpretation>
                <emma:interpretation id="interp12" emma:lang="en-US" emma:confidence="0">
                  <emma:literal>Mathematica</emma:literal>
                </emma:interpretation>
                <emma:interpretation id="interp13" emma:lang="en-US" emma:confidence="0">
                  <emma:literal>mathematician</emma:literal>
                </emma:interpretation>
                <emma:interpretation id="interp14" emma:lang="en-US" emma:confidence="0">
                  <emma:literal>mathematically</emma:literal>
                </emma:interpretation>
              </emma:one-of>
            </emma:emma>
          </inkml:annotationXML>
          <inkml:trace contextRef="#ctx0" brushRef="#br0" timeOffset="24664">21525-2692 16,'9'-6'69,"-9"6"-2,0-3-1,0-2 1,9 5-2,-9-5-1,0 0 0,8 0 1,-8 0 0,0 0 0,0 5 2,9-5-2,-9 1-1,0-2-7,0 2-10,9 4-6,-9 0-11,0-5-9,0 5-7,8-5-4,-8 5-3,0 0-4,10 0-1,-10 5 1,8 0-3,-8 5 0,0-1-1,8 6 1,-8 0 0,0 4 0,0 1 0,0-1 0,-8 0 0,8 6 0,0-5 0,-8 3 1,8-4 1,-10 3-1,10-8 1,-8-1 0,8 2-2,0 0 1,-9-5-1,9-5 1,0 5-1,-9-5 2,9-5 1,0 0-2,-8 0 0,8-5 0,0 0-1,0-5 0,0 0-1,0-5-1,0 6 1,0-10-1,8-2 2,-8 3 0,9-8 0,0 3-1,-1-7 0,2 0 1,6 3 0,-8-3-1,10 0 1,-10 6-2,10-1 2,-9 6 0,8 5 0,-8-1-1,-1-1 0,10 6 1,-10 2-2,2 3 1,-2 0 1,0 5-1,10 0 1,-10 5 0,1 5 0,0 0 2,-1-1-1,1 6 3,-9 3 0,9-2 1,0 3 0,-9 6-1,0-6 0,8 1 1,-8-1-1,0 1-1,0-1-1,0-3-1,0-3 1,0 2-1,0-5 0,0 3 1,-8-3-1,8-4-1,0-2 1,0 2-1,-9-2 1,9-4 1,-9-4 1,9-2-2,0 2 0,0-5 0,0-1-1,0-5 0,0 0-1,0 0 2,9-4-1,0 0 0,-1-7-1,1-2-1,0 4-2,7-11-2,-6 6 1,6 0 0,2 0-1,0 1 2,-10 2 1,9 6 1,1 1 1,-10 5-1,2-1 1,6 5 1,-6 1 0,-2 4 0,0 0 0,2 5 0,-2 0-1,0 5 1,1 4 0,-9 2 1,9 8 0,-1-5-1,-8 10 2,9 1-1,-9-1-1,0 6 0,0-1 0,0 0 0,0 0 0,-9-4 1,9 4-2,0-6 1,0 7 0,0-5-7,-8-1-21,8-4-30,0 3-36,0-3-44,0-4-56,8-3-24,-8-1 3</inkml:trace>
          <inkml:trace contextRef="#ctx0" brushRef="#br0" timeOffset="25852">22383-2760 33,'9'-25'119,"-9"6"-5,9-1-6,-9 7-9,0-9-11,0 9-10,0-2-13,0 5-16,-9 0-12,9 1-9,-9 5-8,9-2-5,-17 1-5,8 5 0,0 0-3,1 5-3,-1 1-1,-8-2-1,9 5-1,-2 6 0,2-5 0,-10 10-1,10-7 0,-10 8 0,10-3 0,-1 7 0,1-5-1,-1-1 0,0 1 1,1 5 0,8-6 1,-10 1 0,10-1 1,0 0 0,0-4 0,10 0-1,-10 0 1,8-6 0,1 5 0,0-8-1,-1-1 2,1 0-2,-1-2 1,2-3 0,6 0-2,2 0 2,-10-3-2,10-7 0,-1 4 0,-8-8-2,8 5 2,-8-6 0,8 0 0,1 0 0,-10-4-1,0 0 1,10-1-1,-10 1-1,2-1 2,-2 5-2,-8 1 3,8-1 0,-8 0 2,0 7 1,0-2 0,0 4-1,0-4 0,0 10-1,0-4-2,-8 4 0,0 4 0,8 0 0,-10 8-1,2-2 0,0-2 1,-2 7 0,2 0 2,0-1-1,-1 6 0,9-2-1,-9-2 0,9 4 0,-8-1-1,8-3 1,0 2 1,0-3 0,8 0 0,-8-2-1,9 3 1,0-6-1,-1-1 1,0-5 0,2 1 0,6 2 0,-6-3 0,6-4 1,-6-4-1,7 4-1,0-7 2,0 2-1,-7-5-1,6-3 0,2 3 1,-2-9 0,-6 4-1,7-5-1,0-3 0,-8-8-1,9 1 1,-2 2-2,-6-11 1,6 0 1,2 0 0,0-5 1,-2 0 0,-6-4 0,7 4 0,-9-4-1,10 4 1,-10 0-1,2 1-1,-2 4 1,10 0-1,-10 4 1,-8 1 1,8 10 2,0 0-1,-8 4 0,10 6-1,-10-1 0,0 5-1,0 0-1,0 7 0,0 3 1,0 0 0,-10 0 1,10 3 0,-8 7 0,0 0 0,8 5 1,-8 4 0,-2 1 1,2 3-2,0 2 0,-2 9 0,-7-4 0,8 9 1,1 0 0,-1-2 0,1 3 0,-10 4 1,10-1 0,-2 1 0,2 1-2,0-6 0,-2 4-1,10-4 1,-8-5 0,8 0 1,0 0 1,0-6 0,8-2 1,-8-7-2,10 0-1,-2 1 1,10-5-1,-10-5 1,10 0 1,-10-7 0,9 3 0,1-6-1,0 0 0,8 0 1,-10-6-2,2-4 0,8 2-1,-9-2 0,9-5 2,-8 0-1,-2-4 2,2 0-2,8-7 0,-9 8 1,1-6-1,-1-1 0,-8 5-1,9 1 0,-10-1 0,0 1 1,0 3 0,2 8-2,-10-7 2,8 5-1,-8 5 0,0 2 0,8 3 0,-8 0 1,-8 3 0,8 2-1,0 5 0,-8 5 1,8 0 0,-10 4-1,10 0 1,-8 1 2,8-1 0,-8 6-2,8-6 0,0 6 0,-8-7 0,8 8 0,0-7 0,0 0 0,-10 1 0,10-5 0,0 4 0,0-5 0,0-3 1,0-3-1,-8 2-7,8 2-16,0-8-25,0 0-29,-9-4-39,0 0-48,9 0-24,-8-4-1</inkml:trace>
          <inkml:trace contextRef="#ctx0" brushRef="#br0" timeOffset="27162">22626-3028 83,'0'0'84,"0"0"-6,-9 0-8,9 5-6,-9-5-4,9 0-4,0 5-5,-8-5-6,8 0-2,0 0-5,0 5-2,-10-5-3,10 0-2,0 0 0,0 4-3,0-4 0,0 0-1,0 0 0,10 0-1,-10 0-2,8 0-1,10-4-5,-1 4-5,1 0-2,8-5-4,0 5-4,0-5-1,0 0 0,-1 0-1,1 0-1,0 5 2,0-5-2,0 0-3,-8 0-10,8 5-21,-17-5-30,7 5-39,2 0-57,-10-3-37,2 3-12,-10 0 9</inkml:trace>
          <inkml:trace contextRef="#ctx0" brushRef="#br0" timeOffset="26073">22643-2946 3,'9'-3'1</inkml:trace>
          <inkml:trace contextRef="#ctx0" brushRef="#br0" timeOffset="26210">23041-3202 90,'9'-20'190,"0"11"-21,0-7-18,-9 2-20,8 5-17,1-1-22,0 0-24,-9 0-19,8 5-16,-8 0-12,10 0-8,-10 5-8,8-3-17,-8 3-25,8 3-38,-8-3-47,0 5-66,0 0-33,0 0-5,0 0 15</inkml:trace>
          <inkml:trace contextRef="#ctx0" brushRef="#br0" timeOffset="29467">23146-2477 54,'8'4'55,"0"2"-1,2-2-2,-2-4-5,1 0-1,9 0-4,-10 0-2,0-4-4,2-2-5,-2-3-1,10 3-3,-10-7-1,10 3 0,-10-6-5,9 3-1,1-7-4,-1 1-2,-8-1-1,17-5-5,-8-4 0,-2 0-2,10-5-2,-8 0-2,8-1-1,-9 2 0,9 2-2,-8 3 1,8-2 0,-18 6 1,9 6 0,1 2 1,-10-4 3,10 11 0,-10-1 3,2 1 2,-2 4 3,0 5 0,0 0 0,2 0 1,-10 5 2,8-1 0,-8 7-3,8-2-1,-8 1 0,0 4-1,0 2-2,0-3-1,0 7-1,0-4-1,0-3-2,-8 7 0,8-5-2,0 0-1,-8-6 1,8 1-1,0 4 1,0-8-2,0 4 0,0-7 0,0 2 0,0 0 0,0 0 1,0-5 2,0 0 0,0 0 0,0-5 0,0 0-3,0 0 0,0-4 1,0-1 0,8-4-1,-8 4 1,0-5-2,0-1 1,0 8 0,0-12 0,0 7 1,-8 3-1,8-6 2,0 6 0,-10-3-3,10 3-1,-8 4-1,0-4 2,0 6 0,-2 4-1,-7 0 2,8 0 0,-8 4 0,8 6-1,-8 0 1,-1-1 0,10 11-1,-10-4-1,2 2 2,6 7 0,-6-7 0,-2 7 0,9 5 1,1-6 1,-1 0 1,0 6-2,1-6 0,8 0-1,-10 1 1,10-1 1,0 1-2,0-1 0,10-4 1,-10-1 1,8 1-2,1-6-1,0 1 2,-1 0 1,1-6 0,0 1-1,8-5 1,-9 0-2,10-5 0,0 5 0,-2-10 0,2 5 0,-10-5 0,10-5 2,8 5-1,-9-10-1,1 6-1,8-10 1,-10 5 0,2-8-1,8-1 0,1-3-1,-11 3 0,10-2-3,0-3-2,0-2-3,1 1 1,-1 0 2,0 4-4,0-4 4,-10 9 0,2-5 4,8 12-2,-9-2 2,-7 0 1,6 7 1,2-2 0,-10 0 1,2 4 1,-2 6-1,0 0 1,1 0 0,0 6 1,-1 4-2,-8 0 1,0-2 2,9 7 1,-9 0 2,0-2 0,-9 8 1,9-7-1,0 2-1,0 2 0,-8-3 0,8 0 0,0-1-2,-9 1 2,9 0-2,-9-7 0,9 2 0,0 2-3,0-4 3,0-2-1,0-2 1,0 1 3,0-5-2,0 0 2,0 0-1,0 0 2,0 0 0,0-9-2,9 3-2,-9 2 1,0-6-2,9 0 0,-9-4-1,0 4 1,8-5-1,-8 0-1,0 1 0,0-1 2,0 5 1,0-3 1,-8 1 3,8 4 1,-9-2 2,0 1-3,9 3-2,-16 0-1,6 6-1,2-3-3,0 6 0,-10-3 1,0 6 0,10 0-1,-9 3-2,-1 1 2,0 4 0,10 2 0,-10-3 0,2 2 0,6 5 3,-6-1-1,7 1-2,0-1-1,1 1 1,-1-1 1,0 0-1,0 1 0,9 5 2,-8-6-1,8-4-1,0 3 1,0-2 1,0 3-1,0-9 0,0 5 1,0-6 2,8 1-2,-8 0-2,9-5 0,0 0 2,0-5-1,-1 4-1,1-4 0,8-4 1,-9 4-1,10-10 1,0 5 0,-10-5 1,10 0 0,-1 0-2,0-5 3,0 2-1,1-1-1,0-8-1,-2 3 0,2-4-1,8 3-1,-9-5 0,1 6 0,-10 0 1,10-7 1,-10 8 2,10 3 2,-10-4 1,0 4 2,2 5 2,-10-5 1,8 10 0,-8-4-2,0 5-2,9-2-2,-9 0-4,-9 6 0,9 0 0,0 6 0,-8 0 0,-2-2 1,2 5 1,0 6 0,-2-5-2,2 10 1,0-6 0,0 1-2,-2 4 0,2 1 1,8-6-1,-9 7 1,9-8 2,-9 7 0,9-5 0,0-2 0,0 3 0,9-6-1,-9 3 1,9-3-1,-1 2-1,2-8 1,-2 0-1,8 2 1,-6-6-1,6 4 1,2-8 3,0 4-3,-1-6 1,9 2 0,-8-7-1,8 2-1,-1-5 0,-8-1-1,10-1-1,-1-2 2,-10-7-3,10 1 3,-8-1 0,8-8 0,-9-2 0,1 1 0,8-10 1,-8 6-2,8-7 0,-10 1-1,2 0 1,-1 1 0,1 0-1,-1-1 1,-8 4 0,-1 2 1,10 5-2,-10-2 2,0 6 0,-8 1 0,10 2 0,-10 7 0,8-5 2,-8 9 0,0 0-1,0 1 1,8 4-2,-8 0 0,0 5 0,0 0 0,-8 0 1,8 5 0,0 0 0,-8 0-1,-2 5-1,10 5 1,-8 0 0,0 4 2,-2 1 0,2 5-1,-9 3 3,8-3-1,1 11 2,-10-3-1,9 1 2,1 6 2,-10-2-1,10 1 1,0 5-1,-2 0-1,-6-1 0,6 1 0,2 6-3,-10-6 1,10 4-2,-1-3 2,9-1-1,-9-1-1,1-4 1,8 4-2,0-8 0,0 1-1,0-3 0,8-5-4,-8-3-16,9-1-28,0 3-37,9-8-61,-10-5-64,10-5-27,-10 2-2,10-6 17</inkml:trace>
          <inkml:trace contextRef="#ctx0" brushRef="#br0" timeOffset="20632">18492-2711 133,'9'0'103,"-9"-5"-20,0 5-11,9-5-11,-9 5-7,0-5-4,9 5-4,-9-5 2,8 5-1,-8-5 4,8 5 1,-8-4-2,0 4-2,10-6-8,-10 6-7,0 0-10,0 0-6,8 6-6,-8-2-4,0 1-2,8 5-2,-8 0-2,0 0-1,10 3 0,-10 7-1,0-1 0,0 6 1,0-5 1,0 5 0,0-6-1,-10 4 2,10 3 1,0-7-2,-8 6-1,8-6 0,-8 1 1,8-7 0,0 7-1,-10-10 0,10 5 1,0-6-1,0 1 1,-8-5-1,8 0 0,0 0 0,-8-5 0,8 0 2,0-5-1,0 0 1,0-5-1,0 0-1,0-3 0,0-3 0,0 2-3,0-5-1,0-6-3,8 1-2,0 0 0,-8-6 0,10 5-1,-2-5 3,10 7 1,-10-2 2,0 1 2,2 6 0,-2-4 1,9 4 1,-8 3 0,8 0 0,-8 1-1,8 4 1,-7 0 0,6 2-2,2 2 2,-10 2 0,10-2-1,-10 6 1,10 0 2,-10 0 1,9 6 1,-7-2 1,6 2 2,-6 2-2,-2 2 1,10 5-1,-10 0-2,0-1 2,2 6-3,-10-2 1,8 2-1,-8-1-1,8 3 2,-8-4-2,0 2 0,9-1 0,-9-5-1,0 5 0,0-4 0,-9 0 0,9 0 0,0-5 0,0-1 0,-8 1 0,8 0 2,-8-5 0,8 0 0,0 0 0,-10-5-1,10 0 0,-8 0 0,8-5-1,-8 0 2,8-5-1,0 1-1,0-6 0,0 5 0,8-9-1,-8-1-1,8 1-1,2-7 2,-10 3 1,16-2-1,-7 0 0,0 2-1,8-3 0,-8 3 1,8 4-1,-7-1-1,6 0 1,-8 6 1,10-6-1,-10 10 0,10-3 1,0 1 1,-10 2 0,9 7 0,-7-2 0,6-5-1,-6 10 0,-2-5 0,10 10 1,-10-5-1,0 10 2,1-5 0,0 5-1,0 5 0,-9-2 1,8 1 0,1 8-2,-9-4 1,0 2 1,0-1 0,0 6-1,0-1 0,0-4 0,0 5 1,0-2-1,0 2 1,0-6-3,0 6-13,0-7-21,-9 2-30,9-1-40,0 2-57,0-7-34,0 1-9,9-5 10</inkml:trace>
          <inkml:trace contextRef="#ctx0" brushRef="#br0" timeOffset="21562">19627-2658 71,'0'-14'104,"10"-2"-13,-10-2-11,0 3-8,0 0-7,0 5-6,0 1-7,0-1-8,0 0-6,-10 5-7,10 0-7,-8 2-6,-1 3-4,9 0-4,-8 3-2,-1-3 0,0 10-1,1 0 2,-10 0 0,10 5 1,-2-1-1,2 1 1,0 4-1,8 1-1,-8-1-2,-2-3-2,10 2 0,-8 2-1,8 0 1,0-1-3,0 1 0,8-7 2,-8 3 0,10 3-1,-2-9 0,-8-1 1,8 6-1,0-10-1,2 5-1,-2-5 1,0-5 1,2 0-1,-2 0 0,10 0 0,-10-5 0,1 0-1,9-5 1,-10 1 0,0-1 0,2-5 0,-2 0-1,0 0 0,2-3-1,-2-2-1,0 1 2,1-1 0,0 0 3,-9 2 3,8 2 3,-8 1 6,9 1 1,-9-2 3,9 8 0,-9-2-3,0 5-3,0 0-4,0 0-2,0 5-3,0 0-2,0 0-1,0 5 1,-9 5-1,9 0-1,-9-2 0,9 8 0,0-2-1,-8 5 0,8-4 0,0 5 1,0 5 0,0-6 1,0 1 1,0 3-1,8-3-1,1 5 0,-9-6 0,9 1 0,0-5 0,-1 4 0,1-5 0,8-4 2,-9-1 1,10 1 0,-10 0 0,10-5 0,0-5-1,-1 0 0,0 0-1,0-5-2,1-5 1,0 0 0,-2-3 1,2-7 0,-1 1-1,0-1-1,1-9 1,-1-1-2,1-3 2,-2-6-1,2-6-1,8 1 2,-8-9-3,-1 4 2,1-9-1,-2-1 1,2 5 0,0-3-1,-2 2 3,2 7-2,-10-1-1,1 6 0,9 0 2,-10 9 0,-8 4 0,9 2 0,0 3-1,-9 5 0,8 6-1,-8-1 1,0 5 1,0 5-1,0 1 2,0 4-1,-8 4 0,8 1 0,-9 5-1,0 5 1,1 3 0,-1 7 2,0 1 0,0 7 0,-8 1-1,8 5 0,1-1 1,0 6 0,-2-1-1,2 1 2,8 5 0,-8-4-1,-2 4 0,10-8-1,-8 4 0,8-1-1,0-5 2,0 0-2,0-5 0,8 0 0,-8-4-1,0-2-12,10-7-15,-10-3-25,0 2-27,8-5-40,-8-5-58,0-1-23,0-3-2,0-6 14</inkml:trace>
          <inkml:trace contextRef="#ctx0" brushRef="#br0" timeOffset="22799">21023-2706 77,'8'-10'91,"-8"5"-28,0 0-19,0 0-12,0 0-12,0 5-7,10 0-5,-10 0-1,8 5-5,-8-5 0,8 5-1,-8 0 0,8-5-1,2 5-1,-10 0 1,8-5 0,0 0 0,2 5 0,-2-5 0,1 0 0,0-5 0,-1 5 0,1-5 1,-1 0-1,2 0 1,6 0-1,-6 0 0,-2-5 0,0 1 1,2-6 1,-2 5 5,-8-4 7,8 4 6,-8-4 8,0 4 4,0 1 1,0-3-2,0 9-6,-8-7-6,0 10-5,-2-5-7,-6 5-3,6 5-1,-6-2-2,-2 4-1,1 2-1,-1 6 1,0-1 0,10 6-2,-10-1 1,2 1 1,8-1 0,-10 6 2,9-2 1,9-3 4,-9 5 0,9-6 0,-8 1 0,16 5-2,-8-6 0,9-4-3,-9-1 1,9 2 0,9-8-1,-10 7 1,8-11 0,2 7 0,0-7-3,-1-4-10,-8 6-18,8-6-23,9-6-36,-18 6-45,10-9-22,0 3-3</inkml:trace>
          <inkml:trace contextRef="#ctx0" brushRef="#br0" timeOffset="22328">19983-2810 87,'-10'-4'87,"10"4"-17,-8-4-11,16 4-9,-8 0-11,10 0-7,-2-6-8,1 6-7,8 0-5,-8 0-4,9-4-3,8 4-3,-10-5 0,10 1-1,-8-2-6,8 0-2,1-4-9,-1 7-10,0-12-9,-1 5-7,1-3-4,-8-7-2,8-1 4,0 3 7,-10-8 10,10 2 6,-8-5 9,8 6 7,-9-7 8,1 6 10,-10-1 12,10 0 13,-10 1 9,0 5 11,2 5 12,-2 0 5,1-1 4,-9-1 1,9 8-1,-9 3-7,0-5-14,8 5-13,-8 5-13,0-5-11,0 10-6,9-5-3,-9 10 1,0 0 0,-9 4 0,9 6 0,0-1 0,0 10 1,-8-1 0,8 7-1,-9 4 0,9-1 0,-9 2-3,9 4-2,-8-1-2,8-4-2,-10-1-3,2 7 2,8-6 0,-8-5 0,0-1-1,8 3 0,-10-1 1,2-7-2,8-5 1,0 3-2,-8-7 1,8 1-1,-10-6 0,10 1 0,-8-6 1,8 1 1,0-5-2,0 0 2,0-5 0,0 0 1,0-5-3,0 0 0,0-5 2,8 1-4,-8-1-1,10-9-1,-2 3-6,10-2-2,-2-7-8,-8 1-4,10-1-4,8 1-2,-8-5 4,-1 3 2,9 8 6,-8-2 6,-2 1 5,2-1 3,-1 7 0,1-3 3,-10 6-1,10 0-1,0 6 1,-2-5 2,-6 9 0,-2-6 0,8 6 0,-6 6 1,-2-2 1,10 1-1,-10 5 1,1 4 0,0-4 3,-9 9-1,9-4 0,-9 5 0,8-1-1,-8 4-3,0-1 2,0 1-1,0-4 0,0 6 0,-8-5-1,8-1-9,0 1-22,-9-7-26,9 9-40,0-8-47,-9-1-40,9-2-11,0-1 11</inkml:trace>
        </inkml:traceGroup>
        <inkml:traceGroup>
          <inkml:annotationXML>
            <emma:emma xmlns:emma="http://www.w3.org/2003/04/emma" version="1.0">
              <emma:interpretation id="{6B7250EC-3B8E-4478-9314-E78D45F41C87}" emma:medium="tactile" emma:mode="ink">
                <msink:context xmlns:msink="http://schemas.microsoft.com/ink/2010/main" type="inkWord" rotatedBoundingBox="28687,5141 32735,5017 32788,6734 28739,6858"/>
              </emma:interpretation>
              <emma:one-of disjunction-type="recognition" id="oneOf3">
                <emma:interpretation id="interp15" emma:lang="en-US" emma:confidence="0.5">
                  <emma:literal>function</emma:literal>
                </emma:interpretation>
                <emma:interpretation id="interp16" emma:lang="en-US" emma:confidence="0">
                  <emma:literal>functions</emma:literal>
                </emma:interpretation>
                <emma:interpretation id="interp17" emma:lang="en-US" emma:confidence="0">
                  <emma:literal>function's</emma:literal>
                </emma:interpretation>
                <emma:interpretation id="interp18" emma:lang="en-US" emma:confidence="0">
                  <emma:literal>functions'</emma:literal>
                </emma:interpretation>
                <emma:interpretation id="interp19" emma:lang="en-US" emma:confidence="0">
                  <emma:literal>functional</emma:literal>
                </emma:interpretation>
              </emma:one-of>
            </emma:emma>
          </inkml:annotationXML>
          <inkml:trace contextRef="#ctx0" brushRef="#br0" timeOffset="34404">25269-2624 19,'9'5'13,"-9"0"-3,8 0 2,1 0 1,-9-5 5,9 5 6,-1-5 2,0 0 7,2 0 4,-2-5 3,0 0 0,2 0-2,-2-5 0,0 0-4,10 1-2,-9-6-4,-1 1-5,1-6 0,8 1-2,-7-6-1,6-4-2,-6 0-3,-2-5-1,8-5-3,2-4-3,-9 4-2,8-10-1,1 4-1,-1-3 3,-9-1 5,10 5 4,-10-3 4,2 3 4,6 1 2,-6-2 2,-2 6-2,-8 5-3,8 1-2,1 3-1,-9 11-1,0-6-1,9 10 2,-9 0-1,0 6-3,0 0-2,0 3-4,0 2-3,0-2-3,0 12 2,0-2 2,-9 5 4,9 1 4,-9 5 6,9 5 5,-8-1 2,0 6 5,-2 5 8,2 3 7,0 6 6,-2 5 5,2-1 6,0 6-1,-2 0-1,2 4-9,0-1-3,-1 7-9,0-5-8,0 4-7,-8-4-6,8 0-5,1 4-4,-2-4-2,2 0-4,0-1-3,-10-4-1,10 4-1,0-4-2,-2 0 0,2-6 0,8 2 1,-9-1 1,0-1 2,9-4-1,0-4-1,0-1 1,-8-6 0,8 2-1,0-6-1,8-4-1,-8-2 3,0-2 0,0-2-1,9-4 0,-9-1-1,9-3-1,-1-6-3,2 0-1,-2-6-1,0-3-1,2-1-2,-2-4 0,0-6-4,10 1-7,-10-7-7,1-2-7,8-1-4,1-6-2,-9 2 4,7-2 7,2-4 7,-10 6 7,2-1 7,6-1 1,-16 2 3,10 4-1,-2-6 2,-8 6 1,8 0-2,-8 0 2,0 3 1,0-2-1,-8 3 1,8 1 0,-8-1 0,8 5-1,-10 2-2,2 3 2,8 0-1,-8 1 1,-2 4 1,2 5-1,0 0 1,-2 0-1,2 5-1,0 0 2,-1 0-1,0 5 0,0 0 0,1 0 0,8 0 0,-9 0 0,9 5 1,0-6 2,0 6 0,0-5-1,0 5 2,0 0-1,0-7-2,9 3 0,-9-2-2,8 2 1,1 0 0,-9-2 1,9-4 0,0 0 2,-1 0-1,0 0-1,2-4-1,-2 4-3,10-6 2,-10 0-3,0-4-2,10 7-4,-10-7-4,10 0-4,-9 5-6,8-5-4,0-4-5,-7 4-1,6-5 1,-8 2 3,10-3 3,0 2 5,-10-1 6,10-4 4,-10 4 5,9 0 4,-7 0 2,-2 2 1,0 3 1,2-1 0,-2 1 0,0 2-3,2 2 1,-2 2 0,-8-2 1,8 6-1,-8-4-1,10-2 2,-10 6 0,0 0 0,8 0 0,-8 0 1,0 0-2,0 6 1,8-6 1,-8 4-1,0 2 1,0-2 0,-8 5 0,8 1 1,0 0-1,-8 0 0,8 6 0,0-3 1,-10 2-1,2-2 0,8 9 1,-8-9 1,-2 7 0,2-1-2,8 1 0,-8-1 1,-2 1-1,10 5 0,-8-12-1,8 7 1,-8-1-1,8 3-1,-10-4 1,10 2 0,0-7 0,0 7 2,0-4 0,10-3 0,-10 3 1,0-6 0,8-1 1,0 1-2,-8-5 1,10 5-1,6-6 0,-6 1-1,-2-5 1,0 0 2,10 0-2,-10-5 0,10 1 2,-1-6-2,-8 5 1,8-5-2,-7 1 0,6-5 1,-8-2-2,10 2 1,-10-7 0,10-2 0,-9 3 0,8-5-1,-8-3 1,9 2 0,-10 3 0,10-6 0,-10 4-2,0-4 2,2 5 0,-2-1 0,0 1 0,1 4-1,0 0 1,-9 1-1,9 4 0,-1 1 1,-8 0 0,9-2 0,-9 7 2,0 5 2,9-7 1,-9 2 2,0 4 3,0 0 3,0 0 1,0 0-1,8 5-1,-8-5-1,0 5-2,0 0-2,0 0 0,0 0-1,-8 0 2,8 5-1,0 0 4,0 0 3,-9 5 1,9-1 3,-9 2-1,9 2 3,-8 3-2,-1 4-5,9-2 0,-9 3-3,9-3-3,-9 7-2,1-1-1,0-5-1,8 7-1,-10-3 0,10 2-2,-8-6 1,8 6-1,-8-7 0,8 2 0,0-1 1,0-4 3,0 5-2,0-5 0,0-5 0,8 3-1,0-3 0,-8 0-1,10-4 0,6-1 0,-7 0 1,0-5 1,0 3 0,8-3 0,-8-3 0,9 3-1,-10-5 0,0-6 0,10 7-1,-10-6-2,10-6-4,-10 8-1,10-7-3,-10 0-4,1-4-6,9 0-2,-10-7-2,0 3-2,2-2-1,6 1 5,-6-1 7,-2-4 3,0 6 5,1-7 3,0 5 2,-1 1 1,1 4 1,-9 1-1,9-1-1,-9 6 0,9 5 1,-9-6 1,8 5 0,-8 0 0,9 5 0,-9-5 0,9 5 2,-9 0 1,8 2 1,-8 3 1,10 0 2,-10 0 3,8 0 1,-8 0 0,8 3 3,-8 2 5,8 0 1,-8 5 3,10 0 0,-10 0 0,0-1-1,8 6-2,-8 4 1,0-3-1,0 2-1,8 3-2,-8-1 0,0 3-4,0-5-3,0 8-2,0-7-2,-8 1-1,8 4-3,0-4 1,0-6 0,0 6-2,-8-5 3,8-2-1,0 3 0,-10-2 0,10 1-1,0-6 1,-8 1-3,8 0 1,0-5-1,0 5 0,0-5 0,-8 0 2,8-5 0,0 3 0,0-3 1,0 0 0,-8 0-2,8 0-1,0-3 2,0-2 1,0 0 0,0-5-1,0 0 1,0 2-1,0-8-1,0 6-2,8-9-3,-8 3-2,8-2-3,0-2-4,2 0-2,-10 1-4,16-1-1,-6-5 0,-2 2 1,1 4 4,0-6 2,-1 5 3,9 1 2,-7 4 2,-2-3 1,0 2 2,2 2 1,6 4 0,-6-5 0,-2 6 0,0-1 2,1 0-1,0 5 1,-1-5 0,1 5 0,0 0-1,-9 2 0,9-3 0,-9 6-2,8-4 0,1 4 2,-9 0-1,9 0 1,-1 0 1,-8 4 0,8 2 0,-8-3 1,10 7-1,-10 0 0,0 0 0,8 0 3,-8 4-1,0 1 0,0-1 2,0 2 0,0-3 1,0 7 1,0-4 2,0 2 2,0-3 0,-8 3-2,8 4 1,0-9-1,0 7-2,0-4-2,0-3 0,0 7-1,-10-5-2,10-1 2,0 1 0,0-2-1,0-3 0,0 6 0,-8-6-1,8 3-1,0-1 0,0-2 0,-8-2 0,8 2 1,0 0 0,-9 0 0,9-7-1,0 7-1,0-4 1,0-2 0,0 2-1,-9-2 2,9 2 0,0-6 0,0 5 0,0-5 0,0 5 0,0-5 0,0 0 0,0 3-1,0-3 0,0 0 0,0 0 0,0 0-1,0 0 1,9 0 1,-9 0 1,0 0-2,0 0 0,0 0 0,0 0 0,0 0 0,9 0 0,-9-3 0,0 3 0,8 0 0,-8 0 0,0 0-1,8 0 0,-8 0-1,10 0 2,-10 0 0,8 0 0,-8 0-1,8 0 0,-8 0 0,10 0-1,-10 0-1,0 0 1,8 0 2,-8 0 2,8 0 0,2 0-1,-10 0 1,0 0 0,8 0-1,-8 0-1,9 0 0,-1 0 0,-8 0 1,9-5-1,0 5 1,-1-5 1,2-1 1,-10 2-2,8-6 2,0 4 0,2-4-2,-2 2 0,0-7-1,10 0 2,-10 2-1,10-3-1,-10-3 0,10-1 0,-9-4-1,7 0 1,2-1-1,0-4 1,-2 5-3,2-7 2,0 8-1,-10-2-3,9 2 1,1 2 2,-10 3 1,10-2 1,-10 5 0,10 0 1,-10 6-1,10-1 0,-10-5 0,1 10-4,0-5 1,0 7 2,-1-3-1,1 2 0,0 4 0,-9-6 2,8 6 0,0 0 0,2 6-1,-10-2 0,8 2 1,-8-3 0,0 7 0,8-5-1,-8 10 2,0-5 0,0-1 0,-8 2 3,8-2-1,0-5-2,0 6 1,0 0 0,-8-4 0,8 4-2,0-7 0,0 2 3,0 0-1,0-5-1,0 5 0,0-5 0,0 0 2,0 0 0,-10-5-3,10 5 1,0-5-1,0 0 0,0 2 0,0-7 0,0 0 0,0 0 0,0 0 1,0 1 0,0-2 0,0 2-1,0-1 2,0 0-2,-8 5 0,8-5-1,-8 5-1,8 2 1,-9-3-1,0 6 1,1 0 0,8 0 1,-18 6-1,9-3-2,1 2 0,-1 5 0,-8 5 1,9 0-1,-10 0 1,10 4 1,-10 1 3,10 3-2,-2 3 2,2-3-1,-1 2 0,-8 0 0,17-2-1,-9 6 0,1-4 1,8-1 1,-10-4 1,10 4-3,10-4 2,-10-1 0,8 7 0,-8-13-1,9 7-1,8-5 2,0-2 0,1-3-1,0 1-1,-2-3 0,2-2 1,8-2-3,0 1 1,-9-5 1,9 0-1,-8 0 1,8-5 0,0 5 3,-9-10-1,9 2 0,0-3-1,-8 1 1,6-3 0,-6-2-2,8-5 2,-8 0-2,-1-4 1,9 0-1,-8-5-2,8 0 0,-10-6 0,2 0 1,8 2-1,-9-6 0,9 5 1,-8-5 1,-2-4-1,2 3 0,0 1 1,-1 1 1,1-6-2,-2 5-1,2 1 0,-10-6-1,10 6 0,0-3 1,-10 3 0,9-1 0,-8 6 4,8-7-2,-8 6-1,0 4 0,9 2 1,-10-1 0,0 9-1,-8-5 1,8 11 1,2-1 0,-10 0-1,8 7 0,-8-4-1,0 8 0,0-2 0,0 6-1,0-3-1,0 6 2,0-3-3,-8 10 1,8-5 2,-10 10-1,2 0 4,8 4-1,-16 6 2,6-1-1,2 5 1,-10 0 1,10 1-2,-10 4 1,1 5 0,-1 0 0,2 0 0,-2-1-1,0 6 0,2-4-1,-2 4-1,1-2 1,-1 2-1,0-6 0,10 8 1,-10-8 0,10 0 0,0 1 1,0-3 0,-2-3 0,2-5-1,8 3 0,-9-1 0,9-7 1,0 2-2,0-6 0,9 1 2,-9-1-1,8-5 0,2 1 1,-2-5 0,0-1-2,10 1-3,-10-5-1,10 0-3,-1 0-5,9-5-3,-8 0-4,8 0 0,-10-5-1,2 0 1,8 0 4,-9-5 2,9 1 4,-8-6 4,8 1 1,-10-2 1,2-7 0,0 3 2,-1-4 0,1-1 0,-2-5 1,2 7 1,0-6 0,-2-1-1,2 2-1,-10 2 0,1-3-3,0 6 2,0 3 1,-1 0 0,1 5 2,-9 1 2,0 0 1,9 4 0,-9 0 0,0 4 2,0 3-2,0 3 0,-9-5 0,9 10-2,0-5 1,-9 9 1,1-5-1,8 6 1,-9 6 2,9-3 1,-9 2 2,0 5 2,1-1 2,0 0 0,8 7 0,-10-3-1,2-3-2,8 4-2,-8 1-3,8-1-2,-10 1-1,10-1-2,0 0 0,0-4 1,10-1 1,-10 1 0,0-1-1,8-3 0,-8-2 0,8-1 0,2-1-4,-10-2-7,8-2-9,0-3-14,1 0-12,-9 0-11,9-5-7,0 0-8,-1 0-2,1-5-4,-9 0-4,9-5-10,-9 0-11,0 1-11,8-1-18,-8-5-18,0 1-23,0-2-1,-8 3 11</inkml:trace>
          <inkml:trace contextRef="#ctx0" brushRef="#br0" timeOffset="34814">27349-3120 65,'-9'-5'109,"9"5"-17,0 0-15,0 0-14,9-5-11,-9 5-8,17-5-6,-8 5-3,7-5-5,10 5-3,0-5-3,1 5-4,7-5-6,2 5-2,-2-5-1,9 1-4,1-2-4,8-3 1,-9 4-1,9-5-1,-10 6-2,2-5-1,-9-1 3,9 0-2,-10 1 0,1-1-1,-1-6 1,-8 6 1,0 2-1,0-2 1,1 0 1,-11 0 1,2 0-2,0 1 1,-2-1-7,2 5-13,-10-5-23,10 6-29,-9-2-42,-1 2-41,1 4-15,0-6 3</inkml:trace>
          <inkml:trace contextRef="#ctx0" brushRef="#br0" timeOffset="36156">28718-3150 3,'-9'5'72,"0"0"-18,9 0-7,-8 5-1,-2 0 1,10-2-2,-8 2-6,0 6-4,-2-6-2,2 8-1,0-3-4,0 5-3,-2 0-2,-7-1-3,8 1-4,1 3-3,-1-3-3,0 4-3,0 1-2,1-7-3,8 7 1,-8-5-1,8-1 0,-10 1-2,10-1 0,0-4 1,0 0 2,10 0-2,-10-6 1,8 1 0,0 0 1,-8-6-1,9 2-1,0-2 1,0-4 0,-1 0 0,10 0-2,-10-4 0,2-2 2,-2 2 2,0-6 6,10 0 5,-10 1 4,0-6 7,2 0 0,-2-4 4,1-1-3,8-4-2,-8 0-2,-1-1-2,2-4-1,-2 4-2,-8-4 1,8 6 0,-8-3 2,0 3 0,0 3-1,0 0 0,-8 0-2,0 7-5,-2-3-5,2 6-3,-1 6-2,-8-2-2,8 3-1,1 3 0,-2 0 0,-6 0 0,6 3 1,2 3-1,-8 4 1,6 0 0,2 0-1,-1 0-1,0 3 1,1-3 0,8 5-1,-9-1 0,9 1 1,0-6-1,0 7-1,0-6-1,0 0 1,0-2-5,9 2-6,-9-5-8,8 1-5,1-2-7,0-4-5,-1 0-1,10 0 3,-10 0 4,10-4 3,-10 4 6,10-6 4,-10-4 5,10 5 2,-1-3 2,1-2 4,-10 0 1,18 0 1,-18 0 1,10 1 2,-1-6 1,0 0-1,1 5-1,-1-5 1,1 7 0,-2-2 0,-6 0 2,6 0 0,-6 0 1,6 4 0,-6 3 0,-2-2 4,1 5 1,-1 0 4,1 0 3,0 5 3,-1-2 5,-8 7 1,0 0 2,0 0-3,0 6 1,0 2-1,0 2-2,0-6-1,0 10-1,-8-4 0,8-1-1,-9 1-1,0 6 0,1-8 1,8 5-1,-9-1-2,1-3-1,8 1-4,-10-7 0,2 7-3,8-5-2,-8-1-2,-2-4-1,10 5 3,-8-5-3,8-1 0,-8-5 2,8 8-1,-10-8 1,10-4-1,-8 4 1,8-4-1,0 0 0,0 0 1,-8-4-3,8 4 1,0-4 0,0-8-1,8 2-1,-8 2 1,0-2-1,8-5 1,2 0-1,-2 1 1,0-6 0,2 2-3,6-2 0,-6-5-5,7 1-5,0-6 0,0 7-2,1-3-3,0 3 1,-2-2 4,10 1 5,-17 4 1,17 0 3,-17 1 3,8 5 0,1-2 1,-2 3-1,-6 3-1,6 0-1,-6 5 1,-2 0 2,1 0 0,0 1 0,-1 4 0,1 4 0,-1 1 0,-8 5 2,10 0 1,-10 0-1,0 3 2,8 3-1,-8 4 0,0-2-1,0 2 1,-8 4 0,8 0 0,0-4 0,-10 9 1,10-3-1,0 2-1,-8-5 0,-1 8-2,9-7 0,-8 0 0,-1 1-1,0-1 0,1 1-1,-2-7-9,2 8-23,0-7-29,-2 0-42,-6 1-60,8-5-36,-10 4-10,9-9 11</inkml:trace>
          <inkml:trace contextRef="#ctx0" brushRef="#br0" timeOffset="35002">28527-3383 46,'0'0'165,"0"0"-26,0 0-27,0-4-26,0 4-25,0 0-20,0 0-18,8 0-10,-8 0-6,0 0-15,10 0-25,-10 4-37,0 0-55,8 2-31,-8-2-14</inkml:trace>
        </inkml:traceGroup>
      </inkml:traceGroup>
    </inkml:traceGroup>
    <inkml:traceGroup>
      <inkml:annotationXML>
        <emma:emma xmlns:emma="http://www.w3.org/2003/04/emma" version="1.0">
          <emma:interpretation id="{9F7AF813-EF54-4503-947A-2362BE0949E8}" emma:medium="tactile" emma:mode="ink">
            <msink:context xmlns:msink="http://schemas.microsoft.com/ink/2010/main" type="paragraph" rotatedBoundingBox="1129,8747 5616,7983 5955,9973 1468,107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F3732E-FD88-4F6D-9FDA-D5C307E6F48B}" emma:medium="tactile" emma:mode="ink">
              <msink:context xmlns:msink="http://schemas.microsoft.com/ink/2010/main" type="line" rotatedBoundingBox="1129,8747 5616,7983 5955,9973 1468,10738"/>
            </emma:interpretation>
          </emma:emma>
        </inkml:annotationXML>
        <inkml:traceGroup>
          <inkml:annotationXML>
            <emma:emma xmlns:emma="http://www.w3.org/2003/04/emma" version="1.0">
              <emma:interpretation id="{4EADFF41-3309-4EA9-9650-BFA7AD004401}" emma:medium="tactile" emma:mode="ink">
                <msink:context xmlns:msink="http://schemas.microsoft.com/ink/2010/main" type="inkWord" rotatedBoundingBox="1129,8747 5616,7983 5955,9973 1468,10738"/>
              </emma:interpretation>
              <emma:one-of disjunction-type="recognition" id="oneOf4">
                <emma:interpretation id="interp20" emma:lang="en-US" emma:confidence="0.5">
                  <emma:literal>11/2/2025</emma:literal>
                </emma:interpretation>
                <emma:interpretation id="interp21" emma:lang="en-US" emma:confidence="0">
                  <emma:literal>1/2/2025</emma:literal>
                </emma:interpretation>
                <emma:interpretation id="interp22" emma:lang="en-US" emma:confidence="0">
                  <emma:literal>15/2/2025</emma:literal>
                </emma:interpretation>
                <emma:interpretation id="interp23" emma:lang="en-US" emma:confidence="0">
                  <emma:literal>13/2/2025</emma:literal>
                </emma:interpretation>
                <emma:interpretation id="interp24" emma:lang="en-US" emma:confidence="0">
                  <emma:literal>"1/2/2025</emma:literal>
                </emma:interpretation>
              </emma:one-of>
            </emma:emma>
          </inkml:annotationXML>
          <inkml:trace contextRef="#ctx0" brushRef="#br1" timeOffset="1.46927E9">18 162 147,'0'-21'203,"0"1"-25,-9 4-14,9-5-7,0 7 9,0 3 11,0-5 5,-9 6 7,9 6 5,0-6 3,0 4-5,0 1-13,0-1-14,0 6-18,0-4-20,0 4-25,0 0-22,0 0-19,0 0-13,0 0-9,0 0-5,9 10 0,-9-5 1,9 5 2,0 0 2,1 6 0,-2-1 3,1 5-1,1 7 2,-1-3 0,0 8-3,1 4-1,7 1-2,-7 8-5,-1-4-6,0 10-5,10 1-4,-11-1-4,1 7-5,1-3-3,-1 2-2,-9 0-3,9-5 1,1 2-1,-2-2-3,1-5 0,-9 4-1,9-10-12,1 0-27,-10 1-44,9-7-61,-9-5-81,8 2-84,-8-2-68,11-8-45,-11 3-34,0-10-4,0-4 44,0 4 66,0-9 71</inkml:trace>
          <inkml:trace contextRef="#ctx0" brushRef="#br1" timeOffset="1.46927E9">-484 743 11,'0'0'159,"-10"0"-13,10-7-21,0 7-15,-9 0-8,9-4-3,0 4-4,-9-5-1,9 5-1,0-6 1,0 6-3,-10-5-7,10 1-8,0-1-7,0-1-7,0-4-4,0 0-1,0 0 3,0-7 5,0 4 5,0-4 1,0 2-2,0-5-5,10-3-6,-10-1-12,9-3-8,0 8-9,1-7-7,-1 0-4,9 2-4,-9 3-2,0-1-2,0 1-1,9 6-2,-9 0-2,1-1 0,-1 7 0,0-1 0,1 4 0,-1 1 0,-1 5 2,1 5-2,1 1 1,-1 4 1,0 4-2,1 8 0,-2-3 2,-8 7-1,9 5-2,-9 6 0,10-2 3,-10 6 0,0-1-1,0 8 1,-10-8-3,10 13 1,-9-8 1,1-3-1,-2 4-1,1-5 1,0-4 2,9-2 1,-10 1 1,1-5 1,1-6 3,-1 1 3,9-6 8,-10-4 14,10-1 21,-9 2 27,9-8 22,0-5 18,0 7 13,0-5 2,0-6-12,0 5-22,0-5-24,0-5-26,0-1-16,9 1-17,-9-1-10,19-3-5,-11 5-2,1-7 2,10 5-6,0-4 1,-2 5-1,11-6-2,-1 6-1,1 1-1,-1-1-8,1 5-17,-1 0-34,1 0-62,-11 0-74,11 0-79,0 5-72,-10-1-53,9-4-38,-9 5-11,1-5 20,-10 0 50,0 0 62,1 0 63</inkml:trace>
          <inkml:trace contextRef="#ctx0" brushRef="#br1" timeOffset="1.46927E9">502 496 77,'0'-16'193,"-8"6"3,8 0-32,0-6-30,0 6-17,0-4-13,0-3-14,0 7-16,0-6-16,8 7-10,1-3-13,-9-3-13,10 6-8,-1-2-3,0 5-3,1-4-1,-2 6 2,11 4 2,-10 0-1,0 4 1,-1 1 0,3 11-3,-3-1-2,1 6-3,1 5-2,-10 6-1,0-2-1,0 0 1,0 5 0,0 2 1,-10 4 2,1-4 3,9-2 7,-8 1 9,8-5 12,-11-1 19,3-3 21,8-3 18,-9-2 13,9-3 10,-9-8 6,9-1-5,0 1-12,0-5-12,0-1-12,0-1-10,9-4-14,0 0-9,-1-4-12,11-1-5,0-6-9,-2 5-8,2-4-8,-1-1-14,1 2-35,-1 4-54,0-5-62,1 4-61,-11-5-56,11 8-50,-1-7-30,-8-1-6,7 5 28,-7-4 46,-1-1 49</inkml:trace>
          <inkml:trace contextRef="#ctx0" brushRef="#br1" timeOffset="1.46927E9">995 234 80,'-8'-16'221,"8"6"31,0 5-35,-9 1-35,9-3-29,-9 7-24,-1 7-21,10-3-24,-8 6-20,8 6-17,-9-1-10,9 5-9,0 7-11,0-3-5,9 7-5,-9 0-4,8 1-1,-8-2 0,10 5 1,-1-3-3,0-7 1,-1 6 0,11-4 1,-10-7-2,1 1 0,8-7 2,0 2 0,-9-5 2,10-6 0,-2-5 0,11-5 1,-18-1 3,8-9 6,0 6 13,0-8 16,-8-4 20,7 1 17,-17-1 10,11-3 5,-11-8-1,0 6-20,0-4-18,-11 3-14,11-3-14,-17 5-12,7-2-12,-8 1-4,0 12-10,0-7-20,-1 5-30,0 5-40,-8 8-46,9-7-47,0 10-44,9-6-36,-10 12-29,10-6-15,1 4 20,-3 5 37</inkml:trace>
          <inkml:trace contextRef="#ctx0" brushRef="#br1" timeOffset="1.46927E9">1480 192 103,'-9'7'226,"1"-7"29,-1 0-44,9 0-33,-10 0-24,10-7-15,-9 7-22,9-4-23,0-1-18,9 0-16,-9-6-14,10 0-15,-1 2-8,-1-3-4,1 2-5,10 1-3,0-2-3,-11 0-2,11 1-2,-1 7-2,-10-5-1,2 8 0,8 0-1,-8 8-1,7 1 1,-6 6 0,-3 1 0,-8 4 0,9 6-3,-9 6-1,0-2-1,0 0 0,-9 5 0,9 3-1,-8-2 3,-3-1 0,-6 1 2,7-5 1,1 5 0,0-11 7,-1 1 10,2-4 15,-1-3 20,9-3 18,-9-6 16,9-1 12,0-1 8,0-5 0,0-3-9,9 0-15,0 0-13,-1 0-18,2-3-18,8 3-15,-8-8-9,7 5-6,2 3-7,-1-6-4,-8 6-25,7-5-34,-7 5-38,8 0-47,-8-5-50,7 0-42,-8 5-21,10-6-9,-10 6-1,1-5-2,-1 0 9,-1-5 28,2 6 31</inkml:trace>
          <inkml:trace contextRef="#ctx0" brushRef="#br1" timeOffset="1.46928E9">2111 29 28,'-9'4'151,"1"1"-23,-3 6-29,3-6-22,-1 11-12,-1-5-13,10-2-13,-9 6-9,0 1-6,-1 4-6,10-5-7,-8 1-3,8 0-1,0 4 0,-9-5-2,9 2-1,0-7-1,0 4-1,0-3 1,0-1-1,0-4 1,9 4 0,-9-6-1,0 1 2,8 0 0,-8-5 0,10 6-1,-1-6 1,0 0-2,1-6 0,-1 1-2,-1 0 0,11 1 1,-1-6 0,-8 4 0,7-4-1,-7-1 0,8 0-2,1 2 2,-11 5 0,2-7 0,8 5 1,-9 1 1,1 0 4,-2 0-1,11 5 0,-10 0 4,0 5 5,1-5 5,-1 10 4,-1-4 4,1 5 5,-9-1-1,10-1 1,-1 7 1,-9 0 2,9-2 4,-9 2 10,0 0 12,0 3 15,0-3 22,-9 5 22,0-5 23,-1-2 21,1 7 17,1-5 12,-11-2-3,1 3-9,-1-2-23,1 1-24,-9 0-34,9-7-30,-10 6-21,0-4-29,1-1-35,-9-4-52,8-2-66,1 1-72,-1 0-73,0 1-60,1-6-42,1 0-33,7 5 12,-9 0 44,1-5 56</inkml:trace>
          <inkml:trace contextRef="#ctx0" brushRef="#br1" timeOffset="1.46927E9">2020 43 140,'0'-5'236,"0"5"10,0-5-19,0 5-15,0 0-10,0 0-8,0 0-13,0 0-13,8 0-7,-8 5-15,0-5-14,10 0-19,-1 0-18,0 0-18,1 0-21,7 0-16,2-5-16,-1 5-9,-8-4-13,7-6-20,2 4-39,0 1-51,-2-5-57,2 5-52,-10-1-43,10-3-28,-11 2-11,1 2 1,1 1 3,-1-6 25,-9 10 33</inkml:trace>
          <inkml:trace contextRef="#ctx0" brushRef="#br1" timeOffset="1.46927E9">-1591 633 144,'9'-14'197,"-9"4"-19,0-1-22,0 2-10,0-1 8,10-3 12,-10 9 12,0-1 13,0 0 6,0 0 7,0 5 2,0-5-9,0 5-18,0 0-26,0 0-20,0 0-17,0 5-18,0 0-11,9 5-4,-9 1 1,8 9-5,-8-4-9,11 8-8,-11 3-7,8 4-12,-8-1-6,0 1-6,9 6-1,-9-2-9,0-5-7,10 8-2,-10-2-5,0-1-3,0-4-4,0 5 0,9-5-2,-9-1-5,0-4-7,0 5-20,0-5-37,0-1-61,0-4-74,0 0-71,0-5-60,0 3-43,0-8-15,0 4 14,0-5 25,0 0 26,0-4 32,0-1 42,0-5 42</inkml:trace>
          <inkml:trace contextRef="#ctx0" brushRef="#br1" timeOffset="1.46927E9">-1975 892 7,'0'-11'126,"0"5"-14,0 1-12,0-4-5,0 2-3,0 4 2,0-8-4,0 6-2,0 0-3,0-1-3,0 1-3,0-1-1,0 6 2,10-3 6,-10 3 4,0 0 5,0-7 6,0 7-2,0 0-5,-10 7-10,10-7-12,0 9-15,0 2-17,0-1-12,-9 11-9,9-1-6,0 5 0,-9 1-1,1 5 1,8 0-3,-10-1 1,10 7-2,-9-2-2,0 2-1,9 4-4,-10-5 0,1 4 0,9-9 0,-8 5-3,8-4-2,0-8-7,0 3-17,0-2-30,0-9-35,0 4-39,0-3-40,0-8-35,0 1-24,8-5-15,-8 1-20,9-12 4,-9 1 22,10-5 31</inkml:trace>
          <inkml:trace contextRef="#ctx0" brushRef="#br1" timeOffset="1.46927E9">-1170-95 38,'9'-31'169,"1"6"-5,-10-1-16,0 11-6,8-1 4,-8 1 10,0 4 5,0 0-2,0 7-7,0-2-12,0 3-11,0 3-13,9 3-1,-9 7 1,0 7 11,10 3 13,-10 0 15,9 11 3,0 10-10,-1 0-10,3 5-16,-11 6-21,8 6-27,1 2-19,1 7-14,-1 5-11,-9 10-12,8-5-6,3 10-5,-3 1-2,-8 5-1,0-6 0,0 5-1,0-6-4,0 8 2,0-12 0,0 1-2,0-2-13,0-9-31,-8-5-49,8-5-76,0-5-82,0-7-78,0-9-63,0-3-37,0-8-15,0-10 30,8-5 57,-8-9 65</inkml:trace>
        </inkml:traceGroup>
      </inkml:traceGroup>
    </inkml:traceGroup>
    <inkml:traceGroup>
      <inkml:annotationXML>
        <emma:emma xmlns:emma="http://www.w3.org/2003/04/emma" version="1.0">
          <emma:interpretation id="{01233444-383E-437E-B3FC-5D9DBDDBBECE}" emma:medium="tactile" emma:mode="ink">
            <msink:context xmlns:msink="http://schemas.microsoft.com/ink/2010/main" type="paragraph" rotatedBoundingBox="2994,11109 31558,8929 31962,14221 3398,164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037231-587A-4857-99F3-B36A1EEDA17D}" emma:medium="tactile" emma:mode="ink">
              <msink:context xmlns:msink="http://schemas.microsoft.com/ink/2010/main" type="line" rotatedBoundingBox="4502,10994 31558,8929 31728,11153 4672,13219"/>
            </emma:interpretation>
          </emma:emma>
        </inkml:annotationXML>
        <inkml:traceGroup>
          <inkml:annotationXML>
            <emma:emma xmlns:emma="http://www.w3.org/2003/04/emma" version="1.0">
              <emma:interpretation id="{009C6DAD-6C1F-4DA6-A137-2223E940AF6F}" emma:medium="tactile" emma:mode="ink">
                <msink:context xmlns:msink="http://schemas.microsoft.com/ink/2010/main" type="inkWord" rotatedBoundingBox="4522,11249 9197,10893 9288,12090 4613,12446"/>
              </emma:interpretation>
              <emma:one-of disjunction-type="recognition" id="oneOf5">
                <emma:interpretation id="interp25" emma:lang="en-US" emma:confidence="0.5">
                  <emma:literal>Whenever</emma:literal>
                </emma:interpretation>
                <emma:interpretation id="interp26" emma:lang="en-US" emma:confidence="0">
                  <emma:literal>whenever</emma:literal>
                </emma:interpretation>
                <emma:interpretation id="interp27" emma:lang="en-US" emma:confidence="0">
                  <emma:literal>Wherever</emma:literal>
                </emma:interpretation>
                <emma:interpretation id="interp28" emma:lang="en-US" emma:confidence="0">
                  <emma:literal>wherever</emma:literal>
                </emma:interpretation>
                <emma:interpretation id="interp29" emma:lang="en-US" emma:confidence="0">
                  <emma:literal>Wherevers</emma:literal>
                </emma:interpretation>
              </emma:one-of>
            </emma:emma>
          </inkml:annotationXML>
          <inkml:trace contextRef="#ctx0" brushRef="#br1" timeOffset="1.46935E9">1097 2766 39,'0'-5'71,"0"1"-3,0-3-4,0 1-3,0 6-3,9-4-3,-9-1-6,0 0-3,0 5-3,0-5-4,0 5-3,0-5-3,0 5-2,0-6-3,0 6-3,0 0-2,0-5-2,0 5-2,0-5 2,0 0 3,0 5 2,0-6 1,0 6 1,0-4 2,0 4 0,0-5 2,0 5-3,0 0 0,0 0 0,0-5-1,0 5-2,0 0-6,0 0 0,0 0 0,0 0 4,0 5 8,0 0 12,0-1 9,8 7 6,-8 5-1,0-1-5,11 0-11,-11 5-12,8 7-11,1-2-8,-9 2 0,10 3-2,-10 1 1,9 5 1,0-1 2,-9 2 1,8 4 0,2-4-1,-1 3 1,-9-5-2,9 6-1,-9-11-3,10 8 2,-1-8-1,-9 1-2,8-4 0,3-3 1,-11-4 1,8 3-3,-8-4 0,9 3 1,-9-8-3,9-4-1,-9 6 4,0-5 0,10-1 1,-10-6 4,8 1 1,-8 0 4,9 1 3,-9-6 0,0 0 1,10 0-1,-1 0 0,-9 0-5,9-6-4,1 1-3,-1 0-3,-1 1-1,-8-6-1,9 4 0,1-4-1,-1-1-1,0-3 1,-9 4 1,10-7-3,-2 2 0,-8-6 1,9 7-1,1-8 0,-10 3-1,9-2 1,0 0 2,-9-5-1,10 0 2,-1-6 0,-9 8 0,8-6 1,1-2-2,-9 0 1,10 8-1,-10-3-2,9-3 1,-9 5-1,9-2 1,-9 3 1,0 3 0,10 1-2,-10-1 0,0 5-1,8-5-1,-8 11-1,0 1 1,0-8 1,9 13 0,-9-7 1,0 5 0,0 3-2,0-4 1,0 3-2,0-1 0,0 5-3,0 0 1,0 0 1,10 0 1,-10 5-1,0-1 1,9 6 3,0-4 0,-9 9 0,8-4 0,2 4-1,-1 0 1,-9 6-1,9-1 1,1 1-2,-1 0 2,-1 4 0,3-4-2,-11 6 1,8-3-2,1 2 3,0 0-1,1 0 1,-10-1 0,9 1 0,-1-6 0,2 7 0,-10-7 0,9 0 0,0-4 0,-9 5 0,0-7 0,10 2 0,-10-5 0,9 3 0,-9-4 2,8 1-2,-8-6 3,9 6-2,-9-11 1,0 11 3,0-11 1,10 3 5,-10-3 4,0 0 7,0 0 6,9 0 1,-9-3 1,0-3-3,9 1-5,-9-6-2,10 6-4,-10-9 3,9 3 1,-9 1 3,8-7 0,2-3 3,-10 4 2,9-4-2,-9-5-1,9-1-2,-9 1-1,8-2-5,-8-3-3,11-1-2,-11 0-5,8-5-2,-8 6-2,0-5 1,9-3-3,-9-3-1,0 5 2,10-5-2,-10 6 1,0-8-2,9 8 1,-9-1 0,0 1-2,9 4 3,-9 0 0,0 0-1,10 5 0,-10 0 1,0 5-1,0 2-3,0 3-2,0 1-2,0 5-21,0-1-35,0 6-48,0-5-52,0 5-51,8 5-45,-8 0-30,0 0-19,0 0-15,0 5 20,9 5 33,-9-5 41</inkml:trace>
          <inkml:trace contextRef="#ctx0" brushRef="#br1" timeOffset="1.46935E9">2239 2407 103,'0'-6'93,"0"1"-16,0 0-9,0 0-9,0 5-6,0-5-5,0 5-7,0-6-6,0 6-6,0-5-4,0 5-3,0 0-3,0 5 0,0-5 0,0 6 0,0 4 1,0-5 1,0 11 1,0 0 2,-9-2 0,9 7 3,0-1 1,0 7 1,0 3-1,0 1 1,0-1 1,0 7-1,0-2 1,0 1-2,0 5-2,-9-4-3,9-2-2,0 6-3,0-5-2,0 0-1,0 0-2,0-5-3,0 5-1,0-5-2,0-4-2,0-3-1,0 3-1,0-7 0,0 1-3,0-7-1,0-4 1,0 7 1,0-7 1,0-7 4,0 4 5,0-3 5,-9 2 3,9-6 0,0 0 2,0-6-4,0 2-5,0-3-4,0-2-3,-10-6-1,10 4-1,0-5-3,0 7 0,0-6 1,0-2-1,0 3-1,10-2-2,-10 1 0,9-7 0,-9 8-1,9-2 1,0-5-1,1 2 2,-2 3-1,1-3 2,1 2-1,8-4 1,-8 7 0,-1-2 0,-1 5 0,1-4 0,1 4 1,-1 1 0,0 1 0,1-2-1,-10 6 0,8-1-2,1-4 1,1 5 0,-10 5 1,9-6 0,-9 6-1,9-3 2,-1 3-1,2 3 1,-10-3 1,9 6-2,0 5 2,-9-7-1,10 13 2,-10-3-1,9 2-1,-9-1 1,8 5 1,-8 1 0,0 5 0,11-6-1,-11 7 1,0-3-1,0 3-1,0-3-1,0 8 1,0-6 0,0 0 0,0-2 2,0 3-1,0-6-1,8 5 0,-8-6-2,0 1-5,0-7-12,0 7-18,9-5-22,-9-5-29,9 3-27,-9-4-28,10-4-30,-10 5-24,9-8-9,-1 3 8</inkml:trace>
          <inkml:trace contextRef="#ctx0" brushRef="#br1" timeOffset="1.46935E9">2723 3073 123,'-9'-4'121,"9"-6"-29,0 10-28,0-6-19,0 1-12,0 5-7,0-5-7,0 5-3,0-5-2,0 5 3,9 0-1,-9 0-1,0-6-1,10 6-3,-10-3 0,9 3-4,0-7-3,-9 7-1,10-4 0,-10 4 0,8-5-2,1 5 0,0-5 3,-9-1-1,10-5-1,-1 6 1,-9 0 0,8-5-1,-8 0 1,11-5-2,-11 4 3,0-4-1,0 5 2,0-6 0,0 6-2,0-6 2,-11 6 1,11 1 0,-8-2 1,8 1 0,-9 4 0,-1 1-1,10-1-1,-9 6-2,0 0 0,1 0-2,-2 6 0,1-1-1,0 1 0,-1 4 0,1 6-1,1-2 1,-3 2 0,11-1 2,-8 6 0,-1 5 1,9-5 2,0 3-1,-9 3 3,9-2 2,0 1 1,0 5 3,9-7 1,-9 8 1,9-6-1,-9-1 0,8-3-2,3 2-2,-3-3-1,1-1 1,1-4 1,8 0 1,-8-6 1,-2 1-2,10-1-1,-8-6-1,7-4-2,-6 7-1,6-14 0,-7 7-2,8-4-1,0-6-1,-9-1 0,10 1-3,-10-6-2,10 0-3,-11-4-8,1-1-9,10-3-11,-11-3-8,1 2-7,1-2-3,-1-3 4,0 6 6,1-3 9,-10 6 6,9-5 10,-9 6 5,8-1 4,-8 1 4,10 5 2,-10-1 1,0 0 1,0 7 1,0-7 0,9 6 0,-9-1 3,0 6 3,0-4 1,0 4 1,0-6 4,0 5 5,0 2 1,0-2 1,0 1 1,0-1-1,0 6 0,0-3-4,0-4-2,0 7-3,0 0-4,0-4-1,0 4-3,0 0 2,0 4-1,0-4 2,0 7 2,0-4 2,0 8 2,9-1 0,-9 7 0,0 2 4,0 2 3,9 0-1,-9 4 0,0-4 2,0 9-3,0-3-2,0-2-2,0 6-2,0 0 0,0 0-2,0-6-2,-9 7 0,9-8-1,0 3-1,0-1-1,0-6 0,0 1-1,0-7 0,0 7-1,0-10 0,0 5 0,0-13 3,0 8 2,0-6 8,0 0 6,0 1 3,-9-6 2,9 0 0,0-6-5,0 1-7,0-5-5,0 1-4,0-2-2,0-5-4,9-5-1,-9 1 1,0-6-4,9 1-3,1-1-5,-10-6-5,17 2-2,-7 5-3,-10-6-1,18 5 3,-8-5 5,-1 5 5,-1 6 2,1-4 1,1 2 4,-1 1 2,10 0 0,-19 6 1,17 0 1,-7-1 2,-1 6-2,-9 1 0,17-2-1,-7 1 0,-10-1 1,18 5-2,-18-4 2,10 6 0,-1 4 1,-9-5 1,8 0-1,3 5 1,-11 0-2,8 0 1,-8 0-1,9 5 0,-9-5-1,9 5-1,-9 6 0,10-8 2,-10 8-1,0-1 1,9 1 2,-9 0 0,0 3-1,0 2 0,0-1 4,0 0-2,8 1 1,-8 5-2,0-5 2,0 3-1,0-3 1,0 4-1,0 1 3,0 0-1,0-2 1,0 8 1,0-6-2,10 4 0,-10 1-1,0-6-1,0 7-1,0-7-2,9 5 3,-9-5-1,0 3-1,9-4-1,-9 2 0,0-7 0,10 2-1,-10-5-1,9 3-6,-9-3-10,0 1-18,8-3-24,1-4-27,1 0-35,-1 0-35,10-1-35,-2-4-8,2-4 11</inkml:trace>
          <inkml:trace contextRef="#ctx0" brushRef="#br1" timeOffset="1.46947E9">3664 2971 99,'0'0'102,"0"0"-5,0 0-5,0 0-4,0 0-3,0 0-4,0 0-4,0 0-7,0 0-5,0 0-5,0 0-6,11 0-2,-11 0-3,0 0-2,0 0-3,0 0-3,0 0-3,8 0-4,-8 0-1,9 0-7,1 0-4,-1-4-4,0-2-3,1 6-3,-2-5-3,10 0-2,-8 0-2,7-1-2,2 1-1,-10-4-1,1-3-1,7 8 0,-8-12 0,1 6 1,8-1 0,-8-4-1,-10 6 0,9-8 1,-1 2 0,-8 6-1,0-7 1,0 5 0,0 0 0,0 2 0,0-2 1,-8 5-2,8-3-1,-9 4-1,-10 0 2,10 5 0,-1-5-1,-7 5 1,8 0-1,-10 0 1,11 5-1,-11-5 1,0 5 0,10 5-1,-8-6 0,-2 9 1,10-4 1,-10 1-1,11 1 0,-11-1 0,10 4 1,0-3-2,-1 10-1,10-6 1,-9 6 0,9-6 2,0 5-1,0 1 2,0 0 0,0 4 1,9-4-2,-9 6 3,10-3-2,-1-4 2,0 7-1,-1-7 2,11 7-2,-10-7-2,1 1 2,8-7-1,-8 7 2,7-5-1,-8-2 3,10 2 0,0-5-1,-11-1 0,11 0 0,-2 0-1,2-3 0,-10-4-1,10 3 1,-2-6-2,2 0 1,-1 0-1,-8 0 1,7-6-2,2 3 0,-10-4 1,10 3-2,-11-8 0,11 3 2,-10-7 0,0 0 1,9 2-1,-9-2 1,1-5-1,-1 1-2,0-6 0,-1 1-2,3-1 0,-3 0 0,1 0 2,1 5 1,-1-3 0,-9 2-1,8-3 0,3 4-1,-11 1-1,8-1 1,-8 1 1,9 4 0,-9-4 0,0 5 1,10-5-1,-10 4 0,0 0-2,9 6 1,-9-6 1,0 6 1,0 0 0,0 5 0,9-6-1,-9 6 1,0 0-2,0 0 1,0-1-2,0 2 0,0-1 1,8 5 0,-8-5 1,0 5-1,0-6 1,0 6-2,0 0 1,0 0-1,0-4 0,0 4-1,0 0 2,0 0 1,0 4 0,0-4-1,0 6 0,10-1 0,-10 0 1,0 5 0,0 0 1,9 1 1,-9 4 0,0 0-1,9 1-1,-9 5-2,0 0 1,10-1 0,-10 1 1,0 3 0,9-3 0,-9 5 1,0 0 0,8-5 0,-8 3-1,0-2 0,11-3 0,-11 2-1,8 5-1,-8-9 0,9 2 1,-9 2 2,0-7-1,9 3 3,-9-2-2,10 1 0,-1-2-1,-9-3-1,0-1-1,8-1 1,-8 2 1,10-5 0,-1 0 0,-9-2 2,9 1-1,1-5 1,-1 6-1,-1-6 2,-8 0-2,9-6-1,1 6 1,-1-5-1,0 1 1,-9 4 0,10-12 2,-2 8-1,1-3 1,1-2 0,-1-1-2,0-1-1,-9-3 0,8 4 0,3-1-2,-3-5-1,1 2 3,1-9 0,-1 4 0,0 3 0,1-4 0,-10-1 0,8 2 0,1-2-1,0-1 0,1 3-1,-10-2 3,9 1 1,-9 4-2,8-5 1,-8 0-1,11-4 0,-11 4 0,8 0 0,-8 7-1,0-7 0,9 5 1,-9 1 0,0 0 0,0-1-2,0 1 2,10 5 0,-10-6 0,0 5 0,0 1 0,0 6 0,0-1-1,0 0 1,0-1-1,0 1 1,0 0 1,0 5 0,0-5-1,0 5 0,0 0 0,0 0-2,0 0 1,0 0 0,0 0-1,0 0 0,0 5 0,0-5 2,0 5-1,0 6-1,0-6 2,9 4 0,-9-4 0,0 6 1,0 4-1,0-4 1,0-2-1,9 7 1,-9-5-1,0-1 0,8 0 0,-8 0 0,0 1 0,10-6 0,-10 5 0,9-5 0,-9 6 0,9-6 0,-9-5 0,10 4 1,-1-4 1,-1 0-1,-8 0 2,10-4-2,-1 4 1,0-5-2,0 0-1,1-6 1,-2 5 1,1-3 1,1-8-1,-1 8 0,0-6-1,1-1 0,-1-4 1,-9 5-2,8-2 2,2-2-1,-10 3 2,9 0-2,-9 2 0,0-2 1,9 0 0,-9 6 1,0 1-2,0-4 2,0 5-1,0-3-1,-9 6-1,9-1 0,0 1 0,-9 0-1,9 1 0,-10-3 0,10 7 0,-8-3-2,8 3 1,-9 0 1,-1 0 0,1 3 0,9-3 3,-9 7 0,-1-3-2,1 6 0,1-4 0,8 5-1,-10-2-1,1 2 2,9 4 1,-9 0-1,9 1 0,-9-1 1,9 1 0,-10-1 0,10 5-1,0-4 1,0 5 0,0-1 0,0 1-1,0-1 2,0 6-1,10-5 0,-10 0 0,9-1 1,-9 1 1,9-2-1,0 2 3,1 0-2,-10-5 0,8 4 0,1-5 0,1 2-1,-1-4 2,0 4 1,1-3-2,-1-4 3,-1 1-2,2-1 1,-1 1 1,0-2-1,0-3 0,9-2-1,-9 2 1,10 1 1,-10-7-1,10 0 1,-2 0-1,2 0 1,0-7 1,-2 1 1,11 2-1,-10-2 0,10-3 1,-11-7 0,11 6 0,0-6-2,-10-4 1,10 4 0,-11-3 0,11-8 1,-9 7 0,-2-6-1,-7 0-1,8-4-1,-10 3 2,3 3-2,-3-2-2,1 0-1,-9 0 2,0 1-2,0 4 0,0 0 0,0 1 0,0-1 2,0 7-1,-9-2 0,9 0 1,-8 6 0,8 1-3,-11-4 0,11 5-1,-8 3-2,-1-1 0,9 1-2,-9-1 2,-1 6 0,1 0 1,9 0-1,-8 0 2,-2 0 1,10 6-1,-9-6-1,0 5 2,9 1 0,-10-1-2,10-1-2,-9-4-1,9 4-1,0 3-4,0-1 0,0-2-1,0-4 0,0 0 2,0 5 2,9 0 1,-9-5 1,10 0 0,-1 0 2,-9 0-1,9 0 4,1-5 0,-2 5 0,1-5-1,1 5 2,-1-10-1,0 3 1,10 3 0,-11 0-1,1-1 1,10-6-1,-10 5 0,1 1-1,-2 0-1,1-6 0,0 11 0,1-9 0,7 4 1,-6 0 1,-3 0 0,1 5 0,1-6 0,-1 1 1,0 5-1,1-6 2,-2 3-2,1 3-1,-9 0 1,9 0 0,-9 0-1,10 0 0,-1 0 0,-9 0 0,0 0 0,0 3-1,8-3 1,-8 6 1,0-1 0,0 1 0,0-1 0,0 0 0,0 6 1,0-8 0,0 8-1,-8-1 3,8 1-2,0 4 1,-9 2 0,9-3-1,-10 2-1,1 5-2,9-7 1,-9 7 1,1-1 0,8 1-1,-10 0 2,10 4 2,-9-4-1,0-1-2,-1 6 0,10-5 2,0-1 1,-9 1-1,9-1 2,0 6 2,0-11 1,0 6 4,0-1-1,0-4 5,9 6 6,-9-9 3,10-2 5,-1 5 4,0-5 5,1-2 2,-2 1-3,1-5-2,10 1-3,-2-1-5,-7-5-6,8 0-7,1 0-4,-2-5-2,2 5-2,0-6-3,-2 1-2,-7 0-9,8 0-27,-9-4-38,9-2-47,-9 1-45,1-1-49,-10 0-53,9 3-39,0-3 5,-9 0 27,0 1 37</inkml:trace>
        </inkml:traceGroup>
        <inkml:traceGroup>
          <inkml:annotationXML>
            <emma:emma xmlns:emma="http://www.w3.org/2003/04/emma" version="1.0">
              <emma:interpretation id="{02AEF474-B675-43E7-826C-9E241EA953C9}" emma:medium="tactile" emma:mode="ink">
                <msink:context xmlns:msink="http://schemas.microsoft.com/ink/2010/main" type="inkWord" rotatedBoundingBox="10147,10728 15960,10284 16080,11862 10268,12306"/>
              </emma:interpretation>
              <emma:one-of disjunction-type="recognition" id="oneOf6">
                <emma:interpretation id="interp30" emma:lang="en-US" emma:confidence="0.5">
                  <emma:literal>JavaScript</emma:literal>
                </emma:interpretation>
                <emma:interpretation id="interp31" emma:lang="en-US" emma:confidence="0">
                  <emma:literal>Javascript</emma:literal>
                </emma:interpretation>
              </emma:one-of>
            </emma:emma>
          </inkml:annotationXML>
          <inkml:trace contextRef="#ctx0" brushRef="#br1" timeOffset="1.46947E9">6909 2041 39,'-8'0'80,"-1"-3"-10,0 3-9,-1 0-13,10-7-7,-9 7-9,9 0-7,-8 0-9,8 0-5,0 0-2,-11 0-2,11 0 2,-8 0 6,8 0 6,-9 0 8,9 0 4,-10 0 3,1 7 0,0-7-2,9 0-3,-10 3-5,2-3-5,-1 0-3,9 6-5,-9-6-1,-1 5-1,10-5 0,-9 5 0,1-5 1,8 0 1,-11 0-2,11 5 0,-8-5-2,8 0-1,0 0 1,0 6 0,-9-6-1,9 0 2,0 0 1,9 5 3,-9-5-1,0 0 0,8 5 3,3-5-1,-3 0-2,11 4 0,-1 3-4,0-7-2,10 3-3,0-3 1,-1 6-1,-1-6 1,12 0 0,-2 5 1,0-5 5,1-5 4,-1 5 5,2-6 2,-2 6 0,0-3 2,-8-4-4,8 3-6,-8-1-4,-1 0-3,-8-1-2,7 1-2,-7 0-2,-10 5 1,10-5-1,-11 5-5,2-6-10,-1 6-18,-9 0-20,9 0-25,-9 0-28,9 0-36,-9 0-45,0 0-20,0 0 1,-9 0 14</inkml:trace>
          <inkml:trace contextRef="#ctx0" brushRef="#br1" timeOffset="1.46947E9">7138 2109 6,'0'0'81,"-8"-6"2,8 6-1,0-5-3,0 5 0,0-6-1,-10 6-6,10-3-4,0 3-7,0 0-7,0-7-6,0 7-8,0 0-6,0 0-7,0 0-4,0 0-4,0 0-2,10 0-4,-10 7 0,0-4 0,8 3 2,-8-1 0,9 5 2,-9 1 5,10 5 2,-10 0 2,9 3-2,-9 3 0,9-3-1,-1 7-3,-8 0-1,11 5 0,-3-1 0,-8-5-2,9 7-2,-9 0-2,10-2-1,-10 1-3,9 0-2,-9-5 0,0 4-3,0-5 1,0 1 0,0-1 0,0 2-3,0-3 1,0-3 1,0 0-3,-9 1 1,9-3 0,-10 2 0,1-7-2,1 7 0,-3-4 0,3-3 0,-1 2 0,-10-6 1,10 0 1,-9 5 1,0-3-1,8-8 0,-7 6 1,8-4-2,-10-1 2,0-5-3,10 0 1,-9 0-2,9-5 0,-8-1-1,6 1 0,3-4 2,-11-3 0,10-3 0,0 5 1,-1-11-1,10 7 1,-8-8-1,8 1 0,0-3 1,0 3 0,0-1 1,0 3-2,0 3-1,0-4-2,8 4-9,-8 1-12,10-1-21,-10 7-24,9-2-27,0 1-30,1 5-31,7-6-36,-6 6-22,-3 1 5,10 4 16</inkml:trace>
          <inkml:trace contextRef="#ctx0" brushRef="#br1" timeOffset="1.46947E9">7787 2530 54,'0'-7'80,"10"3"-14,-10 0-9,0-1-10,0-1-6,0 1-1,0-6 2,0 6 2,0 1 1,0-3 1,0-2 1,-10 4-1,10 0-3,-9-6-5,0 6-4,-1-1-4,2 3-4,-1-3-2,0 6-5,-1-4-3,1 4-4,-10 0-1,11 0-4,-1 0-2,-10 0-1,10 4-3,-9-4-1,9 6 0,-10 3 1,2-4-1,6 6 0,3-1-1,-11 6 4,10-2-1,1 3-1,-1-4 4,-1 9 0,1-1 0,0 0-1,9-1 0,0 1 0,-10-2-1,10 7 1,0-6-1,0 1 1,0 0-1,10 1 2,-10-3 2,9-3-2,-9 0 2,9-2 0,1-4-1,-1 7-1,-1-8 0,1 1 2,1-5-4,7 1 1,-6-1 1,-3-5-2,11 0-2,-1 0-2,0-5 2,-9 5-3,10-11 2,-2 6-3,2-4 2,0-2 1,-10-4-2,8-2 1,2 3 1,-10-2 0,10-4 0,-11-1 0,3 1 1,-3-1 0,1 1 0,-9-1-1,9-4 0,-9 9 0,0-5 0,10 1-1,-10 4 1,0-4 0,0 10 0,0-5-1,0 4 1,0 0 0,0 6 0,0 0 0,0-6 0,0 11 1,0-3-1,0-3 1,0 6-1,0 0 0,0 0 0,-10 6-1,10-3 2,0 8-1,0-6 1,0 6 0,0 0-1,-9 2 1,9 4 0,0-2-1,0 1 1,0 4 1,0 1-1,0 0 0,0-2 0,0 2-1,9-1 0,-9 1-1,0 0 1,0 1 1,10-3 0,-10-3-1,0 0 0,9-2 1,-9-4 1,8 7-1,-8-8 0,10 1 1,-10-5 2,9 6-2,-9-6 0,9-5 0,1 5-2,-1-5 0,-1 0 0,1-5 0,1 0-1,-1 0 1,0-1-1,1-4 0,-2 1-4,11-7-2,-10 0 0,0 2 0,-1-2 0,3-6 0,-3 2-1,1 0 1,1-1 2,-1-4 0,-9 4 0,9-4 3,1-1 0,-2 1 0,-8 4 1,0-5 1,9 1 0,-9 3 1,9-2 0,-9 3 0,0 1 1,10 4-2,-10 0 0,0 1-1,0 0 3,0 3-1,0 3-1,9-2 2,-9 1 0,0 5 0,0-1-2,0 2 1,0-2 0,0 6-1,0-4 0,0 4 2,0 0-1,0 0 0,0 4 1,0 2-1,0 4 1,0 0 0,0 1-1,0 3-1,0 2-1,0 5 3,0-5-2,0 5 2,0 4-1,0-6 2,0 2-2,0 5 0,0-5 0,0 5-1,0-1 0,0-4 2,0 5-1,0-6 0,0 6-1,0-6 1,8 1-1,-8-2 0,0-2 1,11-2 0,-11 1 1,8 0 1,-8-7 4,9 2 2,1-7 2,-10 7 2,9-5-2,-1-1 1,1-5-5,1 4 0,-1-4 0,0-4 0,1 4 2,-1-5 5,-1-1 5,2 1 4,8-1 1,-8-4 1,-1-1 0,-1 1-6,1 1-3,10-7-3,-10 1-5,1-2-3,-1-2-3,-1 3-1,11-4-1,-10 0 0,0-2 0,1 3 3,-2-8 1,11 7-2,-10-6-2,0 7 0,1-2-1,-2-1 0,1 1-4,0 2 0,1 3-8,-1-3-17,-1 2-21,-8 2-23,11 4-25,-3-4-28,1 5-20,1 0-17,-1 4-15,0 1-6,-1-5 9</inkml:trace>
          <inkml:trace contextRef="#ctx0" brushRef="#br1" timeOffset="1.46947E9">8820 2289 5,'10'-6'76,"-10"6"-4,8 0-5,-8-5 0,9 5-3,-9-6-2,10 2-6,-10-2-2,9 3-3,-9-5-2,0 5-5,0 3-3,0-6-4,0 1-5,0 0-6,-9 5-9,9-5-5,-10 5-5,10 0-3,-9 0-1,1 0-1,-2 5 0,1 0-1,0 0 2,-10 4-1,11 2 1,-1 5-1,-1 0 2,-8 3 2,8-3 0,2 9 2,-1-4 3,-10 5-1,10 1 0,1-2-1,-3 5-1,3-3-3,8 3-3,-9-4 0,9-1 1,-10 1-3,10-1 1,0-4-1,0 0 1,0-1 0,0 1-1,0-6 0,10 2-1,-1-8 1,-9 6 1,8-9 0,11 4 1,-10-6-1,0-4 0,1 7-1,7-7 1,-7-7 1,8 7-1,-8-4 1,7-1-2,-8-6 2,10 0-1,0 2 0,-11-8 0,1 3-1,10-2 0,-10-5 1,-1 1-1,3-1 0,-3-3 1,1 3-1,1-10 0,-1 5 0,-9-1 1,9-3 2,-9 6 0,10-3 5,-10 7 5,0-6 4,8 5 3,-8 6 4,0-5 0,0 9 1,0-5-2,0 6-1,0 1 0,0-2-2,0 6 0,0-1-1,0 2-1,0-2-1,0 3-5,0 3 0,0 0-2,0 0-4,-8 0-3,8 3-2,0 3 3,0-2-1,-10 7-2,10 5 2,0-2 2,-9 2 0,9 5 2,0-1-2,-9 1 0,9 6 0,0-3-1,0 3-2,-10-3 0,10 2 1,0 0-2,0 0-2,0-1 1,0 1 0,0-1 0,0-3 0,10-2 1,-10 0 1,9 1 1,0-7 0,1 8-1,-2-12-1,1 1-7,10-1-19,-10 1-31,10-2-36,-2-4-47,10-5-57,-8 6-41,9-6-9,-11 0 15</inkml:trace>
          <inkml:trace contextRef="#ctx0" brushRef="#br1" timeOffset="1.46947E9">9852 2227 28,'0'-6'98,"11"1"-6,-11 0-5,0-5-6,8 6-5,-8-9-6,0 4-3,0-1 0,0 1-1,9-3-2,-9-2-4,0 3-2,0-5-5,0 2-2,0 3-5,0-10-2,-9 5-4,9 2-4,-8-2-4,8 0-8,-11 1-4,3-1-6,-1 2-4,0-3-3,-1 7-2,-7-1-1,7 2-2,-8-1 1,-1 5-3,2-1 0,-2 6 0,0 0 1,-8 0-1,9 6 0,-1-1 0,-8 0 0,9 6 0,0 3-2,-1-4 1,1 7 0,10-3 0,-11 2-1,10 4 1,-1 1 1,1-1 0,0 1 0,9-1 3,0 1-2,0 6 1,0-1-1,0-2 0,9-3 0,0 5-1,1-2 0,-1 3 0,10-6 1,-11-1-1,10-5-1,1 5-1,-11-4 0,11-5 1,0-1-2,-10 0 3,9-4-1,0-1 1,1 1-1,-2-6 0,2 4 1,0-4-1,-2-4 1,-8 4 0,10 0 0,0-6 0,-2 6 0,-7-5 2,8 5-2,-10-6 0,11 6-1,-10-5 1,1 5-1,-1 0 1,10 0-1,-11 0 1,1 5 0,0 1 0,1-1 0,-1 1 0,-1 4 0,2-1 0,-1 2 1,-9-1-1,9 1 0,-9-1 0,0 4 0,0-3 1,0 4-1,0 2 0,-9-3 1,9 2 2,-9 5-2,-1-7-1,2 2 1,-11 0 0,10-2 0,0 2-1,-10 0 1,2-2-1,7 2-1,-7-5 3,-2-1-1,1 4 1,-1-1 1,1-4-1,0-5 0,-1 2 0,2-1 1,-11 1 1,9-1 2,1-5 6,0 0 3,-9 0 6,8 0 4,1-5-1,0-1-1,-1 1-4,10-1-4,-8 2-5,6-1-5,3-6-3,-1 5-12,-1-3-17,1 4-28,9-5-34,0 4-41,0-4-46,0 5-59,9-1-19,1-3 8,-1 4 23</inkml:trace>
          <inkml:trace contextRef="#ctx0" brushRef="#br1" timeOffset="1.46947E9">10009 2801 18,'9'7'73,"-9"-4"-5,8 3-10,1-6-7,1 5-5,-10-5-7,9 0-7,0 0-5,1-5-5,-1-1-4,-1 3-2,2-8-3,-1 6-4,0-6-2,0-4-4,1-1 1,-2 1-3,1-6 0,1 0-1,8 1 0,-8-6 2,-2-4-2,10 4 0,-8-5-1,7 1 0,-6-1 0,6 1 0,-7 3 0,8 3-2,-8 2 2,-2 7 1,10-6 0,-8 6 0,-1 4 1,10 1 0,-11-1 0,1 7-1,1 4-2,-1 0 2,0 0-1,-1 4 1,-8 7-2,10-1 2,-1 1 1,-9 4-1,0 0 0,0 6 1,0-5 1,0 3 0,0 3 0,-9-6 0,9 3 0,0-3 0,-10-1 1,10 2 0,0-3-2,0-4 4,-8-4 2,8 4 2,0-5 7,0 1 3,0-2 2,-9 1 1,9-5 0,0-5-4,0 5-6,0-4-5,0-2-1,0 1 1,0-5-3,0-1 1,0-4-2,0 5 1,0-5-2,-9-1-2,9 0 0,0 2 2,0-2 0,0 0 1,-10 1 4,10 0 0,-9 4 2,9 1 2,-8-1-2,8 6 0,-11-5-3,3 4-2,-1 6-3,-1-4 1,1 4-1,0 0 1,1 4 2,8 2 2,-10 4 1,1 1 1,0 4 2,-1-4 0,1 10 1,1-7-2,-3 7-1,11-1-1,-8 1-1,8-2-2,0 8 0,-9-6-2,9-1 1,9 6-2,-9-5 1,0-1 0,8 1-1,3-1 0,-3 1-1,1-6 0,1 0-1,8 1 0,-8-1 0,7-4 1,-8-6 0,10 6 0,0-8 0,8-3 1,-9 6 0,9-6 0,-8-6 0,9 3 0,-2-4-1,-8-2 1,10-2-1,-9 0 0,7-2 0,-7-4 0,0-3 3,-2-1-1,2 1-1,-2-7 1,2 3-1,0-8 0,-10 7-3,10-6-1,-11 1 1,1 3 0,0 2 1,-9-2 1,10 3 1,-10 3 2,0 1 0,0-1 1,0 5 0,-10 0 0,10 2 0,-9 4 0,0-1 1,9 5-2,-8-4-1,-3 7-1,3 3 0,-1-8-1,-1 8 0,1 0 0,1 0 1,-3 8-1,3-8 0,-1 3 0,9 3 0,-9-2 0,9 2-2,0-1 1,0 1-1,0-1 0,0 0 1,0-5-2,0 4 1,9 2-1,0-6-1,-1 4 0,3-4-4,-3 0-2,11 0-1,-10-4-1,-1 4 1,11-6 3,-10 2 1,10 4 2,-10-5 2,9 0-1,-9-1 1,0 1 0,1-1 0,7 2 1,-8-2-1,1 3 3,-1-5 0,0 8-2,1-3 2,-10 3-1,9 0 1,-9 0-1,8 0 0,-8 3 1,0 5 0,0 1 1,0-5-1,0 7 1,-8 0 0,8 4-1,-9 0 0,9 1 1,0-2 1,-10 7-1,10 0-1,-9 1 2,0-3-1,9 2-1,-10 4 0,10-4 0,-9 5 0,9-6 0,0 1 1,-8-1 0,8 1 0,0 0-1,0-7 2,0 2-2,8 0 0,1-2-1,-9-3 2,10-1 1,8 1-2,-8-6 0,-1 0 0,9 0 0,-9-1-2,10-4-3,-2 0-2,-8-4 0,10-1 0,0 0 0,-10 0-1,9-6 3,-9 1 3,8-1-2,2-3 2,-10-2-1,10-5 0,0 1-2,-11-6 0,10 1 0,-8-6 2,7 6 0,-6-11 3,6 5 2,-7 1 1,-1-2 5,0 0 7,-9 7 12,8-1 11,-8 1 13,0 6 12,0-3 2,0 6 1,0 6-6,0-4-9,-8 1-11,8 9-13,0-5-9,0 3-6,-9 6-2,9 0-3,0 0-1,-9 0 0,9 6 1,-10 3 0,10-5-1,-9 9-1,9 1-1,-8-4 1,8 6 0,0-2-1,0 3 0,-11-2-1,11 5 1,-8 1-3,8 0 0,0 4-1,0-4 1,-9 0 1,9 4-3,0-4 1,0 4 1,0-4 0,0-2-2,0 8-1,0-11 3,0 5 1,9-1-2,-9-5-1,8 1-1,-8-2-8,11 3-20,-3-7-21,-8 0-25,9 0-24,1 0-26,-10-5-26,9 1-31,-9-1-22,9-5 4,-9 0 13</inkml:trace>
          <inkml:trace contextRef="#ctx0" brushRef="#br1" timeOffset="1.46948E9">11590 2184 87,'0'7'157,"0"3"-34,0 0-23,0 0-9,0 6-5,0-2-2,0 13-6,0-6 5,0 9 7,0 1 7,0 0 4,-10 6 3,10-2-4,0 1-8,-9 5-13,9-5-19,0 5-14,-8 0-14,8 0-11,0-5-8,-11 5-6,11 0-3,0-4-3,0-2-1,0-4 2,0 5 0,-8-11-2,8 7 2,0-7-1,0-4 0,0-7 0,0 2 0,-9 0 2,9-6-1,0-1 2,0-2-1,0-2 3,0 0 0,0-5-2,0-5-2,0 0-2,0-6 0,0 1-1,0-4 0,9-9 0,-9 3 0,0-11 0,8 0 0,-8 1-5,11-11-3,-11 0-9,8-6-9,1 7-10,1-8-10,-1-3-5,0 5-1,9 0 5,-9 5 9,1-4 10,-1 2 10,0 8 5,9-1 6,-9 5 2,0 1 2,10 3 1,0 3 2,-11 3 0,10 1 1,1-1 0,-1 5 2,-9 2-2,10-3 2,7 8-1,-7-2-1,0 0 0,-2 6-1,2-6 0,-2 8 1,2-3 0,0 6 1,-1 0-1,-8 0 0,7 0 0,-8 0 0,10 6 1,-11 4 1,3-6 0,-3 12 2,-8-5 2,9 2 1,-9 4 2,0-2 1,0 6 0,0 1 0,-9-3-3,1 6 0,-3-4 0,3 5 0,-11-6 0,10 1 1,-8 0 1,-2-2-2,0 3 0,2-6 0,-11 3-2,9-3-1,-8-1 0,-1-4-1,11-1-1,-11 5-2,1-4-3,8-1-9,1 1-22,-1-7-29,2 6-36,7-4-47,1-1-60,0-5-44,9 0-9,0 0 15</inkml:trace>
          <inkml:trace contextRef="#ctx0" brushRef="#br1" timeOffset="1.46948E9">11461 1909 115,'-9'-16'188,"9"0"-16,0 1-49,9-2-38,-9 8-28,0-1-20,10 1-15,-10 2-9,0 2-7,9 0-8,-9 5-12,0 0-26,0 0-43,0 5-60,0 0-32,0 2-11</inkml:trace>
          <inkml:trace contextRef="#ctx0" brushRef="#br1" timeOffset="1.46948E9">12001 2519 72,'0'4'122,"10"3"-42,-10-1-27,8-2-14,1 1-6,-9 0-3,9 0-4,1-5-4,-1 5 5,10-5 1,-11 6 2,11-6-1,-1 0-2,0 0-2,0-6-8,1 1-5,0 0-5,-2 0-1,2 0-3,-11-12 0,11 9 0,-1-8 0,-8 0-2,7 2-1,-8-7 1,1-5-1,-1 0 1,0 0-1,1-10-1,-2 1 0,-8-2 0,9-4 1,-9-5-2,10 1 2,-1-7 2,-9-5-1,0 6 1,9 1 5,-9-2 8,10 1 8,-10 4 7,0 6 7,0 0 5,9 9 1,-9 0-2,0 8-2,0 4-1,0-1-3,0 5-1,0 2-2,0 3-1,0 1-7,0 4-3,0-4-2,0 10-2,0-5 2,0 5 4,0 5 7,0 5 3,0 1 9,0 5 6,-9-2 5,9 7 3,0 4 1,-10 1-1,10 6-4,-9 3-6,9-5-8,-9 7-7,9-1-5,-10 0-5,10 1-3,0-2-1,-9 5 0,9 1 1,0 0 0,0 1 0,9-1-2,-9 1-2,10-2-5,-1-4-4,-9 7-3,19-13 0,-10 5 0,-1-9 0,11 5 0,-10-11-1,10 7-7,-11-13-20,11 2-31,-10-2-33,8-3-35,-7-1-33,-1-4-32,0-6-22,1 0-26,-1 0-21,-1-6 6,3-4 21</inkml:trace>
          <inkml:trace contextRef="#ctx0" brushRef="#br1" timeOffset="1.46948E9">12194 2000 107,'-11'0'103,"3"6"-14,-1-6-10,-1 0-10,1 5-7,9-5-3,-9 0-2,9 0-2,0 4 0,9 2-2,-9-6-2,9 0-7,1 6-5,7-6-9,-6 0-7,6 0-9,10 0-3,-8-6-6,9 6-3,-11 0-2,11-6-6,-1 2-11,1 4-21,0-5-23,-11-1-33,11 1-46,-10 5-44,10-5-11,-11 1 6</inkml:trace>
        </inkml:traceGroup>
        <inkml:traceGroup>
          <inkml:annotationXML>
            <emma:emma xmlns:emma="http://www.w3.org/2003/04/emma" version="1.0">
              <emma:interpretation id="{FBC5D4F8-0054-4C78-8447-4B5BAE5CB93A}" emma:medium="tactile" emma:mode="ink">
                <msink:context xmlns:msink="http://schemas.microsoft.com/ink/2010/main" type="inkWord" rotatedBoundingBox="16544,10647 21293,10284 21419,11940 16671,12303"/>
              </emma:interpretation>
              <emma:one-of disjunction-type="recognition" id="oneOf7">
                <emma:interpretation id="interp32" emma:lang="en-US" emma:confidence="0.5">
                  <emma:literal>program</emma:literal>
                </emma:interpretation>
                <emma:interpretation id="interp33" emma:lang="en-US" emma:confidence="0">
                  <emma:literal>Program</emma:literal>
                </emma:interpretation>
                <emma:interpretation id="interp34" emma:lang="en-US" emma:confidence="0">
                  <emma:literal>programs</emma:literal>
                </emma:interpretation>
                <emma:interpretation id="interp35" emma:lang="en-US" emma:confidence="0">
                  <emma:literal>Programs</emma:literal>
                </emma:interpretation>
                <emma:interpretation id="interp36" emma:lang="en-US" emma:confidence="0">
                  <emma:literal>programme</emma:literal>
                </emma:interpretation>
              </emma:one-of>
            </emma:emma>
          </inkml:annotationXML>
          <inkml:trace contextRef="#ctx0" brushRef="#br1" timeOffset="1.46949E9">13263 2027 91,'0'-6'100,"0"6"-2,0-6-3,0 6-3,8 0 1,-8-4 1,0 4-2,0 0 0,0 0-1,0 0 0,0-5-6,9 5-3,-9 0-4,0-6-1,0 6-1,0 0-4,0 0-2,0 0-4,0 0-7,0 0-10,0 0-10,0 0-10,0 0-10,0 0-7,0 0-5,0 0-2,0 0-3,0 0 2,10 6-1,-10-1 3,0-5 3,0 10 3,0-4 2,0 8 6,0-3 3,0 5 1,0 5-1,-10-1-4,10 4-2,0 8-6,-9 0-2,9 3-4,0 1-1,0 5 1,-8 0-3,-1 0 1,9 5-3,-10-4 2,10 2-1,0-1 1,-9 3-1,0-6 0,9-3 1,-10-1-1,10 0-1,-9-5 0,9-1 1,0-3 0,-8-8 3,8 2-2,-10 0-1,10-11 2,0 5 0,0-4 3,0-6-4,0 0 1,-9 0-1,9-5 0,0 0 0,0 0-2,0-5 0,0-5 0,0-1 0,0 2 1,0-7-1,0 0 0,0-5-1,9 2 1,-9-13 0,0 7-2,0-6 0,0-10-1,10 5 0,-10-6-2,8-4 1,1 0 0,-9 1 2,10-7-2,-1 6 1,0-6 3,1 5-3,7-4-1,-8 5 1,1 1-1,8 4 1,0 0-3,1-1-2,-1 6 1,0-1-1,0 7 0,1 6-1,0-3 4,7 5 3,-7 9-2,-11-4 2,20 7 1,-18 0 0,7 6-1,2-3 0,-1 2 2,-8 5 0,7 5-1,-7 2 1,8-3 0,-10 6-1,3 0 2,-3 7 2,1-4 0,1 9 1,-1 5-1,-9-8 1,0 6-1,0 1-2,0 5-1,0-5 0,-9 5 0,9 0-1,-10-7 0,1 8-1,1-6 2,-3-1-1,3-4 1,-10 1 0,8-3 0,-7-3-1,-2-1 1,0 0 0,2-5-1,-2 1 1,1-6 0,8-1-1,-7 2-6,-2 0-20,2-6-29,-2 0-36,10 0-41,-1-6-39,-8 6-37,8-6-35,10 2-35,-8 4 2,8-5 23,0 5 31</inkml:trace>
          <inkml:trace contextRef="#ctx0" brushRef="#br1" timeOffset="1.46949E9">13645 2360 132,'11'6'120,"-11"-2"-41,8-4-24,1 11-7,1-6 1,8 0-5,-8 0-2,-2 0 0,11 6 1,-1-5-2,-10-2-3,11 2-2,0-3-2,-1-3-3,9 0-7,-8 0-6,-2 0-2,2-3-2,0-3-2,-2 2-1,2-2-3,-1-5-1,1 1-1,-1 0-3,0-1 1,-9-5-2,9-4 2,1 5 0,-10-5 1,10-7-1,-10 3 0,-1 3 0,1-9-1,1-2-3,-1 0 0,-9 2 0,0-5 0,9 5-1,-9-2 1,-9 0 1,9 8-1,-9-3 1,9 2 0,-10 4 1,1 2-2,1 2 0,-1 2 0,-1 6 0,1-3 0,0 1-1,-1 7 1,1 4 0,9-5-1,-8 5 0,-2 0 1,10 5 0,0-5 0,0 4-1,0 2 0,0-1-1,0 0 0,10 6 0,-2-6 1,-8 0-1,9 0 0,10 0 0,-10-1-1,1 3-1,7-7 2,2 0-1,-10 6 1,10-6 2,-2-6-1,2 6 0,-2 0-1,-6-7-1,6 3 1,2-1 0,-11 0 1,11 5 1,-10-5 2,0 0 1,1 1-1,7 4 1,-17-7-1,10 2 1,-1 5-3,0-5 0,-9 5 1,0 0 1,10 5-1,-10 0-1,0 2 2,0-3 0,0 6-1,0 0-1,0 1 1,-10 8 0,10-2 0,0 4 1,-9-2 1,9 3-2,-9 2 0,9 2-2,-10 1 1,10 3 0,-8 2-1,8-2 1,-9 0 1,9 1 0,0 5 1,-10-4-2,10-8 0,10 7 0,-10-5-1,0-1 0,9-4 0,-1-5 1,2 0 0,-1-1 0,0-6 0,10-3-1,-11-1 0,11-5-1,-1 0 2,1-5 0,-1-4 0,0-1 1,1-7 0,-2 2-1,2-5-2,0-6 1,-2-1-1,2-3 0,-2-2 1,2-3 1,0 3 0,-10-8-1,10 5 1,-11-1 2,1 4-2,0-3 0,1 3 2,-1 8 1,-9 2 2,8 3 6,-8 3 2,0 0 4,0 1 1,0 5 2,0 3-4,0 3-5,0-1-3,-8 5-1,8 5 0,-9-1 0,-1 3 4,10 3-2,-9 5 1,9 1-1,-9 0-2,1 3 0,8 3 0,-10-2 2,1 5 1,9 1-3,-9 5 0,9-5-1,0 5-1,-10 0-1,10 0-1,0-1 0,0 1-1,0-4 0,0-3-2,0 2 0,10-1 0,-10-5-2,0 1 2,9-5 0,0 0 0,-9-1 2,10-9-1,7 3-1,-8-4 1,1 1-1,-1-6 0,10-6-1,-11 1 1,11-1 1,-10-3-1,8-6 0,-7 4 1,8-4 0,-8-6 0,-1 1-1,9-1 0,-9-4 1,0-1-1,0-5 0,1 5-1,-2-5 1,1-5-2,-9 5 0,10 0 2,-10 1 0,0-1-1,0 5 0,0 1 0,-10-1-5,1 5-5,1 1-14,-2 5-14,1-2-18,-9 4-22,8 0-24,2 9-30,-1-1-36,-10 0-25,10 0-3,-9 5 13</inkml:trace>
          <inkml:trace contextRef="#ctx0" brushRef="#br1" timeOffset="1.46949E9">15492 1868 16,'0'-6'150,"0"-4"-23,0-1-28,0 1-20,-9 0-17,9-1-15,-8 1-14,8 0-11,0 5-8,-11-6-5,11 1-4,-8 5-1,-1-1-1,9 2 0,-9-2 1,-1 2 3,1 4 1,-9 0 4,9 0 4,-10 4 4,2 2 3,-2 4-1,1-5 4,0 11-2,-1-6-2,-7 5-2,7 6-2,0-6-3,1 6-1,0 5-3,0-5 0,-1 3-2,11 3-3,-3-1-3,3-1 0,-1 2-1,9-3 1,-10 3-2,10-3 2,0 3 1,0-7-2,0 4 1,10-7-3,-1 3 1,-1-9-1,3 5 1,6-5-1,2-2-1,-2-5-1,2-4 0,0 0 0,-2 0-1,2-4 1,-1-2 0,1-5 1,-1 2-1,0-6 2,1 4 0,-11-8-1,11 2 0,-10-7 1,10 1 0,-11-1 0,1-3 0,1 2-1,-1-1 0,-9-5 1,9 1 0,-9-1 1,8 4 1,-8 3 2,0-2 0,0 5 4,0 1 5,0 4 4,-8 1 3,8 5 0,0 0 1,-9 4-3,9 1-5,-9 5-4,9 0-2,-10 5 1,10 1 1,-9 4 1,1 4 9,8 2 9,-10 0 10,1 3 8,0 7 1,9 1 5,-10-2 3,1 7-3,1-1-4,-1-2-5,-1 8 0,1-7-5,0 7-4,9 0-5,-10-2-1,-7 6-1,17-5-2,-10 5-4,1 0-1,0 0-3,1-1-6,-3 1-3,3 2-1,-1-3 0,-10 1-5,10 1-1,-1-1 1,-7 0 3,8 5-3,-10-11-1,11 13 2,-11-8-1,0 1-2,2 0 0,-2 1 0,1-2-1,-9-4 2,8 6 0,0-6 0,-7-5 1,7 0 1,-9-1 0,10-4-2,-9-5-2,9-1 2,-1 1-1,-9-11-4,11 1-2,-2-2-1,2-4-1,-2-5-6,0-5-3,1-1-2,0-4-2,0 1-4,8-13 5,-7 2 2,6-5 5,-6-1 2,8 0 5,9-5 3,0 0-1,0 1 1,0-1 0,0 0 0,9-5-1,8 6-1,-6-5 0,6 3 0,2-4 1,8 5 0,1-5 1,0 4 2,-1 8-1,-1-6 1,12 3-1,-11 6 1,0 1 1,10 0 0,0-2 0,-1 8-4,-9-2-12,10 0-22,-1 2-29,2 3-28,-2-5-27,0 6-35,0 0-37,1 0-44,-10 3-7,11-1 8,-12-3 19</inkml:trace>
          <inkml:trace contextRef="#ctx0" brushRef="#br1" timeOffset="1.46949E9">15583 2303 48,'-8'6'99,"-1"-2"-20,9 2-16,0-1-10,0 0-11,0 6-6,0-1-5,0-6-6,0 8-4,9-3-6,-9-3-1,8 4-1,-8-5-2,11 0 1,-3 1 0,11-1 0,-10 1-1,8-6-2,-7 4-1,8-8-4,1 4 0,-1-6-3,-9 1 2,10-1 2,-2-4 2,-8 0 5,10-1 3,0-5-1,-10 2 0,9-7 0,-9 1-2,0-1-4,10 2-4,-11-13 0,1 6-4,1-4 1,-10-8 0,9 8-1,0-5 0,-9 5-1,0-2 1,10 0 0,-10 8 1,-10-3 1,10 7 2,0-1 2,-9 10-2,9-2 1,-9 0 0,-1 4-3,1 4-1,1 5 1,8 0-2,-10 0-1,1 5 0,0 0 0,0-1 0,9 3 0,-10 3 0,2-4 0,8 3 0,0-4-1,0 6 1,0-6 1,0 0-1,0 4 1,8-1-1,-8-5-1,10-3-2,-1 5-4,9-5-6,-8 0-6,7-5-4,2 5-2,-10-3 0,10-5 4,-2-1 4,2 4 6,0-5 3,-2-1 4,2 5 0,-10-7 2,9 0 0,0 4 2,1-1 1,0 1 0,-2-3 1,2 7 0,-2-5 1,2 5 2,-10 0 5,1-1 1,-1 2 2,8 4 3,-7-6 3,-10 6 1,9 0 1,0 6 1,-9-6 0,10 10 2,-10-5 1,0 4-1,0 7-1,-10 0-2,10-1 2,-9 6-1,0-1 1,9 1 0,-10 4 0,1 2-1,1-2-3,-1 6-1,-10-4-4,10 3-2,-1 0-5,-7 2-3,7-2 0,1 1-2,0-1 1,1 0-1,-3 2 1,11-2 0,-8-3 0,8-1 0,-9-6 0,9 6 2,0-7 4,0-2 4,0-2 2,9 1 6,-9-2 2,8-3 2,-8-5-1,19-1-2,-10-1-2,10 0-2,-10-4-4,9-4-3,0 4-1,1-4-1,-2-7-4,11 6-1,-10-6-2,1 2-10,-1-7-22,1 1-30,-2-5-38,2-1-48,-10 0-63,9-11-26,1 7 2,-1-5 22</inkml:trace>
          <inkml:trace contextRef="#ctx0" brushRef="#br1" timeOffset="1.46949E9">16873 1826 77,'9'-16'75,"-9"6"-11,8 0-8,-8 0-10,10 0-6,-10-1-2,0 1-5,-10 0 0,10 5-4,-8 0 0,-1-1 0,0 1-2,-1 5 0,1-6 1,-10 6-1,11 6-1,-11-6 1,2 5 2,-2 1-2,10 4-2,-10 0-1,2 0-2,-2 1-4,1 9-2,8-5-3,-7 6-1,-2 5 0,10-7-4,-10 8 1,11-2 0,-1 7 0,-1-7-1,1 6-1,0-1 0,-1 2 0,2-2-2,-1 0 0,-1 8-1,10-8 1,-9-4-2,9 6 1,0-8-1,0 2-1,0-6 2,0 1 2,0-5 0,9-7 1,1 2-1,-1-1 0,-1-5-2,2 1-2,8-6 0,-8 0-1,7 0 0,-8-6-1,10 1 0,0-5-1,-10-6-1,9 6 1,0-5 0,-9-6 0,9 0 1,-9 1 0,10-4 0,0-8 0,-10 2-2,8-2 1,2 0-2,-11-3 2,11-1-3,-10 1 2,1 3 1,8 1-1,-10 0 2,2 7 0,-1-3 0,-9 7 1,9-1 1,1 6 0,-10 6 0,0-3-1,9 1 0,-9 2 0,0 4-1,0-1-1,0 2 1,0 4 0,0 0 0,0 4 0,-9 2 0,9 4 2,-10 0-1,10 7 0,-9-3-1,0 7 2,-1-2-1,2 8-2,-1-2 0,0 2 1,-1-3-1,10 2 1,-9 5 0,1-5 1,-3 6 1,11-8-1,-8 3 1,8-2-1,-9 1-1,9-6 0,0 1 0,0-5 0,0 4 0,9-10 0,-9 6 0,8-11 1,3 5-1,-3-6 0,1-4 0,1 0-3,-1 0 1,0-4-3,9-2 1,-9 2-1,0-6-2,10-1-2,-11-5-3,11 2-5,-10-7-5,10 1-8,-10-3-6,9-1-7,-9-3-2,10 3 1,-2-7 4,-6 0 4,6-5 8,2 5 7,-11 1 6,11 0 5,-10-2 3,0 6 4,1 0 3,-1 0 3,-1 6-1,1 4 0,1 1 3,-10-1 2,9 7 0,-9-2 2,9 6 2,-9-1 0,0-4-3,10 10-1,-10-3 2,0 3-1,0 0 1,0 3 1,8 7 3,-8-4 1,0 5 1,0 3 2,0 2 1,0-1 1,-8 5-1,8 3-2,0-4 0,-10 7-2,1-6-1,9 7-3,-9-3-2,-1 7-1,1-5 0,1-1-1,-1 1-3,-1 1 2,1-3-1,0 3-1,9-2-2,-10-4 0,1 5 0,1-6 0,8-4 0,-10-1 1,1 2 0,9-8 2,-9 1-2,1 1 3,8-6-1,-11 0 0,11-1 1,0-4-1,-8 0 1,8 0-2,0-4 1,-9-6-2,9-1-1,9 1 0,-9-7-1,0 3-1,8-2 0,3-4 1,-3-1 0,1 1-1,10-7 1,-11-3-1,11 5-1,-1-6-2,9-1-1,-8 3-2,9-2 0,-11-1 0,2 7 0,9-2-1,-11 8 2,2-7 2,0 10 1,-2-4 0,2 4 3,-2 6 0,2-5 0,-10 5 0,1 5 0,7-6 0,-8 6 0,10 5 0,-10-6 0,1 6-1,-1 0 0,-1 6 1,2-1 0,-1 1 0,-9 4 1,9 0 0,-9 0 4,0 1-1,0 4 1,0 0 2,0 2 0,-9-3 1,9 7-1,0-2 0,-9-2-1,-1 4 0,10-2-1,-8 8-2,-1-8 0,-1 2 0,1 5 0,0-6 1,-1 7-2,1-6 2,1-1-1,-1 1 2,-1-2-2,1 3 2,0-2 0,-1-4 0,2-2 0,8 2-1,-9-5-2,9 0 1,-10-2 3,10-5 6,0 2 8,0-1 6,0-5 3,0 6 1,0-12-2,0 6-6,0-5-8,10-5-5,-10 4-4,9-5 1,-9-3-4,8 4 0,-8-6-2,10 2 0,-1-8 0,0 3-3,10-4 0,-11-1-1,11-3-1,-1 2-8,-8-5-6,7-2-7,11 7-2,-9-6-5,-2 1-1,2 3 2,0-3 7,-2 4 5,2 0 3,-2 6 5,2-1 2,-10 1 6,10 4 1,-10 5 3,9-2-2,-9-4 2,0 7 2,1 5-2,-1-1 0,-1 1 1,-8-4 1,11 9-1,-3-6-1,1 6-1,-9 0 1,10 0 0,-10 0-1,9 6 0,-9-6 1,9 4 0,-9 6 0,0-4 0,0-1 0,8 5 0,-8 0 0,0 0 1,0 6-1,-8-5 0,8 3 1,0-4 1,0 7-1,-9-2-1,0 0 1,9 2 0,-10-3-1,10 0 1,-9 9-1,9-3 2,-8-5 0,-3 5-1,11 1 1,-8-1 2,-1 2-1,-1-8 1,1 7-1,9-1 2,-9 1-2,-1-1-1,10-4 0,-8 5 2,8-7-1,-9 2 0,9 0 0,-9-1 1,9 2-1,0-3 0,-10-4 2,10 1 1,0-1 0,0-1 2,10-1 2,-10 1 2,0-5 0,0 2 1,9-1 0,-9 1 1,0-1-2,9-5-1,-9 5 0,8-5-3,-8 0-1,10 0-3,-10 0-1,9 0-1,0-5-2,-9 5 0,10 0 2,-10-5-2,9 5 2,-1-6 0,-8 6 0,11-5 0,-11-1 2,8 2 3,-8-2 0,0 6 2,9-3 1,-9-5 1,0 5-4,0 3 0,0 0-3,10-6-2,-10 1-1,0 5-1,0 0 0,0 0-2,0-5-8,0 5-12,0 0-21,0 0-24,-10-5-29,10 5-35,0 0-44,0 0-35,0-6-5,0 1 12</inkml:trace>
        </inkml:traceGroup>
        <inkml:traceGroup>
          <inkml:annotationXML>
            <emma:emma xmlns:emma="http://www.w3.org/2003/04/emma" version="1.0">
              <emma:interpretation id="{8663C81E-6293-4473-BD88-7547C0F72419}" emma:medium="tactile" emma:mode="ink">
                <msink:context xmlns:msink="http://schemas.microsoft.com/ink/2010/main" type="inkWord" rotatedBoundingBox="21915,9921 24115,9754 24202,10887 22001,11055"/>
              </emma:interpretation>
              <emma:one-of disjunction-type="recognition" id="oneOf8">
                <emma:interpretation id="interp37" emma:lang="en-US" emma:confidence="0.5">
                  <emma:literal>will</emma:literal>
                </emma:interpretation>
                <emma:interpretation id="interp38" emma:lang="en-US" emma:confidence="0">
                  <emma:literal>Will</emma:literal>
                </emma:interpretation>
                <emma:interpretation id="interp39" emma:lang="en-US" emma:confidence="0">
                  <emma:literal>wilt</emma:literal>
                </emma:interpretation>
                <emma:interpretation id="interp40" emma:lang="en-US" emma:confidence="0">
                  <emma:literal>wild</emma:literal>
                </emma:interpretation>
                <emma:interpretation id="interp41" emma:lang="en-US" emma:confidence="0">
                  <emma:literal>wile</emma:literal>
                </emma:interpretation>
              </emma:one-of>
            </emma:emma>
          </inkml:annotationXML>
          <inkml:trace contextRef="#ctx0" brushRef="#br1" timeOffset="1.4695E9">18537 1672 30,'0'-5'103,"8"5"-5,1-6-4,-9 6-4,0-5-5,10 5-6,-10 0-7,0 0-9,9-5-9,-9 5-8,0 0-6,9 0-1,-9 0-2,0 0 0,10 5 4,-10-5 3,0 0 3,0 5-3,0 1-4,8-6-4,-8 5-7,0 5-4,0-10-3,0 10 3,0-3 0,0 2 4,0 1 5,-8 1 3,8-1-1,-10 0-4,10 5-3,-9 6-7,0-6-4,9 6-4,-10-1-6,1 7 1,9-2-4,-8 2-1,8 3-2,0-6 1,0 8 0,0-7-2,0 1 0,8-5 1,1 4-2,1-4-1,-1-1 1,0-4-1,1-1 0,7-6 2,-8 4 2,10-9-1,0 6-1,-2-10-1,2 0 0,-2 0 0,2-10 0,9 6-1,-9-9 0,-2 0 1,2-2 0,8-8 0,-9 3 1,1-4 0,-2-3 2,2-4-1,0 0-1,-2 1 0,2-1-1,-10 4 2,-1 3 0,3 4-2,-3-3 3,1 9-1,-9 0 3,10 2-3,-10 1 0,9 7 3,-9-1-1,0 0-1,0 5-1,-9 5-2,9 0 1,0-1-1,-10 7 1,10 1 0,-9-3-1,9 6 2,-8 2 0,8-4-2,-11 9-1,11-3-2,0 2 3,0 1 0,0-3 1,0-3 0,0 5 1,0-1 0,0-4-1,11 5-1,-11-7 3,8 2 1,-8-5-1,9-1 0,1 1 0,-1-8 0,0 8-1,1-6-1,-2 2 2,1-7 0,0 0 0,1 0 0,7 0 2,-6 0 1,6-7 0,-7 2 1,7 5 0,-6-11 3,6 8-1,-8-8 2,10 1 4,-1-1 5,-9-5 3,10 7 1,-10-7 2,8-3-1,-7 2-3,8-4-6,-8-5-4,7 7-4,-7-8-4,-1 2-2,0-1-1,0 1-1,1-1 1,-10 0-1,8 0 1,-8 5 2,0 2-2,0-3 0,-8 2-2,-2 5-7,1-1-23,0 2-31,-10 2-35,11 8-39,-11-7-41,1 6-40,-1 5-28,2-4-30,-2-2 4,10 6 21,-9 0 36</inkml:trace>
          <inkml:trace contextRef="#ctx0" brushRef="#br1" timeOffset="1.4695E9">19559 2007 29,'0'0'135,"-8"0"-17,8 0-13,0 0-8,0 0-8,0 0-11,0 0-7,0 0-11,0 0-9,8 0-5,-8 0-4,0 0-2,0 0 0,0 4-1,0 2 0,0 0 1,0-2-5,0 6-6,0 1-3,0-1-5,0-4-6,0 4-4,0 1-4,0-2-3,10 2-1,-10-1 0,9 1-3,-9-8 1,9 8 0,1-6 0,-10 2-1,9-3 0,-1 1 0,3-5 0,6 6 0,-8-6-1,1-6 0,-1 6 1,-1-5 0,2 1 0,8-3 1,-8-2-1,-1-1 1,-1-1-2,1-5 0,1 2 1,-1-2 0,0 0 0,1-3 0,-2-8 0,1 6 0,1-5-2,-1 1 2,-9-5-2,9 3 1,1-3 1,-10-1 0,9 4-1,-9-3-1,0 0 2,0 4 0,0 0-1,8 0-1,-8 1 2,0 9-1,0-5 0,0 7 1,-8-2 0,8 6 0,0-1 1,0 0-2,0 8 1,0-3 0,-9 1-1,9 5 2,0-5-1,-10 5 1,10 5 0,-9 0-1,9 1 0,0-3-1,0 8 1,-9 0 1,9-1 1,0 6 0,-10-2 1,10 7 0,0-5-2,-9 4-1,9 1 0,0 6 0,0-8 0,-8 2 0,8 4-1,0 1 1,0-6 0,0 6-1,0-4 1,0 2 0,0-3 1,0-1-1,0 1-1,8-1 1,-8 2-2,0-8 0,0 1-1,9 1-2,-9-6-1,10 1-1,-1-1 0,-9-4 0,9 4-1,1-6-1,-1 3 2,-1-7 0,1 0 2,1 0 1,-1 0 1,0 0 3,1-7 0,-2 3 0,1-6 0,1 4 1,8-4 1,-10-1-2,3 1 0,6-6 0,-7 1 0,-1 1 1,-1-2-1,11 1 1,-10-7 0,0 1 0,1 7-1,-10-7 0,9 2 0,-1-3-1,2 3 1,-10-8 0,9 7 0,0-7-2,-9 2 0,10-1 0,-10-5 1,9 5-1,-1-4 1,-8-5 2,9 3 0,1-4 1,-1 5-2,0-5 0,-9 1 0,10 3 0,-1 2 0,-9 0 0,0-2 0,8 6 0,-8-4 0,10 3 0,-10 8 0,0-3 0,0 3-1,0 3 2,0-5-1,0 7-1,0 3 0,0 1 0,-10-6 1,10 11-1,0-5 1,0 4-1,0 2 2,0-1-2,0 5 1,0-5 1,0 10-1,-8-5 1,8 9-2,0-3 0,0 9 0,-9 1 1,9-2 0,-10 7 0,10 5 1,-9 0 2,9 0-2,-9 4 0,9 2 0,-10 4 2,10 0-1,-9-1-1,1 1 3,8 5-1,-9-4 2,9 3-2,-10 1 0,10 1 1,-9-7-2,9 6-1,-9 2-2,9-8 0,0 1 1,0-5-1,0 4 0,0-3 1,0-7 1,9 5 0,0-3-1,1-7 0,-1 0-2,-1 1 1,1-5 0,1-2 1,8-3 0,-8-1 0,7-4 0,-7 4 0,8-10 0,-9 0 0,9 0 0,-9-5 0,10 0 0,-10-1 0,9-4 1,-9-4-1,10-3 0,-10 2-1,-1-5-1,11-2 1,-10-3-1,10-5 0,-10-2 1,9 0 0,-9-3 1,10-1 0,-10 1 0,10-5-2,-11-3 2,1 2-1,10-1 1,-10-2 0,9 2-1,-9 1 2,0-5-1,10 6 0,-11-3 0,11 2-2,-10 6 2,0-2-2,1 2 2,-2 5-1,1 3 1,-9 6-1,10-4 0,-10 10 2,9-2 0,-9 3 0,0 4-1,0-1 1,0 1-1,0 1 0,0 1 0,0 5 1,0-3-1,0 2 0,0 4 0,0-6 0,0 6-3,0 6 2,0-6 0,0 10 1,-9-7 0,9 8 0,0 5 3,-10 0-1,10-1 0,-9 0 0,9 6 3,-8 0 2,-2-1 5,10 1 3,-9-1 3,9 6 5,-9-1-1,0 1-3,9-1-4,-10 6-2,2-4-2,8 3-1,-9-5-1,-1 7 2,10-2 1,-9 2 1,9-2-1,0 1-4,-9 0 0,9-7-3,0 8-2,-10-6-2,10-1 1,0 1 1,0-6-3,0 1 1,0 5 0,10-5 0,-10-1 1,9-5-2,-9 6 1,9-6 0,1 2-1,-1-4 0,-9 4 0,8-7-2,2 1-1,-1 0 1,0-3-1,0 3-4,1-6-7,-10 1-14,8-1-18,-8 0-22,9-5-21,-9 0-23,10 0-24,-10 0-23,0-5-33,0 0-15,0-6 4,0 0 17</inkml:trace>
          <inkml:trace contextRef="#ctx0" brushRef="#br1" timeOffset="1.4695E9">19761 1288 49,'-9'-5'151,"9"5"-31,-10-6-38,10 6-25,0-5-19,0 5-16,10-4-22,-10 4-27,9 0-38,0 0-46,-9 0-24,10 0-14</inkml:trace>
        </inkml:traceGroup>
        <inkml:traceGroup>
          <inkml:annotationXML>
            <emma:emma xmlns:emma="http://www.w3.org/2003/04/emma" version="1.0">
              <emma:interpretation id="{50078EF0-4B56-4189-8486-96797B4A1C26}" emma:medium="tactile" emma:mode="ink">
                <msink:context xmlns:msink="http://schemas.microsoft.com/ink/2010/main" type="inkWord" rotatedBoundingBox="25055,9425 27790,9217 27904,10719 25170,10928"/>
              </emma:interpretation>
              <emma:one-of disjunction-type="recognition" id="oneOf9">
                <emma:interpretation id="interp42" emma:lang="en-US" emma:confidence="0.5">
                  <emma:literal>start</emma:literal>
                </emma:interpretation>
                <emma:interpretation id="interp43" emma:lang="en-US" emma:confidence="0">
                  <emma:literal>Start</emma:literal>
                </emma:interpretation>
                <emma:interpretation id="interp44" emma:lang="en-US" emma:confidence="0">
                  <emma:literal>starts</emma:literal>
                </emma:interpretation>
                <emma:interpretation id="interp45" emma:lang="en-US" emma:confidence="0">
                  <emma:literal>Stuart</emma:literal>
                </emma:interpretation>
                <emma:interpretation id="interp46" emma:lang="en-US" emma:confidence="0">
                  <emma:literal>Stat</emma:literal>
                </emma:interpretation>
              </emma:one-of>
            </emma:emma>
          </inkml:annotationXML>
          <inkml:trace contextRef="#ctx0" brushRef="#br1" timeOffset="1.4695E9">21744 1800 56,'0'4'123,"-9"-4"-8,9 5-10,-9 2-14,9-7-16,-8 4-12,8-4-9,-10 5-7,10-5-6,0 0-5,0 5-3,0-5-5,-9 5-3,9-5-2,0 0-1,0 0-3,0 5 1,0-5 2,0 0 2,9 0 2,-9 4 0,0-4 2,10 0-3,-2 0-2,1 0-3,0-4-1,1 4-3,7-5-2,-7 0 1,8 0 0,1-4 3,0-3 3,-2 1 5,2 2 2,-2-6 1,2-2-1,0-2-4,-2 3-4,-8-10-6,10 1-4,0-1-3,-2-4-1,-7-1-2,8-6-3,-10 7 0,3-5 0,-3-2 3,1 6 3,-9 5 4,0 1 3,0 4 1,0 5 0,-9-4-3,9 10-4,-8-1-4,-3 1-2,3 5-1,-10 5-1,8 0 0,2 0 0,-11 5 0,10 0 0,-10 6 0,10-1-2,-8 5 1,7 1 1,1-6 0,0 6 0,-1 3 1,2-2 2,-1-2-2,9 0 0,-10 0-1,10 6 1,0-6-1,0 1 0,0-1 2,0 1-1,0-2 0,10-3 0,-10 5-1,9-5 1,-1-1 0,2 4-1,-1-3 0,10-1 0,-10-1-1,-1 2 1,11 1 0,-10-3-1,0 2 4,10-1 1,-11-5 2,11 5 0,-10 0 1,10 1 1,-11-1-2,1 1 0,10-2 1,-10-3 0,1 4-1,-2 1-1,1-1 1,0 0 1,1 1 0,-1 5 0,-9-7 3,8 1 1,-8 6 2,0-6-1,0 0 0,0 6 1,0-1 0,0-6 1,0 8-3,0-7 0,-8 6-2,8-1-1,-9-5-2,-1 5-1,10-4 0,-9 5-1,0-7 1,1 1-1,-2 1 1,-8-1 3,8 1 5,1-5 2,1 4 4,-11-6 4,10-4 2,-10 5 2,11 0-2,-11-5-1,10 0-2,0 0-2,-10 0-2,11-5-4,-11 5-2,10-5-1,0 5-3,-1-4-3,2-6-3,-1 4-9,9 1-27,-10-6-35,10 1-48,0-6-51,0 7-49,10-2-52,-1-5-42,-1 1-6,2-1 26,-1 7 40</inkml:trace>
          <inkml:trace contextRef="#ctx0" brushRef="#br1" timeOffset="1.4695E9">22175 1979 26,'8'11'113,"-8"-2"-17,9 2-15,1-7-12,-1 3-11,0-2-5,-1-5-7,2 0-1,8 0-5,-8 0-4,-1-5-5,-1 5-4,3-11-3,-3 6-6,1-1-2,0-3-4,1-8-1,-2 7-3,1-4-3,1-7-2,-1 1-1,0-1-1,1 1-1,-1-12 0,-1 6 1,1-10-1,-9 1-1,10-5 1,-1-8 1,0 2-3,-9-6 0,10-4 0,-2 5-1,1-5 2,1-2-2,-10 2 2,9 0 1,0 5 1,1-1 0,-10 1 0,9-1 1,-9 7 1,8 4 0,-8 4 4,9 0 0,-9 2 6,0 9 0,10 0 0,-10 7 0,0 2-2,0 2-4,0-1-2,0 11-2,0-6 2,0 11 2,0-4 6,0 8 7,0 3 5,0 2 7,-10 7 6,10-1 3,-9 6 1,1 5-1,8 6-2,-9-2 0,-1 0-2,1 5-4,0 2-1,9 0-3,-10-2-2,10 6-3,-9 0-4,9 1 0,-8-7 0,8 6 2,0 2 4,-10-3 5,10 1 5,0 0 3,0 0 0,0 0-1,0-5-7,0-1-6,0 3-6,0-8-6,10 1-6,-10-1-2,8-3-3,-8-2 1,9 1-1,1-6-1,-10-5 2,18 1 0,-8-1-2,-10 1 2,17-6-2,-8-5-1,1 4-4,-1-2-4,0-7-19,1 6-22,-2-6-28,11-6-31,-10 6-28,0-7-22,-1-2-18,2-1-15,-1 1-20,0-7-13,1 0 9,-10-5 17</inkml:trace>
          <inkml:trace contextRef="#ctx0" brushRef="#br1" timeOffset="1.4695E9">22347 1327 75,'-9'0'93,"9"-6"-9,0 6-8,0 0-9,0 0-7,0-5-8,0 5-6,0 0-4,9 0-9,-9-5-5,10 5-4,8 0-4,-8-4-6,-1 4-3,8 0-3,2 0-2,0-6-3,-2 6-3,11 0 0,-9 0-4,8 0-10,1 0-19,-11-5-22,11 5-28,-10 0-35,10 0-33,0-5-9</inkml:trace>
          <inkml:trace contextRef="#ctx0" brushRef="#br1" timeOffset="1.4695E9">23052 1296 37,'0'-5'95,"9"5"-9,-9-5-7,0 5-9,0-6-9,-9 6-6,9 0-6,0-5-4,-10 5-3,1 0 0,1 0-1,-3 0 0,3 5-1,-11-5 0,10 6-2,-8-1-1,-2 5-3,10-4 0,-18 8 2,16 2 2,-15 0 1,8 3 6,-1 2 3,1 5 4,-1 0 0,2 6 2,-2-8-3,10 6-4,-9 2-7,9-2-7,-1-4-8,1 5-8,0 0-5,9-5-5,0 0-1,0-7-3,0 2-1,9-1 0,-9-4-2,9 0 2,1-6-2,-1 6 0,9-10-1,-9-2-1,0 2 2,10-2-3,-2-4 3,-7-4 0,8-2-2,1 2 2,-1-2-1,-9-5-1,8-4-2,2 6 2,0-7 1,-10-5-1,10 5 1,-11-9-1,10 4 2,1-5-1,-11 1-1,3-7 2,6 8 0,-7-7-1,-1 4 0,8-4 0,-7 6 0,-1 6 0,-9-8 1,9 6 0,1 1 1,-1 4-1,-9 6 5,0-6-2,8 11 1,-8-4 2,0 4 1,0-1 3,11 1 1,-11-1 9,0 6 11,-11 0 6,11 6 10,0-1 4,0 1 6,-8 4 1,8-1-5,-9 7-4,9 0-8,0 4-6,-10 1-9,10-1-7,0 6-7,0 0-3,0-1-2,0 1 0,0-1-2,10-3-2,-10 2 0,9 2-1,-1-5 0,-8 5-1,11-5 1,-3-1-1,1-5 1,0 6-2,1-5 0,-2 0 0,11-7 2,-10 1-1,0-5-1,1 6 1,7-11 1,-7 6-2,8-6 1,-9 0 0,9 0 1,-9-6-1,10-1 1,-10-2 0,10-1-2,-11 1 0,1-7-1,1 0-2,-1-5-2,0 6 1,1-11 0,-10 2 0,8-3 1,1-4 2,-9 1 1,10-1-1,-10 0 1,0 0-1,9 0 0,-9 5-1,-9 0 0,9 1 1,0 5-2,-10-2 1,10 8 1,-9 3 1,1 0 0,-2 1-2,1 5 1,0-4-1,-10 9 0,11-6 1,-1 6-3,-1 0 2,1 6-2,0-2 1,-1 1 1,1 0-2,9 1 3,-8-2 0,8 2-2,0-1 0,0 1-2,0-1-1,8-5-2,-8 5-1,9-1 0,1-4-3,-1 5-2,0-5 1,1 0-2,7 0-3,-8 0-1,1-5-1,8 5-1,0-4-2,1-1 2,-10 0 3,8-1 3,2 1 3,0-5 4,-10 4 4,10 1 2,-2-4 1,-8 3 0,10 1 0,-11-5 1,2 4-1,-1 1 0,0 0 1,1 0 2,-1 0-1,-9 5 0,8-4-1,-8 4-1,9 0 1,-9 0-2,0 4 1,0-4 1,0 10 1,0-5 0,0 6 1,0 4 1,0 0 1,0 0 3,0 7 0,0-3 1,-9 2 5,9 5 6,0-5 3,0 5 4,0-1 3,0 1-2,9-1-3,-9 2-6,0-3-4,10-3-5,-10 5-5,9-6 0,-9 1-2,9-1 0,1 1 0,-10-5-2,9-2 1,-9-3-1,8 5 1,2-6 0,-1 1-1,0-7 0,10 8 1,-11-12-1,1 4 0,10-4 0,-10 0 0,9 0 2,-9 0 0,10-4-1,-10-3 0,-1 2 0,11-6-2,-10 2-2,1-2-3,-1-4 2,10 5-2,-11-10-2,1 4-2,0-9-3,1 4-2,-1-5-2,-1-4-1,3-1-1,-3 0 3,11-5 2,-10 1 5,-1-8 2,11 2 2,-10 1 4,10-12 1,-2 7 1,-7-8-1,8 1-1,1 2 1,-2-7 0,2 5 0,0-4-3,-2 0 2,-8-1 1,10 5-2,-10 1 2,9 5 0,-9 0 3,1 9-1,-1 2 0,0 3-1,-1 8 1,-8 2-2,10 3-1,-10 3 0,0 5 1,9 0 0,-9 2 0,0 9 0,0 0 0,-9 6 0,9 3 0,-10 7 1,2 10 2,-1-1 4,0 5 5,-1 2 7,-7 9 4,7 1 0,-8-2 0,-1 1-2,11 10-6,-11-4-4,1-2-5,-1 3-2,1 3 1,9-4-3,-9 4 2,8-5-2,2-6 1,-1 6-1,-1 1-1,1-6-1,0 0 1,9-4-1,0-2 2,-10 1-1,10-5-2,0-5-1,10 0-5,-10-1-14,0-4-11,9-7-16,0 2-19,1 0-24,-1-6-25,-1-5-15,2 6-14,-1-7-10,0-4-9,10 0-5,-19 0-8,17 0-15,-17-4-13,10-7 7,-1 6 16</inkml:trace>
          <inkml:trace contextRef="#ctx0" brushRef="#br1" timeOffset="1.4695E9">23956 1189 135,'-9'0'123,"9"-6"-17,-9 6-12,9 0-9,0 0-12,0 0-8,0 0-6,0 0-7,0 0-3,0 0-5,0 0-5,9 0-7,0 0-7,1 0-6,-1 0-7,10 0-3,-11 0-5,11 0-2,7 0-3,-7 0-3,0 0-4,8-5-12,-9 5-14,1 0-15,-2-6-15,2 6-16,0-4-13,-2 4-10,2-6-9,-10 6-11,0-5-16,1 5-1</inkml:trace>
        </inkml:traceGroup>
        <inkml:traceGroup>
          <inkml:annotationXML>
            <emma:emma xmlns:emma="http://www.w3.org/2003/04/emma" version="1.0">
              <emma:interpretation id="{9B09C41C-9602-4E59-BC15-CD47FA4384C7}" emma:medium="tactile" emma:mode="ink">
                <msink:context xmlns:msink="http://schemas.microsoft.com/ink/2010/main" type="inkWord" rotatedBoundingBox="28653,9319 31571,9097 31654,10188 28736,10411"/>
              </emma:interpretation>
              <emma:one-of disjunction-type="recognition" id="oneOf10">
                <emma:interpretation id="interp47" emma:lang="en-US" emma:confidence="0.5">
                  <emma:literal>then</emma:literal>
                </emma:interpretation>
                <emma:interpretation id="interp48" emma:lang="en-US" emma:confidence="0">
                  <emma:literal>than</emma:literal>
                </emma:interpretation>
                <emma:interpretation id="interp49" emma:lang="en-US" emma:confidence="0">
                  <emma:literal>thein</emma:literal>
                </emma:interpretation>
                <emma:interpretation id="interp50" emma:lang="en-US" emma:confidence="0">
                  <emma:literal>thin</emma:literal>
                </emma:interpretation>
                <emma:interpretation id="interp51" emma:lang="en-US" emma:confidence="0">
                  <emma:literal>thon</emma:literal>
                </emma:interpretation>
              </emma:one-of>
            </emma:emma>
          </inkml:annotationXML>
          <inkml:trace contextRef="#ctx0" brushRef="#br1" timeOffset="1.46961E9">25282 1528 148,'0'0'184,"0"3"-20,0-3-56,0 0-33,0 0-19,0 6-8,0-6-7,0 0-4,0 5-2,8 1 5,-8-2 3,0-4 5,10 6 7,-10-1 11,0 1 10,9-3 7,-9 4 7,9-7 6,-9 4 3,10 1-3,-10-5-5,9 5-11,-1-5-10,-8 6-11,11-6-10,-3 0-9,10 0-10,-8-6-8,-1 6-5,9-5-7,0-4-1,-8 2-3,7-2-1,2-2-1,-1-4-2,-8-1-1,7 2 1,2-7-1,-2 1 0,-6-6-1,6-5 0,2 0-1,-10 1-3,9-11 1,-9-1 1,10-4 0,-10-5-3,-1-1 0,3 1 3,6-5-3,-7-2 0,-1 2-1,0 0 1,-1 5 1,2 4-1,-1 0 0,0 12 2,1-1-1,-10 10 4,9 0-1,-9 0 1,0 11-1,0-1-1,8 7 1,-8-2-1,0 0-1,0 6 0,0 0 2,0 5-1,0 0 0,-8 5 2,8 6 2,-9 0 0,9 3 2,-10 8 1,10 3 1,-9 2 0,0 3-2,-1 0-1,2 5-2,8 2-1,-9 4 0,0-1 0,-1 3 0,10-2 0,-9 1 1,1-1 0,-3 0-1,11-1 2,-8 1 0,8-4 0,-9 4 0,9-6-1,0-4 0,0 0-1,9 0-2,-9-6 0,8 2 0,3-8 1,-3 3-3,11-7 2,-1 0 0,-10-5 2,20-5-2,-9 1 2,-1-1 1,0-10-1,9 5 0,-8-11-1,9 6 1,-1-10-1,0-1 1,0-5-1,1 2 0,-1-7-2,1 0-1,-1-10-3,1 5-9,-1-11-9,1 7-6,-11-12-7,11 2-2,0-7 1,-1 1 2,-8 0 8,7-1 4,-7 2 4,0 2 3,-2 2 3,-7 5 1,8-1 1,-10 12 3,3-1 2,-11 0 0,8 11 3,-8 0-1,0 3 4,9 3-1,-9 4 1,0-6 1,0 11-1,0-1 1,0 1-1,0-1 0,-9 6 1,9 6-2,0-1 2,-8 1 1,8 4 0,-11 4 3,11 2-1,0 0-1,-8 4 1,8 2 1,-9 3-1,9 2-1,-9-3 1,9 6 0,-10 2-1,1 0-1,9-3 0,-8 2 0,-2 4 1,10-3 0,-9 4 1,0-1 1,-1-3-1,-7 3 2,8 3-1,-1-3-1,1-5-1,0 6 0,-1-5-1,2 0 0,-1 0 0,-1-4 0,1-1 1,0-2-1,1 3 1,-3-7-1,11-5 1,-8 1 1,8-2 1,0 3-3,-9-7 0,9-5 0,0 0 0,0 5 0,0-10-1,0 5 1,0-5-1,0 0 0,9-5-1,-9 5 1,0-10-1,8 5-2,3-6 1,-11 1-3,8-6 2,10 2-3,-8-2-4,-1 0-3,-1-4-4,11 5 0,-10-11-3,10 5 1,-2 1 3,2-1 4,-10 1 4,9-1 3,1 1 2,-10-1-1,8 6 3,-6 0 0,6-1-1,2 0 2,-10 1 1,9 5-2,0-6 0,-8 6 0,7-1 2,-6 1-1,6-1 0,-7 8 1,-1-8 0,0 5 1,1 2-1,-2-2-1,1 1 1,-9 5-2,9-6 1,-9 6-1,10 0 1,-10 0 1,9 0 0,-9 0 0,0 0 0,8 6 0,-8-6 0,0 5 0,0-5 0,0 6 0,10 4 0,-10-5 0,0 4 0,0 2 0,-10-1 0,10 7 0,0-4 2,0 4-1,-8-2-1,8 1 0,0 4 1,-9-4-1,-1 5-1,10-2 1,0 3 0,-9-7 0,9 5 1,-9 1 0,9-2 0,-8 3 0,8-1 0,0 0 1,0-7-1,8 2-1,-8 0 0,0-2-1,9 2-1,0-6 1,1 1 0,-1-2 1,-1 2 0,2-6 1,8 0-1,-8-5 1,7 0 1,2 0-2,-1 0-1,1 0-3,-1-5-4,0 0-9,1-6-9,8 2-9,-9-2-9,1-4-6,-2-1-3,2-4 1,0-1 3,-11 1 3,11-6 7,-1 0 5,-10 7 8,11-13 5,-10 6 5,1 0 7,-10 1 4,9 5 5,-1-1 0,-8 1 0,11 4 2,-11 1 0,0 5 0,0 0-1,0-1 0,0 5 2,0 1-2,-11 0 0,11 5-1,0 0 0,0 0 0,-8 5 0,8-5 1,0 5-1,0 1 0,-9-1 1,9 1 0,0-2-1,0 5 1,0-2 0,9-3 1,-9 7-2,0-6 1,0 0 1,8 1-2,-8-1 0,11 0-1,-3-5 1,-8 4 0,9-4 0,0 0 2,1 0 0,-1-4-1,-9-1 0,8 5 0,2-5 0,-1-6 0,0 6 0,-9-6 1,10 0-1,-10 2 1,9-1-1,-9-1-1,8-3 0,-8 4 0,0-7-2,0 7 1,0-1 1,0 1 1,0-6 0,0 12 1,0-6 0,-8 5-1,8 0-2,-9-1 0,9 1 0,-10 5-2,1 0 2,0 0 1,9 5-1,-10-5 1,2 6-1,-1 4 1,-1-5 0,1 4 0,-8 3 0,6-1 0,3 3 1,-1-4 1,-1 7 1,1-3 0,0 7-1,-1-5 1,2-2 0,-1 7 0,9-5-1,-9 4 1,9-4 0,0 5 0,0-7 1,0 2-2,0 5-1,9-7 0,-9 2-1,9 0-1,-1-1-1,2-5-1,-1 6 2,0-6-1,10 1 1,-11-1 1,11-5-1,-1 1 1,1 3-1,-1-4-1,10-5-3,-11 6-4,11-6-2,-9 0-4,8-6-3,-9 1-1,9-4 2,-8 3 1,-1-9-1,9 4-1,-8-4-3,-2-2-3,2-2-2,0-2 0,-1 1 0,-8-1 5,7-4 3,2-2 6,-2 3 3,-7-8 2,-1 7 3,10-1 2,-10 1 1,-1-2 0,1 6 2,1 2 0,-10-2 0,9 5 1,-9 5 0,9-2 2,-9 2 0,0 5 1,10 1 2,-10 0 0,0 0 2,0-1 3,0 6 4,0 0 6,0 6 4,0-1 4,0 0 2,0 6 2,0 0-3,0 2-2,0-2-4,-10 5-4,10 5-2,0-5-3,-9-2-1,9 7-3,-9-1-2,9-4 1,-10 5-3,10-1 0,0 1-2,-9-1-1,9 1-2,0-6 1,-8 6-1,8-1 0,-9 1 0,9-1 1,0-5-1,-10 2 0,10-4-2,0 4 0,0-7 0,0 0 1,-9-4 1,9 4-1,0-5 0,0-5 0,0 6 0,0-6-1,0 0-2,0 0-1,0-6 0,0 1 1,9 0-1,-9 0-4,10-6-1,-10-4-4,9 4-7,-9-4-7,8 0-6,1-6-5,1 6-2,-1-11 1,10 6 3,-10-1 5,9-5 3,-9 6 5,9-6 3,-8 4 5,7 3 0,2-2 3,-10 1 4,10-1 1,-2 0 3,2 1 1,-11 5 1,11-1-1,0 0 0,-1-4-1,-10 10 2,11-4-1,0 3-1,-10 1 0,-1-1 1,11 0 0,-10 6-2,1 1 1,-1-2 1,0 6 1,-1 0 0,-8 0 1,10 0 3,-10 0-2,9 0 3,-9 6 0,9-2-2,-9 1 3,0 6 0,0 0 1,0-1 0,0 1 0,0 3 3,-9 2 3,9-2 0,-9 2 2,9 5 2,-10-7 2,2 9 1,8-9 0,-9 7 0,9-1-1,-9 1-1,9-2 0,-10 3-1,10-6 0,-9 4-2,9 1-1,0-6-3,-8 6-2,8-7-2,0 7-2,0-4 0,0-3-3,0 2 2,0-5-1,8 2 1,-8 0-1,9-4 2,1-4-1,-1 5 0,0-4 0,9-6-1,-9 5 1,10-5-3,-2 0-1,2 0 0,-1-5 1,0 5-2,1-6 1,-10-4-4,10 5-14,-2-4-28,-8-4-37,1 0-58,8 2-61,-8-10-29,-10 6-1,8-6 18</inkml:trace>
          <inkml:trace contextRef="#ctx0" brushRef="#br1" timeOffset="1.46961E9">25447 987 82,'0'0'177,"9"-5"-21,-9 5-22,8 0-19,-8-4-17,0 4-11,9 0-7,-9 0-8,10-7-7,-1 7-3,0 0 5,1-3 1,7 3-2,-7-6-1,8 1-4,1-1-9,8 2-11,1-2-11,-2 1-11,1-1-16,1 3-29,0-4-44,-1 3-50,1-1-57,-1-2-62,9 3-41,-17-1-2,9 0 28</inkml:trace>
        </inkml:traceGroup>
      </inkml:traceGroup>
      <inkml:traceGroup>
        <inkml:annotationXML>
          <emma:emma xmlns:emma="http://www.w3.org/2003/04/emma" version="1.0">
            <emma:interpretation id="{05F92B92-77A8-4270-92F9-50AE5B81948B}" emma:medium="tactile" emma:mode="ink">
              <msink:context xmlns:msink="http://schemas.microsoft.com/ink/2010/main" type="line" rotatedBoundingBox="4264,12734 30974,11050 31092,12924 4382,14608"/>
            </emma:interpretation>
          </emma:emma>
        </inkml:annotationXML>
        <inkml:traceGroup>
          <inkml:annotationXML>
            <emma:emma xmlns:emma="http://www.w3.org/2003/04/emma" version="1.0">
              <emma:interpretation id="{0BFE16E8-92CB-42D9-8C93-BFDE5E4510F7}" emma:medium="tactile" emma:mode="ink">
                <msink:context xmlns:msink="http://schemas.microsoft.com/ink/2010/main" type="inkWord" rotatedBoundingBox="4264,12747 7384,12550 7466,13840 4346,14036"/>
              </emma:interpretation>
              <emma:one-of disjunction-type="recognition" id="oneOf11">
                <emma:interpretation id="interp52" emma:lang="en-US" emma:confidence="0.5">
                  <emma:literal>Globe</emma:literal>
                </emma:interpretation>
                <emma:interpretation id="interp53" emma:lang="en-US" emma:confidence="0">
                  <emma:literal>Grobler</emma:literal>
                </emma:interpretation>
                <emma:interpretation id="interp54" emma:lang="en-US" emma:confidence="0">
                  <emma:literal>Globule</emma:literal>
                </emma:interpretation>
                <emma:interpretation id="interp55" emma:lang="en-US" emma:confidence="0">
                  <emma:literal>Goblet</emma:literal>
                </emma:interpretation>
                <emma:interpretation id="interp56" emma:lang="en-US" emma:confidence="0">
                  <emma:literal>Globules</emma:literal>
                </emma:interpretation>
              </emma:one-of>
            </emma:emma>
          </inkml:annotationXML>
          <inkml:trace contextRef="#ctx0" brushRef="#br1" timeOffset="1.46963E9">1297 4368 48,'0'0'55,"10"0"1,-10 0-4,0 0 0,9 0-4,-9 0-2,0 0-4,0 0-5,0 0-4,0 0-6,0 0-3,0 0-1,0 0-3,0 0-1,0 0 1,0 0-3,9 0 1,-9 0 1,0 0 1,0-5 1,0 5 3,0 0 3,0 0 2,0-4 3,0 4-1,10-5-1,-10 5 0,0-5-4,0 5-2,0-6-4,0 6-3,0-5-1,0 0-1,0 0-2,0 5-2,-10-6-1,10 1 0,0-1-1,0 3-3,-9-4-1,9 4 2,-9-3-1,9-5 0,-10 6 1,10 0 3,-9 0 1,9-4 1,-8 2 2,-2 3-1,1-2 0,9 2-2,-9-2-1,1 1-3,-3-1-2,3 1 1,-1 5-1,-1-5 0,1 1 0,-10 4 2,11-6-1,-1 6 0,0 0 1,-1 0 1,1-6-1,1 6-1,-3 0 0,3 6 0,-1-6-2,-1 0-1,1 6-1,-8-2 0,7 1 1,1 6-2,-10 0 1,10 3 1,-10-4-1,11 6-1,-10 0 0,8 3-1,2-2-1,-11 4 0,10-2 1,0 2-1,-1 6 1,1-8 1,1 7 2,8 0 1,-9 6 0,-1-6 4,10-2 1,0 7 1,0 0 1,0-6 1,0 7-2,0 3-3,0-3 0,0-2-1,10 2-2,-1-2-1,-9 0 0,8 1 1,1 0-4,1-5 0,8-1 2,-8 2-1,-1-3 1,9-3 0,-9-1 0,8-4 0,2 5-2,-10-7 1,10 3 0,0-7 0,-2 0-1,2 1 1,-10-1 0,10-4-1,-2-3 2,-7 5 0,8-5 0,-10-3 2,11 0 0,-10 0 1,10 0-1,-11-3-2,11 3-1,-10-8 0,0-1 1,1 4 0,-2-5-1,1-1 0,10-4 0,-10 5 1,-9-6-1,10 1-2,-1-1 1,-9-4 0,8-6 0,-8 6-1,0-6-1,0 1 1,0-2-2,9 3 2,-9-8 1,0 7-1,-9 4 2,9 0 1,0 1 1,0-1-2,0 6-1,-8 0 0,8-1-1,-9 0-1,-1 7-2,10-3 2,-9 1 0,9 8-2,-9-7-1,-1 4-2,10 6-2,-9-5 1,9 5 0,-8-6 2,8 6-1,-10 0 1,10 0 2,-9 0-1,9 6-1,0-6-1,0 5 2,0-5 3,0 6-2,0-6 1,0 4-1,0-4 0,0 6-2,0-6-2,9 0 1,-9 0 0,10 3 1,-10-3 0,8 0 0,1-3-1,1 3-1,8 0-3,-8-6-4,-1 2-1,-1-2-1,11 1 0,-10-1 2,10 1 1,-11 0 5,11-6-1,-10 8 5,10-3 1,-10-5 1,8 11 2,-7-10 1,-1 5 0,0 5-2,1-5 0,-2 1 0,1 4-1,-9 0 2,10 0 1,-10 0-2,9 0 2,0 4-1,-9-4 1,0 5-2,0 6 1,8-7 2,-8 7 0,0-2 0,0 2 0,0 5 0,0-5 0,-8 2-1,8 4 1,0-2-1,0-4 0,0 10 0,0-6-1,0 0 1,0 1 0,0 0 0,0 4 0,0-5 2,0 5 0,0-4-1,0-1 0,0 1-1,8 0 1,-8-2-1,0-3 0,0 5 0,10-5 0,-10-2 0,9 1 0,0-5 0,-9 1-1,10 4 1,-1-6 1,-1 2 0,3-6 1,-3 4 0,1-4-1,0 0 0,-9 0 0,10 0-1,7-4 0,-17 4 0,10-6 1,-1 2-1,0-1 0,1 0 0,-10-6 2,9 1 0,-1 1-1,1-2-1,-9 0 1,0-5 0,10-4-1,-10-1-2,9 1-1,-9 0 3,9-11-1,-9 4 0,10-3 0,-10-7 2,9 2 2,-9-1-3,8-5-1,-8 6 1,10-7 1,-1 1-2,-9-2-2,9 8 2,-9-5 1,8 4-2,-8 5 0,11 1 1,-11-2 0,8 6 0,-8 5 1,0 1 0,0-1 0,9 6 1,-9-1 0,0 7-1,0-1 1,0 4-1,0-4-3,0 5 3,0-1-2,0 1 2,0 5-1,0-6-1,0 6 2,0 6-1,0-1 0,0 1 0,0-1-2,0 5 3,0 1 0,0 3 1,0 2 0,0 5 1,0 0 0,-9-1 1,9 5-2,0 1-1,0-1 1,0 2-1,-8 4 2,8-1-2,0 1 1,0 6-1,0-7 2,0 5 0,0-3-2,0 3 1,0-4-1,0 0 0,0 6-1,0-11 1,8 3-1,-8 3 1,9-6 1,-9-1-1,10-4 3,-1 4-2,0-4 0,1-6 1,-2 6-3,10-6 1,-8 1 0,-1-6 0,10 0-1,-11 0 0,11 1 1,-10-6 0,8 0 1,-7 1 0,-1-6 0,10 0-1,-10 0 0,10 0 1,-11-6-1,1 1 1,0-5 0,1 1 1,7-2-1,-7 0 0,-1-5-1,0-4 0,1 3 0,-1-2 0,-1-6 0,2-2 0,-10-4 0,9 6-2,0-5 1,0-2 0,1 0 1,-10 8 0,8-3-1,1 7 1,-9-4 0,10 8 3,-10 0-1,0 1 5,0 4 4,9 1 1,-9 4 3,0 3 0,0-8-1,0 11-3,0-6-3,-9 6-1,9 6-2,0-6-5,0 5 0,-10 1 0,10 3 0,-9 1 1,9 1-1,-8 4 0,-2 1 1,10 0 2,-9-2-1,0 7-2,9-1-1,-9 1 0,9-2 0,0 8 0,-10-6-1,10 6 1,0-8 1,0 2 1,0-1-1,0 1 0,0 0 2,0-7 0,0 3 0,10-4-2,-10 4 1,0-2-1,9-4-1,0-1 1,-9 1-2,9 0-2,1-8 2,-2 8 1,1-6 1,1-5-1,8 5 1,-8 1 0,7-6-1,-8 0 0,10 0-1,-10 0 2,9-6 0,1 1 0,-10 5 0,8-5 1,-7-6 0,8 8 1,-8-8-2,-1 0 1,-1-5 1,3 6-2,-3-4 0,1-3 0,0 2 1,-9-6-1,10 1 0,-10-1 1,0 0 2,0 1-3,9 0 2,-9-1 0,0-5-1,-9 5 0,9 1-1,0-1 0,-10 0 0,1 1-2,9 5 2,-9-5 1,-10 4-2,11 1 1,-1 6-2,-10-8-5,10 8-7,-9-2-15,0 5-18,-1 1-19,1 0-20,9 5-19,-10 0-19,2 0-21,-2 5-19,10-5-15,0 5 1</inkml:trace>
          <inkml:trace contextRef="#ctx0" brushRef="#br1" timeOffset="1.46963E9">2733 3907 52,'0'0'150,"9"-6"-25,-9 6-31,0 6-19,0-1-9,0 0-3,0 9-4,0-3-7,0 10-5,0-1-3,0 6-2,0 5-2,0 0-1,-9-1 0,9 7-1,-10-1-3,10-1 0,-9 2-1,1-2-1,8 6-3,-11 0-3,11-5-4,-8 5-6,-1 0-5,9 0-5,-9 1-4,-1-6 0,10 4-2,-8 2 2,8-6-1,0 1 1,-9-2 0,9 1-1,0-4 1,-10-8-2,10 6 0,0-7 0,0 2-1,0-9 1,-9-2-1,9 2 1,0-5 2,0-1-1,0 0 2,0-6-1,0 2 1,0-6-2,0 0 0,0 0-1,9-6 0,-9 2-1,0-6-3,0 0 1,10-6-4,-10 2-1,0-8-3,9-4-2,-1 6-2,2-6-3,-10-6-1,9 8-2,8-7 3,-6 5-1,-3 1 4,1-7 3,1 7 2,8-1 1,-8 1 1,-2 4 1,1 0 1,0 1 1,10-1 3,-11 6 0,3-2 1,-3 7 0,1-4-1,1 3-2,-1 1 1,0 4 0,1 3 1,-2-8 0,1 5 0,0 6 1,1-4 0,-1-2-1,-1 6 1,3-5 0,-3 5-2,1 0 2,1 0 0,-10 5 1,9 1 0,-1-2 2,1 2 1,-9 5-3,10-2 2,-10 1-1,9 1-1,-9 3 1,0 2-1,9 0 3,-9-1 2,-9 5 0,9 1 2,0 6 0,-9-8 1,9 7 1,-10 0-1,1 0 0,1-1 1,8 1-1,-9-1-2,-1-4 0,1 6-1,1-8-2,-3 3 0,-6-2 0,7-4 0,1-2 2,0 2-1,1-1 1,-11-5-1,10 1 0,-10-1 0,11 1-2,-11-2 0,10-3-1,-1-2-1,-8 2 1,10-6 0,-2 0-3,1 0-5,0 0-9,-1 0-13,1-6-19,1 2-23,8-2-22,-11-3-26,11 4-30,0-6-40,-8 1-16,8 1 4</inkml:trace>
          <inkml:trace contextRef="#ctx0" brushRef="#br1" timeOffset="1.46966E9">3116 5017 42,'0'0'44,"10"0"1,-10 0 0,9 0 0,-9 0 0,9 0 0,1 0 0,-10-6 0,9 6 1,-1-5 0,-8 0 0,9 0 0,1-1-1,-10 3-3,9-8-1,0 5-2,-9-4-1,10-1-4,-10 1-2,8 0-4,1-7-4,1 4-5,-10-4-5,9-4-3,-9 1 0,9-1-1,-1 2-3,-8-12 0,10 0-1,-1 0-1,-9-5-2,9 1-3,-9-2 0,10-4 0,-10 1-2,9-9 0,-9 9 0,8-6 1,-8 0 0,11 0 1,-11 4 0,0-3 1,8 3-1,-8 1 0,0 6 0,0-2 0,9 2 0,-9 3 0,0 2 0,0-2 0,0 7 1,0 4-1,0 2 2,0 2 0,0 2 2,0 4 0,0 1 1,0 1 1,-9 4-1,9-1 0,0 6-3,0 0 0,0 0 0,-8 6 0,8-1 0,0-1 2,-11 7-3,11-1 1,0 0 1,-8 6-1,8-5 2,0 8 0,-9-3 3,9 5 2,0-2 1,0 3 1,-10 4 0,10 4-2,0 1 0,-9 0-2,9 5-1,-9-1-2,9 1 0,0 0-1,0 0 0,0 6-2,0-6-1,0-1 0,0-3 0,0 3-2,0 2 1,9-2 0,-9-5 1,9 2 0,-9-7 1,10 2-1,-10-3 3,9-3 0,-1-4 1,3 3-1,-3-4-1,1-7 2,10 2-2,-10-2 1,-1-3-1,2 0-1,8-2 1,-8-4-1,7 0 1,-8 0 0,10-4-1,-10 4 0,10-12 0,-11 8 0,11-12-1,-10 7 0,1-3-1,-1-2 2,-1-7-1,1 1 0,1-1 0,-10 0-1,9-4 0,0-1 0,1 4 0,-10-2 1,8-3 0,-8 7 0,9-6 0,-9 7 0,10 2 0,-10 2 1,0-1 0,0 7-1,9-1 1,-9 4-1,0 1-2,0 0 0,0 0 0,0 5 3,0 0-1,0 5 1,0 0-1,0 0 1,0 1-1,0-1 0,0 4-1,0-4 1,0 6 1,0-1 0,0 0 0,9 1 0,-9-1 0,8 0-1,3 0 1,-11 1-1,8-5 0,1 4 1,1-7 0,-1 5 0,0-5 0,1 3 0,-2-6-1,1 5 1,0-5 2,1 0-2,7 0 1,-6-5 1,-3-1-1,1 3-1,1-5-1,-1 5 0,-1-7 0,1-1 1,1-5 1,-1 6 0,0-5 0,-9-1 2,10 2-3,-10-2 2,9-5-2,-9 5 2,0 2 0,0-2 0,0-5 2,0 7 0,0 3 2,0-5 0,0 5 0,-9 1 0,9 0 1,0 0 0,-10 5-1,10-1-1,-9 2-2,0 4 0,-1 0-2,1 0-2,1 4-1,-1 2 1,-1-1 0,-7 5 0,6-4 0,-6 3 0,7 7 0,-8-6 1,10 7-1,-11-3 0,10 7 0,-10-5 1,11 4 2,-3 1-3,-6 5 1,8-6-1,-1 1 0,1 3 0,9-3 0,-8 5 1,-2-5 1,10 3-2,-9 3 1,9-6-1,0 4 2,-9-4-2,9 4 0,0-4 2,9-2 1,-9 4 3,0-3 0,9-5 2,1 2 4,-2-3 2,1-4 4,1 1 5,-1-2 6,8-2 4,-6-4 0,6 3 2,2-6-1,0 0-3,-2 0-5,2 0-4,-2-6-3,2 3-4,0-4-2,-2-2-5,2 4-1,-1-6-5,-8 6-3,7-5-19,2-1-29,-10 1-37,10 0-37,-11 0-42,1 4-46,1-3-46,-1-3-10,0-2 16,-9 8 27</inkml:trace>
        </inkml:traceGroup>
        <inkml:traceGroup>
          <inkml:annotationXML>
            <emma:emma xmlns:emma="http://www.w3.org/2003/04/emma" version="1.0">
              <emma:interpretation id="{109D51FA-7E51-482B-A5C4-C181E138EF25}" emma:medium="tactile" emma:mode="ink">
                <msink:context xmlns:msink="http://schemas.microsoft.com/ink/2010/main" type="inkWord" rotatedBoundingBox="8094,12537 14106,12158 14179,13323 8167,13702"/>
              </emma:interpretation>
              <emma:one-of disjunction-type="recognition" id="oneOf12">
                <emma:interpretation id="interp57" emma:lang="en-US" emma:confidence="0.5">
                  <emma:literal>Environment</emma:literal>
                </emma:interpretation>
                <emma:interpretation id="interp58" emma:lang="en-US" emma:confidence="0">
                  <emma:literal>Environments</emma:literal>
                </emma:interpretation>
                <emma:interpretation id="interp59" emma:lang="en-US" emma:confidence="0">
                  <emma:literal>Environment's</emma:literal>
                </emma:interpretation>
                <emma:interpretation id="interp60" emma:lang="en-US" emma:confidence="0">
                  <emma:literal>Environmental</emma:literal>
                </emma:interpretation>
                <emma:interpretation id="interp61" emma:lang="en-US" emma:confidence="0">
                  <emma:literal>Environments'</emma:literal>
                </emma:interpretation>
              </emma:one-of>
            </emma:emma>
          </inkml:annotationXML>
          <inkml:trace contextRef="#ctx0" brushRef="#br1" timeOffset="1.46969E9">4954 3921 54,'0'0'68,"0"0"-9,0 0-7,0 0-2,-9 0-4,9 0-1,0 0-4,0 0-2,0 0-1,0 0 0,-10 0 0,10 0 2,0 0-3,0 0 0,0 0-3,-9 0-3,9 0-6,0 0-3,-8 0-2,8 0-5,0 5-3,-10-5-1,10 0-2,-9 5-2,9-5 0,-9 0-1,9 0-3,0 6 2,-9-1 1,9-5 0,-10 0 0,10 6 0,0-6 1,0 0-1,-8 0-1,8 5-2,0-5 0,0 0-1,0 0 3,0 0-1,0 0 5,0 0 4,0 0 7,8 0 4,2 0 0,-1 0 2,0 0 0,10 0-4,-2-5-5,2 5-5,0-6-1,7 6-2,1-5-2,1-1 1,0 6 2,-1-10 3,9 6 2,-8-1 3,0 0 2,-1-1-1,1 1-2,-1-5-2,-9 4-2,9 1-5,-8 0-2,-10 1-4,10-2-2,-11 2-5,1 4-13,1-6-23,-1 6-29,-9-5-34,0 5-38,0 0-50,0 0-33,0 0-2,-9 5 16</inkml:trace>
          <inkml:trace contextRef="#ctx0" brushRef="#br1" timeOffset="1.46969E9">4835 3988 23,'0'5'68,"0"-5"-8,0 0-8,0 6-6,0-6-5,0 0-4,0 0-2,0 0 1,0 5 1,0 0 2,0-5 0,0 6 0,0-6-3,0 4-2,0-4-4,0 5-3,0 1-2,0 0 0,0-2-1,0 1 0,0 0-3,0 5 1,0-4 2,0 5-1,0-1 0,0 4 3,0 2-2,-9 0 1,9-2-3,0 8-1,0-2-3,0 5-5,-10-3-2,10-1-1,0 3-3,-9 3 0,9-7-1,-8 6 0,8-1 0,-10 1 0,10-5-1,-9 4-1,9 2 2,-9-8 1,9 6 0,0 2 1,-9-7 3,9 7-1,0-3 0,-10-4-2,10 1 0,0 0-1,-8-5-1,8 4-1,0-4-1,-9-1 0,9 2 0,0-8-1,0 6-1,-10-4-1,10-2 0,0-2 1,0 2 0,0-4-1,0 1 0,-9-2 1,9 2-1,0-1 0,0 1-1,0-6 2,0 3 0,0-3 0,0 7 2,0-7 0,0 0 1,0 4 1,9-4 1,-9 0 4,0 0-1,10 0 1,-10 0 0,9 0 0,-1 0-3,2 0-1,-1 0-1,9 0 0,-8-4-1,7 4-1,2-7 0,0 4-1,-2-3-1,2 1 0,9-1 1,-11 2-1,2-2 0,9-5 1,-11 1 0,10 6 0,-8-6-3,0-1 2,7 1 1,-7 5-1,0-6-1,-2 1 1,2 0 1,-1 0-2,-8 4-1,7-3-1,-7 3-2,-1 0-6,0 2-13,1-3-23,-10 4-24,9-3-30,-9 2-32,0-2-37,0 1-41,0-6-14,0 6 8,0 1 22</inkml:trace>
          <inkml:trace contextRef="#ctx0" brushRef="#br1" timeOffset="1.46969E9">4863 4457 21,'0'0'89,"0"0"-12,-9 0-11,9 0-7,0 0-7,0 0-5,0 0-3,0 0-2,0 0-3,0 0-2,0 0-1,0 0-1,0 0 0,0-6-3,0 6-1,0 0-3,0 0-2,9-5-5,-9 5-3,0-6-2,8 6-3,2-5-1,-1 5-1,0-5-2,0 5-2,9-4 0,-9 4-1,10-6-2,0 6-4,-2-4 0,11 4 0,-9-6-1,-2 6-2,2-5-12,-2 5-18,11-6-29,-18 6-37,7 0-52,2-4-32,-1 4-8,-8 0 10</inkml:trace>
          <inkml:trace contextRef="#ctx0" brushRef="#br1" timeOffset="1.46969E9">5356 4343 7,'-9'-5'140,"9"0"-27,0 0-23,0 5-20,0-6-12,0 1-10,0-1-7,0 3-6,0 3-2,0-7-3,0 7-2,0-3 0,0-3-4,0 6-2,0 0-5,0 0-3,0 0-4,0 0-3,0 0-2,0 0-2,9 0-1,-9 0 1,0 0 2,0 6 3,8-3 3,-8 4 2,11 2 1,-11 2 0,8-1-1,-8 6-2,9-2 1,-9 2-1,10-1 1,-10 6-2,0-1 1,0 1 1,0-4-2,0 2-1,0 3-1,0-3 0,0 2-2,0-7-2,-10 9 1,10-9-3,0 7 1,0-12-1,-9 7-1,9-5 1,0 0 0,0-1 1,-8 0-3,8-6 2,0 2 2,0 0-1,0-2 0,-11 1-1,11-5 0,0 0 0,-8 0-2,8 0 0,0-5-1,0 1 0,-9-8-1,9 8 0,0-6-3,0-6 0,0 0-2,9-3-3,-9-2-2,8 1-1,3-3 0,-3-1 0,1 3 0,1-5 1,8 2 1,-8 3 1,7-1 1,-8-3 3,10 10 0,0-5 1,-2-1 2,-7 5 1,8 0 2,0 2 0,0-2-1,1 5 2,-11 1 0,11-1-1,-10 1-1,10 6 1,-2-2 0,-7 2 0,-1-2 1,0 6 0,10-5 1,-11 5 0,2 5 2,-10-5 1,9 6 0,0-2 1,-9 6-1,0-3 2,9 7 0,-9-4-1,-9 7-3,9-4 1,0 9-2,-9-6 0,9 3 0,-9 2-1,-1 0 1,10 4 1,-8-3 0,-1 2 2,-1-3-3,10 5 0,-9-5 1,9 3-2,0-1 0,-9-3-1,9 1 0,0-7 1,9 2 0,-9-1 0,0 1 2,9-6-1,-9 0 0,10 1 1,-1-1 0,-1-6 0,2 2-1,-1 0-2,9-6 0,-8 0 0,-2 0 0,1 0 0,10-6-1,-10 0 1,1-3 0,7-2 0,-8 2 0,1-7 0,7-4-3,-6 3 1,-3-4-1,1 1-1,1-4 1,-1-3-1,0 3 3,-1-2-2,-8-1 1,10 2 1,-10 4 0,9-5-1,-9 1 0,9 5 2,-9-1 0,0 5 1,10-5-1,-10 5 0,0 2 0,0 3-1,0 1 1,0 1 0,9-2 0,-9 5 1,0 2-1,0-2-1,0 6 0,0-5 0,0 5 1,0 0-1,0 5 1,0 1 2,8-2 1,-8 2 0,0 5 2,0-2-2,0 6 2,0 2-1,11 2 0,-11 2-1,0 0 0,0-1 1,0 0 1,0 7 1,0-7-1,0 4-1,0-2 1,0-1 1,0-2-4,0 3 0,8 4 0,-8-6 0,0-4-1,9 5 1,-9-7 0,9 2-1,-9 5 1,10-11-1,-10 6 0,9-7 0,-1 2 1,-8-2-2,10 3 3,8-8 1,-8 3 1,-1-3-2,-1 1-1,1 0 1,1-5-2,-1 0 2,0 0-1,9 0-2,-9-5 2,1 5 0,-1-5 1,10 1-1,-10-3 1,-1 3 0,1-8-2,10 3 1,-10-2-1,1 2-1,7-7 0,-7 0 2,-1-5 0,8 7-2,-6-13 0,6 7-2,-7-7 2,8 8-2,-8-7 0,7 0 1,-8 2 1,1-3 0,7 6 0,-7 1 0,-1-1 0,0 0 0,1 7 0,-1-2 0,-1 0 0,1 2-2,1 4 0,-10-1-5,9 0-8,0 1-8,-9 1-11,10 2-11,-1 3-10,-9-6-10,8 4-7,2 1-8,-10 5-6,9-6-4,-9 1-4,9 5-4,0 0-2,-9 0 4,10 0 9</inkml:trace>
          <inkml:trace contextRef="#ctx0" brushRef="#br1" timeOffset="1.46969E9">6645 4214 15,'0'0'62,"0"0"2,0 0-2,0 0-5,0 0-4,0 0-4,0 0-5,0 0-3,9 0-2,-9 0 0,0 0-1,0 0-2,9 5-2,-9-5 0,0 6-1,0-6-5,0 5-1,0 1-1,10-2 1,-10 6-2,0 0-1,0 1 0,0 5-2,-10-2-1,10 2-5,0 0-3,0 5-4,-9-7-1,9 7-3,0 0 0,-9-1-4,9 1 1,-10-2 1,10 3-1,-9-1-2,9-2 1,0-2 1,-8 3 0,8-4-1,0-1-1,0 1-1,-10-1-9,10-6-11,0 2-18,0 5-22,0-11-24,0 5-30,0-4-32,0-3-26,0-3-3</inkml:trace>
          <inkml:trace contextRef="#ctx0" brushRef="#br1" timeOffset="1.46969E9">6608 4620 12,'0'11'74,"0"-5"-15,10 4-9,-10-6-6,0 6-4,0-4-4,8-1-4,-8 5-1,9-4-3,1-3-2,-10 4-3,9-3-2,0 2-5,1 0-4,-1-2-5,8 1 0,-7-5-3,-1 0-1,10 0-1,-11 0 1,11 0 0,-10 0-2,0 0 1,9-5 0,-9 1 0,10 4 0,-10-6-1,10-4 2,-11 0-3,1 0 2,1-1-1,-1-5-1,0 2 2,-1-3 0,2-3-1,-1 0 1,0-6 3,-9 4 8,10-2 4,-10 3 8,9 1 5,-9-7 6,0 7 1,0 5-3,-9-6-3,9 5-6,-10 7-3,10-7-5,-9 6-4,0 5-5,9-6-1,-10 11-1,2-6-4,-1 6-2,0 0 2,9 0-2,-10 6 0,1-1 0,9 1 0,-8 4 0,8-5-2,0 1 1,0 4 0,0-6-1,0 1 0,0 2 0,8-3-2,1 1-5,1 0-4,-1 1-6,8-6-6,-7 0-4,8 0-3,1 0 1,0-6 3,-2 1 6,2 0 3,-2 1 5,2-8 5,9 8 3,-11-6 2,-7-1 1,8 1 3,0 4-1,1-5 1,-1 8 0,-10-7 0,3 4 1,6 1 0,-7-1 1,-10 1 1,9 5-2,-9 0 3,9 0-1,-9 5 2,0 6 0,0-5 1,0 4 1,-9 4-2,9 2 0,-9 0-2,9-2-1,-10 7-1,1 0-1,1-1 1,-3 1 0,3-2 0,8 8-1,-9-5 0,9-9 0,-9 9-5,9-7-2,0 1-4,0-1-9,9 1-14,-9-6-14,9 1-19,-9-1-24,8-1-21,11-4-19,-10 1-2</inkml:trace>
          <inkml:trace contextRef="#ctx0" brushRef="#br1" timeOffset="1.46969E9">6699 3953 70,'-9'-11'190,"1"-5"20,8 7-45,-9-7-34,9 6-15,-10-1-4,10 1-14,0 0-15,-9 6-19,9-7-15,0 5-16,0 6-16,0-5-9,-9 0-4,9 5-4,0 5-3,0-5-17,0 5-28,9 1-41,-9 5-50,0-1-60,0 4-44,0 2-7,-9 5 15</inkml:trace>
          <inkml:trace contextRef="#ctx0" brushRef="#br1" timeOffset="1.46969E9">7576 4384 85,'11'-21'119,"-11"7"-8,8-2-13,1 5-14,-9 0-13,0 1-11,0 1-13,0 4-10,0-1-9,0 6-7,-9 0-4,1 0-2,8 6-2,-11-1-1,3 4-1,-1 7 0,-1-5-3,1 10-1,1-7 0,-1 7-1,-1 0-1,1-6-2,0 11 2,9-5-2,-10-1-1,10 1-1,-9-1 0,9 1 0,0-1-1,0 0 0,0-4 0,0-1 0,0 5 0,9-9 0,-9 5 0,10-5 1,-1-1-1,0 0 0,10-6 0,-11 2-1,1 0 1,10-6-1,0 0 1,-11 0-1,11 0 0,-1 0 0,0-6 0,-9-4-1,10 3 2,-10-2 0,10-6 1,-11-1 0,11 2 1,-10-3-1,0-3-1,-1 0-2,2-6 1,-1 4 0,0-2-1,1-3 0,-10 3 0,9 2 2,-9-3 0,0-1 0,0 5 2,-9 1 1,-1 5 0,10-5 0,-9 4-2,-10 5 2,11 1-1,-10-1 0,-1 1-2,11 6 0,-11 4 0,0 0-1,1 0 0,10 0-2,-11 4 1,10 3 2,-1 2-2,-7-4-2,17 5 1,-11 1-3,3-2-1,8 1-5,-9-4-2,9 5-3,0-1-5,0-5-5,9 6-8,-9-6-5,8-1-2,3 1-5,-3-5 1,1 0 0,10 0 7,0 0 4,-11 0 8,10 0 6,1-5 5,0 5 6,-2-4 2,2-6 3,-2 4 4,-7 1 0,8-5 2,1-1 0,0 2 2,-2 2 1,2-2 0,-2-2 1,-7 6 2,8-5 0,-8 4 2,-1 3-1,8-4 0,-7 3 1,-1-2-1,0 6 2,1 0 1,-2 0 2,1 0 0,1 0 0,-1 0 1,0 6 1,-1-2 1,-8 3 0,11 2 0,-3 1 1,-8 1 1,9 3-2,-9-4 2,0 7-1,10-2 0,-10 1 2,0 0 1,0 4 3,0-5 1,-10 5 3,10-4-1,-9-1-2,9 2-1,-8-3-2,8 2-3,-11-2-4,3-4 0,8 7-2,-9-7-1,9 0-4,-9 1 0,-1-2-1,1 2-1,9-6-3,0 0-1,-8 1-1,8-2 0,-10 2 1,10-6 0,0 5 1,-9-5 0,9-5 2,0 5 0,0-6 0,0 2-2,0-2 1,9-4-3,-9-1 0,10-5-1,-2 2 0,-8 0 0,19-9-5,-10 3-1,8-1-3,-6-3-2,6-3-2,2 2 0,0-5 3,-2 4 1,2-6 4,-2 7 2,2-1 1,0 0 2,-2 0-1,11 5 2,-9 2-2,-10 3 1,9 0 0,0 2 0,1 3 0,-2 1 0,-7 4 1,-1-5 0,10 11 0,-10-3 2,-1 3 0,2 3 3,-1 3-1,-9 5 0,9-1 2,-9 6 2,0-7 0,0 7 1,0 4 2,0 1 1,0-1-1,-9 1 0,9-1 1,-9 7 0,9-6-2,-10-1-2,10 6-1,-8-5 0,-1-1-2,9 1-2,-10-2-1,1 3-1,9-9 0,-9 9 0,-1-6-1,10-2 0,-9-4 1,9 3 1,-8-4 0,8 1-1,0-5 1,-9-1-1,9 3 0,-10-2-1,10-5 1,0 0 1,0 0-1,-9-5-1,9-2-2,9 3-2,-9-6-3,0-4-4,10 1-2,-1 0-4,-1-4-4,1-4 1,1 7 1,-1-7 2,10-5 3,-10 5 4,9 1 4,0-5 2,1-1 2,-2 6 0,2-1 0,-10 0 1,18-5 1,-18 11-1,10-5 1,0 4 0,-11 1 1,11-1 0,-1 5-2,-10 2 0,11-1 1,-10 4-1,1-4 1,-1 5-1,-1-1 1,11 1-1,-19 5 0,9-6 1,0 6-1,-9 6 1,10-6-1,-10 5 1,9 1 0,-9-1 1,0 5-1,0 1 1,0-2 1,0 1-1,0 1 2,0 4 1,-9 0 2,9 1 2,-10 0 2,10 5 2,-9-7 1,9 7 1,-9-1-2,1 1-2,-3 0-2,3-1-3,-1 1-2,9 0 0,-10 0-2,1-1 0,9 1 1,-9-7 0,-1 7-1,10-4-1,0-4-1,-8 4-2,8-2 2,0-6 0,0 3-2,0-1-2,8-7-5,-8 1-7,10 0-12,-1 5-14,0-10-16,1 0-13,-1 6-13,-1-6-9,3-6-7,-3 6-4,10-4-3,-8-7-4,7 6-4</inkml:trace>
          <inkml:trace contextRef="#ctx0" brushRef="#br1" timeOffset="1.46969E9">8902 4368 21,'0'-9'107,"9"4"-14,-9-6-17,0 6-16,0 0-18,-9 0-10,9 5-12,0 0-7,0 0-6,0 0-1,0 0-1,0 0-1,-8 5-1,8-5-2,0 5 3,0 0-2,0 1 0,0-6 0,0 5-1,0 0 1,8-1 0,-8-4 1,9 5-3,1-5 0,-1 0 2,0 0-2,9 0-2,-9 0 0,1 0 2,8-5 1,-10 1-1,11-1 0,-10 0 0,1-6 1,7 1-2,-6-1-1,-3 2 2,1-1-1,0-7-1,1 7 1,-1-4 2,-1-3 1,2-4-2,-10 7 4,9-7 3,-9 6 2,9-7 2,-9 8 4,0-7 5,0 10 3,0-3 0,0 4 0,0-1-3,0 0-2,0 6-5,-9 5-3,0 0-3,-1 0 0,10 5 0,-17 6 0,7 4 0,1-6 1,-8 13 1,6-1 1,-6-2 0,-2 7 2,0 1 2,2-2 3,8 2 1,-10-3 3,11 6-2,-11-3 0,10-2-3,-1-4-3,1 5-4,1-1-2,-3-3-2,11-9-2,0 9-1,0-6 2,0-2-1,11 2 1,-11-5-1,8-1 2,1 0-3,1-6 3,8 3-1,-8-2-2,7-5-1,11 0-2,-9 0 0,-2 0-6,10-5-3,-8-2-3,9-2-3,-11-1-2,11 1-4,-1-4-2,-8 0-5,9-4-5,-11-4-5,11 1-6,-9-1-5,8-9-1,1 4 2,-11-4 5,11-2 7,-9-3 7,-2-2 10,11 6 5,-10-4 7,0-2 4,-8 7 6,7 0 5,-6 3 6,-3 3 7,1 3 7,0-1 4,1 8 1,-10-2-1,9 1-5,-9 9-4,8-5-5,-8 11-4,0 0-1,0 6 2,0-1 3,0 6 5,0 4 6,0 0 4,-8 1 5,8 9 1,-9-4-1,9 0-2,-10 3-2,10 3-7,-9-6-4,9 4-5,-9 1-4,9-6-2,0 7-5,-8-6-3,8-2 1,0-3-1,0 3-1,-11-2-1,11-2 0,0 1 1,0-7-2,0 2-2,-8 5 2,8-12 1,0 7 1,0-5 1,-9-2 1,9 2-1,0-2 0,0-4-2,-10 0 1,10 0 0,0 0-1,-9 0-1,9-4 1,0-2 0,0-4 0,0 5-1,0-5 0,0-6 0,9 5-3,-9-3-7,10-7-5,-1 5-5,-1-9-6,11 4-4,-10 0 0,10-4 2,-2-1 3,2 5 6,0-5 4,-2 2 5,2 3 3,9 1 3,-11-1 1,2 0 1,0 0 0,-2 6-1,2-6 2,-1 5 1,0 7 0,1-6 0,-1 4 1,-10 0-1,3 6 0,6-4-1,-17 4-1,10 5 2,-1-6 0,-1 6 0,-8 0 2,11 0 0,-11 6 1,8-1-1,-8 4 2,0 1-1,0 1 1,-8 5 2,8-2 2,-11 2 1,11 5 1,-8 0 5,-1-1 0,9 1 1,-10-2-1,1 3 1,9-1-1,-8-2-3,-3 7-2,11-5-3,-8-6-1,8 7-3,-9-1-1,9-2-1,-9-3-1,9 3 1,0-2 0,0-2 1,-10 5-2,10-8 1,0 2-1,0 2 0,0-5 1,0 3-1,0-4 0,0 1 1,0-1 1,0-1 0,10-1-2,-10-5 0,9 3 2,-9 4 0,9-10-1,-9 5 1,8 1-1,3-6 2,-3 0-3,1 0 0,1 0 0,-1-6 1,10 6 0,-11-5-1,10 0 1,-8 0 0,7-4-2,-7-2-2,8 1 0,1-1 2,-11-5-1,11 2-2,-1-3-1,1 2-3,-11-6-1,11 1-3,-1 5-1,0-12 0,-9 7 3,10-4 4,0 3 2,-2-6 1,2 2 2,-2-7 2,-6 2-1,6-2-1,2 8 1,0-12 0,-11 5 0,10 0-2,1-6 1,0 2 1,-2 5 0,-7-7 0,8 6 0,-10-5 0,11 6 1,0-6 0,-10 5 0,10-1-1,-11 3 0,10-2 0,-8-1 0,-2 7-1,1-1 1,1 6 0,-1-1 2,0 7 3,-9-3 2,10 8 2,-10-2 3,9 0 2,-9 1 1,0 4-1,0 3-3,0-5-1,0 8-3,0-3-2,0 3-2,0 3 1,0 5-1,-9-8 1,9 9-1,0 1 1,-10 1-1,1 0 2,9 2 0,-9 9 1,9-7 2,-10 12 1,1-2 1,1 1 2,-2 5 2,1 5 1,0-1 2,-10 1 1,11 5 1,-1 5-2,-10-5 0,10 6-1,-9-1-2,9-5 0,-10 5-1,10-5-1,1 6-2,-11-11-1,10 4 0,-1-3-2,1-2-1,9-4 0,-9 0-1,9-1-1,0-3-1,0-6 1,0-1-1,0 0 0,9-3 0,-9-3-2,9 2 1,1-5 1,-1-1-2,-1-7-2,3 8 1,-3-5-2,11-6-5,-10 5-13,0-5-19,9-5-24,-9 5-25,10-6-25,-2 3-25,-6-5-23,6-1-23,-8-1-14,1-1 3,-2-3 17</inkml:trace>
          <inkml:trace contextRef="#ctx0" brushRef="#br1" timeOffset="1.46969E9">10256 3931 7,'0'-5'56,"0"0"-3,0 1-1,0 4 0,0-5-2,0 0-2,0-1-3,0 6-6,0-5-3,-11 5-4,11-5-1,0 5-3,0-5-1,0 5 2,0 0 0,0 0-2,-8-6-1,8 6 0,0 0 2,0 0-2,0-5 0,0 5-1,0 0-1,0 0-1,0 0-3,8 0 0,-8 0 0,11 0-2,6-5-3,-7 5-3,8-4-2,0 4-4,10-6-2,-11 6-1,11-4-2,-9 4 0,8-6 1,1 1-1,-11-1 1,11 6-1,-9-5 1,-2 0-1,2 5 0,0-5-1,-2 0 0,2 5-1,-10-6 0,0 6-1,1 0 0,-2 0-4,1-4-8,1 4-14,-10 0-18,9 0-20,-9 4-19,0-4-25,0 0-21,0 0-21,0 0-9,0 0 6</inkml:trace>
        </inkml:traceGroup>
        <inkml:traceGroup>
          <inkml:annotationXML>
            <emma:emma xmlns:emma="http://www.w3.org/2003/04/emma" version="1.0">
              <emma:interpretation id="{28447ADA-E8A4-4222-AD54-320CAF9A23EC}" emma:medium="tactile" emma:mode="ink">
                <msink:context xmlns:msink="http://schemas.microsoft.com/ink/2010/main" type="inkWord" rotatedBoundingBox="15434,12265 17666,12124 17736,13229 15504,13370"/>
              </emma:interpretation>
              <emma:one-of disjunction-type="recognition" id="oneOf13">
                <emma:interpretation id="interp62" emma:lang="en-US" emma:confidence="0.5">
                  <emma:literal>will</emma:literal>
                </emma:interpretation>
                <emma:interpretation id="interp63" emma:lang="en-US" emma:confidence="0">
                  <emma:literal>wilt</emma:literal>
                </emma:interpretation>
                <emma:interpretation id="interp64" emma:lang="en-US" emma:confidence="0">
                  <emma:literal>wile</emma:literal>
                </emma:interpretation>
                <emma:interpretation id="interp65" emma:lang="en-US" emma:confidence="0">
                  <emma:literal>Will</emma:literal>
                </emma:interpretation>
                <emma:interpretation id="interp66" emma:lang="en-US" emma:confidence="0">
                  <emma:literal>wild</emma:literal>
                </emma:interpretation>
              </emma:one-of>
            </emma:emma>
          </inkml:annotationXML>
          <inkml:trace contextRef="#ctx0" brushRef="#br1" timeOffset="1.46974E9">12056 4101 48,'0'-5'49,"8"-1"-4,-8 3-2,0-3-3,0 6-2,0-4-5,0 4-4,0-6-5,0 6-4,0-5-4,0-1 0,0 6 0,0-5-1,0 0 0,0 5 1,0-5 2,0 5 0,0-5 2,0 5 3,0-4 0,0-2 0,0 0 1,0 1 1,0 5 0,0-4-1,0-2-1,0 1 3,0 0 1,0-1 3,0 1 2,0 0 2,0 1 2,0 4 1,0-7 3,0 3-1,0 4 1,0-5-3,0 5-2,0 0-4,0 0-6,0 0-5,-8 0-2,8 0-2,0 5-1,0 6-1,0-2 0,-9 2-1,9 5-2,0 5-1,-10-2-3,10 7-1,0 0-2,0 0 0,0 4-1,0 0-1,0 2 0,0 0 1,0 3-1,10-5-1,-10 2 0,9-7-1,-1 6 1,3-6-1,-3-3 1,1-1 2,1-2 1,-1-3 3,8-1 2,-7-5 4,8-3 3,-8-3 4,7 1 4,2-5 7,-10 0 7,10 0 5,-2-5 3,2 1 4,0-9 0,-2 0-1,2 2-3,-1-10-5,0 4-4,1-2-1,-1-6-4,1-2-3,-2 3-1,-7-8 8,8 6 11,0 1 15,-9-7 17,1 8 15,-1-3 12,0 7 6,-1 0 0,-8-2-9,10 8-14,-10-2-13,0 6-10,0-1-18,9 2-13,-9 3-11,0 2-6,0 4-5,-9 0-7,9 0-3,0 4-1,-10 2-2,10 3-1,-8 2-2,8 4 1,0 1 1,-9-2 1,9 3-1,0 3 1,0 0-1,0-4 0,0 5 0,0-1 1,9 1 1,-9 0-1,8-1 0,-8-5-1,10 1-1,-1 0-2,-9-7 0,9 6 1,1-4-1,-1-1 2,-9-4 0,19-2 1,-11 1 1,1-5 0,0 5 1,10-10 1,-11 5-1,11-5 1,0-5 0,-10 6-2,8-7 0,2 1 0,0-1-1,-10-5 1,9 2 0,0-7 1,1 5 1,-11-3 0,11-3 0,-10-4-2,10 1 1,-11-1-1,1-4 0,0 3 0,1-3 0,-1 5 4,-9-7-3,0 7 0,8-1 0,-8 1-1,-8 4-2,8 0-6,0 5-8,-9-4-16,-1 5-27,1 4-44,0 2-50,-9-7-47,9 11-42,-10-1-29,10 1-15,-10 5 2,2 5 8,8 1 0,-9 5 0,-1 3 18,10-4 28</inkml:trace>
          <inkml:trace contextRef="#ctx0" brushRef="#br1" timeOffset="1.46975E9">12952 4236 44,'0'0'79,"0"0"-6,0 0-8,0 0-7,0 0-8,0 0-6,0 0-9,0 0-7,0 0-9,0 0-6,0 4-4,0-4-4,0 6-1,0-2 0,0 3 2,0 2 0,0-4 0,0 5 2,0 1-1,9-5 0,-9 4-2,0-1-1,0 2-2,9-6 2,-9 5-1,8-4-2,2 4 0,-10-6 1,9-4 1,0 5-1,1-5 2,-1 7-1,-1-7 2,11-7 0,-10 7 0,1 0-1,7-5 0,-8 1 0,1-6 1,8 4 0,-8-4-1,7-1 2,-7 0-1,-1-2 1,0-4-1,10 2 2,-11-1 0,1-4 0,1-1 0,-1 1 0,-9-6-2,9 5-1,1-4-2,-10-2-2,9 3-1,-1-2 1,-8 1-1,0 3-1,0 1 2,0 2 1,9-3 2,-9 8-2,0-2 1,0 6 3,0-6-2,0 7 1,0-1-3,0-1 3,0 5 1,0-4 0,0 5 2,0 0-1,0-1 1,0 2 0,0 4 0,0-6 0,0 6-1,0-5 2,0 1-1,0 4 0,0 0 0,0 0-2,0 0-1,0-5-2,0 5 0,0 0-1,0-6 0,0 6 2,0 0-1,0 0-1,0 0-1,0 0 0,0 0 1,0 0-1,0 0 0,0 0 0,0 0 1,0 0-1,0 0 0,0 0 0,0 0 1,0 0 1,0 0 0,0 0 1,0 0 0,0 0-2,0 0-1,0 0 0,0 0 0,0 0 1,0 0 0,0 0 0,0 0 2,0 0-1,0 0-1,0 0-1,0 0 0,0 0 0,0 0 0,0 0 0,0 0 0,0 0 0,0 0 0,0 0 0,0 0-2,0 0 2,0 0 0,0 0 0,0 0 0,0 0 0,0 0 0,0 6 1,0-6 1,10 0 0,-10 5 0,0-5-1,0 0 1,0 4 0,0 1 0,0-5 0,0 6 1,0-6-1,0 4 4,0-4-2,0 6 0,0-1 3,0 0-2,0-5 0,0 10 0,0-4 1,0-1-1,0 1-2,0-2 2,0 6-3,0-5 0,0 0 0,0 1-2,0-1 2,0 0-2,0 6 1,0-6 0,0 0 1,0-1 1,0 6-2,0-4 1,0-1-2,0 1 2,0 4-2,9-5 0,-9 4 0,0-2 0,0 2 1,0 2-1,0-6 0,0 6 1,9-2-1,-9 3 0,0 2 1,0-4 0,0 7 1,0-7 0,0 4-1,0-3 0,0 5-1,0-2 1,0 2-2,0 0 0,10-6 1,-10 5 0,0-5 1,0 6 0,0-1 0,8-5 1,-8 6-2,0-6 0,9 1 0,-9 0 1,10-1-1,-10-1-1,9 2 1,-9-1 0,9-5-1,-9 6-1,8-6 2,2-1 1,-10 1-1,9 2 0,0-3 0,1-4 1,-1 5-1,-1-5-1,3 0 1,-3 0 0,1 0 0,0 0-1,1 0 2,-1-5 0,-1 1-1,2 4 0,-1-7 0,0 2 0,1-4 0,-1 4-1,-1-6 1,1 1-1,1-1 1,-1 2-1,-9-7 0,9 5 1,1-4 0,-10-1 0,9-4 0,-1 4 0,-8-9 0,10 5-1,-1-7 1,-9 7-1,9-12 1,-9 8 0,0-6 0,8-2-1,-8 0 0,0 2 1,11 0-1,-11 4-1,0-4 2,8 3 0,-8-4-2,0 5 1,9 2-1,-9-3 1,0 2 0,0-1 1,0 5 0,10-4 0,-10 5 1,0 4 2,0 1-2,0-7 1,0 12-2,0-4 0,0 3 0,0-5 0,0 11-2,0-4 1,0 3 1,0 1 0,0 0 0,0-2 1,0 3 1,0 4-2,0-5 0,0 5 0,0 0-1,0-5-1,0 5 1,0 0 1,0 0 0,0 0 1,0 0 0,0 0 0,0 5-2,0-5-1,0 0-1,0 5 2,0-1 0,0 3 1,0-2 1,0 6 0,0-7 1,0 6 1,0 1-1,0-1-2,0 6 0,0-2 1,-10 3 0,10-3 0,0 8 0,0-2-1,-9 5 1,9-4 0,0 5 0,0-6 0,0 6 3,-8 4-2,8-4 2,0 0 0,0 6-1,0-8-1,0 8-1,0-7 3,0 1-2,0-1-2,0 2 1,0-2 3,0 1-1,0-5-2,0 4 3,8-4 0,-8-2-2,9 3-1,-9-7-1,0 5 1,10-4 0,-10-1-2,9-5 1,0 6-1,-9-6 1,10 1 0,-2-6-1,1 4 1,-9-2 0,10 2 2,-1-4-2,8 1 0,-6-6 0,-3 5 0,1-5 1,1 5-1,8-5 0,-8 0 2,-2 0-2,10 0 0,-8 0 0,-1-5 2,-1 0 0,3 5 0,-3-6-1,1 1-1,1-1 0,-1 3-1,-9-7-1,8-1 1,1 0 1,1 1 0,-1-6 0,0 2 0,-9-3 0,10-3-2,-1-5 0,-1 3 1,2-8 1,-1 4 0,0-4 0,-9 0 0,9-2 1,1 0-1,-10 2 1,8 0 0,1-7-1,-9 7 0,0 4 0,10-4 0,-10 3-1,0-3 0,0 5 1,0 4 1,0-5-1,0 5-1,0-5 1,0 5 0,0 2 0,0-3 0,0 8 0,0-7 1,0 5 0,0 2 1,0-2-2,0 0 1,0 6 0,-10 1-1,10-4 0,0 3-2,0 1 2,0 4-2,0-6 1,0 6 1,0-6 0,-9 8 2,9-5-1,0 5 0,0-2-1,0 5-1,0-5 3,0 5-2,0-6 2,0 6 3,0-5 2,0 5 0,0 0-2,0-6 0,0 6 0,0 0-3,0 0 0,0 0-2,0 0 1,0 0 0,0 6 1,0-1 2,0 1 0,0-1 1,0 3 3,0 3 2,0 0 1,0 5 2,0-2 3,0 2 2,0 5 0,-8 0 1,8-1 0,0 1 2,-10 5-2,10-1-3,-9 1-3,9-1-4,-9 7-2,9-2-2,-9 2-3,9-2 2,0 0-2,-10 6 0,10-10 1,0 11-2,-8-7 0,8-5-1,0 7 1,0-2 0,0-4 0,0 1-2,0-3 1,0 3 0,8-7-2,-8 6 2,10-12-2,-10 8 1,9-7-2,0 0 0,0 0-1,-9-4-2,10 0-1,7-1 0,-7 1 2,-1-8 0,10 8-1,-10-6-2,8-5-2,2 5-7,-10-5-8,9 6-6,-9-6-6,10 0-9,-10 0-7,-1-6-7,11 6-10,-10 0-12,1-5-12,-10 0-23,9 5-30,-1-5-21,-8-4-1</inkml:trace>
          <inkml:trace contextRef="#ctx0" brushRef="#br1" timeOffset="1.46975E9">13080 3578 35,'8'0'88,"-8"-5"-18,0 5-13,0 0-13,0 0-9,0 0-8,9 0-7,-9 0-4,0 5-3,10-1 0,-10-4 0,0 6 1,9-2 0,-9 8 1,9-12-1,1 9 2,-10-3 4,9-1 0,-1-5 0,2 5 3,-1-1 1,0-4 2,0 0 2,9 0 4,-9-4 4,1 4 3,-1-5 3,0 0 1,10-6 2,-11 7-5,1-8-2,1 2-8,-10 1-4,9 4-4,-9-6-7,9 0-4,-9 6-7,0 1-3,-9-2-11,9 6-18,-9 0-24,-1 0-31,-7 6-39,8-2-50,-1 1-30,-8 6-1,8 0 11</inkml:trace>
        </inkml:traceGroup>
        <inkml:traceGroup>
          <inkml:annotationXML>
            <emma:emma xmlns:emma="http://www.w3.org/2003/04/emma" version="1.0">
              <emma:interpretation id="{08D27543-6083-4BD2-9BDD-5DF01809F252}" emma:medium="tactile" emma:mode="ink">
                <msink:context xmlns:msink="http://schemas.microsoft.com/ink/2010/main" type="inkWord" rotatedBoundingBox="18692,12026 21764,11833 21870,13506 18797,13699"/>
              </emma:interpretation>
              <emma:one-of disjunction-type="recognition" id="oneOf14">
                <emma:interpretation id="interp67" emma:lang="en-US" emma:confidence="0.5">
                  <emma:literal>assign</emma:literal>
                </emma:interpretation>
                <emma:interpretation id="interp68" emma:lang="en-US" emma:confidence="0.5">
                  <emma:literal>as sign</emma:literal>
                </emma:interpretation>
                <emma:interpretation id="interp69" emma:lang="en-US" emma:confidence="0">
                  <emma:literal>As sign</emma:literal>
                </emma:interpretation>
                <emma:interpretation id="interp70" emma:lang="en-US" emma:confidence="0">
                  <emma:literal>as Sign</emma:literal>
                </emma:interpretation>
                <emma:interpretation id="interp71" emma:lang="en-US" emma:confidence="0">
                  <emma:literal>a sign</emma:literal>
                </emma:interpretation>
              </emma:one-of>
            </emma:emma>
          </inkml:annotationXML>
          <inkml:trace contextRef="#ctx0" brushRef="#br1" timeOffset="1.46975E9">15694 3912 10,'0'-11'47,"8"1"-9,-8-1-8,0 1-5,0 0-5,0 0-3,0-1-4,0 1-4,0-6-4,0 6-2,0 1-2,-8-2-1,-1 0 0,9 1-1,-10-1 1,1 2 0,0 4-2,-1 0-1,2 0 1,-10-1 1,8 1-2,-7 5 3,6 0 2,-6 0-2,7 5 1,-8 1-1,0 4 1,0-5-1,8 4 3,-7 2 4,-2 5 3,1 0 1,-1-1 2,11 5 0,-11-4 2,0 5-2,10-1 0,1 6 1,-11-7 0,10 8-1,0-2 0,-1 1-1,10 1-1,-8-8-4,8 7 0,0 0-1,0 0-4,0-7 2,8 7-2,-8-5 0,10-6 1,-1 7-1,0-8 2,10 2-1,-11-6 2,11 1 1,-10-6 1,10 4 3,-2-2 2,2-7-2,-2 3 2,-6-3-2,6 0 0,2-3-1,0 3 1,-11-7 2,10 4 1,1-3 1,-11-5 1,3 1 3,6-4 1,-7 3-1,8-5-2,-10 0-1,2-5-2,-1 2-2,0-3-4,1 3-1,-1-7 0,-1 0 0,2 0 1,-1 7 1,0-8 3,-9 6 4,10 1 3,-1 5 2,-9-1 4,8 0 3,-8 7-3,0-2 0,9 6-3,-9-5-2,0 4-5,0 1-4,0 0-1,0 5-3,0 0 0,0 0 0,0 0 0,0 0 1,0 5 0,0 0 0,0 6 1,0-6 0,-9 11 0,9-7 0,0 7 0,0 0-1,-8-1 0,8 5-3,0 1 0,0 0-1,0-6-1,0 6-1,0 0-1,-9-1 0,9 1 0,0-7 0,0 7-1,9 0 0,-9-6 3,0 0 1,0 1-2,0 0 0,8-2 0,-8 2 1,9-5-4,-9 0 1,10-1 0,-10-1 1,9 2 0,-9-6 0,9 0 0,1 0 0,-1 1 0,-1-6 0,2 5 0,-1-5 1,0-5-1,10 5 0,-11-6 0,1 1 1,10 0 0,-10-6-2,10 0 4,-11 1-1,11-4 1,-10-2 1,10 2 2,-11-7 0,11-6-1,-1 2-1,0-1-1,0-4 0,1-8-2,0 8-1,-2-6 0,-8 0 2,10 1 0,-11 3 0,11 2 0,-10-1 1,1 0 0,-1 11 0,-9-6 2,8 5 1,-8 7 1,0-2 0,0 0-1,0 7-1,0-2-2,-8 6 0,8 0-1,-9-1-2,-1 1 0,10 5 1,-9 0 0,0 5-3,-1-5 2,2 6 0,-1 4 0,9 1 0,-10-2 0,1 2-1,0-1 1,9 4 1,-8-3-1,-3 5 0,11 0 1,0-1 0,0-5 0,-8 5 0,8-4 0,0 4-1,8 0 0,-8-4-1,0-1 0,11 6 0,-11-7 1,8 1-1,-8 1 2,9 0 0,0-1 0,1-1 0,-10 2 1,9 5-1,-1-6-1,2 0-1,-1 1 1,0-1 0,1 0-1,-1 0 1,-1 1 0,1-1 2,1-1-1,-1 2 1,0 0 0,1-1-1,-10 6-2,8-7-1,-8 2 1,9 0 0,-9-2 1,10 2-1,-10-1 2,0 0-1,0 0 0,0 1 0,0-1 2,0 0 2,0 6-3,0-6-1,-10 1 1,10 0 0,-9-1-2,9-1 0,-8 2 1,-2-6 2,1 5 1,0-4-2,-1 4 1,1-6 2,1 1-2,-1 2 0,-10-3 0,10 1 0,-1 0-1,-7 1-1,7-6 0,1 0-1,-8 4-7,6-4-11,3 0-20,-1 0-26,-10 0-32,10 0-38,9-4-41,-10-2-33,2-4-4,8-1 14</inkml:trace>
          <inkml:trace contextRef="#ctx0" brushRef="#br1" timeOffset="1.46975E9">16288 4246 37,'0'4'61,"0"-4"-3,9 7-3,-9-4-3,0 3-1,0-6-5,0 5-3,9-5-4,-9 0-3,8 5-4,-8-5-6,11 0-4,-3 0-4,-8-5-4,9 5-2,10-5-2,-10-1-3,1 3 1,-2-4 2,1-3 1,10 6 3,-10-7 2,-1-5 2,11 0 0,-10 1-2,10-5-1,0 0-3,-11-6 0,10 1-2,-8-2 2,7-3 1,2-7 0,-10 7 3,10-12 1,-11 7 3,11-1 1,-10 5 1,0-5 8,1 4 2,-1 8 3,-9-2 1,8 5 0,-8 1-4,0 5-6,0-1-9,-8 6-6,8 4-6,-9 1-3,-1 5-1,1 0-3,0 5 0,-1 1 2,1-1 0,1 4 0,-1 3 0,-1-1 0,1-2 2,0 1 0,9 6-2,-10-6 0,2 5 0,8 1 0,0 0 0,-9-2-3,9-4 2,0 7 0,0-3 0,0 2 0,9-1 1,-9 1 0,0-6 0,8 5 0,2-4 0,-10 4 0,9-4 2,-9-2-1,9 7-1,1-5 1,-1 4 0,-1-6 0,1 2-1,-9-1-1,10 1 1,-1 4 0,0-4 0,1-1 0,-1 0 2,-1 0-2,2 1 2,-1-1-2,0-1 0,-9 8 0,9-7-1,1 6 0,-2-7 0,-8 1 0,9 1 1,-9 0 0,10-1 2,-10 5 0,0-5 0,0 0 0,0 7-1,-10-7-1,10 1 0,-9-2 0,1 1 1,-2 1-1,1 0 0,0-1 0,0-7 0,-9 8 0,9-5-1,-10-1 1,0 0-1,10 0 1,-8 1 0,-2-6 0,10 5-2,-1-5-1,-7 0 0,7-5-2,-8 5-8,10-6-9,-2 6-20,1-5-22,0-5-26,9 4-29,-10 1-34,10-1-37,0-4-8,0 1 11</inkml:trace>
          <inkml:trace contextRef="#ctx0" brushRef="#br1" timeOffset="1.46975E9">16773 4236 82,'0'0'69,"9"4"-14,-9-4-5,8 6-5,-8-6-6,9 4-6,1-4-3,-10 0-2,9 0-4,-9 0-3,8 0-3,3 0-4,-3-4-2,1 4-4,1-6-1,-1 2-2,0-2 0,-9 1-1,18-1-1,-9-4 0,0 6-1,1-12 1,-1 5-1,-1-4-1,3-1-1,-3-3 1,1-2 1,10-5-2,-10 0 1,-1 1-1,2-12 0,8 7 0,-8-7-1,7 2 1,-6 0-1,-3-2 2,1 1 2,0 4 4,1 2 5,-2 0 4,1 4 4,-9 0 7,0 6 7,10 5 2,-10-1 3,0 1-3,-10 4-1,10 0-8,0 1-6,0 6-6,-9-2-5,9 2-3,0 4-4,-8 4-1,8-4-1,-10 6 1,10 3-2,-9-4 3,9 12 1,-9-7 1,9 0 2,-8 6 0,8-1 0,-11 5 0,11-3 0,-8-3 0,8 7-4,-9-2 0,9-2 0,0 4-2,-10-2-1,10 3-1,-9-2 2,9 0-1,0 1-1,0-1 0,-9-4 1,9 5 2,0-2-2,0 3 1,-10-2 0,10-5 0,0 1 0,0 4-1,0-3 1,0-3-1,10 7 1,-10-11 0,0 5-1,0 1-2,9-6 3,-9 6 0,9-7-1,-9 2 1,10 0-1,-1-2 0,-9-3 0,8-1 1,3 5-1,-3-4-1,1-6 1,0 4 0,1 1-1,-2-5-2,1 0 3,1 0 1,-1 0 0,0-5 0,1 1 0,7-2-1,-8 0-3,1-3 2,-1 3-1,10-3-1,-11-8 1,1 3 0,10-2 1,-10-5-1,10 1-2,-11-6 0,11 7 0,-10-13-1,10 7-2,-2-6-1,2 4 1,-2-3-1,2 5 0,0-7 1,-2 7 2,2 5 0,-10-2 2,10 3 1,-10-2 1,9 4 0,-9 3 0,0 4 2,10-1-1,-11 1-1,1 1 2,1-2 0,-1 5-1,0 0-1,10 2 1,-11-1 1,1 0-2,1 5 0,-1 0 2,-1 0-1,3 0 0,-3 0 0,1 5 0,1 0 1,-1-1-1,0 2 1,-9 0 2,0 5-1,8-7 2,-8 6-1,0 0 1,0 1 0,0-6 0,0 6 0,0-2 0,0 2-1,0 4 2,0-6-1,0 2-1,-8-6-2,8 6 2,0 0 0,0-6 0,-9 4 0,9-3-1,0-2 0,0 2-2,0-1 1,-9 0 2,9-5-1,0 0 3,0 5 7,0-5 4,0 0 0,0 0 1,0 0 0,0-5 1,0 5-8,0-5-3,0 0-1,0-1 1,9-4-4,-9 1 0,0-2-2,9-5-1,-9 7 0,0-7 1,8 1 0,-8-2-2,0 3 1,0 4 4,10-6-2,-10 6 2,0-1 3,0 1 4,0 0 2,-10 0 1,10 4 1,0-3 2,0 3-2,-8 0-2,8 2 1,-9-2-4,9 2 1,-9 4-4,-1 0-1,1-5-1,9 5-1,-8 0-2,-3 5 0,3-5 1,-1 4-1,-1 2 0,1-2-1,-8 2 1,7 0 0,1 3 2,0 2 0,-1-2 2,-7 7 5,7-5 3,1 9 3,0-4 4,-10 4 3,11 1-1,-1-7-3,-1 13-2,1-7-2,0 1-5,-1 5-3,1-1-2,1-4-2,8 5-2,-9-6-2,9 6 0,-10-6 1,10-4-1,0 4 2,0 1-2,0-6 0,0 1 0,0 0 1,0-7 0,0 2 0,10 4 0,-1-9-1,-9 4-1,8-6 0,1 1 0,1 0 0,-1-5 1,0 6 0,-9-6 0,19 0-1,-11 0 0,2-6 1,-1 6 0,0-5-2,0 0 1,9 1-1,-9-6 0,1-1 1,-1 1-3,0-7 2,1 4 0,7-4 1,-8 2 0,1-6-1,-1 1 1,-1-1 1,11 1-3,-10-1 0,1-4 0,-1 4 1,0 0 1,-9 2 0,8-3 1,-8 7-1,10-6 1,-10 6 0,0-1-2,9 0 2,-9 7 0,0-6 1,0 4 0,0 5 4,0-3-1,0 4 0,0 0-3,0 0 1,0-1 0,0 6-2,0 0 0,0-5-1,0 5 1,0 5 0,0-5-1,0 6 0,-9-1 1,9 0 1,0 0-1,-10 1 2,10 3-2,-8 2 0,8-1 2,-9 1-2,9-1 0,-9-1 0,9 7 1,-10-5 0,10 4 0,0-5-1,-9 5 0,9 1 1,-8 4 0,8-4-1,-11 5 0,11 3 0,0-2 2,-8 4-1,-1-1 1,9 1 1,-10-1 0,1 7 1,9-7-1,-8 5-3,-1-3 1,9 3 0,-10 1-2,1-4 0,9 3 1,-9 0 1,-1 2 0,1-6-1,1 4 1,-2 0 2,1-4-3,-9 5 0,8-4 0,-7-1 1,7 2 0,-8-1-2,-1-7 0,2 7-2,7-7-1,-8 1-2,0-7-3,-1 2-3,1 0-2,-9-7-2,8 3-6,2-1-5,-11-7 0,9 1-1,-8-5-3,9 0-2,-1 0-2,-8-5-2,9 1-2,8-7 0,-7-1 1,7 3 2,1-7 6,9 0 6,-9 2 5,9-2 6,0 0 4,0 0 4,0-4 3,9 10 1,0-4 2,-9-2 0,10 5 0,-2-4-1,1 6 0,10-4 0,-10 3-1,10 1 1,-2-2-1,2-4 1,8 6 1,-8-8 0,-1 7 0,9-6 0,1 1-1,-1 0-1,1-6 1,-1 5-1,1-3-1,-2-2 0,2 1 2,-1-1 0,1-6 0,-1 3 0,1-7 0,0 0 0,-11-1 0,10 2-2,1-5-1,-9-2 2,8 1 0,-9 0 0,1-1 0,8 2-1,-18 5 2,10-2 0,-2 1 0,-7 6-1,8-2 1,-8 8 0,-1-3 1,-9 3-1,8 3-1,-8 6 1,11-6 1,-11 6-1,8 4 1,-8-3 2,0 4-2,0-1 2,0 1 0,9 5 1,-9-4-2,0 4-2,0 4 0,0 1 1,-9 1-2,9-1 0,0 4 1,0 3 2,0-1 0,-8 3 1,8 2 2,0-1 2,-11 0 1,11 6 4,-8 0 5,8-1-1,-9 0 2,9 6 0,-10 0-1,10-1-4,-9-4-2,9 9-1,-9-3-3,9-1 0,-10-1-1,10 1 1,-8-1-2,-1 1 1,9 0-3,-9-5 2,9-2-1,-10 3-3,10-7 1,-9 6 1,9-12 1,0 7-4,-8-6 0,8 0 0,0-3 0,0 2 3,0-4 1,-11 0 3,11-5 1,0 0 2,0 0-2,0 0-1,0-5-2,0 0-1,0-4-1,0-2-3,0 1-1,0-7 0,11 3-1,-11-7-2,8 0 1,1-4 0,1-1 1,-1-5 0,0 5-1,9-10 0,-9 5 0,10 1-2,-10-7 0,10 7 2,-2-5 0,-8 8-1,10-4 1,-1 0 1,0 6 0,-8 4-1,7-4 1,2 9 1,-10-4-1,0 5 2,9-6-1,-9 10-2,1-4 3,8 5-2,-10 0-1,3 0 1,-3-1 1,1 0 1,1 6-1,-1 1 0,0-2 0,1 2 1,-2-2 0,1 6-2,0-5 1,-9 5-1,10 0 2,-1 0-2,-9 0 1,8 0 2,-8 5-1,11 1 2,-11-6 0,0 10-1,0-6 1,8 1-2,-8 6 0,0 0 0,-8-1 0,8 0 0,0 0 0,-11 0 0,11 1 2,0 3 0,-8 2-1,-1-5 2,9 4-1,-10 1 1,10 0 0,-9-2-1,0 2-1,1-2-1,-2 7 1,10-4-1,-9-3 0,0 2 1,9-1-1,-10 1 0,1 0 0,9-2 0,-8 2 2,-3 5-2,11-7 0,0 3 1,-8-2-1,8 1 1,0-2-2,-9 2 0,9 5 1,0-11 0,0 5 0,0 1 1,0-6-1,0-1 1,0 8-1,0-7 0,0-5 0,0 6 0,0-2-1,0-4 0,0 0 0,9 1 0,-9 5 1,0-6 0,8-5 0,-8 4 0,11-4 0,-11 0 0,8 0 1,1 0-1,1 0 0,-1-4 1,0-1-1,1-6 0,-2 5 0,1-4 0,10 1 1,-10-2-1,-1-4 0,11-2 0,-10 4-1,10-4 1,-11 2-1,11 0-1,-10 0-2,0-1-2,1 0-11,-1 5-18,-1 2-24,-8-1-33,0-1-41,0 0-55,0 6-26,0-4 0,-8 4 16</inkml:trace>
          <inkml:trace contextRef="#ctx0" brushRef="#br1" timeOffset="1.46975E9">17119 3150 14,'-8'-10'195,"8"6"25,-10-1-33,10-2-34,0 3-31,0-1-26,0-1-28,0 6-25,10-5-19,-2 5-12,-8 5-14,9-5-20,1 6-31,-1-1-32,0-1-46,1 3-60,-1 2-28,-1 1 0,-8 1 19</inkml:trace>
        </inkml:traceGroup>
        <inkml:traceGroup>
          <inkml:annotationXML>
            <emma:emma xmlns:emma="http://www.w3.org/2003/04/emma" version="1.0">
              <emma:interpretation id="{189B034B-1523-465F-AE46-BDC28C72EBAF}" emma:medium="tactile" emma:mode="ink">
                <msink:context xmlns:msink="http://schemas.microsoft.com/ink/2010/main" type="inkWord" rotatedBoundingBox="22073,11987 23434,11442 23919,12652 22558,13197"/>
              </emma:interpretation>
              <emma:one-of disjunction-type="recognition" id="oneOf15">
                <emma:interpretation id="interp72" emma:lang="en-US" emma:confidence="0.5">
                  <emma:literal>to</emma:literal>
                </emma:interpretation>
                <emma:interpretation id="interp73" emma:lang="en-US" emma:confidence="0">
                  <emma:literal>tor</emma:literal>
                </emma:interpretation>
                <emma:interpretation id="interp74" emma:lang="en-US" emma:confidence="0">
                  <emma:literal>too</emma:literal>
                </emma:interpretation>
                <emma:interpretation id="interp75" emma:lang="en-US" emma:confidence="0">
                  <emma:literal>ton</emma:literal>
                </emma:interpretation>
                <emma:interpretation id="interp76" emma:lang="en-US" emma:confidence="0">
                  <emma:literal>tow</emma:literal>
                </emma:interpretation>
              </emma:one-of>
            </emma:emma>
          </inkml:annotationXML>
          <inkml:trace contextRef="#ctx0" brushRef="#br1" timeOffset="1.46976E9">19002 3953 73,'0'5'115,"0"0"-33,0 4-20,0 2-9,0-6-1,0 6-2,0 5-3,0-7-5,0 7-4,0-6-4,0 6-3,0-5-4,0-1-4,0 4-2,0-8-3,0 4-5,0 1-3,9-6 0,-9 0-1,0-1 0,0-4 1,0 5 1,10-5-1,-10 0-2,9 0-2,0-5-2,1 1-3,-10-1 0,8-6-1,1 1-1,10-1 1,-10-9 0,-1 5-1,3-6 0,6-5 0,-7 0-1,7-4-1,-6-2-1,-3-8-1,10-1-3,-8 0-1,7-10 0,-7 0-1,-1 0 0,0-7 3,1 1 4,7 2 0,-8 4 2,-9-7 1,10 1 0,-1 11 0,-9-5-1,9 10 1,-9-1-2,10 2 1,-10 9 0,0 0-2,9 5 3,-9 0-1,0 11 1,0-6-1,0 11 0,0 0 2,0-1-1,0 2-1,0 4-1,0-1 0,8 6 2,-8 0-2,0 6 1,0 3 3,0-4 0,0 11 2,0-1 2,0 6 3,0-1 1,-8 7 1,8 3-1,0 1 0,-9 5-1,9 5-2,-10 1-4,10-1 1,-9 0-1,9 4-2,-9-2-1,9 1 0,0-2 0,-10 4 1,10 0-2,-9-4 1,9-1 0,-8 0-1,8-1 1,-9-2-1,9-3 2,0 1-1,0-5 0,0-1-1,0-3 0,0-3 0,0 3 0,0-6 0,9-7 1,-1 2 0,1-1-2,1 1-1,-1-6-2,10-5-2,-2 6 0,2-6-1,-1-5 0,0 0 0,1 0-2,9 0 1,-11-5 0,2-6 1,-2 6 2,11-9 0,-9-3 4,-2 2 0,2-6 1,0 1-1,-2-1 1,2-9 0,-1 4-1,-8-10-1,7 5 1,2-5 1,0 1-1,-2-3 0,2 3 2,-10 5 1,10-2 3,-11 1 0,1 6 1,-9-1 3,10 6 1,-1-1 1,-9 6 0,0-1 1,9 1 0,-9 6 0,0-4 1,0 9-1,10-2 0,-10 3-3,0-3-1,0 1-1,0 5-3,0 0-1,-10 0-3,10 11 2,0-8 1,0 7 1,-9 3 1,9-4-1,0 6 2,0 1-3,-9 4 1,9-4-1,0 4-2,-10 0 3,10 2-1,0 3-1,-9-4 0,9 5 0,0-1 0,0 1 0,0-1-1,-8 2 0,8-3 1,0-2-1,8 3 0,-8 1 0,0-5 0,9-1 0,-9 1 0,10-2 1,-1 3-1,0-7 0,1 1 0,-1-2 0,8 2-2,-7-6 1,-1 1 0,10-5 1,-11-2 0,1 1 0,1-5 1,8 0-1,-10 0 0,11 0 1,-10-5-1,10 1 0,-11-8 0,11 3 0,-10-2 2,10 0 0,-10-3-2,9-7 1,-9 0-1,10 1 0,-10-6-1,8-5-4,2 0 3,-10 0 0,10-5 0,-1 1 1,-9-1 1,0 1 1,10-8 0,-11 8-1,1-6 0,1 4 0,-10 7-1,9-5 1,-9 9-1,-9-1 1,9 2 1,-10-2 0,10 7 1,-9 4-1,1 2-1,-11 3 1,10 1 0,0 4-1,-9 2 0,9-3 0,-10 7 2,0 0-1,10 7-1,-8-3 0,-2 8 0,10-8-1,-9 7-1,-1-1 2,10 0-1,-8 6 1,-2-7 0,10 7 0,-1 0 0,-7-2 0,6 7 1,3-4-2,-1-4 0,9 9 1,-9-7 0,-1 6 0,10-1 0,0-4-1,-9 5 1,9-7-1,9 3-1,-9-3-1,0 8 0,10-13-2,-1 7-1,0 0 1,-1-5 2,3-2-1,6 1 0,2-5 0,-11 1-1,11-1-2,-1 0-3,1 0 0,-1-5-1,0 0-3,1 0 0,8 0-4,-18 0-2,10 0-7,-2 0-7,2-5-7,-10 5-6,0-5-10,1 5-10,-2-5-13,1-1-19,1 6-25,-1-5-7</inkml:trace>
          <inkml:trace contextRef="#ctx0" brushRef="#br1" timeOffset="1.46976E9">19130 3500 60,'0'0'96,"0"6"-3,0-6-6,0 0-10,0 0-8,10 0-11,-10 0-10,9 0-9,-1-6-7,11 6-2,-10 0-3,19 0-1,-10 0-2,10 0-3,8 0-3,-8 0-4,8 0-4,9 0-4,-7 0-3,-2 0-5,9 0-9,-9 0-12,2-5-14,-2 5-17,1 0-22,-10 0-27,1 0-32,-1-5-21,1 5-1</inkml:trace>
        </inkml:traceGroup>
        <inkml:traceGroup>
          <inkml:annotationXML>
            <emma:emma xmlns:emma="http://www.w3.org/2003/04/emma" version="1.0">
              <emma:interpretation id="{81ABC8F5-0D29-490E-84AC-A543C90EF23E}" emma:medium="tactile" emma:mode="ink">
                <msink:context xmlns:msink="http://schemas.microsoft.com/ink/2010/main" type="inkWord" rotatedBoundingBox="24301,11763 26703,11517 26819,12654 24417,12900"/>
              </emma:interpretation>
              <emma:one-of disjunction-type="recognition" id="oneOf16">
                <emma:interpretation id="interp77" emma:lang="en-US" emma:confidence="0.5">
                  <emma:literal>the</emma:literal>
                </emma:interpretation>
                <emma:interpretation id="interp78" emma:lang="en-US" emma:confidence="0">
                  <emma:literal>tho</emma:literal>
                </emma:interpretation>
                <emma:interpretation id="interp79" emma:lang="en-US" emma:confidence="0">
                  <emma:literal>thee</emma:literal>
                </emma:interpretation>
                <emma:interpretation id="interp80" emma:lang="en-US" emma:confidence="0">
                  <emma:literal>thx</emma:literal>
                </emma:interpretation>
                <emma:interpretation id="interp81" emma:lang="en-US" emma:confidence="0">
                  <emma:literal>thc</emma:literal>
                </emma:interpretation>
              </emma:one-of>
            </emma:emma>
          </inkml:annotationXML>
          <inkml:trace contextRef="#ctx0" brushRef="#br1" timeOffset="1.46976E9">20931 3737 34,'9'11'53,"0"-1"-4,1-6-3,-1 6-5,8 1-8,2 0-4,0-7-6,-10 7-5,9-7-2,9 2-1,-9-6-1,-9 5-1,10 0 1,0-5 1,-2 0 2,2 0 2,-2 0 4,2-5 0,0 0 2,-1-1 0,-8 2 0,7-7-1,2 2-1,-10-2 2,10-5-1,-2 2-2,2-7-2,-2 1-2,-7-1-5,8-9-3,1 3-4,0-10-1,-2 7-3,-8-11-1,9 6-1,1-7 0,-10-4 0,0 0 1,10 4 1,-11-3 0,1 3-1,1 1 0,-1 6 0,0-3-1,1 8 0,-10-1 0,8 4 1,-8 3 2,0 4 4,0 4 5,9 0 5,-9 6 3,0 1 5,0-3 1,0 3-2,-9 3-2,9 1-6,0 0-6,0 5-3,0-6-2,-8 6-3,8 0-2,-10 0 2,10 6 0,0-1-1,-9 0 2,9 6 2,-9-2 1,9 2 1,-10 4 2,10 1 2,-9 0-3,9 4 0,-8 1 0,8-1-3,-9 1 0,9 3-2,-10 2 0,10 5 0,-9 0 1,9-1-1,-9 2-3,-1 4 2,10 1-1,-9-7-1,1 5 0,8 3-1,-10-3 1,10 1 0,-9 0 0,9-1 0,0 2 0,0-6 2,0 6-1,0-7-1,9 0 0,-9 2-3,10-8 1,-2 2-1,1 0-1,1-5 1,-1 0-1,0-7 1,10 2-1,-11-5 0,11-1-2,-1-6-1,-8 1-3,7 0-2,2-5-1,-2 0-1,2 0 0,9-5 1,-9 0 2,-2-4 3,2-7 1,-2 0 1,2 2 0,0-7-2,9-5-1,-11-4-4,2-1-1,-2-6-2,11-4-2,-9 0 1,8-6 0,-9 1 2,9 0 2,-8-5 4,-2 0 3,2 5 2,0 0 1,-1-1 2,-8 6 1,7-6-1,-8 7-1,1 4 1,-1 0 1,-1 6 0,-8 3 1,11-4-1,-3 10 2,-8 1 0,0 4 0,9 1 0,-9-1-1,0 6 1,0-1 2,0 7-2,0-1 1,0 0-1,0 0 0,0 0-1,0 5 1,0 5 2,0-5-1,0 5 1,0 0 3,-9 4 0,9-3 3,-8 9 1,8-4-1,-11 5 3,11-7-1,-8 7-1,-1-1-1,9 6-3,-10-6 4,10 6-4,-9 1-1,9-3-2,-9 6-2,1 2 1,-2-3-2,10 2 0,-9 6-1,9-7 2,-9 7 0,9-2-2,-10 1-1,10-1 1,-9 8 1,1-8 1,8 7-1,-11-9 1,11 9 2,-8-6-3,8 6-1,-9-7 0,9 1 0,0 0-1,-9 0-1,9-6 0,0 1 1,-10-1 1,10 2 0,0-8 0,0 7 2,0-9-1,0 2 0,0-3 0,0 0-1,0-2 0,0-4-2,0 1 2,0 0 0,0-1-2,0-5 0,10-1 2,-10 3 1,0-3-1,0 1-1,0-5 0,0 0 0,0-5-1,9 1-1,-9-3 3,0 3-1,9-6 1,-9-6-3,8 5 0,3-3-1,-11-7-2,8 0-1,1 2-1,1-8-1,-1 7 0,0-11-2,1 1 2,7-2-2,-8 2 1,10 0 2,-11-2 1,11-4 1,0 5 0,-1 1 4,-10 3-1,11-3 0,0 4 1,-2 4-1,-6-2 1,6 3 0,-8 4-1,9 4 3,-9-4 0,1 3 0,8 4 1,-8-6 1,-1 6 0,-1 4-1,11-3 0,-10 3 0,0-4 0,1 3-1,-2 7 0,1-3 2,1 3-1,-1-6 1,0 12 0,1-6 1,-10 3-1,9 4-1,-1-3 2,-8 2-1,9 0 2,-9 3-1,0 7 1,0-6 0,0 6 1,-9-2 0,9 3 1,-8-4-1,8 9 1,-9-1 0,9-2 0,-10 3-1,1-3-1,0 4 1,-1 2 0,1 1-1,9-6 0,-8 5-2,-2-3 1,1 3 0,9-5-2,-9 1-1,-1 0 0,10-2 1,0 3-1,-9-6 1,9-2 0,0 7 0,0-10 1,0 4-1,0-5 0,9 0-1,-9 6 0,10-11 0,-1 5-1,-9-4 0,9-2-2,9 1 2,-9 0-2,1-5-1,8 0 1,1 0-2,-2-5 3,2 5-3,0-5 3,-2-5 0,2 0 0,-2-1 1,2 1 0,0-6-1,-2 1-1,2 0-1,-1-6-1,1 1-2,-1-6-1,0 1 1,1-6 0,-2 4 1,2-2 2,0-2 1,-2-5 0,2 5 0,-2 0 2,-6 0-1,-3 5 1,11 0 1,-19 5 0,9 2 2,0-3-1,-9 12 0,10-4 1,-10 2 0,0 8 0,0-1-2,0 0 1,0-1 0,0 6 0,0 0-1,0 0 0,0 6 0,0-1-1,-10 0 1,10-1-2,0 2 2,0 0-1,0 4-2,0-6 1,0 1 1,0 0 1,0 6 1,10-5-1,-10-1 3,8 0-1,1 6-2,0-11 1,10 3-1,-11-3 0,11 0 0,-10 0-2,10 0 1,-2 0 0,2-3 1,-10 3 0,10-8 0,0 0 1,-11 3 1,10-6-1,-8 0-1,7 2 0,-7-1 1,-1-6 0,0 0-1,1 7 2,-1-14-2,-1 9 1,2-2-2,-1 2 3,-9-2-1,9 0 0,-9 0 5,9-3-1,-9 8 3,0-5 0,0 7 3,0-3-1,0 2 1,0 1-1,-9 4-3,9-1-1,-9 1-2,9 5-1,-9-6-2,-1 6 0,2 6-1,-1-6-1,-10 5 1,10 1 0,-1 4-1,-7 0 0,-2 0 1,2 5 1,6 1 0,-6 0-1,-2-2 2,0 7-1,2-1 1,-2 7 0,2-6 1,-2 5 3,0-1 0,-7 1 1,16-1 0,-8 2-1,-1-3 1,0 2-3,2 0 0,8-7 1,-1 8-3,2-6 3,-1 5-1,9-6 0,-10 1-1,10-7 1,0 7 1,0-5 0,10 0 0,-1-5 1,-1 3 0,2-4-1,-1-4-2,8 4-1,2-5 1,0 4-2,-1-3 0,0-6 0,0 5 0,9-5 0,-8 6-1,0-6-2,-1-6-1,0 6-3,0-5-7,1 5-8,0-6-12,-11 3-13,10-8-21,-8 6-25,-2 0-26,-8-6-37,9 1-20,-9 1-3</inkml:trace>
          <inkml:trace contextRef="#ctx0" brushRef="#br1" timeOffset="1.46976E9">21516 3449 11,'-9'0'36,"-1"0"0,1-5-1,-9 5-1,9 0-2,0 0-2,-10 0-1,11 0-3,-11 0-2,10 0-2,0 0-2,-9 0 0,9 0-5,-10 5 0,10-5-1,1 0-3,8 0-1,-11 5-3,3-5 0,8 0-2,-9 0 0,9 0 2,0 0 4,0 5 4,9-5 4,-9 0 1,8 0 1,11 0-1,-10 0-3,10 0-5,-2 0-3,11 0-2,-1-5-2,1 5-1,-1-5-2,1 0-2,0 5 0,-1-5-1,1 1-2,-1-3-3,-9 1-5,1 6-9,8-4-13,-9-2-16,-8 6-28,7-3-40,-8 3-18,1 0-5</inkml:trace>
        </inkml:traceGroup>
        <inkml:traceGroup>
          <inkml:annotationXML>
            <emma:emma xmlns:emma="http://www.w3.org/2003/04/emma" version="1.0">
              <emma:interpretation id="{A395CF95-9A16-4944-AC2A-999ECB4E5118}" emma:medium="tactile" emma:mode="ink">
                <msink:context xmlns:msink="http://schemas.microsoft.com/ink/2010/main" type="inkWord" rotatedBoundingBox="28166,11227 30974,11050 31051,12261 28242,12438"/>
              </emma:interpretation>
              <emma:one-of disjunction-type="recognition" id="oneOf17">
                <emma:interpretation id="interp82" emma:lang="en-US" emma:confidence="0.5">
                  <emma:literal>this</emma:literal>
                </emma:interpretation>
                <emma:interpretation id="interp83" emma:lang="en-US" emma:confidence="0">
                  <emma:literal>thig</emma:literal>
                </emma:interpretation>
                <emma:interpretation id="interp84" emma:lang="en-US" emma:confidence="0">
                  <emma:literal>thins</emma:literal>
                </emma:interpretation>
                <emma:interpretation id="interp85" emma:lang="en-US" emma:confidence="0">
                  <emma:literal>thin</emma:literal>
                </emma:interpretation>
                <emma:interpretation id="interp86" emma:lang="en-US" emma:confidence="0">
                  <emma:literal>thigs</emma:literal>
                </emma:interpretation>
              </emma:one-of>
            </emma:emma>
          </inkml:annotationXML>
          <inkml:trace contextRef="#ctx0" brushRef="#br1" timeOffset="1.46977E9">24788 3562 118,'0'0'176,"0"0"-36,0 0-27,0 0-20,0 0-16,0 0-12,0 0-15,0 0-13,9 0-8,-9 0-3,0 6-1,9-6 0,-9 0 4,10 0 4,-10 0 5,9 5 1,-9-5 3,8 0 0,-8 0-3,11 5-5,-3-5-4,-8 0-6,9 0-5,1 4-6,-1-4-6,-1 0-4,11 0 0,-10 0-3,0 0 0,10-4 0,-11 4 1,2-5 1,8 0-2,-9-1 1,1-5 0,-2 6-1,1-10 0,10 0-1,-10-1 1,1-4-1,7-6-1,-8 0-2,1-4 1,8-8-1,-8 3-1,7-5 0,2-3-3,-10-1-1,10-4-4,-11 2-2,11-5 2,-2 0-1,-6 5 1,-3-5 3,11-1 2,-10 7 3,0 2 1,-1-3 3,2 6 1,-10 2 0,9 3 1,-9 5 0,9 4 0,-9-1-1,10 7-1,-10 5 1,0-1-1,0 2-1,0 3-1,9 1 3,-9 4 0,0 3-4,0-4 2,0 7 1,0 7 1,0-7-1,0 9 0,0-5 2,-9 7 0,9 0 1,0 4 0,0 5-1,-10 1 1,10-1 1,0 1-2,-9 6 0,9-3 0,-9 6 0,9 2-1,-10-7-1,10 6 1,-8 5 0,8-4 1,0 3-2,-9-5 1,0 7 1,9-1-2,-10 0 1,10 0 0,0-1 1,-9 6-1,9-4 0,-8-1 2,8-1-1,0 2 0,0-6 0,0 0 0,0-1 0,0 2-1,8-7 0,-8 1 1,0-7-1,9 3 0,1-3-2,-1 4-1,0-9 2,-1-3-1,11 5-2,-10-6 1,10-6 1,-11 1 2,11 0 0,-1 1 0,9-6 1,-8 5 0,0-5-1,7-5 0,-7 5-1,0-6-1,-2 1 1,2 0-2,-2-5 3,2 0-1,0-5-3,-10-1-4,10 1-6,-2-6-3,2-5-5,-10 1-4,10-7-3,-2-3 3,2-1 3,-2-5 2,2 0 2,0 0 6,-2-5 3,2-2 1,-1 3 0,0-2 4,-9 1 2,10 0 0,-10 0 0,1 1 2,-1 2 1,-1-3-1,2 11-1,-1-8 2,-9 8 0,9 5 0,-9-7 0,9 12 0,-9-1 0,0 6-1,0-1 2,0 2 1,0 2-1,0 7 0,0-1 2,0 1 0,0 0 0,0 6 1,0-2-1,0-1 0,10 3-1,-10 4 0,0-5 0,0 5-2,0 0 1,0 0 0,0 0 3,0 5 1,0-1 0,0 3-1,0-1 1,0-2 0,0 1 0,0 5-3,0-5-1,0 6 2,0-6-3,0 6 1,0 0 1,0-2 0,0-5 1,0 7-1,0 0 3,0-2-2,0 1-1,0-4-1,0 4-1,0 6 3,-10-7-2,10 7 0,0 0 2,0 5-1,0-6 0,0 5 0,-9 1-1,9 5 0,0 0-1,-9-7 0,9 7 0,0 1-1,-9 3-1,9-5 1,0 7 1,-10-7 1,10 6 1,0 0 0,-8 0 0,8-6-1,0 7 0,0-2 0,0 1-1,-9-6 1,9 7 0,0-2-1,0-5 0,0 2 0,0-3 0,0 3 0,0-6 0,0-1 2,0 0-2,0-3 1,0 4 0,0-12 0,0 6 0,0-4-2,0-2 1,0 1 0,0 3 1,0-9 0,9 1-1,-9 0 0,0 0 2,0-5-2,0 0 0,0 5-1,0-5 0,0-5 0,0 5 0,8-5 1,-8 0 0,0-4 0,10 2 0,-10-3-1,0 1-1,9-2 0,-9-5 0,9 5 0,-9-3 0,9 4 1,-9-12-1,10 7 1,-2-5 0,-8-1-1,9 1-3,1-1-2,-1-6-3,10 8-6,-10-7-4,-1 6-7,1-7-1,10 7-4,-11-5-3,11-1-2,-10 6 0,10-7 2,-10 7 1,9-1 6,-9-3 4,0 8 5,10-5 4,-11 0 3,3 6 4,6 5-1,-8-1 0,1-4 0,-1 9 0,-1-4 2,2 6-1,-1-2 2,0 1 2,1 0 3,-1 0-2,-1 5-1,1 0 4,1-6 0,-1 6 0,0 0 0,-9 6 0,10-6 1,-2 5-1,1 0 0,-9 0 1,10 1 1,-1-2 1,-9 3-1,0 2-1,9-5 1,-9 7-1,0 0 0,0-1-1,0-1 0,-9 2 3,9-1-2,0 6 1,-9-5-1,9 5 1,-10-2 1,10 2-1,-9-1 1,1 5 1,8 1-2,-10-4 1,1 2-1,0 2-1,9-1 3,-10-5-3,1 5 1,9 3 3,-8 1-1,8-4 1,0 1-1,0-5 2,0 5-2,0-1 0,0-4 0,0 5 0,8-7-2,-8 2 0,9-5-1,1 2-1,-1-2-2,0 0 2,-9-6-1,18 6 0,-9-11 1,1 11 0,8-11 0,-10 3 0,11-3 0,-10 6 0,10-6 1,-10-6 0,9 6 1,0-3 0,-8-3-1,7-5-1,-6 6 0,-3-5 0,1-7 0,10 9-1,-10-14 1,1 8 0,-2-8 0,10 2-1,-8-5 0,-1-1-1,-1 1 1,11-2 1,-10 3 0,1-8-1,-1 6 1,-1-4 0,1 3 0,1-3-1,-1 5 0,0-2 1,-9 7 0,10-5 0,-1 3 0,-9 1 2,8 7 2,-8-7 1,10 5 1,-10 2 3,0 3 1,9-5-1,-9 6 0,0 0 0,0 4-1,0-3-1,0 3 0,0 1-2,0 0 0,0 5 0,0-5-3,0 5 0,0 0-1,0 0 1,0 0-3,0 0 2,0 5 1,0 0 0,-9 0 0,9 1-1,0 3 1,-10 3-1,10-3 0,-8 2 1,-1 4 0,9 2 2,-10-4 1,1 9 2,9-3 0,-9 2 1,-1 1 2,10-1 3,-9-2-1,9 3-1,-8-3 1,-1 7-4,9-6-1,-10 7-2,10-7-3,0 1 0,-9-1 0,9 0 1,0 1-2,0 0 2,0-5 0,9 4-3,-9 1 1,0-7-1,10 2 0,-10 0-1,9-1 1,-9 1 0,8-2 0,1-3 0,-9 0 0,10-3 0,-1 3 0,0-5-1,1 4 2,-1-5-1,9 1 0,-9-6 0,0 0 0,10 5 0,-2-5-1,-7-5 2,8 5-1,-8-6 0,7 1 1,2 0-1,-2-6 0,2 8 0,0-8 0,-1 1 0,0-7 0,0 3 1,1-2-1,0 1 0,-2-5 1,2-3 0,-2-1 1,11-3-2,-9 7 0,-2-11 0,11 6-1,-10-7 0,10 8 1,-9-6-1,-2 3 0,2-4-1,-1 5 2,0-5 0,1 6 0,-10-2 2,0 3 1,-1-3 0,3 2 3,-3 4 1,1 0 2,-9-4 3,10 4 0,-10 7-1,0-8 1,0 7-2,0 0-2,0 5-1,0-1-2,0 0 0,0 2-2,-10 5-1,1-2 0,9 1-1,-8 5-1,-3 0 1,3 0 0,-1 0 1,0 0-2,-1 5-2,1 1 1,1-2 1,-2 1-1,10-1 0,-9 7 1,0-5 0,-1 4 1,10 1-1,-9-2-1,9 2 1,-8-1 0,8 6 0,-9-7 0,9 7 0,0-1 1,0-4-1,0 4 0,0 0-1,0 1 1,0 0 0,0-2 0,0 2 0,9-5 1,-9 4 0,8 0 0,-8-4-2,9-1 0,1 0 1,-10 1-1,9-2 1,0 7 0,-9-6 0,10-5 0,-2 6 0,-8-1 0,9-4-1,1 3 1,-1-4 1,-9 6-1,17-6 0,-6 0-1,-11 1 1,17 5 0,-7-8-1,-1 3 1,0 4 0,1-5 2,7 6-2,-8-6 1,1 5 0,-1-6 0,9 8-2,-9-3 1,0-4 0,1 6-2,-10-7 2,9 8 0,-1-1 0,1-8 0,1 8 0,-10-1 2,0 1 1,0-2-1,9 1 4,-9 1-2,-9 5 0,9-5 4,0 3 2,0-2 1,-10 3 3,1-5 6,1 6 1,-1-6 4,-1 4 3,1-3 2,0 5 1,-1-5 1,-7-2-2,-2 1-1,2 1 0,-2 3-3,0-4-3,2 3-3,-11-9-3,9 6-4,2-5-3,-11 0-3,9-1-3,2 3-1,-2-2-2,0 0 0,2-5-1,-2 0-4,0 0-10,2 0-25,-2 0-25,1-5-31,8 0-31,-7-6-36,-2 1-38,2-4-26,-2 1 1,0 0 16</inkml:trace>
          <inkml:trace contextRef="#ctx0" brushRef="#br1" timeOffset="1.46977E9">24962 2879 48,'-10'0'64,"10"0"-5,-8 0-6,8 0-7,0 0-3,0 0-5,0 0-4,0 0-2,0 0-1,0 0-1,0 0-1,8 0-1,2 0-2,-1 0 1,9 0-5,0 0 0,10 0-1,-9 0 1,17 0 0,-8 0-1,8 0 1,0-6-2,0 6-1,2-5 0,-2 5-4,1 0-2,-10-6-1,-9 2-3,9 4-2,-8-5 0,-10 5-2,1 0 4,7 0 0,-17-5 0,9 5 0,-9 0-1,0 0-2,0-5-5,-9 5-1,9 0 0,-8 0-7,-1 0-6,9 0-13,-10 0-16,1 0-18,9 5-23,-9-5-23,9 0-33,-10 0-21,10 5-2</inkml:trace>
          <inkml:trace contextRef="#ctx0" brushRef="#br1" timeOffset="1.46977E9">26835 2523 48,'0'0'65,"0"0"-11,0 0-14,0 0-11,0 0-7,0 0-7,0 0-2,0 0-5,0 0-1,10 0 1,-10 0 2,0 0 3,0 0 3,0 0 1,0-4 0,9 4-1,-9 0-3,9 0-4,1-5-2,-10 5 0,9-5 1,-1-1 0,1 6 1,1-5 1,-1 0 4,-9 0 3,8-1 5,3 2 3,-11-2 4,0 6 2,8-4-2,-8-1-4,0 0-5,-8 5-6,8-6-5,0 6-4,-11 0-3,3 0-2,-1 0-1,-1 6 1,1-6 0,1 5 2,-1 0-1,-1-1 0,1 6 1,9-4 0,-9-1 1,-1 5-2,10-4 4,-9 4 0,9-6 3,0 2 1,0 0-1,9-2 2,-9-4-1,10 5-1,-10-5-2,9 0-3,-9 6-3,9-6-16,-9 0-26,0 0-45,0 0-56,0 0-28,0 0-15</inkml:trace>
        </inkml:traceGroup>
      </inkml:traceGroup>
      <inkml:traceGroup>
        <inkml:annotationXML>
          <emma:emma xmlns:emma="http://www.w3.org/2003/04/emma" version="1.0">
            <emma:interpretation id="{A47C9EB0-9324-4EC7-8F74-B48510F58158}" emma:medium="tactile" emma:mode="ink">
              <msink:context xmlns:msink="http://schemas.microsoft.com/ink/2010/main" type="line" rotatedBoundingBox="3214,14733 7506,14168 7731,15873 3438,16438"/>
            </emma:interpretation>
          </emma:emma>
        </inkml:annotationXML>
        <inkml:traceGroup>
          <inkml:annotationXML>
            <emma:emma xmlns:emma="http://www.w3.org/2003/04/emma" version="1.0">
              <emma:interpretation id="{B0227245-8CDC-4429-8EB6-6E5E3B38CAD6}" emma:medium="tactile" emma:mode="ink">
                <msink:context xmlns:msink="http://schemas.microsoft.com/ink/2010/main" type="inkWord" rotatedBoundingBox="3214,14733 7506,14168 7731,15873 3438,16438"/>
              </emma:interpretation>
              <emma:one-of disjunction-type="recognition" id="oneOf18">
                <emma:interpretation id="interp87" emma:lang="en-US" emma:confidence="0.5">
                  <emma:literal>keyword.</emma:literal>
                </emma:interpretation>
                <emma:interpretation id="interp88" emma:lang="en-US" emma:confidence="0.5">
                  <emma:literal>keyword d .</emma:literal>
                </emma:interpretation>
                <emma:interpretation id="interp89" emma:lang="en-US" emma:confidence="0.5">
                  <emma:literal>key word.</emma:literal>
                </emma:interpretation>
                <emma:interpretation id="interp90" emma:lang="en-US" emma:confidence="0">
                  <emma:literal>Keyword d .</emma:literal>
                </emma:interpretation>
                <emma:interpretation id="interp91" emma:lang="en-US" emma:confidence="0">
                  <emma:literal>Keyword.</emma:literal>
                </emma:interpretation>
              </emma:one-of>
            </emma:emma>
          </inkml:annotationXML>
          <inkml:trace contextRef="#ctx0" brushRef="#br1" timeOffset="1.46978E9">1142 6269 30,'-9'0'83,"9"-3"-6,0-3-3,0 6-6,0-4-6,0 4-4,0-6-6,0 6-7,0 0-7,0-5-6,0 5-3,0 0-5,0-6-5,0 6-4,0 0-2,0 0-4,0 0-2,0 0-4,0 0-1,0 6-1,0-6-1,0 5 1,0 1-1,0 4 2,-8-7 1,8 14-2,0-7 0,0 1-1,0 3 0,-11 2 0,11 0 0,0-1 0,0 6 0,0-6 1,0 6 1,0-1 0,0 1 0,0 3-2,0-2 0,0 4 0,11-6 0,-11 1 0,8-1 0,-8 0 0,9 2 0,-9-3 0,10-3 0,-1 0-1,-9-7 1,9 7 1,-1-5-2,-8-1 1,10-5 0,-1 4 0,0-2-1,-9-2-1,10 0 1,-1-5 0,-1 0 1,3 0 0,-3 0 0,1 0 1,0 0 0,1-5 0,-2 0 1,1-2-1,1 3-1,-1-6 0,0 0 0,1-1 0,-1 1 0,-1 1 0,1-2 1,1-5 2,-1 5-1,0-3 0,-9-2 1,10 0-1,-10 1 0,8-1 0,-8 1 2,9-1 2,-9 6 0,0-4 1,0-2-1,10 5 3,-10-3 2,0 4-1,0-7 1,0 7 0,0-1 5,0 1-2,0 1 0,0-7 0,9 10 1,-9-3-1,0-2-3,0 5-2,0-4-2,0 6-1,0-1-1,0-6-3,0 6 1,0-1 0,0 2-2,0-2 1,0 6-1,0-4 2,0 4 0,0-7-1,0 7 1,0-3-1,0 3 0,0 0 0,0 0-2,0 0 1,0 0-1,0 0 1,0 0-1,0 3 0,0-3 0,-9 7 0,9-3 1,0 2-1,0-2 1,0 7 2,0 0-2,0-2 0,0 1-1,0 2 0,0 2-1,0-3 0,0 5 0,0-2 1,0 2 0,0 6 1,0-9-1,9 4 0,-9-2 0,9 5 0,-9-4 0,0 0 2,10-1-2,-10 5 1,9-4-1,-1-5-1,-8 2 1,9 4-2,1-2 2,-10-4 0,9-2 0,0 7 0,-9-11 0,10 6 0,-2-6 0,1 5 0,1-6 1,-1 3-1,0-2 2,-1-5 1,2 5-2,-1-5 2,0 0 1,1-5 0,-1 5-1,-1-5 1,3-2 3,-3 3 0,1-1 2,0 0 1,-9 0 2,10-6-2,-1 0 0,-1 1-2,-8 1 0,10-2-2,-10 1-2,0-4 0,9-2 1,-9 0-2,0-5-1,0 0 1,0 1 0,0-1 0,0 1-3,0-6 0,0 7-1,0-3-1,0-4 0,0 6 0,-9 0 1,9-1 0,0 6 0,-10-7-1,10 8 2,0-7-1,-8 5 1,8 2-1,-9-2 0,9 5-2,-10 1-1,10 0-5,-9-6-8,9 12-14,-9-7-15,9 1-17,-8 4-21,8 2-21,-11-2-22,11 1-24,0 5-22,0 0-1</inkml:trace>
          <inkml:trace contextRef="#ctx0" brushRef="#br1" timeOffset="1.46978E9">1937 6280 56,'0'0'125,"0"-5"-23,0 5-19,0-6-13,0 6-13,0-3-9,0 3-7,-9 0-7,9 0-3,0 0-5,0 0-1,-9 0-4,9 0-2,-8 0-1,8 3-3,-10 3 2,10-1-1,-9 1-2,0 4 0,9 1 0,-10-1-2,10 0-2,-9 5-3,9 1 0,-8-2 0,8 3-1,0-2-1,-11 1-2,11 3 1,0-3-1,0 6-1,0-9-2,0 9-2,11-6 2,-11-2 0,0 7 0,8-5 0,-8 0 0,9-2 0,-9-4 0,10 7 0,-1-7-1,-9 1 1,9-8 0,1 8 0,-10-6 0,8 0 0,1 1 0,0-6 0,1 0-2,-1 0 2,-1 0 2,3-6-2,6 1 1,-7-5-1,-1 4 0,8-5-1,-7 3 1,8-3 1,-8-5-1,-1 1 3,10-1 1,-11 1 0,1-1-1,0-5-1,-9 7 0,10-7 1,-10 2-2,0-3 0,0 3 1,0-4 0,0 3-1,0-1-2,-10 7 1,10-7 0,-9 5-3,0 2 0,1 3-1,-11 1-3,10-1-9,-1 2-10,-8 3-13,8 2-13,-7 4-13,8 0-13,-10 0-13,11 0-14,-3 4-20,3 2-16,-1-3 0</inkml:trace>
          <inkml:trace contextRef="#ctx0" brushRef="#br1" timeOffset="1.46978E9">2202 6599 8,'0'5'41,"0"0"-4,0 5-2,10-4-3,-10-1-4,0 1-1,0-1 1,9 0 1,-9-5 1,9 3 4,0-3-1,-9 0 0,10 0-1,-2 0-2,1-3-3,1 3-3,-10-5-2,9 0-2,10-1-1,-10-5 1,-1 1 0,1 0 1,1 0-1,-1 0-2,0-6-3,1 1-3,-2-2-3,1-2-3,1 3-2,-10-3-4,9-3 1,-9 3-1,0-4 1,9 3 0,-9-1 2,0 2-2,-9-3-1,9 8 0,0-2 0,-9 1 0,-1 4-1,1 2 0,1-1 0,-2 4-1,1 1 0,0 5-1,-1-6 0,1 6 1,1 0-1,-1 6 0,-1-6 2,1 5-1,0-5 2,9 6-1,-10-2 2,10 2 0,0-3-1,0 8-1,-9-5 1,9-1-1,9 0-2,-9 0 2,0 1-1,0 4 1,10-6-2,-10-4 2,9 6 1,0-2 0,1-4 0,-1 6 1,-1-6 0,1 0-1,1 0-1,-1 0-3,0 0 1,9-6 1,-9 6 0,1-4 0,-1 4 1,0-6 1,-1 6 1,11-4 0,-10-3 0,1 4 0,-1-3-1,-1 1 1,3 0-1,-3 0-1,1-1 0,0-5 0,1 8 1,-10 3 0,9-6 1,-1 2 1,2-2 0,-10 6 0,9-5 1,0-1-1,-9 6 0,10 0-1,-10-5-1,0 5 0,9 0 0,-9 0 0,0 5-1,8-5 1,-8 6 1,0-1 0,9 1 2,-9 4-1,0-7-1,0 8-1,0 0 0,10-1 1,-10 6-1,0-6-1,0 5 1,0 1 0,0-2 0,9 3 0,-9-2 0,0 6 0,0-7-1,0 7 0,0-4 1,0-4 1,9 9 0,-9-6-1,0-2 2,10 7-1,-10-5 0,9 0-1,-9-7-1,8 6 1,-8-4-1,10-5 0,-10 4 0,9 1 0,-9-8 0,9 3 1,-9-1 0,8-5 0,-8 5 1,0-5-1,11 0 2,-11 0-1,8 0-1,1-5 1,-9 0-2,10-1 0,-1 3-1,0-8-1,-9 1-2,10-1-3,-2-5-1,1 2-2,0-2-2,-9-5-2,10 1 0,-1-1 0,-1 0-1,3-4-1,-3-1 1,11 1 1,-10-2 2,0 6 0,1-3 3,7 3 5,-8 4 1,1 3 2,-1-2 1,-1 2 1,3 4 1,-3-1-2,1 0-1,1 6 1,-1-5 1,-9 6 0,8-3 2,1 2 0,1 1 5,-1 4-1,-9-7 1,9 3 1,1 4-1,-10-5 1,9 5-1,-1-5 2,-8 5-3,10-6 0,-10 6-2,9 0-2,-9 0 0,0 0-3,9 0 1,-9 0-1,0 0 1,0 0 0,9 0 1,-9 0 2,0 0-2,0 0 0,0 6 0,0-6-1,10 0 0,-10 5-2,0-5 2,0 5 0,0-5 0,0 4 0,0-4 0,8 7 1,-8-7 0,0 4 1,0-4 0,0 5 0,0-5 1,0 7 1,0-7-3,0 4-1,0-4 0,0 0 0,0 0 0,0 5-1,0-5 2,0 0-1,0 0 3,0 0 0,0 0-2,0 0 2,0 0-2,0 0 0,0 0-1,0 0 0,0 0 0,0 0 0,0 0 0,0 0 0,0 0 0,0 0 1,0 0-1,0 0-1,-8 0 0,8 0-2,0 0 2,0 0-1,0 0-3,0 0 0,0 0-2,0 0-3,0 0-5,0 0-6,0 0-8,0 0-12,0 0-20,0 0-22,0 0-29,0 0-13</inkml:trace>
          <inkml:trace contextRef="#ctx0" brushRef="#br1" timeOffset="1.46978E9">3135 6291 39,'0'0'39,"0"-5"-6,0-1-7,0 1-3,0 5-3,-9-6 1,9 3-4,0 3 1,0-6 0,0 2 2,0 4 3,0-6 0,0 6 2,0-5-1,0-1-1,0 6-4,0-5-4,0 5-2,0-5-5,0 5-3,0 0-2,0 0 1,0-5-3,0 5-1,0 0 0,0 0 0,-10 0-1,10 0-1,0 0-1,0 0-4,0 0-6,0 0-9,0 0-10,0 0-11,0 0-13,0 0-15,0 0-17,0 0-14</inkml:trace>
          <inkml:trace contextRef="#ctx0" brushRef="#br1" timeOffset="1.46978E9">100 6110 61,'0'-10'84,"0"7"-6,0-4-7,0-3-3,0 5-4,0 0-5,9 0-5,-9-1-6,0 1-6,0 5-9,0-5-8,0 1-7,0 4-6,0 0-4,0 0-4,0 0 0,0 4-2,0 1 0,-9 0 0,9 1 0,0 4-1,-8 1-1,8 3 1,-10 2 2,10 0 0,-9-1 2,0 6-1,9-1 1,-10 7 1,1-8-1,1 13 0,8-7 0,-10 5 0,1 2 1,0-1-2,0 5 2,-1-6-4,10 7 1,-8-7-1,-1 5 1,-1-4-1,1 0-1,9 1 0,-9-2-1,-1-5 0,10 2-1,-9-3 1,9 2 1,-8-4-1,8 3 0,-9-10 1,9 7 0,0-8-1,0-3-1,-10 4 1,10-4 0,0-2-1,0-3 1,0 4 1,0-10-1,0 5 2,0 1-1,0-6 2,0 5 0,0-5 0,0 0-1,10-5 0,-10 5-1,9-6-2,-9 1 0,8 1 1,-8-8 0,9 3 1,1-2 0,-1 1 0,0-6 1,1 2-2,-1-8-1,-1 1-2,11 2 0,-10-3-3,10-4-2,-11-4 1,1 0 0,10-2-2,-10 2 2,9-1 0,-9 0 2,10 1-1,-10-1 3,10 1 0,-11-2 0,1 7 1,10-2 0,-10 6 0,1-3-1,7 3 2,-8 4 0,1-2-1,7 3 2,-6 1 1,-3 0 1,1-1 0,10 6 0,-10-1 0,-1 2-2,2-2 0,-1 1 0,-9 4 0,9 2 0,-9-2 1,10 1-1,-10 5 1,9 0 2,-9 0-3,0 0 1,0 0-2,0 5 1,0 1 1,0-2-1,0 2 1,0 4 0,-9 1 3,9-2-4,-10 2 1,10 4 0,-9-4 0,0 4 1,9 0-2,-10 1 3,2 3 0,-10-2-2,8 4 0,1-1-1,1 1 2,-11-1-1,10 0-2,-1 1 1,-8-5 1,10 5-1,-2-7-1,1 7 1,0-5 2,-1-2 0,1-3-1,1 5 0,-3-6 0,3 0-1,8 0 0,-9-5-1,9 0 1,-9 1 0,9-1-2,0-5 2,0 6-1,0-6 0,0 0 1,0 0-1,0 0 1,0-6-2,9 6 2,0-5-1,-9-1-1,8 1 2,3 0-2,-3-5 2,1 6 0,1-2 0,-1 0 0,0 2 0,1 4 0,-2-5 0,1 5 0,-9 0 1,9 0 1,1 5 0,7-1 1,-6 8 1,-3-3-1,1 1 1,1 6-2,-1 0 0,8-2-1,-7 2 1,-1 0-2,10-1 0,-10 0 0,-1 1 0,11-2 0,-10 3-2,0-8 1,1 2 1,7 0-1,-7-1 1,-1-4-1,10-3 1,-10 3-2,8-6 2,-7 0 0,-1 0 0,10-6 0,-11 3 0,1-3 1,1 1 1,-1-5-1,0 4-1,-1-5 0,3-3 0,-3-2 2,1 1-2,-9-1 1,10-3-1,-10-3 2,9 3 0,-9-2-2,0-6 1,0 7-1,0 5 0,0-7 0,0 12-1,0-4 3,-9 3-2,9 1-1,0-1 0,0 5 0,0 6 0,-10-3-1,10 3 0,0 0 1,0 3 0,-9-3-2,9 6 2,0 5 0,0-6 0,0 5 0,0-4 0,0 4 1,0 0 1,9 0 1,-9-5-2,0 6-1,10-6 1,-10 5 0,0-4-1,9-2 0,-9 1 1,0 0-1,8-5 0,-8 0 1,0 5 0,11-5 0,-11 0 0,0-5 1,8 5 0,-8-5 0,9 0-1,-9 1 1,9-8 1,-9 8 1,10-7 1,-10 1-1,0-6 2,0 5-3,0-3-1,0 4-1,0-7 1,-10 4 0,10 2 0,0 0 0,-9 1 0,9 1 0,0 2 0,-9 3 0,9-1-2,-8-2 2,8 7-2,-11 0 0,3 0-1,8 7 0,-9-2 1,-1-1-2,10 6 2,-9 1 1,9-1 0,-8 7 0,8-4 0,0 9 1,0-6 1,0 4 0,0 0-1,0 1 0,0-1-1,0-4 0,8 5 0,-8-1-1,9-5-1,1 2 2,-1 2 0,-1-3 0,3-1 0,-3-4 0,1-1 1,0 5-2,1-4-1,-1-6 1,-1 0 1,2 6-1,8-11 0,-8 3 1,-1-3 0,10 0 0,-11 0-1,1-3 1,0-3 0,1 1-1,-1 0 1,-1 0 0,2-6 0,-1 0 1,0 2 1,-9-3 1,10 3-1,-10-6 0,9-2-2,-9 4 0,0-4 0,8 2-1,-8-5 1,0 4 0,0-5 1,0 1 2,0-1-1,0 1-2,0 3 0,0-2 0,0 3-3,0 0 0,0 7 0,0-7 1,0 6 1,0 1 1,0-2 0,0-1 0,0 8 2,0-1-1,-8-1-1,8 1 0,0 1-1,0 4-1,0-5 0,0 5 0,0 0 1,0 0 0,0 0 0,0 0 0,-9 0 1,9 5 0,0-5-1,0 4 0,0 1 1,0 1 0,0 3 0,0 3 0,0 2 0,0-3-1,0 5-1,9-5 1,-9 8 1,0-3 0,8 0 0,-8-2 1,0 2-1,9 0 1,-9-1 0,10-5-2,-10 5 1,9-4-2,-9 0 1,9-1 0,-9 1-1,10-8 0,-10 3-1,9-1 2,-9 0 1,8 0-1,-8-5 0,10 0 1,-1 0 1,-9 0-1,9-5 1,-1 0-1,3 0 1,-3-1 1,-8 3 0,9-8-1,1 6 1,-10-6-1,9 0 1,-9 1-1,0-4 0,0 2 3,0-3-2,0 5 0,0-6-2,0 5 1,0-3-1,0-2-1,0 5 0,0 1 0,-9 1 1,9-2 0,0 1 0,0-1-1,0 8 0,0-4 1,0 3 0,0-1-2,0 5 0,0-7 0,0 3 2,0 4-1,0 0 0,0 0-1,0-5 2,0 5 1,-10 0-2,10 5 0,0-5 1,0 4 1,0 3-1,0-2 0,0-1 0,0 6-1,0 1 0,-9 5 0,9-5 0,0 2 1,0 9 1,0-6 0,0 4 1,0 0 0,0 7-1,0-8-1,0 8-1,0-8 1,-8 8 0,8 3-1,0-4 1,0 0 1,0 5-1,-11-1 0,11-3 0,0 3 1,-8 1-1,8 0 0,0-1 1,-9 1-1,9-1 0,-9 2-1,9 0 1,-10-8 0,10 7 1,-8 0 0,-1-6 0,-1 7 0,1-7-2,0 1 1,-1-6-1,1 6 1,-8-4 0,7-3 0,1 2 0,0 0-2,-9-7 2,9 3-1,-10-3-4,10 2 2,1-6 0,-11 0 0,10 1-3,-10-7 1,10 2 0,-9 0-1,9-2 0,-1-4 1,1 0 0,0 0 0,1-4 0,-3-2 1,3 0-2,-1-3 0,-1-2 1,10 2-2,-9-7 1,9 1 1,0-1 2,0 0-1,9-4 0,-9-1 1,10 1 0,-1-1 2,-1 1 0,3-7 0,-3 7 0,10-5 0,-8 5 0,7-7 0,2 7 1,0-1 0,-2-3 1,2 2 0,-1 3 2,1-2-1,8-6-1,-8 11 1,-2-3-1,11-3-1,-9 2-7,-2 0-13,11 4-20,-9 1-29,-2 0-39,2-1-36,0 6-13</inkml:trace>
          <inkml:trace contextRef="#ctx0" brushRef="#br1" timeOffset="1.46979E9">3245 6215 49,'-10'-7'67,"1"2"-6,1 1-4,8-3-2,-10 3-1,10-1-3,-9-6 0,0 7-3,-1-2-1,1 1-4,9 5-8,-8-6-8,-1 2-6,-1 4-4,1-6-7,0 6-3,9-4-1,-10 4 1,-7 0-1,7 4 0,1-4 2,0 6 0,-10-6-1,11 10-1,-1-5-1,-10 1-1,10-2 0,-10 7-1,11-2-1,-11 2 1,10 1-3,1 2 2,-3-4 0,3 7 0,-1-4 0,-1 9-1,10-6 3,-9 4-1,9 1-3,0-1 1,0 1 0,0-1 0,0 0 0,0 1 0,9 0 1,-9-2-1,10-2 1,-1 4-1,-1-7 0,3 2 0,-3 0-1,1-1 1,1-5-1,7 0-1,-8 0 1,10-4 0,-10-1 0,10-5 0,-1 0 1,-9 0-1,9 0 2,-8-5-2,7-1 0,-7 1 0,8 0 0,-8-5 0,7 0-1,-8 0 1,10-6 1,-10 5-1,1-3 0,7-2 1,-7-5-1,-1 7 2,0-7-1,-1 0-1,2 1 0,-10-7 1,9 7 0,0 0-1,-9-1-1,0 1 1,10-6 0,-10 4-1,0-2-1,0 3-1,0-4 3,0 4 0,0-6 0,-10 3 0,10-3-1,0 7 1,-9-11 0,9 4-2,-9 3 1,9-6-1,-10-2 1,10 7-1,-8-6 0,8-5 1,-9 4 0,9 2-1,-9-2 2,9 2 0,0 0 0,-10 4 0,10-5-2,0 10 1,0 0-2,0 1 2,-9-1 1,9 7 0,0 4 0,0-1 0,0 1 0,0-1 0,0 6-2,0 1 0,0-2 1,0 6-1,0-6-1,0 6-1,0 0 1,0 0 2,0 6-1,0 0 2,0-2 0,0 6 0,0 0 2,0 7-2,0-7 1,0 10-1,0 1 1,9-1-1,-9 1-1,0 9 0,0-4 2,0-1 2,0 6-3,10-4 3,-10 3 0,0 1 0,0-5 0,9 6-2,-9-2 1,9 0-2,-9 2 0,8 3 0,-8-3 1,10-2 0,-10 2 0,9 3 2,0-5-3,-9 0 2,10 2-2,-10 0 0,9-2-1,-9 1 0,8-6 1,-8 1-1,11-1 1,-11 2 1,8-8 0,1 8 1,-9-6 2,9-1-2,1-5 0,-1 5-1,-1-10-1,2 6 0,-1-5-1,10-1 0,-10-4 1,-1 3-1,11-4 1,-10-5 0,10 0 0,-10 0-2,9 0 0,-9 0-8,10-5-12,-10 0-18,-1 1-24,11-8-36,-10 8-48,0-7-19,9-5-1</inkml:trace>
          <inkml:trace contextRef="#ctx0" brushRef="#br1" timeOffset="1.46979E9">4149 6409 73,'0'-5'146,"0"-1"-27,0 1-26,0 1-16,0-1-12,0-1-14,0 0-10,0 2-13,0-2-6,0 2-5,0 4-6,0-5-2,0 5-3,0 0-1,0 0-3,-9 0-1,9 0 0,0 0-1,0 5 0,-8-1 0,8-4 0,-11 10-2,11-10 2,0 12-1,-8-7 0,8-1 1,0 1-1,0-5 1,0 6-1,0-1 0,0-5-1,0 4 0,8-4 2,-8 0 0,0 0 1,11 0 2,-11-4 2,8 4 1,1-5 1,-9 5 2,10-6 6,-1 1 5,-9-4 7,8 3 6,-8 0 3,0-4 1,11 6-4,-11-1-5,0 5-6,-11-5-5,11-1-6,0 6-4,-8 0-3,-1 6-3,-1-6-3,1 5-3,1 0-3,-3-1-11,3 6-15,-1-4-18,9 5-23,-9-7-25,-1 7-32,1-2-43,9 3-13,-8-8 5</inkml:trace>
        </inkml:traceGroup>
      </inkml:traceGroup>
    </inkml:traceGroup>
  </inkml:traceGroup>
</inkml:ink>
</file>

<file path=ppt/ink/ink1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09:08.3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F16182AB-C0C9-43CC-9D86-8984DBE411A1}" emma:medium="tactile" emma:mode="ink">
          <msink:context xmlns:msink="http://schemas.microsoft.com/ink/2010/main" type="writingRegion" rotatedBoundingBox="3716,927 14993,-126 16523,16241 5245,17295">
            <msink:destinationLink direction="with" ref="{EE72EA63-6ACE-4E01-AB73-71CACD7EE4CD}"/>
          </msink:context>
        </emma:interpretation>
      </emma:emma>
    </inkml:annotationXML>
    <inkml:traceGroup>
      <inkml:annotationXML>
        <emma:emma xmlns:emma="http://www.w3.org/2003/04/emma" version="1.0">
          <emma:interpretation id="{AF79A83A-C174-41EA-97C9-F6EC4C57AB26}" emma:medium="tactile" emma:mode="ink">
            <msink:context xmlns:msink="http://schemas.microsoft.com/ink/2010/main" type="paragraph" rotatedBoundingBox="3807,635 14117,653 14113,2806 3803,2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8BA003-DC79-4D20-90D9-93E96589EDF2}" emma:medium="tactile" emma:mode="ink">
              <msink:context xmlns:msink="http://schemas.microsoft.com/ink/2010/main" type="line" rotatedBoundingBox="3807,635 14117,653 14113,2806 3803,2789"/>
            </emma:interpretation>
          </emma:emma>
        </inkml:annotationXML>
        <inkml:traceGroup>
          <inkml:annotationXML>
            <emma:emma xmlns:emma="http://www.w3.org/2003/04/emma" version="1.0">
              <emma:interpretation id="{1B1D685C-7841-4611-89F7-7DEA86CE33AA}" emma:medium="tactile" emma:mode="ink">
                <msink:context xmlns:msink="http://schemas.microsoft.com/ink/2010/main" type="inkWord" rotatedBoundingBox="3806,894 4995,896 4993,1890 3805,1887"/>
              </emma:interpretation>
              <emma:one-of disjunction-type="recognition" id="oneOf0">
                <emma:interpretation id="interp0" emma:lang="en-US" emma:confidence="0.5">
                  <emma:literal>2-7</emma:literal>
                </emma:interpretation>
                <emma:interpretation id="interp1" emma:lang="en-US" emma:confidence="0.5">
                  <emma:literal>2 -7</emma:literal>
                </emma:interpretation>
                <emma:interpretation id="interp2" emma:lang="en-US" emma:confidence="0">
                  <emma:literal>2-1</emma:literal>
                </emma:interpretation>
                <emma:interpretation id="interp3" emma:lang="en-US" emma:confidence="0">
                  <emma:literal>2--7</emma:literal>
                </emma:interpretation>
                <emma:interpretation id="interp4" emma:lang="en-US" emma:confidence="0">
                  <emma:literal>2+7</emma:literal>
                </emma:interpretation>
              </emma:one-of>
            </emma:emma>
          </inkml:annotationXML>
          <inkml:trace contextRef="#ctx0" brushRef="#br0">0 406 84,'0'0'87,"10"5"-13,-10-5-5,0 5-5,0 0 1,0-5 3,0 5 5,9 1 5,-9-6 2,0 5 6,0-1 2,0-4 4,0 0 4,0 6 4,0-6 4,0 0-1,0 6-1,0-6-3,0 0-3,0 0-10,0-6-7,0 6-10,0-6-12,0 2-15,0-1-14,0-6-10,0 1-6,0-5-5,0 0-4,8-1 2,-8-4-1,0 4 1,11-10 0,-11 1-1,8-1 2,1 0-2,0 0-1,1 1 1,-2 5 0,1-7-1,10 7-1,-10-1 0,10 7-1,-2-2 0,2 0-1,0 1 0,-2 4 0,2 6 1,-10 0-1,10-1 0,-2 6 0,-7 6-1,7-1 0,-6 5-2,-3 6 3,1 5-1,-9-1 1,9 6-1,-9 4 2,0 6 2,0-5-3,0 12 1,-9-8-1,0 6 2,1-6-1,-3 7-1,3-1 0,-1-5 0,-10 6 1,0-7-1,11 1-2,-10 1 1,-1-2 2,1 1 1,0-4-2,-1 3 0,11-10 2,-11 1 0,1 0-1,8-1-1,-7-9 0,7 3 2,1-2 0,0-2-2,1-4 2,-3-2-1,3 3 2,8-3-2,-9-3 0,9-1 3,0 0 2,-10-5 5,10 5 4,0-5 2,0 0 2,0-5-1,0 5-2,10-10-6,-10 4-4,9-3-4,-1-3-1,3 3-3,-3-2 0,1 1 1,0-1 1,9 0 2,-9 2 3,10-1 3,-10 5 3,10-6 2,-2 6 3,2 0 3,0-1 3,-11 6 2,20 0-2,-19 0-2,10 0-2,-2 0-2,2 0-6,-11 0-3,11 6-3,-10-1-2,10-5-3,-10 5-25,-1-5-42,2 5-51,-1-5-52,0 6-52,1-6-45,-1 0-21,-1 0-4,3 0 5,-3-6 11,1 1 31,0 0 36</inkml:trace>
          <inkml:trace contextRef="#ctx0" brushRef="#br0" timeOffset="471.9776">667 473 14,'-9'5'235,"9"-5"43,0 0 5,0 0-21,-8 5-18,8-5-19,0 0-23,0 0-28,8 5-26,-8-5-25,0 0-24,9 0-23,-9 6-18,19-6-13,-10 5-10,9-5-9,0 0-7,1 0-20,8 0-51,-8 0-65,7 0-66,2-5-60,-9-1-65,8 1-68,1-5-8,-1 4 35,-9-4 48</inkml:trace>
          <inkml:trace contextRef="#ctx0" brushRef="#br0" timeOffset="935.5363">1043 133 112,'-10'0'147,"10"0"-27,0 0-25,-9 0-19,9 0-13,0 0-12,0 0-10,0 0-9,0 0-6,-9 0-6,9 0-6,0 0-3,0 0 0,0 0 0,0 0 2,0 5 7,0-5 5,0 0 3,0 0 4,0 6 2,9-6-1,-9 0-3,0 0-4,9 5-2,-9-5-5,10 6-1,-10-1-5,8-5-4,1 0-2,1 5-1,-1-1-2,0-4-1,1 6-1,-1-6 1,-1 0-2,1 4 1,-9-4-2,10 0-1,-1 0 0,0 6-2,1-6 1,-10 5-2,8 0 2,1 0 2,-9 1-2,10 4 1,-10 0 3,0 7 1,0-8 2,0 10 1,0-2 2,-10 3 1,10 1-1,-9-1-1,1 7-1,-2-3-2,-8 2-2,8 1-10,1 3-28,-8-5-45,7 7-65,-8-6-62,8 4-33,-7-3-8,7 3 19</inkml:trace>
        </inkml:traceGroup>
        <inkml:traceGroup>
          <inkml:annotationXML>
            <emma:emma xmlns:emma="http://www.w3.org/2003/04/emma" version="1.0">
              <emma:interpretation id="{DCDBEFFE-A5C7-4949-B599-135EC4293E7C}" emma:medium="tactile" emma:mode="ink">
                <msink:context xmlns:msink="http://schemas.microsoft.com/ink/2010/main" type="inkWord" rotatedBoundingBox="5919,812 9731,818 9728,2799 5916,2792"/>
              </emma:interpretation>
              <emma:one-of disjunction-type="recognition" id="oneOf1">
                <emma:interpretation id="interp5" emma:lang="en-US" emma:confidence="0.5">
                  <emma:literal>Memory</emma:literal>
                </emma:interpretation>
                <emma:interpretation id="interp6" emma:lang="en-US" emma:confidence="0">
                  <emma:literal>memory</emma:literal>
                </emma:interpretation>
                <emma:interpretation id="interp7" emma:lang="en-US" emma:confidence="0">
                  <emma:literal>Mamoty</emma:literal>
                </emma:interpretation>
                <emma:interpretation id="interp8" emma:lang="en-US" emma:confidence="0">
                  <emma:literal>Memory's</emma:literal>
                </emma:interpretation>
                <emma:interpretation id="interp9" emma:lang="en-US" emma:confidence="0">
                  <emma:literal>Memology</emma:literal>
                </emma:interpretation>
              </emma:one-of>
            </emma:emma>
          </inkml:annotationXML>
          <inkml:trace contextRef="#ctx0" brushRef="#br0" timeOffset="4801.9787">2203 262 61,'0'-10'179,"9"5"-17,-9-6-19,0 1-16,10-5-8,-10 4-2,0 1 3,9-1 11,-9 1 12,0 1 12,8-2 9,-8 6 0,0-6-8,0 6-14,0 2-24,0-4-26,0 7-26,0 0-24,0 0-17,0 7-8,0 6 1,0 4 4,-8 7 4,8 3 6,-9 10 1,9-2-1,-10 6-6,10-1-5,-9 7-6,0 0-5,9-1-3,-10-5-1,2 5-2,8-5 0,-9 0-1,-1-5 0,10-1 0,0 2-3,-9-6-1,9-5 0,-9-6 1,9 1 0,0-6 0,-8 0 2,8-4 4,0-1 6,0 1 10,-11-6 9,11-5 5,0 0 0,-8 0-2,8-5-4,0-6-12,0 1-7,0-7-6,0-2-2,0-2-3,0-10-3,8 5-2,3-9-2,-11-2-2,8 2 0,1-1 1,0-5 0,1-1 2,7-4 0,-7 5 2,-1 0 1,10 0-2,-10 0 3,-1 0-2,11 5 2,-10 0 1,10 0 0,-10-1 0,9 7-4,0 6 4,1-8-1,-2 12-2,-7-7 0,8 7 2,0 4 2,-9-4-1,0 9 1,10-4-1,-11 6 0,3-2 0,-3 6 1,1 0-2,1-6 0,-10 11 0,9-6-2,0 6-2,1 6 1,-2-1 0,-8 1-1,9 8 1,0 2 2,-9-1 2,10 5 1,-1 1-1,-9 5 2,0 1-1,8 3 1,-8 0-1,0 6 0,0 1-2,0 0 0,0-2 3,0 6-1,0-6 0,0 7-1,0-1 1,-8 0 1,8-4-2,0 4 0,-9-11 1,9 7 2,0-7-1,-10-6 0,10 3 0,0-5 2,-9 2-2,9-8 2,0-2-2,0 3 3,-9-7-1,9 0 1,0-4 4,0-2 1,0 2-2,0-6 0,0 0 0,-8-6-1,8-4-4,0 0-1,0 0 1,0-7-2,8-2-2,-8-3-3,0-2-5,0-3-3,9-3-5,-9 4-2,9-4-1,1-2-1,-1 2 1,-9-2 1,8 2 2,3-1 2,-3-5 0,1 6-1,10-6 2,-11 5-2,1-5-2,1 5 0,8 0-3,-8 0-1,7 1-4,-7 0 5,8 8 1,-9-4 2,1 6 6,7-1 4,-7 0 4,-1 5 2,10 2 0,-10 3 3,-1-5 0,1 13-2,1-8 1,-1 6 1,0 0 0,1-1-4,-2 1 1,1 5-1,1 0 0,-10 0-1,9 5 1,0 1 1,-1-1 2,-8 4-1,10 1 0,-1 1-1,-9 5 2,9-2 1,-9 2-2,0 10 2,0-4 0,10 8 1,-10-5-1,0 6-2,-10-1 2,10 7 0,0-1 2,0 6-2,-9-7 1,9 6 0,0 0-1,-9-5-2,9 0 0,0-1 2,0 3 0,-10-3 0,10-3 0,0-8 0,0 3 1,0-2-1,0-9 0,10 4 2,-10-5 1,0 1 2,9-6-2,0-6 2,1 8 1,-1-7-2,-1-5-2,3 0-1,6-5-1,2-1-5,-10-4-5,9-5-9,0-1-1,1-3-1,-2-3-1,2 1 3,-10 2 5,10-3 5,-11 3 5,2-2 0,-1-1 2,-9 8 1,9-2 0,1 6 1,-10-1-1,0 0-1,9 8-2,-9-4-1,0 4-1,0 3-1,0 0 1,0 3 2,0 4 1,0-4 1,0 3 1,0-1 1,8 6 1,-8-6 0,9 0 0,-9 1 3,10 4-1,-10-6-1,9 1 1,0 0 1,1-5-1,-2 0-1,11 0 1,-10 0 1,0 0-1,10-5-2,-2-4 2,-7 2-2,8-2-1,0-1 0,-9-6 3,10 0-1,-10 2 0,-1-2 3,11-5-2,-19-4 1,9 4-4,1 0 1,-10 1-1,9-5 0,-9 4 0,0 0-1,0 6 2,-9-6-1,9 6-1,-10-1-1,10 6 0,-9 0 0,1 5 0,-3 0-2,-6-1 2,7 6-1,-8 6 0,10-6 1,-11 10 0,10-6 0,-1 7 1,-7 5 0,6-1 1,-6 1-1,8 0-1,-10 4 2,11-5 2,-2 10-1,1-3-1,0 2 0,-1 2 0,1 1 0,1-2-1,8 2 0,-9-3 0,9 3 0,0-3-1,0-2 2,0 3 0,0-5 1,9 1 1,-9-1 0,8-4 3,1 0-1,1-7 2,-1 1-1,10 1 0,-11 0 2,11-6-2,-10-5-3,8 0 0,2 0 0,0-5-1,-1 0-1,0-1 1,0-5 2,9-2-1,-8-4 0,0-4 0,7 1-1,-7-6 2,0 1-3,8-6 0,-9 1 0,1-8-1,-2 3 0,2 5-2,0-7 2,-2 6 0,-8 0 0,10 6 0,-19-1 1,9 7 1,1-3 0,-2 7-1,-8 4-1,9 1 0,-9 0-1,10 0-1,-10 4-2,0 1 1,0 0-1,9 5-2,-9 5 0,0-5 3,0 11 1,0-1 3,-9 5-1,9 6 1,0-2 1,0 7-1,-10 1 2,10-2-1,-9 7 1,9-2-1,-8 0 0,-2 2 1,1 0-1,9-2-2,-9-6-1,-1 8 2,1-6-1,9-1-1,-8-3 2,8-3 0,-9 2 0,-1-5 0,10-1 0,0 0 0,-9-4 1,9-1 1,0-5 3,0 5 2,0-4 2,-9-6-1,9 5-1,0-10 1,0 5-2,0-6-4,9-4-1,-9 0 1,0 0 0,9-7-2,-9 4 1,10-9 1,-1-5-2,-1 3 0,1-2-3,10-5 1,-10 1-2,1-1-1,7 1 1,-7-2 1,8 0 1,-10 7 1,3 5 1,6 0 1,-7-2-1,-1 3-1,-1 3-1,3 5 0,-3-3 1,1 4-1,1-3 1,-1 9 1,0-1 0,-1-5 0,2 10 0,-1-5 0,0 5 2,10 5 4,-19-5 4,8 5 6,3 0 5,-3 4 6,1 8 4,-9-8 3,9 8 0,-9 4-1,0-2-1,0 3 1,0-2-1,0 5 1,0 1 6,-9 0-2,9 0 1,0-1-1,-9 1-4,1-1-7,8 2-6,-11-6-1,3-2-5,8 7-3,-9-6-1,-1-4-2,10 0-1,-9-1-3,9-5 0,-9 1 2,9-1-2,0-5 4,-10 0 4,10-1 6,0-4-3,0 0 2,0-4 0,-8-1-4,8 0-4,0-5-4,8-7-3,-8 4-1,0-9-1,10 1 0,-1-4 0,-9-1 0,9 0-1,1-5 2,-1 6-2,-1-7-2,3 2 0,-3 6 1,1-8-2,0 6 1,1 1-3,-1 3 5,-1-2-1,2 3 0,-1 1 1,0 4-1,1-5 1,7 7-1,-17 2-1,9 1 0,1 2-1,-1-2 2,0 6 0,1 0-1,-10 0 3,8-1-1,1 2 0,1 4-2,-1 0 1,-9 0 0,9 4-2,-9 2 1,8-1 1,-8 5 0,11 1-2,-11 4 2,0 2 0,0 2 0,0-3 0,-11 3 2,11 3 2,0 4-1,-8-6-1,8 5 2,0 1-1,-9-1-1,9 7-1,-9-6 0,9-1 1,-10 1-1,10-1-1,0 2 0,0-6 1,10 3 1,-10 3-1,9-7-1,0-5 1,-9 5 1,8-4 1,3-5 1,-3-1 1,1 0 1,1-6-4,-1 2 2,0 0-1,1-6 0,-2-6 0,1-4 0,10 5 2,-10-10-3,10-2 0,-11 4 1,11-9-1,-1 1 1,-10-4-2,11-1 3,-10 0-1,1 0-2,-1 2 1,9-8 0,-9 7 2,-9 4 0,9-4 1,0 4 1,-9 0 1,10 6 2,-10 0 3,0 4 4,0 0 2,0 1 0,0 6-1,0-3-2,0 4-5,0-3-4,0 6-3,0 6-1,0-3-2,-10 8 2,1-1 0,9 1 0,-9 4-2,0 6 1,9-6 0,-10 5-1,2 6 2,8-5 1,-9-1 0,9 7-1,-10-6 3,10-2-3,-9 2-1,9 0 0,0-1 0,0 1 0,0-5 0,0-2 0,0 2 1,0 0 0,9-1 1,1-5 1,-10 6 1,9-6 1,-1-5 3,11-1-3,-10 8 2,0-12 0,9 5 0,-9-5-2,10-5-1,-10 5 4,10-12 6,-1 8 9,-9-1 13,9-5 14,-8-1 11,-2-4 5,11 6 3,-10-8-10,0 2-6,1-2-12,-10 4-13,9-9-8,-9 3-8,8-2-4,-8-1-6,0-2-3,0 3 2,0-6 1,0 2-1,0 6 1,0-4 1,0 3 0,-8-1-2,8 6 0,-9 0-12,9 4-24,-10 1-47,1 6-66,0-3-74,-10 4-79,11 3-61,-2 3-39,-8 4-16,9-3-1,-9 6 19,9 1 50,-1 4 52</inkml:trace>
          <inkml:trace contextRef="#ctx0" brushRef="#br0" timeOffset="6365.2275">4643 637 16,'0'5'149,"0"0"-11,0 1-47,0-1-29,0 5-9,0-4-3,0-3 0,0 8 4,0 0 6,10-1 4,-10 1-1,0-2-3,0 1-4,0 1-5,0 0-6,9-1-8,-9-5-4,0 5-3,8-4 2,-8-1 4,11-1 6,-11 2 10,8-6 10,1 0 11,1 0 9,-1-6 12,0 6 10,9-4 3,-9-7 0,0 1-2,10 0-4,-11-6-13,11 1-13,-10 0-14,0-6-11,1-1-14,-1-2-11,-1-2-7,2 1-8,-1-2-3,-9 8 0,0-8 0,0 6-2,0 1-1,0 5-1,0-1-1,-9 0-3,-1 7-4,2 3 2,-1-4-2,-1 10 2,1-5-2,9 5 1,-9 0 2,1 0-1,-3 5 0,3-5-1,8 5-1,-9 0 0,9 1-2,0-6-1,0 5 1,0-1 1,0 2 1,9 0 0,-9-6 2,8 0-1,3 0-2,-3 0 1,1 0 1,0-6 1,1 0 0,7-3 3,-7 3 0,8-4 0,-8 0 0,7 0 0,2-1 0,-1-4 0,0-1 0,1 7 0,-1-7 0,1 1 0,-11-2 0,11 4 1,-10 0 0,10 4-1,-11-1 2,1 1 0,0 2-1,1 2-1,-10 0 0,9 5 0,-9 0-2,8 0-1,-8 5 1,0 7 0,0-3 1,0 6 1,0 2 0,0 2 0,-8 2 0,8 4 1,-9-4-1,9 5-2,-10-1 0,1 7 1,9-7 1,-9 2-1,9-3 0,0 3 1,0-8 0,0 2 2,0 0-1,9-6 0,-9 0-2,9 2 1,1-7 0,-1-1-1,-1 2 0,-8-6 1,11 0 2,6-5-1,-7 0 0,-1-5 0,10 0 0,-11-1 1,10-5-1,1 2 2,-11-6-1,11-6-1,0 0-1,-2-4 0,2-2 0,-1 3-2,9-6 2,-8-8 0,-1 8 2,0-7 5,1 7 5,-10-2 8,10 8 5,-10-2 9,-1 0 10,1 11 3,1-6 1,-1 6-4,-9 4-4,8 1-9,-8 5-11,0-1-7,11 2-6,-11 4-6,0 0-2,0 10 0,0 0 0,-11 1 2,11 9-1,0 1 1,-8-1 1,8 7-1,-9-2 1,9 1-3,-10-1 0,10 5-1,0-4 1,10 1 1,-10 3 0,9-8 2,-1 2 3,-8-3-1,11-1 2,6-4 1,-7 0 0,-1-7 1,0 3-2,9-3 1,-9-4-1,0-5-2,10 0-1,-11 0 0,11-5-1,-10-4-1,10-3 1,-2 3-1,-7-13 1,8 8-2,-8-7 0,7-6 1,2 3-1,-10-6-1,10-2-2,-11-4 1,11-1 2,-10 2-1,10-1-1,-10 5 0,-1 0 3,1 5 2,-9 5 8,10 2 9,-1-3 7,-9 9 6,9 2 0,-9 0-2,0 6-7,10 0-7,-10 5-3,0 0 6,0 5 13,0 5 16,0 7 15,0-4 10,0 9 6,-10 3-6,10 6-11,-9 0-12,9 0-13,-9 5-12,-1 4-5,10 2 1,-9-1 4,1 0 7,8 5 10,-9 0 7,-1 7 2,10-8 1,-9 7-5,0-1-7,-1 1-8,1-1-6,1 0-3,-2 6-8,-8-1-3,-1-5-2,11 6-3,-11 0-1,-9-1-6,11-5 4,-2 6-3,-9-6 0,1 0-5,-1 2 2,2-8 0,-1-3-2,-1 4 2,-8-9 0,8-2 5,1 1 0,-1-12-2,-8 8-1,8-12 1,1 1 1,-1-5-3,1-6-1,-10 1 2,19-6 3,-10-5-6,0 0-3,11-12-2,-2 3-2,10-6-2,-9-6-4,9 1 2,9-10 1,-9-8-1,9 1 1,0-7 1,9-4 0,0-3-2,1 0 2,-2 0 5,10 0-1,1-1 1,-11 10 7,11-3 3,9 3-2,-9 7 1,7-1-1,1 5 0,1-1-3,8 2 0,2 5-1,-2-2 0,0 3 1,1-2-1,-1 11 0,10-6-2,-9 5-3,-1 0-18,2 2-31,-12-2-52,11 5-80,-9 1-109,-2-1-100,2 2-80,-1-2-75,1 1-16,-1 0 46,-8 0 90,9-1 96</inkml:trace>
        </inkml:traceGroup>
        <inkml:traceGroup>
          <inkml:annotationXML>
            <emma:emma xmlns:emma="http://www.w3.org/2003/04/emma" version="1.0">
              <emma:interpretation id="{5A692614-05D1-46F2-BA99-5A0F7145325C}" emma:medium="tactile" emma:mode="ink">
                <msink:context xmlns:msink="http://schemas.microsoft.com/ink/2010/main" type="inkWord" rotatedBoundingBox="10590,647 14117,653 14115,1981 10587,1974"/>
              </emma:interpretation>
              <emma:one-of disjunction-type="recognition" id="oneOf2">
                <emma:interpretation id="interp10" emma:lang="en-US" emma:confidence="0.5">
                  <emma:literal>Phase</emma:literal>
                </emma:interpretation>
                <emma:interpretation id="interp11" emma:lang="en-US" emma:confidence="0.5">
                  <emma:literal>p have</emma:literal>
                </emma:interpretation>
                <emma:interpretation id="interp12" emma:lang="en-US" emma:confidence="0">
                  <emma:literal>P have</emma:literal>
                </emma:interpretation>
                <emma:interpretation id="interp13" emma:lang="en-US" emma:confidence="0">
                  <emma:literal>p hare</emma:literal>
                </emma:interpretation>
                <emma:interpretation id="interp14" emma:lang="en-US" emma:confidence="0">
                  <emma:literal>P hare</emma:literal>
                </emma:interpretation>
              </emma:one-of>
            </emma:emma>
          </inkml:annotationXML>
          <inkml:trace contextRef="#ctx0" brushRef="#br0" timeOffset="7951.7469">6957-52 179,'0'-4'206,"0"4"-29,0-5-51,0 5-37,0 0-28,0 5-24,0-1-18,0 6-6,0 11 1,0-1 9,0 7 9,-11 4 11,11 5 10,0 4 9,-8 6 4,-1 6-1,-1 5-9,1-7-9,0 8-9,1-1-12,-2-2-9,1 3-3,0-1-6,-1-6-2,1 1-4,1-7 1,-3 1-1,3-5-2,8-4 0,-9-2 3,9-3 1,-9-7-1,9 1 1,-10-12 3,10 3 9,0-4 17,-9-2 12,9-5 4,0-1 4,0-10-3,0-1-10,0 3-17,0-14-12,0 2-6,0-11-2,9 1-1,-9-7-2,0 2 0,10-11-1,-1-5 0,-9-1-2,9-10-1,10 2-1,-11-8 1,11 2 1,-10-1 0,10 0 1,-2 1-1,2 4 1,-2 1-3,2-1 3,9 6-2,-11 5 2,2 5 0,9-1 1,-10 6 1,9 5 1,-9 0-1,1 7-3,9-2 3,-11 11 0,2-1 0,-2 0-1,2 6 1,0-1 1,-10 1-1,10 6-1,-2 4 1,-8 0 0,1 0 0,7 9 0,-6 2 3,-3-1 1,1 4-1,1 9 1,-1 2 1,-9 2-1,0-3-1,0 6-1,0 2 0,0 4 1,-9 1-1,-1 3 1,1 1 0,-10 0-2,11 0 1,-11-5 0,1 5-1,0-6 1,-10-3-1,11-2 1,-2 2 1,0-11 0,2 4 1,-11-4-3,9-5 4,10-2-2,-9-3 0,9-1 0,-9-4 0,8-3-4,2-3-17,-1-3-29,9-3-37,-10 1-46,10-5-49,0-7-58,10 4-50,-10-9-9,9-4 18,-1 1 35</inkml:trace>
          <inkml:trace contextRef="#ctx0" brushRef="#br0" timeOffset="10483.4291">7796-211 91,'11'-4'210,"-3"-6"2,1 4-40,1 1-35,-1-1-22,-9 1-18,8 5-9,1 5 2,1 1 7,-1-1 5,-9 4 0,9 2-6,-9 5-12,10-1-17,-10 5-15,0 7-13,0 3 0,-10 1 3,10 10 7,-9 0 4,0 6 8,-1 4 5,1 1-9,1 4-11,-1-5-9,-10 1-8,11 5-10,-3-12-7,3 7-6,-11-7-1,10 3-4,0-8-1,1 1 1,-2-5 0,1-4 0,0-2-2,-1-4 1,1 0 2,9-6-1,-8-4 0,8-2 2,0 2 2,-11-11 2,11 6 0,0-5 3,0-6 1,0 0-4,0 0 0,0-6-1,0 1-5,11-6-1,-11-5-1,8 2-1,1-7-2,10 1-3,-10-6-5,1-1-3,7 3-5,2-8-3,-10 2-1,10 0 1,-2-7 2,2 7 5,-2-8 3,2 8 5,0-5 1,-2 3 2,2 7 1,0-1-1,-2 1 2,-8 4 0,10 0 0,0 2 0,-2 6 1,2-1 2,-10 4-2,10 6 0,-11-3 1,11 2-1,-1 5 1,-8 5-2,7 2 3,-8 2-1,1 1 1,-1 6 0,-1 3 0,3 8 2,-3-2-1,-8 2 1,0 3-1,0 1 2,9-1 0,-9 2-2,0-2 1,-9 0 0,9 2 0,0 0-2,0-8 1,0 3-1,0-2 3,-8 2-1,8-8 0,0 2 2,-11-7-2,11 7 1,0-10-2,0 4 0,0-9-1,0 5 2,0-8 2,0 3 0,0-1 1,0-5-2,0-5 0,11-1-1,-3 3-2,-8-8-1,9-5 0,10 0 3,-10 1 0,9-5-1,0-7 1,1 3-1,0-8-1,-2 2-2,11-6 0,-1-1 1,-8 2 0,7 5 1,2-7-1,-1 0 1,1 7 0,-1 0-2,1 3-1,-9 2 2,8 4 0,-9 7 0,9-9-2,-8 14 1,-2-6 2,2 4 0,-10 6 0,10 0 0,-2 5 1,-7 0 2,8 10 0,-8 1 1,-1-1 0,-1 11 2,1-2 1,1 3-1,-1 4 1,0-1-3,-9 1 0,0-1 1,10 1-3,-10 0 1,0 0 0,0-7 0,0 3 0,0-3-1,0-3 1,0 0 1,0-5 2,0-2 5,0 3 25,0-8 30,0 1 19,0 0 11,0-5 4,0-5-2,0-4-21,0 3-29,0-9-20,0-1-10,9 0-8,-9-9-3,8 4-2,-8-4-3,0-7 0,0 6-2,10-4 0,-10 4-2,0 0 1,0 5-1,-10 2-1,10 3 2,0 1-4,-8-2 3,-1 13-2,-1-1 0,1 0 1,0 10-1,-10-5 0,11 9 1,-11 4 0,10 6-1,-10-3 1,2 10 2,-2-1 1,2 1 0,6 4-1,-6 1 1,-2 0-1,11 5 0,-3-4-1,3-2 1,-1 7 0,0-7 1,9-6 1,-10 8 0,10-6 2,0 5-2,0-11 2,0 6 0,0-5-2,0-7 1,0 7 0,10-10 2,-10 5 2,9-7-1,0-4 0,-9 1 1,8-1-1,3 0 1,-3-10-4,1 0 1,10-1 0,-11-5-2,11 2 1,-10-6-2,10-1 2,-10-4-1,9-6-1,0 0 0,1 1-1,-2-7 0,2 2-1,-10-5 2,10 3 0,-1 2 2,-9-2-2,9 7 1,-8-2 2,-2 8 4,1-2 6,1 7 11,-1-3 6,-9 7 4,9-1 2,-9 1-4,10 5-5,-10 0-8,0-1-5,0 6-7,0 0-4,0 0-1,0 6-1,0 4-1,0 0 0,0 1 0,-10 5 1,10-2-1,0 7-1,0-4 1,-9 2-1,9 2 1,0 0-1,0-1-1,-9 5 2,9-4 0,0 0 0,9 0 0,-9-7 2,0 7 1,9-4-1,-9-4 1,10 4 0,-10-2 2,8-6-3,1 3 0,0-7 2,1-1 0,-1 2 0,10-1 0,-11-5-2,11 0 3,-1-5-2,-10-1 1,20-3-1,-9-3 3,0 3 1,-2-12 1,11 6 3,-10-5-1,10-7 1,-11-3-2,11 4-2,-1-10-1,-8-1-5,9-4 0,-11 6-1,11-7 0,-9 1 0,-2 6 7,-7 5 6,8-2 7,-10 0 5,3 13 4,-11-7 4,8 11-7,-8-1-3,0 0-6,0 6-8,0 1-2,0 9-4,-8-5 0,-3 5-2,3 5 0,8-5 1,-9 9-5,0 1 2,-1 1 0,1 5 1,1-6-2,-2 5 0,10 1 2,-9-1 0,9 7-1,0-9-1,0 4 1,0-2 1,0 1 0,0-2-2,9 3 0,-9-3 2,10 2-3,-2-1 3,1 1 0,-9 0 3,10-2-3,-1-3 4,0 5-1,-1-2-3,3 7 0,-3-5 1,1-2 3,1 2-3,-1 5 0,-1-6 0,3 6 2,-3-6-2,-8 6-3,0-1 0,0-4 1,0 0 0,0-1 0,-8 0 1,-3 1 2,3-2-1,-11 3 1,10-7 0,-10 0-1,2 0 1,-2 1 0,10-2 0,-9-3-2,0-1 1,8 0-1,-7 0-3,8-5 0,9-5-1,-10 5 4,10-5-3,0-6 2,0 2 0,10-2 1,-1-4 1,8-5-1,2 4 0,0-4-1,8-1 0,-9-5-1,9 5 2,1-3 0,-1-3 0,-9 1-1,9 6 1,1-1 0,-9 1-1,-2 5-2,2-5 2,0 10 0,-2-7 0,-7 7 3,-1-1-1,0 8 0,0-8 0,1 11 0,-2-6-1,-8 6-1,9 6-2,-9-6 2,10 4 1,-10 3 0,9-4 0,-9 3 0,0-1 4,9 0-3,-9 0 2,0 1 0,10-1-2,-10 1 2,8-6-2,-8 3 0,9-3 0,0-3 0,1 3-1,-1-6 3,-1-5-1,3 6 0,-3-5-2,11-6 0,-10 0 0,10 1-1,-11-5 1,10-1 0,1 1 0,-11-7 1,11 3 3,-10-6 0,1 3 1,8 1 3,-10 1 3,2 4 7,-1 1 2,-9-1 7,9 5 1,-9 2 1,0 3-5,0 1-6,0-1-7,-9 6-3,9 1-3,-9 4-4,-1 0 0,2 4-1,-10-4 0,8 10-1,1-4 1,-10 4 0,11 5-1,-11 0 2,1 1-1,10 4-2,-11 1 0,10 0 1,-10 4 0,11 1 0,-3 0 1,-6 0 2,7 5 0,1 0-1,-8-1 1,7 1 1,1 5 0,0-4 1,-1-2-1,10 1 4,-9-1-3,9 1 1,0-5 0,0-2 2,0 3 0,9-5 6,1-3 13,-1-3 17,10-1 16,-2-5 10,11 1 5,-1-7 0,1-4-12,-1 0-15,10-4-14,-10-1-13,1-7-6,-1 3-6,10-6 0,-10-2-10,-9 4-30,9-9-46,1-5-88,-9 8-160,-2-2-176,2-5-142,0 6-50,-11-1 3,1 7 66,-9-7 145</inkml:trace>
        </inkml:traceGroup>
      </inkml:traceGroup>
    </inkml:traceGroup>
    <inkml:traceGroup>
      <inkml:annotationXML>
        <emma:emma xmlns:emma="http://www.w3.org/2003/04/emma" version="1.0">
          <emma:interpretation id="{DF3DC719-746A-4B0B-B528-434B879B4168}" emma:medium="tactile" emma:mode="ink">
            <msink:context xmlns:msink="http://schemas.microsoft.com/ink/2010/main" type="paragraph" rotatedBoundingBox="4659,3259 12475,2513 12627,4110 4811,4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8476C0-495A-4DB3-84A5-62A8E0DBA634}" emma:medium="tactile" emma:mode="ink">
              <msink:context xmlns:msink="http://schemas.microsoft.com/ink/2010/main" type="line" rotatedBoundingBox="4659,3259 12475,2513 12627,4110 4811,4856"/>
            </emma:interpretation>
          </emma:emma>
        </inkml:annotationXML>
        <inkml:traceGroup>
          <inkml:annotationXML>
            <emma:emma xmlns:emma="http://www.w3.org/2003/04/emma" version="1.0">
              <emma:interpretation id="{D1820142-2691-49F5-99F3-4AEDA31F8E10}" emma:medium="tactile" emma:mode="ink">
                <msink:context xmlns:msink="http://schemas.microsoft.com/ink/2010/main" type="inkWord" rotatedBoundingBox="4692,3603 5978,3481 6067,4417 4781,4540"/>
              </emma:interpretation>
              <emma:one-of disjunction-type="recognition" id="oneOf3">
                <emma:interpretation id="interp15" emma:lang="en-US" emma:confidence="0.5">
                  <emma:literal>Val</emma:literal>
                </emma:interpretation>
                <emma:interpretation id="interp16" emma:lang="en-US" emma:confidence="0">
                  <emma:literal>Vat</emma:literal>
                </emma:interpretation>
                <emma:interpretation id="interp17" emma:lang="en-US" emma:confidence="0">
                  <emma:literal>val</emma:literal>
                </emma:interpretation>
                <emma:interpretation id="interp18" emma:lang="en-US" emma:confidence="0">
                  <emma:literal>Vale</emma:literal>
                </emma:interpretation>
                <emma:interpretation id="interp19" emma:lang="en-US" emma:confidence="0">
                  <emma:literal>vat</emma:literal>
                </emma:interpretation>
              </emma:one-of>
            </emma:emma>
          </inkml:annotationXML>
          <inkml:trace contextRef="#ctx0" brushRef="#br0" timeOffset="53940.7278">905 2905 35,'0'-8'58,"0"5"-3,0 3 1,0-6 2,0 1 2,0 0 2,0 5 2,0-5 2,0 5 3,0-6 1,9 6 1,-9-5-1,0 5 0,0-5-2,0 5 0,0 0 0,0-4 2,0 4 3,0 0 4,0-6 4,10 6 6,-10-4 5,0 4 5,0-6 1,0 6 5,0-7-3,0 3-2,0 4-6,0-5-7,0 5-9,0-5-8,0 5-7,0 0-7,0 0-5,0 0-7,0 0-5,0 0-6,0 0-6,0 0-5,0 0-3,0 0-4,0 0 0,0 0-1,0 0 7,0 5 12,0 4 10,8 4 8,-8-3 4,9 4-1,-9 7-9,10-1-10,-1 1-12,-9 5-7,9-1-5,1 2-2,-10 3-1,9 0-1,-1 7-2,1 0 1,1-2-3,-1-5 1,-9 8 1,9-3-2,1-5-1,-2 0 0,1-3 0,-9-1 1,10-1-2,-1-4 1,0-1 2,-9-4 0,10-1 3,-10-4 6,9-2 11,-9 3 11,8-8 15,-8 1 11,9 1 6,-9-6 3,10 0-3,-1 0-9,0-6-9,1 1-8,-2 1-5,1-8-4,1-2 0,-1-2 0,8 0-3,-7-3 0,-1-3 1,10-3 0,-10-1 0,-1-6 0,11 2 1,-10-5 3,0 5-6,1-8-4,7 2-5,-7 1-6,-1-1-2,0 1-4,1-3-1,-1 3 1,-1 3-2,1 2 2,1 6 1,-1-8-3,-9 12 0,9-7-1,-9 7-2,10 0-2,-10 4-1,9-5-1,-9 7-13,8-2-19,-8 5-22,10-4-47,-10 6-80,0 2-105,0 3-95,0-2-77,9 0-65,-9 6-35,0 0 36,0 0 84,-9 6 96</inkml:trace>
          <inkml:trace contextRef="#ctx0" brushRef="#br0" timeOffset="56672.1086">1727 3156 76,'0'-6'96,"0"6"-11,11 0-7,-11 0-4,0-5-4,0 5-4,0-4-2,0-2-1,8 6-3,-8-6-4,0 2-3,0 4-2,0-7-5,0 7-4,0-3-4,0 3-4,0-6-4,0 6-5,0-5-5,0 0-1,-8 5-2,8 0 1,0-5-2,0-1-1,0 6 0,-11-5 2,11 5 1,0-5-1,-8 5 1,-1-4 0,9 4-2,-10-7-2,1 7-3,9 0-3,-9 0-1,-1-3-2,2 3-2,-1 0-2,9 0 2,-9 0-1,-1 0-2,1 0 0,1 0 1,-3 3-1,3-3-1,-1 7 0,-1-3-1,1 1 1,0 0 0,1 6 0,-2-1 1,1-1 0,0 2 0,-1 1-1,10 3 0,-9-5 1,1 10-2,-3-5 0,11 7 1,-8-8 0,8 7 1,0 6-1,-9-8 1,9 2 0,0 0-1,9-1 1,-9 1 0,0-1 1,8 0-1,-8-3 2,11 2-2,-3-3 1,1 0 0,-9-6 1,10 6 1,-1-7 1,0 2-1,1-6 3,7 0 0,-8 0 2,1 1 1,7-1 3,-6-5 2,-3 0 1,11-5 1,-10 5 2,0-6 2,-1-4 3,11 5 3,-10-6 2,1 2 1,-1-3 1,-1-2-1,3 3-3,-11-5-3,8 2-4,-8-7-6,9 0-5,0 1-1,-9-1-3,0-4-3,0 4-1,10-5 0,-10 6 1,0-6-1,0 6 0,0-1 1,0 2-1,0 2 1,0 2-1,0-1 3,0 0-2,0 5 1,0 2 2,0 4 1,0 0 2,0-6-1,0 6 3,0 0-1,0 5-1,0-4-2,0-3 0,0 7-3,0 0-1,0 0-2,0 0-1,0 0 0,0 0-1,0 0 0,0 0-1,0 0 2,-10 0 2,10 7-2,0-3 1,0 6 0,0-4 1,0 4-2,0 1 2,0-1 1,0 0-1,0 5-1,0 1 0,0 0 1,0-1-1,0 5-1,0-4 1,10-2 2,-10 7-1,0-4 2,0 2-1,8-3 0,-8 3 0,9-2-1,-9-2 1,0 6-1,10-6 0,-1 0 0,-9 1-1,9 0 1,1-2 0,-10 2 1,9-5 0,-1-1 0,-8 0 1,10 0-1,-10 1 2,9-6 1,-9 0 2,9 0-2,0-5 0,-9 5 1,10-5-1,-2 0 0,-8-5-1,9 5 1,1-5 0,-10 0-1,9 5 1,0-11-1,-9 6-2,10 1 1,-10-8 0,9 3 0,-9-7-2,8 6 0,-8-6 1,9 2-1,-9-3 2,10 2-2,-10 0 0,9-6 1,-9 6 0,9-7-1,-9 3 0,0 3 0,10-3 1,-10-3-1,0 3 0,8-2 1,-8-1 0,0 3 2,0-2-2,0 1-1,0-6 0,9 5 1,-9-6-1,0 7-1,0-1 0,0-5 3,0 2-1,10 3 3,-10-5 1,0 5 4,0-4 4,0 4 5,0 6 3,0-6 4,9 1 2,-9 4 2,0 5 2,0-3 2,0-2 0,0 2-1,0 3 1,0 1-2,0-1-4,0-5-5,0 6-2,9 0 0,-9 0-5,0 5-5,0-6-2,0 2-1,0 3-2,0 0 0,0 2 1,0-3-2,0 7 0,0-4-4,0-1 0,0 5 0,0 0-3,0-4 2,0 4-1,0 0 1,0 0 0,0 0-4,0 0 2,0 4-2,0-4 3,0 5-3,0-1 3,0 7 2,0-5 1,-9 4 0,9 6-2,0-1 2,0 2-1,0-4 0,0 9-1,-9-6 1,9 8 1,0-4 0,0 7 5,0-3-2,0 8 0,0-6-1,0 4 0,0-3-1,0 4-2,0-7 1,0 8 1,0-6-1,0 4-1,0-3 0,9-1-1,-9-1 0,0 2 0,0-3 2,9-4 0,-9 1-1,0 0 1,8-6-1,-8 0 0,0 1 0,10-2 1,-10-1-1,9 1 0,-9-4 1,9 1 1,1-6 2,-10 0 1,9 5 1,-1-5 1,3 0 2,-3-5 0,1 0-2,0 0-1,1 0 0,-1-5-2,-1 0-9,2 1-33,-1-2-49,0-4-60,-9 5-62,10-6-67,-1-4-82,-9-2-23,8-2 18,-8 3 44,0-3 52</inkml:trace>
        </inkml:traceGroup>
        <inkml:traceGroup>
          <inkml:annotationXML>
            <emma:emma xmlns:emma="http://www.w3.org/2003/04/emma" version="1.0">
              <emma:interpretation id="{6A17E95A-765D-4160-84D9-E7ACB46513C4}" emma:medium="tactile" emma:mode="ink">
                <msink:context xmlns:msink="http://schemas.microsoft.com/ink/2010/main" type="inkWord" rotatedBoundingBox="6131,3440 6447,3410 6526,4244 6211,4274"/>
              </emma:interpretation>
              <emma:one-of disjunction-type="recognition" id="oneOf4">
                <emma:interpretation id="interp20" emma:lang="en-US" emma:confidence="0.5">
                  <emma:literal>L</emma:literal>
                </emma:interpretation>
                <emma:interpretation id="interp21" emma:lang="en-US" emma:confidence="0">
                  <emma:literal>,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y</emma:literal>
                </emma:interpretation>
                <emma:interpretation id="interp2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58173.4359">2486 2693 22,'0'0'180,"-9"4"9,9 2-49,0-6-46,0 0-33,0 5-21,0 1-16,0-1-6,0 0-5,0-1-4,9 3-2,-9-4 0,0 3-2,0-1-2,10-5 0,-10 6 3,0-2 1,0 2-1,9-6 2,-9 5-1,9-5 2,-9 5-1,10-5 1,-10 0 3,8 0 2,-8 0 4,9-5-1,0 0 0,1-1-2,-10-4-2,9-1-4,-1 1-2,3 1-1,-11-7-2,8 6-2,1-10 1,-9 4 0,10 0-3,-1-5 0,-9 6 0,0 0-1,8-1 0,-8 7 1,0-1 3,0-1 3,9 1 3,-9 4 3,0 1 0,0-1 1,0 3-3,0 3-2,0 0-2,0 0-1,0 3 0,0 3-1,-9-1 3,9 5 0,0 1 0,0 5 2,0-2-1,0 7 2,-8-1 0,8 6 1,0 1 1,-9 3 3,9-5 2,0 6 3,-10 0 0,10 5 0,0-5 0,-9 0-1,9-1-2,0 1-1,-8-4-2,8 4 0,0-1-2,-11-3-2,11-3 0,0 3-3,0-1 0,-8-6 0,8 5-1,0-10 1,0 7 0,0-8 0,-9 2 2,9-1-1,0-4 0,0-2 3,0-3 2,-10 4 2,10-5 2,0 6 0,0-6 1,0 0-1,-9 0 0,9-5-2,0 4-1,0 3-1,-9-7-1,9 6-2,0-6-3,-8 4 0,8-4 1,-10 0-2,10 5 1,-9-5 5,0 0 4,9 0 3,-10 5 4,1-5 4,9 0 4,-8 0 0,8 5-1,-11-5-2,11 0 0,-8 0-3,8 0-2,-9 0-1,-1 0 3,10 0 2,0 5 7,-9-5 10,9 0 8,-9 0 8,9 0 6,0 0 7,-8 0 2,8 0 3,0 0 2,0 0 1,0 0 0,0 0-3,0 0-6,0 0-11,0 0-9,0 0-11,0 0-11,0 0-8,0 0-8,0 0-4,0 0-3,8-5-3,-8 5-2,9 0-1,0 0 1,1 0-2,7-5 0,-6 5 1,6-5-1,-7 5-2,8 0 0,0-5 2,0 5 0,1 0 0,0-4 2,-2 4 1,-7 0 0,7 0-2,-8-6-1,1 6 0,8 0 0,-8 0-1,-10 0 3,9 0 1,-1 0-2,-8 0 0,0 0 2,10 0-1,-10 0-2,0-7-5,0 7-25,0 0-65,0-4-88,0 4-90,0-5-92,0 0-110,0 0-34,0-6 32,0 6 70,0-5 83</inkml:trace>
        </inkml:traceGroup>
        <inkml:traceGroup>
          <inkml:annotationXML>
            <emma:emma xmlns:emma="http://www.w3.org/2003/04/emma" version="1.0">
              <emma:interpretation id="{DFFB89D5-25B5-4C6A-9419-921AA5511F32}" emma:medium="tactile" emma:mode="ink">
                <msink:context xmlns:msink="http://schemas.microsoft.com/ink/2010/main" type="inkWord" rotatedBoundingBox="6973,3734 7466,3687 7491,3950 6998,3997"/>
              </emma:interpretation>
              <emma:one-of disjunction-type="recognition" id="oneOf5">
                <emma:interpretation id="interp25" emma:lang="en-US" emma:confidence="0.5">
                  <emma:literal>=</emma:literal>
                </emma:interpretation>
                <emma:interpretation id="interp26" emma:lang="en-US" emma:confidence="0">
                  <emma:literal>e</emma:literal>
                </emma:interpretation>
                <emma:interpretation id="interp27" emma:lang="en-US" emma:confidence="0">
                  <emma:literal>E</emma:literal>
                </emma:interpretation>
                <emma:interpretation id="interp28" emma:lang="en-US" emma:confidence="0">
                  <emma:literal>C</emma:literal>
                </emma:interpretation>
                <emma:interpretation id="interp2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59091.9688">3400 2816 34,'0'5'61,"-9"-5"0,9 0-1,-9 0-4,9 5-5,-8-5-3,8 0-4,-10 0-4,1 4-3,9-4 2,-9 0-2,9 0-1,-10 7-2,1-7-2,9 0-1,-8 0 0,-3 6 1,11-6 4,-8 0 4,-1 4 4,0-4 3,-1 0 3,10 0 4,-9 6 0,1-6 2,8 0 2,-10 0 1,1 4-2,9-4-1,-9 0 0,9 0-3,-10 5-4,10-5-7,0 0-4,0 0-8,-9 0-10,9 0-6,0 0-5,9 0-1,-9 5-1,0-5 1,10 0 5,-1 6 0,0-6 2,1 0 2,7 5 1,2 0-3,-2-5-2,2 0 1,9 0-2,-9 5-1,7-5-3,-7 0-1,8 0 2,1 0 0,-11 0 3,2 0 6,-10-5 12,10 5 11,-11 0 12,2 0 15,-1-5 11,0 5 4,-9 0 2,9-5-5,-9 5-9,10 0-14,-10 0-16,0 0-11,0-6-13,0 6-10,0-5-12,0 5-35,0 0-64,0 0-77,0 0-85,0 0-92,0 0-66,-10 0-6,10 0 42,-9 0 65</inkml:trace>
          <inkml:trace contextRef="#ctx0" brushRef="#br0" timeOffset="59753.4591">3291 3042 78,'-9'5'195,"-10"-5"1,11 6-42,-2-6-31,1 0-25,9 5-24,-9-5-21,9 0-16,-10 0-13,10 6-9,-9-6-5,9 0-4,0 0-4,0 3 4,-8-3 1,8 0 8,0 0 9,0 7 8,0-7 9,0 0 6,0 4 5,0-4 2,0 0-1,0 0 2,0 0 2,0 0 0,0 0-2,0 0 0,0 0 2,0 0-2,0 0-2,0 0 1,-9 0-2,9 0-3,0 0-4,0 0-5,0 0-1,0 0-4,0 0-1,0 0 1,0 5 0,0-5 1,0 0 0,9 0 2,-9 0 3,0 0 4,0 0 1,8 5 1,1-5-3,1 0-4,-1 0-8,10 0-7,-2 0-4,2 0-8,9 0-5,-11 0-1,11-5 0,-1 5-4,-8-5-1,9 5 1,-1-4 0,-10 4 0,2-7-2,-1 7 2,1-3 0,-11 3-1,11-6 0,-10 6-1,0 0-1,1-5 1,-10 5 0,8 0 1,-8 0 1,9-6-1,-9 6-1,10 0 1,-10 0-2,0 0 0,0 0 0,0 0-1,9 0 1,-9 0 0,0 0 0,0 0-2,0 0 0,9 0 1,-9-5-1,0 5 1,10 0 0,-10 0 0,9 0-1,-9 0 0,8 0-2,-8 0-2,9 0-4,-9 0-7,0 0-12,10 0-24,-10 5-30,0-5-35,0 0-40,0 0-43,0 0-49,0 0-55,0 0-51,-10 0-6,1 0 21,9-5 38</inkml:trace>
        </inkml:traceGroup>
        <inkml:traceGroup>
          <inkml:annotationXML>
            <emma:emma xmlns:emma="http://www.w3.org/2003/04/emma" version="1.0">
              <emma:interpretation id="{78B5DA53-FEB4-4E0C-B641-4B7BC569CF6E}" emma:medium="tactile" emma:mode="ink">
                <msink:context xmlns:msink="http://schemas.microsoft.com/ink/2010/main" type="inkWord" rotatedBoundingBox="7810,2958 12475,2513 12627,4110 7962,4555"/>
              </emma:interpretation>
              <emma:one-of disjunction-type="recognition" id="oneOf6">
                <emma:interpretation id="interp30" emma:lang="en-US" emma:confidence="0.5">
                  <emma:literal>undefined</emma:literal>
                </emma:interpretation>
                <emma:interpretation id="interp31" emma:lang="en-US" emma:confidence="0">
                  <emma:literal>Undefined</emma:literal>
                </emma:interpretation>
                <emma:interpretation id="interp32" emma:lang="en-US" emma:confidence="0">
                  <emma:literal>underlined</emma:literal>
                </emma:interpretation>
                <emma:interpretation id="interp33" emma:lang="en-US" emma:confidence="0">
                  <emma:literal>undefiled</emma:literal>
                </emma:interpretation>
                <emma:interpretation id="interp34" emma:lang="en-US" emma:confidence="0">
                  <emma:literal>undeveined</emma:literal>
                </emma:interpretation>
              </emma:one-of>
            </emma:emma>
          </inkml:annotationXML>
          <inkml:trace contextRef="#ctx0" brushRef="#br0" timeOffset="61215.4699">4132 2697 89,'0'-4'118,"0"-2"-16,0 3-12,0 3-7,0-7-4,0 3 0,0 4 0,0-6 1,0 6 4,0-6 1,9 6 1,-9 0-3,0 0-5,0-4-10,0 4-8,0 0-12,0 0-11,0 0-10,0 0-10,0 0-6,0 4-5,0-4-4,0 6-2,-9 0-1,9 5 1,0-8 1,0 13-1,-10-5 0,10 3 1,0 2 0,-9 5 1,9 0 0,0-1-1,-8 0 1,8 7 0,0-7-2,0 4 1,0 3 1,0-2-2,0 2 0,0-3 1,0-1 2,0 1-3,0-4 1,0 7-1,0-6-1,8-7 0,-8 7-1,0-5 1,9 0 1,-9-5 0,10-3 4,-10 8-2,9-10 1,0 4 2,-9-6 0,8 3-1,11-4 1,-10-3-1,1 0-1,-1 0-1,0 0 2,9-3-3,-9-4 0,0-2 0,1 4 0,-1-6 1,10 0-1,-11 3 0,1-9-1,1 2 0,-1-1 0,0 0-1,-9-4-3,8-1 1,2 7-2,-1-7 2,-9 0-1,9 5 1,1-4 1,-10 0 1,0-1 1,9 6 0,-9-7 0,0 1 1,0 7-1,0-7 0,8 6-1,-8-2-1,0 3 1,0-7-1,0 12 1,0-7-1,0 5 1,0-4 1,0 6 0,0-2-1,0 6 0,0-6 0,0 6 0,0-5 1,0 4 1,0 3 0,0 3 1,0-7 2,0 3-1,0-2 2,10 6-1,-10-6 1,0 6-1,0-4-1,0 4 1,0 0-1,0-5 2,0 5 1,0 0 2,0 0 3,0-6 2,0 6 4,0 0 3,0 0 3,0 0 2,0 0 1,0 0-2,0-5-3,0 5-3,0 0-5,0 0-3,0 0-2,0 0-1,0 0 1,0 0-1,0 0 1,0-5-1,0 5 2,0 0-1,0 0 5,0 0 1,0 0 0,0 0 3,0 0-1,9 0 0,-9 0-6,0 0 0,0 0-2,0 0-4,0 0-1,0 0-3,0 0 0,0 0-1,0 0-4,0 5 2,0-5 0,0 5 1,0-5-1,-9 6 2,9 3 1,0-3-1,0 4 0,-10 6 1,10-6 0,0 11 1,-8-7 2,8 7 0,-9-1-2,9 3 0,-10 1 0,10-3-1,-9 5-1,9-5 1,-9-1 1,9 1 0,0-1 1,-10 1-2,10-1 1,0 0-1,0 1 1,0-5-1,0 5 0,0-7 1,0 2 0,10-5 0,-10 3 0,9-2 0,0-3 3,1 2-1,-1-2 0,-1-3 0,11 0-2,-10-2-1,10-4-2,-11 0-7,11 0-11,-1-4-16,-8-2-21,7-4-31,-7 5-36,-1-6-37,9-4-36,-8 5-44,-2-6-38,-8-5-1,9 0 22,-9 1 32</inkml:trace>
          <inkml:trace contextRef="#ctx0" brushRef="#br0" timeOffset="62307.0671">4552 2661 19,'0'-4'101,"0"4"-17,0-5-12,0 5-8,0-6-4,0 6-4,0 0-1,0 0-3,0-5-2,0 5-5,0-5-6,0 5-1,0 0-2,0 0-2,0-4-3,0 4 1,0 0-4,10 0-2,-10 0-4,0 0-4,0 0-2,0 0-6,0 0-2,0 4-3,0-4-2,8 5 2,-8 0 2,0 6 5,0-1 0,9 7 5,-9-4 1,0 9 1,10-3 0,-10 2-1,0 6-1,0-2 2,9 1 0,-9-1 1,0 1 0,0 4 0,0-8-3,0 3-2,0 1-3,0-1-3,0 1-2,0-4-2,0-3-2,0 2 0,0-7-1,0 3-1,0-2 0,0-4 0,0 4 0,0-9-1,0 5 2,0-7 1,0 0 0,0 1 2,0 1 2,0-6 0,0 0 1,0 0 2,-9-6-1,9 1-1,0-3-1,0 1-2,0-9-1,0 7-1,0-7 0,0-4-1,0-1-2,0 0-1,9-4-1,-9-1-2,9 1 0,-9-6-1,10 4 2,-1 2 0,-9-5 2,8 3-2,1-3 0,1 9 2,-1-5 0,-1 6-2,3-1 2,-3 0 0,1 7 1,-9-3 0,10 7 2,-1-4-2,-9 2-2,9 3 0,-1 3-1,-8-4 1,10 6 0,-1-2-1,-9 0 1,9 6 2,-9-4 0,10-3-1,-1 7 0,-9-4 2,8-1-1,3 5-1,-11 0 1,8 0-1,1 0 1,-9 0-2,9 0 1,1 0 0,-10 5 0,9-1 0,-1 3 0,-8-3 0,10 2 0,-10 0 0,9-2 1,-9 1 1,0 0 1,0 6-1,9-7 0,-9 8 2,0-8-1,0 6 0,0 0-2,0-4 2,0 5 3,0-1-3,0 1 2,0 3-1,0-4 3,-9 6 0,9-1-3,0 1 1,0-1 0,0 1-1,0 0-1,-9-2 0,9 2 1,0-2-3,0 3 1,0-2 0,0 1-1,-10-2 1,10 3 0,0-8-1,0 6 1,0-3 0,0-1 0,0-2-1,0 6 1,0-4 1,0-5-1,0 4 0,0-1-1,0-4 0,0 6 1,0-11-1,0 10 1,0-10 3,10 6 0,-10-3 3,0-3 2,9 0 4,-9 0 1,9 0 2,-9 0 0,10 0-1,-10 0-1,9-3 0,-1 3-4,-8-6-2,9 1-1,1 0-3,-1 0 1,0-1-4,1 1 0,-2-4-1,1-1-1,1 4-1,-1-5-24,0-4-34,-1 6-44,3-2-49,-3-5-62,1 0-55,1 1-8,-10-1 20</inkml:trace>
          <inkml:trace contextRef="#ctx0" brushRef="#br0" timeOffset="64611.9156">5320 2693 65,'0'-6'114,"-10"-4"-13,10 6-9,0-8-9,0 8-7,0-7-6,-9 6-4,9-4-3,-8 3-5,8 0-7,-9 6-7,-1-4-6,10-3-9,-9 7-7,0 0-8,-1 0-6,2 7-1,-1-7-4,-1 4 1,-8 8 2,10-8 2,-2 12 3,-8-7 4,8 3 1,1 2 5,1 7 2,-3-5 8,3 4 6,8 1 7,-9 4 6,-1 1-1,10-5-1,-9 9-6,9-3-7,0 3-8,0-5-7,0 2-6,0 4-4,9-6-3,-9 1-3,10-1-1,-10-4 0,9 0 0,-1-5 2,-8-1 1,11-1 1,-3-2 0,1-1 0,1-7 0,8 0-2,-8-4-1,-2 0 0,10 0-1,-8-4 1,7 0-2,-7-7 1,8-1 0,-8 3-1,7-7 0,-8-4-1,1 4-2,8-10 1,-8 1-2,-1-7 1,-1 2 0,11-7 0,-10-4 1,0 1-1,9-1-1,-9-6 0,1 6 1,-1-5-1,0 4 1,-9 7-1,10-6 1,-10 5 0,9 1 1,-9-3 0,0 8-2,0-6 3,0 5-1,0 5 0,0-4 0,0 4-1,0 1 1,0 4-2,0-1 1,0 3 0,0 3-2,0 6 1,0 1 0,0-2 0,0 5-3,0 2 1,0-2 0,0 6-2,0 0-1,0 0 0,-9 6 1,9 4 3,0 1 0,0-2 1,0 12 2,0-1 1,-10 6-1,10 0 0,0 4 0,0 7 1,-9-2-1,9 6 1,0-5 1,0 6-1,-9-2 0,9 1 0,0 0 1,0 6 0,0-6 0,0 0 1,9-4 0,-9-2-1,9 1 0,1-5-1,7-1 0,-8 1 2,10-4 1,0-7-1,8 0 1,-9-4-2,0-6 0,10 1-1,-11 0 1,2-8 0,-1-3 1,1 0 0,-1 0-1,0-3-1,-8-8 0,7 0-2,-8 1 0,10-6 0,-10 0-1,1-4 1,-2 5-2,1-5 1,-9-1 0,10 2 0,-1-3 0,-9 6 1,9 2 0,-9-9 0,0 14-1,0-6 0,10 4 2,-10 6-2,0 1-3,0-3 0,0 3 0,0-1 0,0 0-2,0 5 1,0 0 2,0 0 1,0 5 2,9 0 1,-9-1 0,0-4 0,0 7 1,0-3-1,8 1 0,-8-5 0,9 7 3,-9-3 1,0 1 2,10-5 0,-10 5-1,9-5 1,0 0-1,-9-5 0,10 0-3,-2 5 2,-8-4-1,9-8-3,1 1 0,-10 2 0,9-2 1,-9 1-1,9-4 0,-9-2 1,0 0-1,8 0-2,-8 2 2,0-7 0,0 5 1,-8 0 0,8-4 2,0 10 1,-9-6 1,9 7 1,-9-1 0,9-1 2,-10 1-1,10 4-4,-9 1-2,1 5-3,-2 0 0,1 5-3,0 1 2,-1 4 0,1 4 3,-8-3 1,7 10 0,1-2 0,0 4-1,-1-3 2,1 5-2,9 1 0,-8-1 1,-2 2 3,10 4 0,0-6-1,0 1-1,0 4 1,0-3 1,0-3 0,10 3-1,-10-1-1,8-6 1,-8 1-1,9-1 0,1 1-1,-1-7 3,0 2 0,1-5 0,7-1-1,2 1 1,-1-8 1,0 4-2,1-7 1,7 0-1,-7 0 1,0-7-2,9 4 0,-11-8 0,2 1 0,-2-6-2,2 2 0,0-3-1,-10-7 0,8 1-1,-7-1 0,8-12 3,-8 4-2,7-3 1,-7-8 0,-1 3-1,9-6 1,-8-1-2,-2-4 0,11 1 0,-10-8 1,0 7-1,1-5-1,-1 4 1,-1 1 1,1 5 1,1-1 0,-1 6 0,-1 1 1,3 4 0,-11-1-1,8 12-1,-8-1 1,0 4 0,9 3-2,-9 3 0,0 6-1,0 1-1,10-2 0,-10 5-2,0 2 0,0-2 0,0 6 1,-10 6 2,10 4 2,-9 1-2,9 3 2,-8 7-1,8 5 1,-11-1 0,3 7 1,-1 3 1,-1 1 1,1 5 2,1 0-1,-1 0 2,9 6-1,-10-2 1,1 2 1,0 0 0,-1-1-1,1 5 1,1 0 1,8 1 3,-10 4-2,10-5 3,-9 6-2,9-6 2,0 0-3,0-4-1,0 4-3,9-3-1,-9-3 0,0-4-1,10 2 0,-10-8-1,8 0-1,-8-4 2,9 0 1,1-4 0,-1-8 0,-9 2 1,9-6 3,1-5-1,-1 0-2,-1 1 0,1-5 1,1-1-2,-1-5 0,-1-5-1,3-1-1,6-5 1,-7 1-1,-1-4 0,8-7 0,-7-5-2,8 0 0,-8-10-1,7 5 1,-6-9-1,-3 3 2,11-4 1,-10-5 0,0 5 0,-1-1 0,2 2-1,-10 4-2,9 1 2,0 3-2,-9-4 0,0 10 0,0 1 1,0 4-1,0 0 0,-9 1 1,9 4 0,-9 1 0,9 6-1,-10-2 1,2 5-2,8-4-2,-9 5 2,0 5 0,-1 0 1,10 0 0,-9 0 0,1 5 1,8-1 0,-11 2 0,11 0 0,-8 5 1,8-8-1,-9 7 0,9 1 2,0 0 0,0-6 1,0 6 0,0-8 0,0 8 2,9-5-3,-9-2 1,8 2 0,-8-1 2,11-5-3,-3 5-1,1-5 0,1 0-2,-1 0 0,0-5-3,9 5 0,-9-5 0,0-5 0,1 4-1,7-8 1,-6 3 2,6 1 0,-8-7 2,9 4 1,-9-4 0,10 2-1,-10-1 0,10-4 2,-11 4-1,1 1 0,1-1 1,8 2-1,-8-3 0,-10 7 0,8-1 0,1 1 0,-9 1 2,10 4 3,-10-1 1,0 1-2,9-1 0,-9 6-2,0 0 0,0 0-3,0 0 1,0 6 0,0 5 4,0-1 3,0 1 5,0 3 4,0 7 3,0-1 1,-9 1-2,9-2-3,0 8-3,0-2-3,0 1-2,0 1-1,0-3 0,0 8-1,0-7-1,0-4 0,9 6-3,-9-8 0,9 2 1,-9-7 2,8 3-2,-8-2-15,11-4-30,-11 4-42,8-11-49,1 2-57,-9 0-67,10-6-50,-10 0-4,0-12 23,0 8 40</inkml:trace>
          <inkml:trace contextRef="#ctx0" brushRef="#br0" timeOffset="64831.9056">6893 2334 69,'0'-17'208,"-10"7"18,10 0-55,0-1-40,0 2-34,0 4-29,0-1-27,0 1-17,0 0-11,0 5-9,0 0-6,0 0-20,0 0-37,10 0-57,-10 0-63,0 5-31,0 0-14,8 1 9</inkml:trace>
          <inkml:trace contextRef="#ctx0" brushRef="#br0" timeOffset="65351.1778">7075 2452 1,'0'4'167,"0"3"8,0-3-41,9 5-26,-9 2-12,0 0-10,9 5-9,-9-2-9,0 7-7,0-5-5,0 9-9,0 1-8,0-6-2,0 11-3,0-5-2,0 5-6,-9-6-7,9 1-3,0 1-7,-9-3-3,9-3-2,-10 5 0,10-11-2,-8 2 0,8-4 0,0-2-1,-9 0 2,9-2 0,-10-3-1,10-2 1,0-4 0,-9 0-3,9-4 0,0-2 0,0-3-3,0-2-1,0 0-3,9-10-2,1 7-2,-1-7-2,-1-4 0,2 4-2,8-9 2,1-1 3,-2 4 2,2-4 1,0 1 2,-2 4 3,2 1 0,-2 5 0,2-2 0,-10 3 2,10 2 2,0 2 2,-11 6 2,10-2 3,-8 1 6,-1 4 6,10 6 6,-11 0 8,1 0 7,1 6 9,-1 4 10,0 1 9,-1 3 6,-8 2 2,10-2 1,-10 7 0,9 0-9,0 5-11,-9 0-12,10-5-9,-1 3-11,-9 3-11,8-7-4,3 6-4,-11-6-2,8 1-19,-8-2-50,0-2-58,9-2-64,-9 1-68,0-6-80,9-1-28,-9-1 24,0-5 46</inkml:trace>
          <inkml:trace contextRef="#ctx0" brushRef="#br0" timeOffset="66828.8721">7715 2600 49,'0'-10'197,"0"5"12,9-1-48,-9 1-51,0 5-36,0 0-27,0 0-21,0 5-12,0-5-7,9 11-3,-9-5-3,0-2 0,0 1 0,0-1 0,10 3 0,-10-3 1,0 2 2,8 0 0,-8-2 0,9-4 3,-9 0-2,9 5 1,1-5-2,-1-5-1,-9 5-1,8-4-1,3-2 0,-3 0 0,-8-5-1,9 2 3,1-1-1,-1-1 3,-9 1 2,8-4 3,-8 3 6,9-5 4,-9 2 9,10 3 7,-10 1 6,0-1 3,0 1 3,0 5-2,-10 1-7,10-3-8,-9 3-10,1 4-6,-1 0-7,-1 4-5,1 3 0,-10 2-2,11 1 0,-1 6 0,-10 0-1,10-2 1,-9 7-1,9-1-1,0 7 1,-1-7 0,1 5 0,1 1-1,-3 0 2,11 0 0,0-1 2,0 1 0,0 6 0,0-8 1,11-3-3,-11 5 0,8-11 0,1 5 1,10-4 0,-10 0 2,1-7-1,7-3 4,2 4-3,-2-10-1,2 6-1,0-12-3,-2 6-2,2-10-8,9 4-9,-11-3-9,11-7-7,-9 0-13,8-4-9,1-1-8,-11-3-6,11-3-9,-9 1-4,8-5-1,-9 0 1,9-4 4,-8 3 11,9 3 15,-11 2 12,2 1 12,-2 2 11,2-3 8,-10 2 3,10 9-2,0-4-3,-2 5 0,-8-1-3,10 6 0,-1-6 2,0 11 1,-8-1 5,7 2 2,-8 4 3,10 0 4,-10 4 4,1 2 5,-2-1 6,-8 5 6,9 6 6,-9-6 3,10 7 3,-10-4 1,0 4-1,9-3-3,-9 2-3,0 5-3,9-7-5,-9-3-3,0 5-3,0-1 0,0-6 0,0 2 2,0 1 3,0-3 2,0-4 5,0 1 8,0-1 13,0-1 10,0-4 8,0 0 3,0 0-1,8 0-4,-8-4-10,0-1-13,0-1-10,0-4-8,0-6-6,11 5-5,-11-2-5,0-4-2,0-4-1,0 7-2,0-7 0,0 5-2,-11 2 0,11-3 1,0 4 1,-8 2-3,8-5 0,-9 11 1,0-6-2,-1 6 1,1 0-2,1 5 2,-2 0 1,-8 5-1,-1 0 2,11 6-1,-11-1 0,1 5 2,0 1-1,9 5 2,-10 0-1,10-1 0,-10 4 1,11 3-1,-11-3 0,10 8-2,0-6 2,-1 10 2,2-11 2,8 6-2,-9 0 0,9 0 0,0-5-1,0 0-1,9-2 1,-9-3 3,8 1 1,-8-7 2,19-5 2,-10 5-2,1-4 0,7-6-1,2-1-1,-10-4-2,10 0-1,-2 0-2,2-4 0,0-7 0,-2 2 0,2-8 1,-10 7-1,10-10 1,-11-1-1,11 1-2,-10-6-1,0 1 0,-1-1 0,11-6-2,-19 2 0,9-5-1,10-6-2,-19 0 1,9-1 0,1-4 0,-2 0 0,1 0 4,1-7-1,-10 7 2,9-5-2,0 0 1,-9-1-1,8 1 1,3-1 3,-11 7-1,8-1 1,-8 4 1,0 1-1,9 5 0,-9 5-1,0 1 0,0 0 1,0 8-1,0 1 1,0 2-1,0-2 0,0 5-1,0 5 0,0-5 0,-9 7 2,9-1 1,0 5 1,0-1-1,0 1-1,0-1 0,0 3-4,0 3 1,0-7-2,0 7 2,0 7 1,-8-4 1,8 3 0,0 10 0,-11-6 0,11 6 0,0 4 3,-8 4 4,8 3 4,-9 10 4,9-2 4,-9 6 3,-1 5 1,1 5 5,9-3 4,-8 7 2,-2 3 1,1-7 0,9 5-1,-9 1-6,-1-1-3,10 1-4,-9-6-4,9 1-2,0-1 0,-8 0-3,8-5-1,8 1-3,-8-5 0,0-2-2,9-4-3,1-4 0,-1-2 0,0 2 1,1-8 2,-2-4-3,1-4-12,1 4-33,8-9-52,-10 0-71,3-2-88,-3-9-48,1 0-11,1 0 20</inkml:trace>
        </inkml:traceGroup>
      </inkml:traceGroup>
    </inkml:traceGroup>
    <inkml:traceGroup>
      <inkml:annotationXML>
        <emma:emma xmlns:emma="http://www.w3.org/2003/04/emma" version="1.0">
          <emma:interpretation id="{B7A47D47-779D-4B41-9645-E176C4EF92D2}" emma:medium="tactile" emma:mode="ink">
            <msink:context xmlns:msink="http://schemas.microsoft.com/ink/2010/main" type="paragraph" rotatedBoundingBox="4727,4799 12818,3814 13012,5408 4921,63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6850C6-7834-4283-B70D-BBDF3FC65D29}" emma:medium="tactile" emma:mode="ink">
              <msink:context xmlns:msink="http://schemas.microsoft.com/ink/2010/main" type="line" rotatedBoundingBox="4727,4799 12818,3814 13012,5408 4921,6394"/>
            </emma:interpretation>
          </emma:emma>
        </inkml:annotationXML>
        <inkml:traceGroup>
          <inkml:annotationXML>
            <emma:emma xmlns:emma="http://www.w3.org/2003/04/emma" version="1.0">
              <emma:interpretation id="{9E1DEBF9-7C66-4FAF-9E78-532E96B533C2}" emma:medium="tactile" emma:mode="ink">
                <msink:context xmlns:msink="http://schemas.microsoft.com/ink/2010/main" type="inkWord" rotatedBoundingBox="4727,4799 12818,3814 13012,5408 4921,6394"/>
              </emma:interpretation>
              <emma:one-of disjunction-type="recognition" id="oneOf7">
                <emma:interpretation id="interp35" emma:lang="en-US" emma:confidence="0.5">
                  <emma:literal>Valhi-undefined</emma:literal>
                </emma:interpretation>
                <emma:interpretation id="interp36" emma:lang="en-US" emma:confidence="0.5">
                  <emma:literal>Val 2: undefined</emma:literal>
                </emma:interpretation>
                <emma:interpretation id="interp37" emma:lang="en-US" emma:confidence="0.5">
                  <emma:literal>Val Z -undefined</emma:literal>
                </emma:interpretation>
                <emma:interpretation id="interp38" emma:lang="en-US" emma:confidence="0.5">
                  <emma:literal>Val Z = undefined</emma:literal>
                </emma:interpretation>
                <emma:interpretation id="interp39" emma:lang="en-US" emma:confidence="0">
                  <emma:literal>val 2: undefined</emma:literal>
                </emma:interpretation>
              </emma:one-of>
            </emma:emma>
          </inkml:annotationXML>
          <inkml:trace contextRef="#ctx0" brushRef="#br0" timeOffset="72240.9665">3610 4564 117,'-9'10'201,"9"0"-8,-8 0-10,8-5 3,0 1 9,0 4 14,0-6 15,0 2 12,0 0 12,0-2 4,0 3-4,8-3-18,1 1-24,1-5-29,-1 0-35,0 0-37,10 0-34,-11 0-24,11 0-19,-10-5-12,10 5-7,-11-4-4,1-3-2,10 7-6,-10-4-37,-1-2-67,3 0-91,-3 2-95,-8-1-90,9 0-78,-9-1-56,0-4 17,10 5 66,-10-1 79</inkml:trace>
          <inkml:trace contextRef="#ctx0" brushRef="#br0" timeOffset="71978.6453">3620 4316 132,'0'0'246,"-10"6"27,10-6-42,0 0-49,0 0-34,0 0-20,-9 5-25,9-5-20,0 0-13,0 6-7,0-6-10,0 0-9,0 0-4,0 0-1,0 4 1,0-4-2,0 0 2,0 0-1,0 0 2,0 0 1,9 0 1,-9 0-3,10 0-3,-1 0-6,0-4-7,10 4-6,-11 0-6,11-6-3,-1 1-3,0 5-2,-9-6 0,10 1 1,-2 0-3,2 1-1,-10-2 0,10 2 0,-11-2-3,3 6-12,-11-6-28,8 6-41,1 0-51,-9-4-53,0 4-54,10 0-50,-10 0-44,0 0 3,0 0 30,-10 4 44</inkml:trace>
          <inkml:trace contextRef="#ctx0" brushRef="#br0" timeOffset="73665.2001">4205 4174 164,'0'-6'212,"0"1"-28,0 5-27,9-6-19,-9 1-14,0 0-19,10 5-20,-10 0-16,0-5-13,0 5-13,0 0-12,0 0-6,0 0 2,0 5 3,0 0 11,0 6 11,0 0 13,0-1 7,0 4-1,0 7 0,0-1-8,0 1-10,0-1-14,0 6-10,0 1-8,0 3-7,0-4-4,0 6-3,8-4-3,-8-1-1,9 4-1,-9-6-1,9 2 2,1-8-1,-1 2 1,-1-1 1,3-4 2,6 0 2,-7-6 2,-1 1-1,8-1-1,-7-5-1,8-5 0,-8 0 0,7 0-4,-7-5 3,8-5-1,1-1-1,-11-4-1,11 0-2,-1-6 2,-8-5-5,7 1-4,-7-11-4,8 5-7,1-5-3,-11 1-4,1-2 0,1-4 4,-1 4 6,0 7 3,1-1 5,-10 0 3,9 4 2,-9 3 1,0 3 1,0 1 4,0 4 3,0 0 3,0 7 4,0-3 1,0 2-1,0 6-1,0-1-2,0 0-4,0-1-2,0 6-4,0-5-1,0-1-1,0 6 0,0 0-1,0 0 0,0 0 1,0 6 0,0-6-1,0 5 1,0 1 1,0-1 5,0 4 1,0 1 0,0 2 1,-9 2 0,9 1 3,0 1-4,-10 0 0,10 5 0,-9 0 0,9-1-1,0 1-3,-9-1-1,9 6 1,0-1-2,-10 1 0,10-2-1,0 8 0,0-6-1,0 5-1,0-5 2,0-1-2,10 2 2,-10-8 0,9 3 2,-9-2 1,9-5 2,1 1 1,-1-6 0,-1 0-2,11 0 2,-10-3-5,10-7-12,-11 4-23,11-8-35,-10 4-43,8-7-47,-7-3-44,8 0-41,-8 0-29,7-6-27,-6 1 6,6 0 27,-8-12 38</inkml:trace>
          <inkml:trace contextRef="#ctx0" brushRef="#br0" timeOffset="74429.4411">4900 4136 48,'0'-10'169,"0"0"-16,0 4-21,0 2-15,0-7-12,0 11-13,0-5-13,0 1-11,0 4-13,0 0-12,0 0-9,0 0-4,0 0 0,0 4 3,0 1 5,0 6 5,8-1 2,-8 0 1,0 11-2,0-5-4,0 5-3,0-1-2,0 4-2,0 3-2,0-2-1,0 1-3,0 5-5,0-5-3,0 6-5,0-6-3,0-2-2,0 3-3,0-2-2,0-5 2,0 6-2,0-10-2,-8 3 0,8-8-1,0 5-1,0-6 0,0 0 3,0 0 0,0-3 1,0-7 1,-9 4 2,9-8-1,0 4-2,0-7-1,0-3-1,-10 0-2,10 0-3,0-6-8,0-6-9,0 3-12,10-6-12,-10-1-11,9-5-7,-9 0-1,8 0 4,1-5 6,1 1 9,-1 4 10,0 0 7,-9-1 9,10 7 6,7-2 4,-7 3 1,-1 3 3,0 1 1,-1 4 0,11 0 1,-10 1 0,1-1 2,-1 7-1,0-2 1,1 0-1,7 1 0,-8 7 0,1-5 1,-1 5-1,-1-3-2,3 1 2,-3 5 1,1-5 2,1 5 3,-1 0 2,0 0 5,1 0 4,-2 5 3,-8-5 2,9 11 2,0-8 1,-9 5 0,10 1 3,-1 1-1,-9 1-1,8 3 0,-8-4-2,0 7-1,0-2-3,0 6-2,0-7-2,0 7-2,0-1-2,0 1-3,0 0 2,0-1-3,0 1-1,0-1-1,0 6-2,-8-5-1,8-2-1,0 3 0,0-1-1,0 4 1,0-4 1,0 0-1,0-1-1,0-4 0,0 5-1,0-7 1,0-4-1,8 7 2,-8-7 0,10 0 0,-1-6-3,0 7-10,10-6-17,-11-5-24,11 5-29,-1-5-36,1-5-36,-1 5-36,0-5-38,1-6-18,8 7 8,-9-11 25</inkml:trace>
          <inkml:trace contextRef="#ctx0" brushRef="#br0" timeOffset="76517.4494">5905 4081 20,'0'-16'159,"9"1"-17,-9 4-25,0 0-16,-9 1-10,9-1-12,0 2-13,-9 4-10,-1 0-8,10 0-10,-9-1-7,1 1-4,-1 5 3,-1 0 3,-8 5 7,8 1 4,-7-1 5,7 0 5,-8 6 2,8 0 0,-7-2-6,8 6-2,-10 1-2,10 4 0,-9-5 6,9 5 7,-1 6 14,-8 1 6,10-3 1,-3 3-2,3-2-7,-1 7-12,-1-1-15,10-6-11,0 5-10,-9-3-7,9 3-5,0-4-4,0 0 0,9 0-2,-9-5-2,10-2 2,-10-3 1,9 3 0,-1-8 1,3 0 0,-3-1 0,1 1 0,0-6-1,1-5-1,-1 0-2,-1 0-1,2-5 0,-1 0 1,0-6-1,1 1-1,-1 0 2,-1-5 0,1-7-1,1 2 0,-10 0 0,9-5 0,0-7-2,1 0 0,-2 2 0,-8-5 0,9-6 0,1-1 0,-1 1-2,0-4-1,1-3 1,-10 3 0,9-8-2,-1 8 2,-8-2 0,9 6 1,-9 0-1,0 0 2,0 0 0,10 5-1,-10 0-2,0 6 3,0-2-1,0 7 0,0-2 0,0 8 1,0-2 1,0 5-3,0 1 1,0 5-1,0 0 0,0 4 0,0-4-1,0 5 0,0 5 1,0 0 0,0 5 0,0 5 0,0 1-1,0 10 1,0-1 1,9 6 0,-9 4 3,0 0 5,0 8 4,0-3 0,0 7 2,0-1 1,0 5 0,0-6-2,0 7-3,0 0-1,0-3-3,0 4-3,9-2 0,-9 0-2,0-6 1,10 8 0,-2-7-1,1-1 4,1 1-2,-1 0-1,0-9 1,-1 4-1,11-10-1,-10-1-20,1 1-32,-1-10-37,10 3-38,-11-8-36,10-1-29,1 1-12,-11-11 5,11 0 18,0 0 19,-10-5 18,8-6 19,-7-5 20,8 2 18,1-7 15,-11 1 16,11-6 15,-10-5 13,0 0 14,9 0 15,-9 0 20,1 1 20,-1 3 23,-9 3 26,9-2 18,-9 5 13,0 1 7,10 4 1,-10 5-4,0-3-13,0 4-15,0 4-18,0 1-19,0-1-20,0 1-17,0 5-12,-10 0-6,10 5-5,0 1-1,0-1 1,0 4-1,0-2 1,0 2 0,0-4 0,0 6 0,0-6 1,0 6 3,10-8-2,-10 4 2,0-3-1,9 2-1,-1-6 0,-8 6-5,9-6-5,1-6-4,-1 6-4,-9-6-2,8 2-1,3-3 2,-3-2 4,1-1 4,1-6 5,-1 0 0,0 2 2,-1-2 1,-8 2 0,10-9 5,-10 8 2,9-5 7,-9 4 8,0 2 6,0-3 10,0 4 1,0 2 1,0 0-4,-9 1-6,9 4-6,-10 1-7,2 5-6,-1 0-3,0 0-2,-1 5-1,1 1 1,1 4 0,-3 1 0,-6 3 2,7 2 1,1 5 0,1-1 0,-1 0 0,-1 7 0,1-2-2,0 2-1,9-3 0,-10 6 0,10-3 0,-9 4-2,9-1 2,0 0-1,9-3-1,-9 4-3,10-5 1,-10 0 1,9-6 0,0 6 1,1-11 3,-1 0 1,8 1-1,2-5-3,0-3 2,-2 3-2,2-5-3,-2-6 2,11 0-1,-9 0 0,0-6 1,-2-5-1,2 3-1,8-3 0,-18-5 1,10 1 0,-2-5-4,2-1-5,-1-6-9,0-1-10,1-4-14,-10 0-11,10-3-6,-2-7-1,2-3 4,-1-3 6,0 3 10,1-7 11,-10 1 8,8 0 6,2-1 7,0 1 3,-10 0 2,0 4 0,1 6 2,-2-5 1,1 11 2,-9-3 2,9 8 1,-9 0 4,0 4 3,0 0 1,0 0 1,0 11-2,0-5-1,0 4-2,0 0 0,0 6-1,0-5 4,0 5 4,0-1 5,0 6 5,0-5 1,0 5 2,0 5-4,0-4-5,0-2-5,0 6-7,0 0-5,0 0-2,0 0 0,0 6 0,0-2 1,0 1 2,0 5 2,0 6 4,0-6 4,0 5 6,0 6 7,0 0 8,-9-1 8,9 1 4,-9 5 3,9-1 0,-8 6-4,-2-5-4,1 4-4,0 7-5,-1-2-5,1 2-4,1-2-3,-3 6-5,3-5-5,-1 5-3,9 0-2,-9-5 0,-1 7-3,1 1 0,9-8 1,-8 11 1,8-5 0,-10-1-2,10 0 0,0 4 0,0-2-3,0-2-1,0-1 0,0-3 0,0-2 0,0 1 0,0-1 0,0-3 1,10 0 0,-10-8-1,8 3 0,-8-7 1,9 1 3,-9-7-1,10 2 2,-1 0 0,0-12-1,-1 7 1,3-7-2,-3-4-1,1 0-3,10-4-2,-10-3-1,9-1-3,0-3-3,-8-5-1,7-3-1,-6-2-4,6 1-3,-7-12-4,7 2-3,-8-7-3,10 2-1,-10-7 3,10 6 4,-11-5 6,2-1 5,-1 1 6,0 6 3,0-1 1,-9 5 0,10-5 1,-10 10 1,0-4 0,0 9 4,-10-5-1,10 5 1,-9 7-1,0-8-2,9 13 1,-9-7-2,-1 6-1,2 4-1,-1-5 1,-10 11 0,10-3 0,-1 3 0,1 0-1,1 3 1,-1 5 0,-1-5-3,1 3 1,1-2-1,-3 7 2,11 0-1,-8-2 1,-1 7 2,9-5 0,0-2 0,0 2 1,0-1 0,0 0 0,0 6 0,0-11 2,9 5 2,-1-4-2,-8-1 3,11 1 0,6-6 0,-7 0-3,-1 0 2,8-6-1,-7 1-2,8 5-1,1-11 1,-1 1-1,0 1-8,1-2-23,-2-5-39,2 0-42,0 7-46,7-13-45,-7 8-41,0-3-26,-2 4-19,2-4 4,0 2 22,-11-2 36</inkml:trace>
          <inkml:trace contextRef="#ctx0" brushRef="#br0" timeOffset="76762.509">7431 3818 147,'10'0'168,"-10"-5"-21,0 5-16,9 0-5,-9 0-3,0 5 1,8-5 7,-8 6 4,0 4-1,11 0-9,-11 0-11,0 5-15,0 1-18,0 4-19,0-4-15,0 10-14,0-1-11,0 1-8,0 0-4,-11 0-4,11 5-3,0-6 0,-8 5 0,8-3-1,-9-3-1,9 3-9,-10-2-36,10-4-49,-9-1-52,9-4-58,0-1-63,-9-4-56,9 0 1,0-1 30,-10-7 42</inkml:trace>
          <inkml:trace contextRef="#ctx0" brushRef="#br0" timeOffset="77065.6593">7450 3648 195,'0'-21'240,"0"7"-11,0-2-25,0 1-13,0 6-9,0-2-16,-9 5-22,9 1-20,0-5-22,0 10-26,0 0-28,0 0-19,-10 0-15,10 5-12,0 0-44,0 0-62,0 6-67,0-1-91,0-5-63,0 10-31,0-4 21,0-1 53</inkml:trace>
          <inkml:trace contextRef="#ctx0" brushRef="#br0" timeOffset="77617.2968">7605 3854 161,'0'0'205,"0"5"-28,9 0-35,-9 0-19,10 6-17,-10-6-18,8 10-14,-8 1-12,0-1-10,9 7-10,-9-3-11,0 2-7,-9 4-9,9 2-4,0-3-3,0 2-1,-8 1-2,8-2-2,-10 2 0,10-8-1,-9 2-1,9 0-1,-9-5 0,9-1 1,0-1 0,0 2-1,-10-6 3,10-5 1,0 0-2,0 1 0,0-1-1,-9 1-1,9-6 0,0-6-2,0 1-4,0-6-1,0 6-2,0-9-4,0-2-3,9 0 0,-9-5-1,10 1 0,-1-6 0,0-4 6,1 3 1,-2-3 3,11-1 3,-10-5 2,0 4 1,10 2 0,-11 6 1,11-3 0,-10 1 0,0 6 2,1-1 0,-2 6 3,1 5 1,0-6 2,1 5 2,-1 7 2,-9-5-1,8 2 0,3 7-1,-3-4 1,-8 8 1,9-4-1,1 7 2,-10 2 2,9 1 0,-9 6 1,8-1 0,1 0 4,-9 6-2,0-1 0,0 6-3,0-5-2,0 4-2,0 7-3,0-8-2,0 7-3,0-4 0,-9-3 0,9 8-1,0-6-1,0-1 2,0 1-7,0 0-23,0-5-32,0-1-41,0-4-48,0-2-66,0 3-47,9-7-4,-9 1 16</inkml:trace>
          <inkml:trace contextRef="#ctx0" brushRef="#br0" timeOffset="79271.5522">8017 4055 164,'0'-5'204,"0"-6"-20,0 11-53,0-5-40,9 5-32,-9 0-24,0 0-14,0 5-8,0-5-6,8 6-4,-8 4 1,0-6-2,10 2 0,-10 4 0,9-4 0,-9-1 1,9-1-1,0 1 1,1-5 0,-10 6-1,8-6 0,1 0 0,1 0 2,-1-6-3,0 6 0,1-5 0,-2 1 0,1-7 0,0 5-1,1-4-1,-1-4 0,-1-3 1,3 7 0,-3-4-1,-8-7 0,9 4 0,1-2 2,-1 3 5,-9 1 14,0-1 18,9 1 20,-9-1 21,0 6 14,0-1 10,-9 1-8,9 6-14,-9-1-13,-1 5-14,1 0-8,1 0-3,-3 5 6,3 5 8,-11 0 5,10 5 6,-8 1 2,-2-1 0,10 6-3,-10 0 1,11 0 0,-11 4-4,10-6-3,0 8-9,-1-2-8,2-3-9,8-2-9,-9 5-6,9-4-7,0 0-2,0-2-3,0 3-3,9-6 0,-9-2 0,8 2-1,-8-5 1,10-1 2,8 0 0,-9-4 0,9-2-1,-9-4-3,10 0 2,0-4-1,-2-2-4,11 0 0,-9 2-4,-2-6-9,2-5-15,8-1-12,-9 0-12,1-5-11,8 0-12,-9 1-4,1-4-7,-1-3-6,10-4-5,-11 6-4,11-7 1,-9-3 7,8 5 8,-9-2 15,9 2 14,-8 3 15,-1 1 12,0 6 9,1-1 8,-1 7 5,-10-2 4,11 5 2,-10 1 0,1 6 2,-1-2 2,-1 6 2,3 6 1,-11-2 5,8 6 3,-8 1 7,9-1 7,-9 7 7,0-4 7,0 9 7,0-7 2,0 5 0,0 1-3,-9-6-4,9 6-7,0-6-9,0 2-7,-8 2-5,8-8-4,0 4-4,0-6-3,0 2-2,0-1 1,-11 1-3,11-5 4,0-1 3,0 0 11,0-1 14,0-4 13,0 0 4,0 0 2,0 0 0,0-4-10,0-1-14,0 0-11,0-6-5,0 1-4,11-7-3,-11 3-3,0-2 0,8-4-2,-8-1-1,0 1 1,9-5 2,-9 3-1,0-3-1,0 5 1,0-1-1,0 1-1,0 4 0,0 5 0,-9-3 0,1 2-1,-3 8 0,3-1 1,-1 5-3,-1 0 1,1 5-1,-10-1 1,11 12 1,-10-6 0,8 6 2,-7-1-1,7 5 1,1 7 1,-10-7-1,10 11 0,1-4-1,-3 3 2,3 0-2,-1 5 2,0-3 0,9-2 2,-10 7 0,10-7-2,0-3 0,0-3 0,0 3-1,10-2 0,-10-9 1,9 5 2,0-5 0,-1-2 1,11-4 1,-10-4-2,1-1-1,8 1 0,0-6 0,-9 0-2,10 0-1,-2-6 0,2 1 2,-10-6-1,10 6 1,0-9-1,-11 2 0,1-2 0,10-1 0,-10-8 0,-1 4-1,11-3 0,-10-2 0,1 3 0,-1-11 0,-1 3 2,11-2-1,-10-4 2,0-8-2,10 2-1,-11 1-2,2-7-2,-1 0-1,0 1 1,10-5-1,-11 5 1,1 0 1,1 0 1,-1-1 1,0 0 0,-9 6 0,10 1 1,-2 5 1,-8-2 0,9 7-2,-9-2 2,9 7-1,-9-2-2,0 2 0,0 5 2,0 5-1,0-8 2,0 9 0,0-2 1,0 2-1,0 4-1,0-7-1,0 7-1,0-4 1,0 3 0,0-1 1,0 3 1,0-2-1,0 2 1,0-3 0,0 8 0,0-2-1,0 2 1,0-1 0,0 0 0,0-1 0,0 6-1,0-5 0,0 5 0,0-6-2,0 6-2,0 0 2,0 0-1,0 0 1,0 6-1,0-1 2,-9 1 0,9 4 2,0 4 0,-9 3 1,9-2 0,-8 6 1,-2-1 1,10 6-1,-9-1-2,0 7 0,-1-2 0,1 7 2,1-2 0,-2 6 1,1 0 2,0 6 0,0-6 1,-1 5 1,2 0 2,-1 0-1,9 2 1,-10-3-1,1 2-1,9-7-1,-9 6-5,-1-3 2,10-3-3,-9 1-2,9-4 1,0-2 0,0 1 1,0-1 0,0-3 1,0-7 1,0 6 0,9-11 0,-9 6 1,10-4 0,-10-9 0,9 4 1,0-2-1,1-6 2,-1 8-1,-1-11-1,2-2 1,-1 7 0,0-11 0,0 0-2,9 0-1,-9 0-8,1 0-32,8-6-51,-8 1-60,-2 1-60,10-2-65,-8-4-75,7 0-24,-6-6 20,6 0 43,-7 0 52</inkml:trace>
          <inkml:trace contextRef="#ctx0" brushRef="#br0" timeOffset="68926.1731">951 4147 155,'0'-5'206,"0"-1"-21,0 6-47,9-3-36,-9 3-27,0-7-26,9 7-20,-9 0-10,0 0-5,0 0 0,10 0 5,-10 0 5,9 7 7,-9-4 8,8-3 10,-8 6 5,9-1 3,-9 5 2,10-4 2,-1 8 1,-9-4-3,9 7-1,-9-2-3,10 5-4,-2 1-7,-8-1-5,9 6-8,1 1-4,-1 8-5,0-5-3,-9 2-5,10 4-3,-1 0-1,-1-6-3,1 5-1,1 3-2,-1-1 0,0-7 0,1 5 1,-2-5 0,1 8-2,1-8 1,-10-4-1,9 4-3,0-9 0,-1 4 0,2-4 0,-1 0-1,-9-6 1,9 0 2,-9-4-1,10 4 3,-1-5 3,-1-3 4,-8 2 9,0-4 10,11 0 11,-3 0 11,-8-5 8,9 0 5,0 0-2,-9-5-4,10 0-6,-1 0-10,-1-4-5,-8-4-8,10 5-7,-1-8-7,0-5-3,-9-4-5,10-2-3,-1-3-3,8 0-2,-17-7 0,10 2-1,-1-8 0,0 8 1,1-6 0,-10-1 1,9 1 0,-1 6 1,-8-6 1,10 5-3,-10 0 0,9 1 0,-9 3 2,0 2 0,9-1-2,-9 0 1,0 5-1,8 0 0,-8 0-1,11 7 0,-11-3 1,0 6-2,8 2 1,-8 2-1,9-3 1,-9 6-3,10-2-10,-10 5-25,9-4-35,-9 10-48,0-9-55,9 9-51,-9-5-48,10 5-47,-10 0-29,8 0 13,-8 0 36,9 5 44</inkml:trace>
          <inkml:trace contextRef="#ctx0" brushRef="#br0" timeOffset="70356.9778">1846 4753 147,'0'-5'145,"0"-6"-14,0 2-10,0-1-7,0-1-5,0 6 0,0-4 2,0-2-5,0 6-1,-8-6-7,8 6-9,-9 0-15,9 0-14,-10 0-12,1 5-15,0-4-10,-1 4-9,1 4-5,1-4-4,-2 5-4,-8 5-1,-1 1 0,11-1-1,-11 1 0,1 3 1,8 2-1,2 5 1,-10-7 2,8 8-2,1-3-1,1 2 0,-3 5 1,11 0 0,0 0-1,-8-7-1,8 8 2,8-2 1,-8 1 3,11 1-2,-3-8 0,-8 2 0,19-1 0,-10-4 1,0 0-1,-1-6 0,2 4 2,8-8 0,-8-1 1,7 1 0,-6-6-2,6-6 1,2 1-2,-11-1-1,11-8-1,-1 4 0,-8-6 0,7-6 0,-7 3 3,-1-2-2,0-6 1,0 3-1,1-7-1,-2 0 2,1 1-3,1-2 0,-10-4 1,0 10 0,9-4 0,-9 5-1,9 4 3,-9 0 4,0 1 3,0 4 3,0 6 6,0 0 2,0-1 0,0 1-4,0 10-4,0-10-3,0 10-4,0 0-5,0 0 0,0 4-1,0 2 1,0 4 0,0 1-1,0-1 2,0 6-1,0-1 0,0 5-1,0 1 1,0-1 0,0 1-2,10-2 0,-10 8 2,0-6 1,9 4-1,-9-4 0,8 0 2,-8 4-1,9-4-1,-9-1-1,10 1 1,-1-6 0,0 2-1,-9-3 0,10-4 2,-2 1 1,-8-1 0,9-4 2,1-3 2,-1 3 0,0-6-3,-1-6 2,2 6-1,-1-3-1,0-8-2,1 6 0,-1-11 0,-1 6-2,3-12 1,-3 8 0,1-7 0,0 1 0,-9-6 1,10-4 2,-1 4-1,-1-10-2,2 5 0,-1-5 0,0 4-2,1-3-1,-10-1 3,9 1 1,-9-2 0,8 7 2,-8-7-1,9 7 1,-9-1-3,10 0 1,-10 0-2,0 0 0,0 1 1,9 3 0,-9-3 0,0 4 0,0-6 0,0 8 0,0-3-1,9 7 2,-9-1-1,0 1 1,0 5 0,0 0-1,0-2 1,0 7-2,0 1 1,0-2-1,0 0 1,0 7 1,0-2-1,0 3-1,0-5 0,0 5 0,0-3 0,0 6 0,0-5 1,0 5 0,0 0-1,0-5-2,0 5-1,0 0-2,0 0-1,0 0-1,0 5 1,0-5 1,0 0 1,0 5 2,0 1 2,0 5 0,0-2 0,0 1 1,0 6 0,-9 3-1,9-2 0,0 3 0,0 7 1,-9-8 0,9 6-2,-10 7 2,10-6 1,0 5 0,-9-1-1,9 7 2,-8-7 0,8 5-2,0 2 0,-9 0 0,9-2 0,0 6 0,0-5-1,-10-1 1,10 2 0,0 0 0,0-7 0,0 5 0,0-5 0,0 2 0,0 0 1,0-2 0,10-5 1,-10 2-1,0-3 0,9 3 0,-1-7 0,-8 1-1,9-6 0,1 1 1,-1 0 1,0-2 1,1-3 0,-1-6 1,-1 0 0,2 1 1,-1-6-3,8 0 1,-6 0-9,6-6-23,-7 1-36,8-5-40,-8-7-46,7 8-53,2-12-65,-10 1-27,10-1 8,-2-5 27</inkml:trace>
          <inkml:trace contextRef="#ctx0" brushRef="#br0" timeOffset="71494.7741">2907 4408 53,'-9'0'156,"9"-4"-29,-9 4-29,9-6-18,-10 6-11,10-3-7,-9-3-5,9 1-1,-8 5 0,8-6-1,0 1-4,-10 0-3,10 0 0,0-4-5,-9 1-4,9-1-9,0-1-3,0-1-6,0 1-7,0-4-5,9-2-4,-9 0 0,10-5-4,-10 7-1,8-2 0,1-6 1,1 9-1,-1-4 0,0 2 0,-9-1 0,8 6-3,2 0 1,-1-1 1,0 2 1,1 4-1,-10-1-1,9 0 1,-1 2-1,-8-2 1,11 6-1,-3-4 0,-8 4-1,9 0-1,-9 0 0,9 0 0,-9 4 1,10-4 1,-10 6 0,9 4 2,-9 1 0,0-2 1,8 2 0,-8 5 1,0-2 0,0 2 1,-8 0 0,8 0 2,0-2 0,0 7 1,-9-1 1,9-4-2,-10 5 1,10-1 1,-9-5 0,9 7 1,-9-1 0,9-7 4,-8 7 1,8-2-2,-11-2 1,3 3 1,8 1 1,-9-1-1,-1 1 0,1-1 0,0 1-2,9-2-2,-10-2 0,2 4 0,-1-1 1,9 1 0,-9-1 0,-1-4 1,1 4-1,1 1 1,-2-7-3,10 7 2,-9 1-1,0-3-1,-1-3 0,10 5-1,-9-1-1,1 1-2,-1-5-2,-1 3 0,1 3-1,9-7 1,-9 5-1,9-4 1,-10 0 0,1-2 0,9 2-2,-8-6 0,8 6-1,-10-6 0,10-4 0,0 3 1,0-4 3,-9 1 1,9-1 3,0 0 0,0-5 1,0 0 4,0 0 0,0 0-1,0-5 0,9 0-2,-9-6-1,10 2-2,-10-2-4,8-5 2,-8 1-3,9-7-1,1 8 0,-1-2 0,0-5-2,1 7 0,-1-2 1,-1-5 1,1 7-1,1-2 1,-10 5-1,9-3 1,0 3 0,-9 1-1,10 4 0,-10 1-1,8 0 0,-8 0 1,0 5-4,9-5 1,-9 5 0,10 0 1,-10 0 1,0 0-1,9 5 3,-9-5 0,9 5-2,-9 0 1,8 0 0,-8 1 0,0-1-1,10 0 2,-10 0 0,9 5 0,-9-5 0,9 0 0,-9 1 0,10-1 0,-10-5 2,9 5 2,-1-5 0,3 5 0,-3-5 2,-8 0 1,9 0 4,0-5 7,1 5 10,-1 0 14,-9-5 15,8 0 18,2 5 17,-10-6 10,9 1 3,-9 0-4,9 1-10,-9-2-19,10 1-19,-10 0-17,9 0-15,-9-6-14,0 6-39,0 0-57,0-6-76,0 7-74,0-7-85,0 7-77,0-7-11,-9 0 34,9 1 59</inkml:trace>
        </inkml:traceGroup>
      </inkml:traceGroup>
    </inkml:traceGroup>
    <inkml:traceGroup>
      <inkml:annotationXML>
        <emma:emma xmlns:emma="http://www.w3.org/2003/04/emma" version="1.0">
          <emma:interpretation id="{3A9D7C7A-1928-41F6-8032-AAFBC39C1711}" emma:medium="tactile" emma:mode="ink">
            <msink:context xmlns:msink="http://schemas.microsoft.com/ink/2010/main" type="paragraph" rotatedBoundingBox="4697,6300 15010,5376 15168,7135 4855,80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9998EC-6AC0-4065-84CF-422A9CF2FF26}" emma:medium="tactile" emma:mode="ink">
              <msink:context xmlns:msink="http://schemas.microsoft.com/ink/2010/main" type="line" rotatedBoundingBox="4697,6300 15010,5376 15168,7135 4855,8058"/>
            </emma:interpretation>
          </emma:emma>
        </inkml:annotationXML>
        <inkml:traceGroup>
          <inkml:annotationXML>
            <emma:emma xmlns:emma="http://www.w3.org/2003/04/emma" version="1.0">
              <emma:interpretation id="{69E4A481-2883-466B-9CFE-7899C494C0D9}" emma:medium="tactile" emma:mode="ink">
                <msink:context xmlns:msink="http://schemas.microsoft.com/ink/2010/main" type="inkWord" rotatedBoundingBox="4705,6381 8435,6047 8569,7541 4838,7875"/>
              </emma:interpretation>
              <emma:one-of disjunction-type="recognition" id="oneOf8">
                <emma:interpretation id="interp40" emma:lang="en-US" emma:confidence="0.5">
                  <emma:literal>addendum</emma:literal>
                </emma:interpretation>
                <emma:interpretation id="interp41" emma:lang="en-US" emma:confidence="0">
                  <emma:literal>adenium</emma:literal>
                </emma:interpretation>
                <emma:interpretation id="interp42" emma:lang="en-US" emma:confidence="0">
                  <emma:literal>addendums</emma:literal>
                </emma:interpretation>
                <emma:interpretation id="interp43" emma:lang="en-US" emma:confidence="0">
                  <emma:literal>adeniums</emma:literal>
                </emma:interpretation>
                <emma:interpretation id="interp44" emma:lang="en-US" emma:confidence="0">
                  <emma:literal>adnoun</emma:literal>
                </emma:interpretation>
              </emma:one-of>
            </emma:emma>
          </inkml:annotationXML>
          <inkml:trace contextRef="#ctx0" brushRef="#br0" timeOffset="90343.832">1289 6167 57,'0'-5'118,"9"-1"-6,-9 1-5,9 5 0,-9-5-1,0 0 0,0 0 2,10 1 1,-10 4 3,0-6 5,0-1 5,0 3 4,9-1 4,-9 5 4,0-5 3,0 0 1,0 0 1,0 5-2,0-6-2,-9 1-7,9 0-11,0 1-16,-10 4-15,10-7-19,-9 7-18,0-4-15,9 4-12,-8-5-6,-3 5-8,-6-5-4,7 5-2,1 0-2,-10 0 0,11 0-2,-10 0 0,-1 0-3,11 5 3,-11 0-1,0-1 0,2 3-2,8 2 2,-10-4 1,0 11 1,10-2 1,-9 3-1,9-2 2,0 6-1,-1 4 1,1 2-1,1-3 2,8 8 0,-9-2-1,9 7 3,0-7-2,9 6-3,-9 1-1,8-2 1,-8-4-1,9 5 0,10-5 1,-10-5 3,1-1-2,7-4 0,-7 0 1,-1-2 0,10-8 2,-10 5-2,8-5 0,-7-8 3,8 4-1,-8-7-1,7-7 0,2 4 0,-10-8 1,9-5-1,0 2-3,-8-2 1,7-11-3,-6 2-4,-3-1-1,1-4-8,0-7-10,1 1-8,-1-4-1,-1-2 1,2 1-2,-10 5 6,9 1 11,0-1 11,-9 5 2,0 0 1,10 5 3,-10 5 3,0 1-1,9 3-1,-9 3 1,0 4-4,0-1 3,0 2 1,8 2 0,-8 3-1,0-1 0,0 0-1,0-1-1,0 6-1,0-4-1,0 4 0,0 4 0,0-4 0,0 6-1,-8-1 2,8 4 3,0 2 1,0-1 1,0 6 2,0-2-1,-9 8 1,9-1-3,0-6-1,0 11 3,0-5 0,0-1 1,-10 5-1,10 2 1,0-2 1,0 1-2,0-1-3,10 1-1,-10 0 0,0 0 1,0-1 1,9 1 0,-9-5 1,8 4 1,1-4-1,-9-1-1,10 6-2,-1-12-1,0 7 0,1-5-11,-10 4-18,9-10-17,-1 6-16,2-5-10,-1 0-11,0-1 3,-9-6 11,8 1 16,3 0 13,-3-5 10,1 0 9,1 0 5,-1-5-1,0 0-4,1-6-5,-2 2-8,10-2-12,-8-4-13,-1-5-15,-1-1-10,3 2-12,-3-8-8,11-4 1,-10-5 4,0 5 14,-1-10 12,11 5 18,-10-5 16,1 5 15,7 0 10,-6-1 8,-3 7 5,1 0 0,0 4 2,1 0 1,-2 5 0,1 1 0,-9 3 0,10 3 3,-1-2-1,-9 6-1,9-1-1,-9 2 1,10-2-1,-10 7 0,9-2 0,-9 1 2,0-1 1,8 2-1,-8 4 1,0-6-1,0 6 1,0 0-1,0-4 3,0 4 2,0 0 1,0-5 0,0 5 1,0 0 1,0 0-2,0 0-2,0 0-2,0 0 0,0 0-2,0 0-1,0 0 0,0 0 0,0 0 0,0 0 0,0 0 0,0 0-1,0 0-1,0 0 0,0 0 0,0 0 2,0 0-1,0 0 2,0 0-1,0 0 0,0 0 0,0 0-1,0 0 1,0 0-1,0 0 0,0 0 1,10 5 1,-10-5-1,0 0 1,0 4 0,0-4-1,0 0 0,9 0 0,-9 0 2,0 6-1,9-6 1,-9 0 0,9 4 0,-9-4 0,10 0 0,-10 6 0,8-6-1,1 0 2,-9 0 1,10 5 4,-1-5 5,-9 0 5,9 0 3,1 6 2,-10-6 1,9 0-1,-9 0-3,8 4-4,-8-4-2,9 0 0,-9 6 0,10-6 0,-10 0 1,0 0 5,9 0 0,-9 5 2,0-5 5,9 0 0,-9 0 3,0 5 0,10-5 3,-10 4 2,0-4 0,0 7 2,8-3 2,-8 1 0,0 0 0,0 6 3,0-6 0,9 5 0,-9 1-2,0-1-3,0 0-1,0 6-3,0-6-4,0 1-3,0 3-3,0-4-2,0 7-2,0-7-3,0 4-5,0-3 0,0-1-3,0 1-1,0 5 0,0-11-2,0 4 0,0 2-1,0-6 0,0 0-1,0 0-1,0 1 1,0-1 2,0-5 3,0 6 7,0-6 13,0 0 18,0 3 21,0-3 15,0 0 9,0-3 0,0 3-10,0-6-15,0 1-23,-9-1-17,9-4-10,0-1-9,-8-3-2,8 2-3,-10-3 1,1 0-1,9-6-2,-9 7 0,-1-7 0,10 4 0,-9-2 0,1 3-1,-1 1 0,-1-2-1,1 8-1,0-1-1,-1-1-2,-7 6 0,7 0 0,1 1 0,-9 4 1,8 0 1,-7 0-1,-2 4 0,10 1 2,-10 6 0,1-1 1,9 4 2,-8 3 1,6 3 1,3 1 1,-1-1 1,-1 7 1,1-7-4,9 10 0,-9-3-1,9 3-1,0-5 0,0 7-2,0-2 3,0 2 1,9-2 1,-9-4 0,9 4-2,1-3 2,-1-2-2,10-4 0,-11-2 0,10 2 0,-8-5 1,7 0 0,-7-5-2,8-2 1,1-4-1,-1 5-1,-9-10 0,9 0-2,0 0 1,-9-10 0,10 5-1,0-4 0,-10-2-3,8-5-3,-7-4-11,-1-1-8,0-5-10,1 2-14,7-8-12,-7-4-8,-10-6 0,9 2-1,0-7 1,-1-4 13,2-1 11,-1-4 11,0 0 8,-9 4 10,10-4 7,-10 5 4,9-1 5,-9-1 0,8 9 4,-8 2 0,11 1 0,-11 5 1,0 5 1,0 4 1,0 8-3,0-2 0,0 7 0,0-3-1,0 7-2,0 0 0,0-1-2,0 7-2,0-1 2,0-2-1,0 7 0,0 0 1,0 7 2,0 2 1,0 2-1,-11 9 2,11 0-1,0 7-2,-8-3 4,8 14 0,0-8-2,0 12 0,-9-2 1,9 1 0,0 2 0,0-3 2,0 6 3,0 1 0,0 4-1,0-10-1,0 6 1,0-6-2,9 0-2,-9-1 0,8-3-1,-8-7-12,11 2-13,-3-8-14,1 3-10,0-7-11,1-5-5,-1 1 2,-1-6 7,11 0 7,-10-10 1,10 5 1,-11-10 0,11 1 1,-1-2-2,-8-4 2,7-6 3,2 1 5,-2-5 3,2-1 5,0-9 4,-1 3 5,-8-3 3,7-2 5,2-3 4,-2 3 5,2 8 1,-10-6 2,10 8 2,-10 1-2,9 2 2,-9 2 0,0 2 1,1 4 0,-1 6 0,-1 0-1,3 5-1,-11 0 1,8 5 2,1 6 2,-9-1 3,0 0 2,10 7 1,-10-3 3,0 7-2,0-5 1,0-2-1,0 7-3,-10-5-1,10-2-1,0 3 2,0-2-1,-9 1 2,9-7 2,0-4 6,0 6 6,0-6 6,0 0 8,-8 0 9,8 1 5,0-6 2,0 0-5,0 0-7,0-6-8,0 1-10,-11-5-9,11-1-4,0 2-4,0-7-4,0 0 1,0 1 0,-8-5-1,8 4-1,0-5 3,0 1 9,-9 5 9,9-1 11,-10 2 11,1 1 6,9 4 2,-9-1-5,1 5-8,-2-6-11,-8 11-10,8 0-7,1 0-5,-10 11-1,11-6-4,-11 5 3,10 6-1,-8 4 0,7 1 0,-8-2-1,8 13 2,1-6-3,1-1 0,-3 7 1,3-2-1,8 6 2,-9-5-1,9-1 1,0 1 1,0 0 0,9 1-1,-9-2 0,8-5 2,-8 2-1,11-3 0,-3-3 0,1 1 2,1-8 1,8-4 0,-8 1-2,-2-1 2,10-4 1,-8-1-2,7-10-1,-6 5 0,6-11-1,-7 1-1,8 1-2,0-12 1,-9 5-1,10-11-2,-10 3 0,10-6-2,-11-2-3,1-4-10,1-6-6,-1-4-5,-1-5-5,1-1 1,1-4 0,-1 0 8,0-6 7,1 5 6,-10-4 4,9 4 2,-1-4 2,-8 3 2,0 3 0,0 4 1,10-2 0,-10 7 0,0 6 1,0-3-2,0 8 1,0 5 0,0 0-1,0 3 1,0 6 0,0 7-1,0-7 1,0 10 0,0 2 0,0-3-2,0 1-1,0 8 0,0-3-3,0 1-1,0 5 0,-10 5 3,10 1 2,0 4 2,-8 6 1,8-2 0,-9 13 1,9-3-1,-10 6 1,10 8 0,-9-1 3,9 3-1,-9 6 3,9 1 1,-10-2 1,10 2-2,0 3-1,-9 2-3,9 1 1,0-2 0,0 4-1,0-4 1,0 0 0,0 2 0,0-1 0,0-7-3,9-4 1,-9 5-2,10-4 0,-1-6 1,-9 1-3,9-7-3,1-5-5,7 1-4,-7-4-8,8-3-17,1-3-20,-2-1-25,2-11-30,0 9-33,-2-13-37,2 4-45,9-8-24,-11-3 3,2-3 20</inkml:trace>
          <inkml:trace contextRef="#ctx0" brushRef="#br0" timeOffset="92848.225">2998 6084 24,'0'0'65,"0"0"-6,0 0-4,9 0-6,-9 0-7,0 0-3,0 0-6,0 0-3,0 0-4,0 0-4,0 0-3,0 0-4,0 0-3,0 0-3,0 0-2,0 0-2,0 0 1,0 0-2,0 0-1,0 0-2,0 0 0,0 0 0,0 0-2,0 0-10,0 0-23,0 0-41,0 0-39,0 0-23,0 0-10</inkml:trace>
          <inkml:trace contextRef="#ctx0" brushRef="#br0" timeOffset="95569.3784">2970 6126 92,'0'0'119,"0"-7"-8,0 7-8,0-4-2,0 4 0,0 0 1,0-5 2,0 5 1,0 0-1,0 0-6,0-5-8,0 5-14,0 0-17,0 0-15,0 0-11,0 5-10,11-5-4,-11 5 3,8 6 8,1-1 9,-9 5 3,9 1 4,1 3-1,-1 2-3,-9 1-5,8 3-6,-8 1-5,10 4-5,-10 2-2,9-2-3,-9 2-2,0-2-3,0 7-1,0-7-3,0 0-1,0 2-1,0-2-2,0-4 0,0 0-2,9 0-1,-9-5 0,0-2 1,0-3-1,0-7 0,0 7 1,0-5 2,0-1 2,0-5-1,0 1 3,0-3 0,0-3-1,0 0 2,-9 0-1,9-3 0,0-3-2,0-4-3,-9-1-1,9-3-2,0-2 0,-10 0-3,10-3 1,-8-8 0,8 7 1,-9-6 1,9 0-2,0-4-1,-10 3 2,10-3-2,0-1-3,0 1-2,0-2-2,10 2 0,-10 0-2,0-2-2,9 0 3,-1 2 1,2 5 1,-10-6-2,9 5 3,0 5 2,1 1 1,-1-1 0,-1 6 1,1-1 1,1 0-1,8 7 1,-8-2 0,-1 1 2,-1 5 0,2-5 1,-1 4-2,0 6 0,1-4 0,-1-1 1,-1 5-1,1 0 1,1 0 1,-10 0-1,9 5 0,10-1 0,-11 2 1,-8 4-1,9 1-1,1 4 2,-1 1 2,0 4 0,-9 0 1,8 1-1,3-1 1,-11 1 1,0 5-3,8-5 2,-8 3-1,0-3-1,0-1 0,9 1 0,-9 5 0,0-6 0,0 1-1,0 0 1,0-1 0,10 7 0,-10-8 1,0 7 1,0-4 0,9-3-2,-9 2 2,0 1-2,0-3 0,0 2 0,0-1 0,0-5 0,9 7 0,-9-8-3,0 2-5,10-6-11,-10 1-12,8 0-10,-8-1-11,9-1-8,-9-4-5,9 1 0,1-6 2,-1 0 3,-1 0 6,3 0 5,-3 0 9,11-6 9,-10 1 9,-9-4 8,8-1 6,11-1 5,-19-5 0,9 2-1,0-7 1,-9-5 2,10 0-1,-1 0-1,-9-4 1,8-7 2,-8 6-1,10-5-3,-10-5 2,0 6 0,9-1 0,-9-1 1,0 1 0,0 0 1,-9 5 0,9 7 1,0-3 2,0 7-1,0-1 3,-10 1 3,10 9 1,0-5 3,0 7 0,0-2-2,0 1-1,0 5-4,0-1-3,-8 2-2,8 4-1,0 0 0,0 0-1,0 4 0,0 2 2,0-1-1,0 11 1,0-6-1,0 5 1,0 6 0,0-2 0,0 3 2,0 4-1,0-7 1,0 13 0,0-6 0,8-1-2,-8 7-1,0-2 1,0-5-1,0 7 0,10-2 0,-10-3 2,9 3-1,-9-4 1,9-1 0,0 1 0,-9-4-2,10-3 0,-2 2-3,1-7-5,1 3-4,-1-7-4,0 0-3,1 1-5,-1-6-1,-1-1-1,11-4-1,-10 0 0,0-4 2,9-1 2,-9 0 1,1-1 4,8-4 1,-10-4 3,3 1 0,-3-6-1,1-2 0,1 1-1,-1-6 0,-1 0 0,3-5 3,-3 1 2,1-7 3,-9 7 2,10-5 4,-1 3 1,0 0 3,-9 2 0,8 5 3,2-2 4,-10 3 5,0 3 5,9 0 4,-9 6 6,0-1 5,0 1 2,0-1-1,9 5-1,-9 2-2,0-2-4,0 1-4,0 5-3,0-1 0,0-4 0,0 10 3,0-4 1,0-1 2,0 5-1,0-5-3,0 5-3,0 0-5,0 0-4,0 0-4,0 5-3,-9-5-1,9 9-1,0-3-1,0 4 1,-9 1-1,9 4 1,0 1 1,-10-2-1,10 7 1,0 5 1,-8-6 0,8 7-1,0-3-2,-9 3 2,9 4-1,-9-7 0,9 8 0,0-6-2,0 4 2,0 0-3,0 2 2,0-7-1,9 6 0,-9-4 2,9-2-1,-9-4 1,8 4-1,-8-4-1,10-7 0,-1 3 1,-9-7 1,9 0 0,1 1 1,-1-6 2,-1-1 0,3 3 0,-3-7-2,1-7-2,-9 7-1,9-9 1,10-2-1,-19 1-1,8 0-2,2-7 2,-1-2 0,0-2-2,1-4-1,-10-2 2,9-3-2,-1-1 3,-8 1-2,9-8 0,-9 8 2,10-5 2,-10 3 0,0-4-2,0 6 2,9 4 1,-9 2-1,0 2-1,0 1 2,0 2 2,0-3-1,0 12 0,0-6 3,0 7 1,0-2-1,0 6 0,0-6 0,0 7 0,0-2-3,0 6-2,0-5 0,0 5-1,0 0 0,9 5 0,-9 1 1,0-2 0,0 7 0,10-2 1,-10 2 1,0 5 5,8-1 5,-8 1 4,0 4 5,0 1 7,0 6 0,0-3 0,0-4-2,0 7-7,0-3-4,0 8-6,0-6-5,0-1-3,0 1 0,0 4-1,0-3 1,0-7 0,0 6 2,-8-5-1,8-1-1,0 1 0,0-7 0,0-3 0,0 5-1,0-6 2,-10-5 1,10 4-3,0-3 0,0-6-5,0 0-5,0 0-6,-9-6-5,9 2-4,0-1-1,0-5 0,0-6 2,0 0 2,0 2 0,9-7 2,-9-5-2,0 5-5,10-10 0,-2 1-2,1 0-2,1-2-1,-1 2 2,0-2 4,-1-4 5,3 10 6,-3 2 3,1-3 4,1 7 3,-1-1 1,0 1 0,1 3 0,-2-2 1,1 8 2,0-3 1,1 3 0,-1 6 0,-9-6 1,8 7-2,3-2 0,-11 1 0,8 5 0,-8 5 1,9-5 1,-9 10 4,10 1 5,-10-2 4,0 7 6,0 0 7,0 3 8,0 3 7,0 4 2,0 1 2,0-3 2,-10 2-1,10 4-4,0 1-3,-9-5-4,9 5-8,-8 0-7,8-6-6,-11 2-5,11-1-4,0-2-3,-8-3-2,8-1 1,0-4-1,0 0-1,0-7-1,0 2 1,0-1 5,-9 1 2,9-6 9,0 0 7,0-5 3,0 0 1,0 0 0,0 0-5,0-5-9,0-5-2,0 4-4,0-4-2,0-4 0,0-3-2,0 2-1,0-5-2,0-1-2,9-5-1,-9 1-1,0-1-3,8 0-2,3-5-2,-3 6-2,-8-7 0,9 7 0,1-1 3,-1-4 1,0 4 3,9 0 1,-9 0 1,0 7 1,1-8 0,-1 6 2,-1 5 0,11 2 0,-10-2 1,0 1 0,1 5 0,-2 0 0,1-1-1,1 1 1,-1 4 0,0 3 0,1-4-2,-1 7 1,-9-4-1,8 4 1,2 4-3,-10-4 2,9 7 1,0 2-2,-9-5 0,0 7 3,9 5 0,-9-6-1,0 5 1,0 6 2,0-5 1,0 4 0,0-5 1,0 7-1,0 2 1,0-3-2,0-1 0,0 1 0,-9-1-2,9 7 2,0-7 0,0 5-2,0-4 1,0 1-1,0-3 1,0 2-1,0-1 1,0 1 1,0 0 0,0-1-2,0 0 0,0-3 0,9-3 0,-9 2-3,0-1 3,10-4 1,-10-2-1,8 2 2,-8-1-1,9-4 5,1 4-3,-1-5 1,0 0 0,1-5-1,-1 0-3,-1 0-7,11 0-18,-10-5-29,-1 0-35,11-5-40,-10 4-46,10-9-60,-10 0-31,9-1 1,-9-5 20</inkml:trace>
        </inkml:traceGroup>
        <inkml:traceGroup>
          <inkml:annotationXML>
            <emma:emma xmlns:emma="http://www.w3.org/2003/04/emma" version="1.0">
              <emma:interpretation id="{3A04A5DD-D676-4925-B421-916E08A45910}" emma:medium="tactile" emma:mode="ink">
                <msink:context xmlns:msink="http://schemas.microsoft.com/ink/2010/main" type="inkWord" rotatedBoundingBox="8771,6984 9138,6951 9166,7263 8799,7295"/>
              </emma:interpretation>
              <emma:one-of disjunction-type="recognition" id="oneOf9">
                <emma:interpretation id="interp45" emma:lang="en-US" emma:confidence="0.5">
                  <emma:literal>=</emma:literal>
                </emma:interpretation>
                <emma:interpretation id="interp46" emma:lang="en-US" emma:confidence="0">
                  <emma:literal>E</emma:literal>
                </emma:interpretation>
                <emma:interpretation id="interp47" emma:lang="en-US" emma:confidence="0">
                  <emma:literal>e</emma:literal>
                </emma:interpretation>
                <emma:interpretation id="interp48" emma:lang="en-US" emma:confidence="0">
                  <emma:literal>:</emma:literal>
                </emma:interpretation>
                <emma:interpretation id="interp49" emma:lang="en-US" emma:confidence="0">
                  <emma:literal>_</emma:literal>
                </emma:interpretation>
              </emma:one-of>
            </emma:emma>
          </inkml:annotationXML>
          <inkml:trace contextRef="#ctx0" brushRef="#br0" timeOffset="96010.9332">5074 6079 157,'-10'5'178,"10"0"-15,0 1-8,-9-1 2,9 0 5,-9 0 9,9-5 13,-10 5 8,1-1 6,9 3-3,-8-1-7,-3-6-13,11 4-19,-8 1-24,8 0-22,-9-5-25,9 5-22,-9-5-18,9 5-17,0-5-9,0 0-8,-10 6-4,10-6-4,10 5 2,-10-5 0,9 0 0,-9 0 1,9 0-1,-1 0 1,3 0-3,-3-5 0,11 5-2,-10-6 0,10 6-1,-11-5 1,10 5-1,-8-5-2,7 0-14,-6 0-18,6 5-23,-7-4-33,-1-2-35,10 6-43,-11-7-38,1 7-34,0 0-28,1 0-24,-1-4-24,-1 4-15,-8 0 19,10-5 37,-10 5 41</inkml:trace>
          <inkml:trace contextRef="#ctx0" brushRef="#br0" timeOffset="96295.3942">5138 6331 70,'0'11'173,"-11"-6"-9,3 1-10,8-3-8,-9 3-8,9-1-7,0 0-8,0 0-9,-10-5-11,10 0-11,0 6-11,0-6-10,10 0-9,-10 5-10,9-5-8,-1 0-7,-8 0-9,19-5-9,-10 5-7,1 0-5,8-6-1,0 6-6,-9-5-17,10 5-25,-2-5-36,-7 0-42,8 5-43,1-6-54,-11 3-59,11-8-15,-1 5 16,1-4 29</inkml:trace>
        </inkml:traceGroup>
        <inkml:traceGroup>
          <inkml:annotationXML>
            <emma:emma xmlns:emma="http://www.w3.org/2003/04/emma" version="1.0">
              <emma:interpretation id="{C911F595-2602-4309-A3DB-BBE3652CCE04}" emma:medium="tactile" emma:mode="ink">
                <msink:context xmlns:msink="http://schemas.microsoft.com/ink/2010/main" type="inkWord" rotatedBoundingBox="9634,5858 15010,5376 15168,7135 9791,7616"/>
              </emma:interpretation>
              <emma:one-of disjunction-type="recognition" id="oneOf10">
                <emma:interpretation id="interp50" emma:lang="en-US" emma:confidence="0.5">
                  <emma:literal>definition</emma:literal>
                </emma:interpretation>
                <emma:interpretation id="interp51" emma:lang="en-US" emma:confidence="0">
                  <emma:literal>definitions</emma:literal>
                </emma:interpretation>
                <emma:interpretation id="interp52" emma:lang="en-US" emma:confidence="0">
                  <emma:literal>definition's</emma:literal>
                </emma:interpretation>
                <emma:interpretation id="interp53" emma:lang="en-US" emma:confidence="0">
                  <emma:literal>definitional</emma:literal>
                </emma:interpretation>
                <emma:interpretation id="interp54" emma:lang="en-US" emma:confidence="0">
                  <emma:literal>definitions'</emma:literal>
                </emma:interpretation>
              </emma:one-of>
            </emma:emma>
          </inkml:annotationXML>
          <inkml:trace contextRef="#ctx0" brushRef="#br0" timeOffset="99403.3787">6326 5997 55,'0'-5'175,"-9"-5"-19,9 1-19,-10-2-19,10 0-13,-9 6-13,0-6-12,-1 6-9,-7 0-9,7 1-7,1-2-6,-9 6-8,0 0-5,-1 0-3,1 0-2,-1 10 2,2-5-4,-2 6 2,0-1-2,-8 5-3,9 1-3,10 5-1,-20 3-3,18 3-2,-7-2-3,6 6-1,3 0 0,-1 0-4,0 0 0,9 4-1,0-4 0,0 1-1,0-2 1,9 1-1,0 0 0,-1-6-1,-8 2-2,19-8 2,-10 2-3,1 0 1,8-5 0,-8-2 2,7-3 0,-8-6 0,1 6-2,7-11 1,-7 5-2,8-10-2,-8-1-1,7 1 0,-8-5 0,10-6-1,-10 2 0,10-8 0,-11-4 1,11-4-3,-10 0-4,0-7-7,1-9-6,7-1-6,-7 2-5,-1-12-1,10 0 2,-10 1 5,-1 0 7,1-6 5,1 0 5,-10 6 5,9-2 1,-1 2 0,-8 5 1,11-1 0,-11 5 0,8 6 1,-8 1 1,0 9 4,9 0 2,-9 0 4,0 11 3,0 4 0,10-4 0,-10 10-2,0-6-3,0 7-3,0 2-5,0 4-1,0 3 0,0 3 0,0 4 0,0 7 4,0 2 3,0 5 3,0 4 6,0 7 4,0-2 3,0 11 1,0 0 0,0 0 0,0 6-4,0 4-3,0-4-1,0 5-3,0-1-2,0 4-4,0-2 1,0-2-1,9 0-1,-9 0-2,0 0 2,9-4 0,-9-6-1,8 0-3,2 0-2,-1-5 1,0-10-1,1 4 1,-1-9 2,10-1 0,-11-4-1,1-5 1,10-1-5,-2-6-5,-7-4-7,8 0-10,1-4-6,0-6-10,7-1-6,-8-5-2,1-4-1,-1-1 4,1-3 5,-2-8 8,2 0 5,0 2 6,-11 0 6,11-2 5,-10 7 3,0 4 2,-1 2 2,-8-3 1,11 7-1,-11 4-2,8 2 2,-8 2-1,0 3-1,0 4 3,-8 4 0,8-4 0,0 7 1,0 2-1,0-4 1,0 6-2,0-1 1,0-1 2,0-2 0,8 3 1,-8-5-1,9 5-1,-9-5 0,10 1-2,-1-1-2,0 0-7,1-5-3,-2-5-6,1 5-3,10-5-1,-10-1 0,-1-4 5,3 0 6,6 0 5,-7-1 3,-1-4 2,-1-1 1,1 0 2,1 2-1,-1-2 4,-9-5 8,9 7 10,-9-7 11,0 5 16,0 1 15,0-1 11,-9 6 5,9 0 3,-9-7-2,-1 8-9,10-1-12,-9 5-11,1-1-12,-1 1-10,-10 5-8,11 0-9,-3 5-2,-6 1-2,7-1-2,1 10-1,0-4-1,-9 9 1,9-4 0,0 5 0,9-1 2,-10 6-2,1-7 4,1 8 0,8 3 0,-11-4-2,11 0 0,0 5-2,0-4 0,0-3-1,0 2 0,0-1 2,0-5 1,11 1 3,-11 0-2,8 1 0,1-8 2,1 2 0,8-1-1,-8-6-2,7-3 0,-8-1 2,10 1-3,0-6-1,-2 0-1,2-6 0,-2 1 1,2-1-2,0-3-1,-2-6 0,11-1-4,-9-4-1,-2-1-10,2-4-6,9-7-7,-11 1-12,10-4-7,-8-6-8,9-6-3,-9-4 0,7 0 1,-7 0 12,8-6 4,1-4 7,-11-1 9,11 0 7,-9 0 6,8-5 0,-9 0 7,1-1 3,-1 8 2,0-7 1,1 11-1,-2-6 0,-7 11-2,8-1 1,0 11 2,-9 0 0,1 5 1,-1 0 1,0 10 0,-1 1 4,-8 4 0,11 0 4,-11 6 4,8 5 5,-8-1 2,0 1 1,0 5-1,9 0-5,-9-1-3,0 6-4,0-4-3,-9 4-1,9 4-2,0 2 1,0-1-2,-8 0 0,8 0 1,0 6 0,-11-6 0,11 5-1,-8 0 2,8 0 0,0 1-2,-9-1 1,9 6 1,-9-7 1,9 2 0,-10 5 3,10-1 0,-9-5 3,9 5 0,0 1-1,-8 4-1,8-4-1,-10 5 0,10 0 0,-9 4-2,9 1 2,-9 5 2,9-1 3,-10 7 6,10 3 8,-9 1 11,1 1 3,-1 3 7,-1 2 9,1 4 11,0 1 6,-1-1 5,-7 0 7,7 7 1,1-6-8,0-1-13,-10 4-15,11-2-10,-1-2-14,-1 0-6,1 0-6,0-5-3,-1 0-4,2-5-2,-1 0-2,9-5-2,-9 0 0,9-4 1,0-2 0,0 2 1,0-8 1,0 3 2,9-7 0,-9 0-1,9 1 0,-9-6-1,8 1-2,2-6 0,-1 1 1,0-5-2,1 3 0,-1-9 1,-1 5 2,3-5-3,-3-5-3,10 5-1,-8-6-1,-1-3-3,9-2-5,-9 1-2,10-11-5,-10 7-6,8-8-2,-7-4-1,8-4-3,-8 0-1,-2-7-1,11 1 2,-10-6-2,8 1 3,-6-4 5,-3 4 7,11-2 5,-10 3 7,-9 5 3,9-1 3,-9 4-1,10 2 1,-10-1 1,0 10-1,0-5 0,0 5 2,-10 1 0,10 5-1,-9-5 0,9 10 2,-9-1-1,-1 1-3,1 1-1,1-2 0,8 5 1,-11 6-1,3-6-1,-1 6 0,0 0 2,-1 0-3,1 0 2,9 6 0,-8-6-1,-2 6 2,1-2 0,9 7 0,-9-6 0,9-1-2,0 7 1,0-5-5,0-1-5,0 0-6,0 6-8,9-8-8,-9 3-8,9-1-9,1 1-9,-2-6-7,1 0-7,1 4-2,-1-4 2,8-4 5,-6 4 8,-3-6 12,11 1 13,-10-1 12,10-4 6,-11 6 7,10-6 4,1-1 4,-11 1 1,3 1-1,6-2 3,-7-1 2,7-2 0,-8 3 1,1 1 4,-1 4 5,0-5 2,1 2 1,-1 5 5,-9-2-1,8 1-1,2 5-1,-10 0-1,9 0 5,-9 0 10,9 5 8,-9 5 5,0-1 9,10 8 5,-10-2 4,0 5-4,0 7-3,0-7-2,0 7-8,-10-3-6,10 7-10,0-4-7,-9 3-9,9-4-5,0-1-4,0 1-1,-9-1-1,9-4 1,0 0 1,-10 4 1,10-9-2,0 3-9,0-2-26,0-7-37,0 6-46,-8-6-51,8-5-58,0 1-73,0-3-36,0-3 4,-9-3 28,9-3 42</inkml:trace>
          <inkml:trace contextRef="#ctx0" brushRef="#br0" timeOffset="99612.6821">8026 5464 203,'0'-17'230,"0"7"-11,0-1-58,0 1-47,8 0-38,-8 0-27,0 4-23,0 1-13,0 1-14,0-2-19,10 6-27,-10 0-38,0 0-50,0 6-56,0-6-24,0 4-1</inkml:trace>
          <inkml:trace contextRef="#ctx0" brushRef="#br0" timeOffset="102737.5109">8172 5668 18,'0'6'177,"0"-6"-3,0 3-27,9-3-26,-9 7-19,0-3-15,0 8-12,0-8-2,0 7 3,8 3-2,-8 2-5,0 4-8,0 2-10,0-3-16,0 8-13,0-2-11,-8 2-5,8-1-3,0-2-1,0 7 0,-9-5-2,9-1 2,-10 2 3,10-3-2,-9-3 0,9 0-2,0 1 0,-9-8-1,9-4 0,0 1 0,0-1 3,0-1 0,0-9 2,0 8-1,0-8-3,0 0-6,0-8-8,0-1-12,0-1-8,0-1-7,0-4-8,9-7-1,-9 3 0,9-6 7,1-2 0,-1-4-1,-9 0 2,19-4 2,-11-1 1,1 0 2,10 4 5,-10 2 7,-1 0 3,11 4 8,-10 0 6,10 6 2,-11-1 2,3 1 2,-3 10 1,1-7 0,0 7-1,1-1 2,-10 8 2,9-3 2,-1 1 3,-8 5 5,10 0 5,-1 0 2,-9 5 3,9 1 3,-9 4 1,10-1-1,-10 7-1,0-6-1,0 6-1,0 0-2,0 4-2,0-5 0,0 6-1,0-1 1,0 0 0,-10 1 1,10 0 1,0-1 2,-9 7 1,9-7 0,0 5-2,0-4-5,-9 1-3,9 2-3,0-4-4,0 1-2,0 0 0,0-1 0,0 1 0,0-2 0,0-2-1,9-2-2,-9 1 0,9-6 0,-9-1 0,10 2-1,-1-5 2,-1 4-1,-8-5 0,9-5 1,10 6-2,-10-6 0,1-6-1,7 6 0,-7-11-7,8 7-7,-10-5-7,11-2-4,-10-5-2,10 0 1,-10 1 2,9-6 7,-9 1 5,10-7 5,-10 7 3,-1-11 1,11 6 1,-10-5 0,1-2 0,-1 0 2,-1 2 1,3 0-1,-3-5 1,-8 3-1,9 6-1,-9-4 0,9 3-2,-9 7 6,0-1 3,10 0 6,-10 7 5,0-2 4,0 6 4,0-5 2,0 10-2,0-6-1,0 1-3,0 5-1,0 0-4,0 5-1,0-4-3,-10 4-4,10 0-3,0 0-4,-9 0 0,9 4 1,0 6-1,-9 0 1,9 6 0,-8-1 0,-3 1 1,11 5-2,-8 3 0,-1 3 1,9-1 2,-10 3 0,1 3 0,9-1 1,-8 0-3,8-7 2,0 8-3,-11 4 0,11-10 0,0 6-1,0-8 4,11 6 0,-3-3 2,1-2 0,1-4-2,7 5 1,2-11 1,-1 6-2,1-11-1,-1 4-2,10-3 2,-11-5-3,2-2 0,9-4-2,-11 0 1,2 0 0,-1-4 1,0-5-3,1-2 1,-10-5 2,10 0-1,-11 1 0,10-11-2,-8 0 1,7 1 2,-6-7-2,6-3 0,2-6 0,-10-5 1,9-1 0,10-8 0,-11-3-1,2-3 1,-1 0-2,9-12 1,-8 6-2,0-4 0,8 4 0,-9 0 3,1 5 0,-2 1 1,-7 4 0,8 5 0,-8 7 1,-1 2 0,-1 8 5,1-1 1,1 10 9,-10 1 10,9 4 6,-9 5 5,9 1 0,-9 0 0,0 10-5,0-1-5,0 1-3,0 10 1,-9 6 4,0 0 8,-1 8 10,1 2 9,1 11 0,-11 3 2,10 6-5,-10 0-10,10 5-9,-9 6-9,0 0-8,9-1-8,-9 5-2,9-4-3,-10 5-1,10-2-1,-9 2-2,9-5 0,-1 4 0,1-5 0,0 1-1,1-6 0,8 2 1,0-8 3,-11 6-1,11-10 1,11 5 1,-11-10-2,0-1 1,8 2-3,-8-7 1,9 1 0,0-6-1,10 1-3,-11-6-4,11-4-7,0-1-10,-2-5-5,2 0-5,-1-5 0,0-5 2,1 0 7,-1-5 7,1-1 6,-2-4 3,2-1 5,8-4 1,-8-6 0,-1 1 1,1-6-1,-2-5 2,2 5-1,-11-10-2,20 5 2,-19-6 1,10 7 1,-11-6-1,11 9 2,-10-3 0,1 5 3,-1 3 1,-9 6 4,8 1 8,1 0 4,-9 3 7,0 7 7,10 1 0,-10-2-2,0 1-6,0 5-6,0 5-6,0-6-6,0 6-3,-10 0-5,10 6 1,0-1 0,-9 0-1,9 11-3,-8-7 1,8 7 1,-9 0 0,-1 3-2,10 4 0,-9 1 0,0-4 0,9 7 2,-10-3 0,10 8 1,-8-6-1,8 0 1,-9 0-1,9-1 0,0 7-1,0-8-1,0 2 3,0-5 2,9-1 0,-1 7-3,-8-13 3,10 7 1,-1-5-2,0-6 0,10 0 0,-11 1-1,11-1-1,-10-10 0,10 5-1,-2-5-1,-7 0 1,8-5-1,1-5 1,-2 4 1,2-5-2,0 1 2,-2-4-2,2-7 1,-2 1 0,-6-1 1,6-5 1,2-4-1,0-1-1,-2-6 1,2 2-1,-2-6 1,2 4-4,0-3 1,-10 2 2,8 8 0,-7-7 0,-1 13 1,0-6 2,1 8-1,-1 3 1,-9-2-2,8 4 0,-8 3-1,11 4 0,-11-2 2,0 7-1,0 1 0,0-2-1,0 6 1,0 0 0,-11 0 0,11 6-2,-8 3 1,-1 3 1,9 2 0,-10 2 0,1 5-1,0-1 1,-1 6 1,2 6 0,-10-8-1,8 12 1,1-4-1,1 3 0,-3-5-1,11 7-1,-8-6 4,-1 5-1,9-5 0,-10 0 0,10 0 4,0-1-2,0-4-2,0-1 3,0 1 0,10-5-1,-10-1-1,9 1 1,-1-7 0,3-3 0,-3-1 0,1 1-1,1-6-2,8 0 2,0-5-2,-9 0 0,10-5 0,-2 0 1,2 0 2,-1-6-1,0 2 0,1-2-1,-1-9 0,1 3-1,-2-2-1,2-7 0,0 0-2,-11-5 1,11 0 2,-10-5 0,0 1 4,10-1-1,-11-6 2,1 6 3,1-5 0,-1-1 4,-9 7 3,8-1 11,-8-1 12,0 13 11,0-6 11,-8 3 4,8 6-1,-9 1-8,9-1-11,-10 11-14,-7-6-9,6 5-10,3 8-4,-1-3-5,-10 6-1,10 0-2,-9 6-2,9-3 3,-10 8-2,10-6 2,1 6 1,-11 5-1,10-1 0,0 1 0,-1-2 0,1 7 0,9-4-1,-8-3 0,-2 7 0,10-6 0,0 6 1,0-6 0,0 1-1,0-7-6,10 7-9,-10-5-12,8-1-13,1-5-12,1 1-16,-1-3-9,0-3-8,1 0-1,7 0 3,-8-3 7,10-3 12,0 1 13,-2-5 14,2-1 14,-2 2 9,11-2 4,-9-5 5,0 1 2,7-1 1,-7 0 0,-1 7-1,0-7 3,1 0-1,-2 2 1,2 4-1,0 4 2,-2-5-1,-7 6 0,8 0-2,-8 5-1,-1 0 2,-1 5 0,1 0 2,1 6 0,-10-1 0,9 7 0,-9-3 0,0 7 1,0-2 1,0 3 6,0 4 4,0-1 5,-9 1 5,9-1 4,-10 7 3,10-6-1,-9-1 2,1 2 0,8-3-3,-9-4-3,-1 1-2,10 0-2,-9-5-3,9-2-5,-9 3-2,9-8-3,0 2-1,-10-1-2,10 0-2,0-5 4,0 0 0,-8-5 1,8 6 0,0-6 0,0 0 1,0-6-2,0 6-1,0-10-2,0 6 0,0-6-2,8-7-1,-8 2 0,10-6-3,-1 1-6,0-6-15,1-4-15,7 0-14,2-7-11,-10-1-9,19-2-3,-10 5 9,0-8 9,1 8 12,-2-6 10,2 11 10,8-7 7,-18 11 6,10 1 6,-2-2 5,-6 8 0,6-3 0,-7 9 0,8-4 2,-10 7-2,2-1 1,-1 8-2,0-8 2,1 5 1,-1 6 0,-1-4 0,3 4 0,-3 4-1,-8-4 1,9 6 1,-9 5 1,9-2-1,-9 1 2,0 6 0,0 0 1,0-2-2,-9 7 2,9-1-1,0 1-1,-9-1 2,9 6 0,-8-5 1,8 6 0,-11-8 0,3 6 1,8 2-2,-9-3 0,-1 3-2,10-1 0,-9-1 0,9 2-2,-9-7 3,9 0-2,0 5 0,0-2 0,0-4 1,0 2 0,0-7-3,0 7 1,0-4 1,9-3-1,-9 2 1,0-5 2,9 2 0,1 0 4,-10-9 6,9 6 5,-1-5 5,3 0 2,-3-5 3,1 0-2,10 0-5,-11 0-4,11-5-3,-1 0-2,1 1-1,-2-6-2,2-3 1,0 4-3,-2-6-2,2-1-2,-2 2-9,2-7-27,0 1-48,-1-7-51,-8 3-53,7-3-61,-7 2-74,-1-1-14,0-1 22,-9 3 39</inkml:trace>
          <inkml:trace contextRef="#ctx0" brushRef="#br0" timeOffset="103387.7724">9781 5222 137,'-10'-6'164,"10"6"-25,-9 0-26,0 0-15,9 0-18,-9 6-11,-1-2-6,10-4-3,-8 10-4,-1-3-4,9 2-2,-10-4-1,10 0-3,-9 6 3,9-6 3,0 1 10,0-3 9,0 4 8,9-7 4,-9 3 0,10-3-2,-1 0-5,-1 0-8,2-3-5,-1-4-4,0 4-7,0-3-6,-9 1-8,10-1-8,-10 1-9,8 0-13,-16 0-27,8 5-48,-10-6-64,10 6-72,-18 6-84,9-1-68,-9 0-17,-1 0 23,10 1 53</inkml:trace>
          <inkml:trace contextRef="#ctx0" brushRef="#br0" timeOffset="103835.2635">9122 5426 54,'-19'6'160,"11"-6"-22,-1 5-20,0 1-15,-1-6-13,1 4-11,1 2-7,-3-6-5,11 3-5,-8 5-3,-1-8 0,-1 3 1,1 3 3,-8-6 0,7 5 1,1 0-1,0 0 3,-10 1 4,11-6 4,-11 5 8,10-5 2,0 6 0,9-6 0,-10 0-7,10 3-7,-8-3-14,16 0-8,-8 0-11,19-3-10,-1 3-9,9 0-5,1-6-4,8 1-4,2-1-1,7-4-1,10 5-1,-10-4-5,1 1-21,0-1-34,-1 5-42,-8-7-47,-1 5-47,2-4-50,-11 6-45,-1-6-32,-7 4 7,0 0 28,-2-3 37</inkml:trace>
          <inkml:trace contextRef="#ctx0" brushRef="#br0" timeOffset="104428.6805">8665 5287 148,'0'7'148,"-8"-7"-18,8 0-18,-11 0-13,11 3-13,-8 3-8,8-1-5,0 1-7,-9-1-4,9 5-5,-9-4-2,9-3 2,0 8 2,0-6 2,9 2 4,0-3 2,-9 1 1,8 0 1,3-5-5,6 0-4,-7 0-6,7 0-5,-6 0-2,-3-5-5,1 5-5,10-5-4,-19 1-4,9 4-5,-1-7-7,-8 2-9,0 5-20,-8 0-51,-1 0-69,-1 0-80,1 5-94,-8 2-48,6 2-10,-6 2 35</inkml:trace>
        </inkml:traceGroup>
      </inkml:traceGroup>
    </inkml:traceGroup>
    <inkml:traceGroup>
      <inkml:annotationXML>
        <emma:emma xmlns:emma="http://www.w3.org/2003/04/emma" version="1.0">
          <emma:interpretation id="{98B659EB-C925-4685-9695-8BEF8919569E}" emma:medium="tactile" emma:mode="ink">
            <msink:context xmlns:msink="http://schemas.microsoft.com/ink/2010/main" type="paragraph" rotatedBoundingBox="4813,8568 14631,7097 14860,8623 5042,100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B99963-E5C8-4295-8902-69B98ADD423D}" emma:medium="tactile" emma:mode="ink">
              <msink:context xmlns:msink="http://schemas.microsoft.com/ink/2010/main" type="line" rotatedBoundingBox="4813,8568 14631,7097 14860,8623 5042,10095"/>
            </emma:interpretation>
          </emma:emma>
        </inkml:annotationXML>
        <inkml:traceGroup>
          <inkml:annotationXML>
            <emma:emma xmlns:emma="http://www.w3.org/2003/04/emma" version="1.0">
              <emma:interpretation id="{D482D2E2-3D9E-4CD4-94E2-6A2821424A4C}" emma:medium="tactile" emma:mode="ink">
                <msink:context xmlns:msink="http://schemas.microsoft.com/ink/2010/main" type="inkWord" rotatedBoundingBox="4837,8726 8896,8118 9078,9338 5020,9946"/>
              </emma:interpretation>
              <emma:one-of disjunction-type="recognition" id="oneOf11">
                <emma:interpretation id="interp55" emma:lang="en-US" emma:confidence="0.5">
                  <emma:literal>results</emma:literal>
                </emma:interpretation>
                <emma:interpretation id="interp56" emma:lang="en-US" emma:confidence="0">
                  <emma:literal>result's</emma:literal>
                </emma:interpretation>
                <emma:interpretation id="interp57" emma:lang="en-US" emma:confidence="0">
                  <emma:literal>result</emma:literal>
                </emma:interpretation>
                <emma:interpretation id="interp58" emma:lang="en-US" emma:confidence="0">
                  <emma:literal>resulted</emma:literal>
                </emma:interpretation>
                <emma:interpretation id="interp59" emma:lang="en-US" emma:confidence="0">
                  <emma:literal>resects</emma:literal>
                </emma:interpretation>
              </emma:one-of>
            </emma:emma>
          </inkml:annotationXML>
          <inkml:trace contextRef="#ctx0" brushRef="#br0" timeOffset="113263.3625">1152 8613 133,'0'10'202,"0"1"9,10-2-42,-10 2-34,0-1-12,8 0-3,-8 1-8,0-1-19,9-4-17,-9 3-15,10 2-15,-10 0-11,9-1-7,0 1-3,-9-2-1,8 1 0,-8 6-1,10-7-4,-1 7-5,0-5-3,-9 4-2,10-6-3,-1 7-4,-1-6-2,3 7 0,-3-7 2,1 1 0,0-1 2,1-6 3,7 6 0,-7-4 1,-1-6 0,10 5-1,-10-5-2,8 0 2,-7-5 2,8-1 2,-8 1 4,-1-4 4,9-1 0,-9-7 0,0-4-1,-1 2-5,3-7-4,-11-6-4,0 2-3,0-5-2,0-6-2,0-7-1,-11 2 0,11 5 0,-8-6 1,-1 6 1,0 0-2,-1 6 1,-7-1 0,7 5 0,1 4-1,-10 8 1,10-2 0,1 6-1,-1 0 0,-1-1-1,1 10-1,0-4-1,-1 6 1,2 4 1,-1 0 1,-1 0-1,10 4 2,-9 1 1,9 6 0,0-6-1,0 6-1,0-2 2,0 1-4,9 1 0,-9-1-4,10 1-4,-10-2-7,17 1-6,-7-4-11,-1 1-11,0-3-9,1-4-3,7 0-1,2 0 0,-1 0 7,-8-4 9,7-3 9,2 1 7,-2 2 8,2-6 6,0 0 4,-1-1 6,0 1 1,10 0 3,-11-5 1,2 4-1,0 0 1,-1-3-1,0 4 2,0-1-1,1 1 1,0 4 1,-11-4 0,10 6 1,-8-2 1,-2 6 0,1-5 2,1 5 1,-1 5 0,0 1 0,1-2 0,-1 6 0,-9 1 0,8 5-1,-8-2 1,10 7 0,-10-1 0,0 1 1,0 5-1,9 1 0,-9 3-2,0 0-3,0-4 1,0 4-2,0 1 0,0 0 0,0 1 0,0-2 1,0-5-1,9 2-1,-9-3 0,0-1 0,9-3 0,1-5 0,-10 1 1,8-7 0,1 2 0,1-6-1,-1 1 0,0-6-7,10 0-5,-11 0-4,11-6-6,-10-5-4,10 1-3,-2-4-1,2-7 3,-2 1 4,-7-7 3,8 1 5,-8-4 3,7-2 5,-6-3 2,-3 3 2,1 2 3,0 5 1,-9-1 6,10 1 6,-10 4 10,0 5 11,9 2 8,-9-3 5,0 7-1,-9 0-4,9-1-8,0 6-11,0 0-10,-10 5-3,10 0-6,0 0-3,-9 5 0,9-5-1,0 10 0,0-10-2,0 11 1,0-6 0,0 5-2,0-6 3,0 9-1,9-9 1,-9 1 1,0 0 3,10 0-2,-1 0 1,-9-5-1,8 6-1,2-6 0,-1-6 0,0 6 0,1-5-1,-1 0 1,-1 0 2,1-4 0,1-4-3,-1 3 2,0-4 0,1-2 0,-10 1 0,9 0 0,-9-1 0,0-4 1,0-1-1,0 5 0,0-4 2,0 5 0,0-6 6,-9 5 4,9 6 4,0-5 3,-10 4 1,1 1 2,0-1-3,9 8-6,-10-5-3,1 5-5,1-2 0,-1 5-4,-1 0-2,1 0 1,0 5-1,-1-2 1,2 5-3,-1 1-1,-1 6 1,1 2 1,0-4-1,1 4 1,-3 3 1,3 7 1,8-7-1,-9 5-1,9 1 1,-10-1 0,10 6 1,0-5-1,0 5 0,10 0 1,-10 0 0,0-1-1,9 6 0,-1-5 0,3 0 1,-11 0-2,8-5 0,1-1-1,0 1 1,1 1 1,7-13-1,-7 7 0,-1-5 3,10-7 0,-10 2 1,8 0 0,-7-11 0,8 4 0,1-4-1,-1-4 1,0 4-1,1-11-1,-2 0 0,2-4 0,0-1 0,-2 1-2,2-11 1,-2 1 1,2-2-2,0-3 2,-1-5-2,-8-2 0,7-3-1,2-1 0,-2-6 0,-6 2 1,6 2 7,-7-2 13,-1 4 16,-1 4 18,1 6 18,-9 0 14,10 6 8,-10-1-2,0 6-8,0 4-12,-10 0-17,10 1-13,-9 5-14,9 0-10,-8 5-8,-1 5-6,-1-5-1,1 10-3,1-5 1,-11 5-2,10 0-2,-1 6 0,1-1 1,9-1 0,-9 2-1,1 5 2,8 0-1,0-7 0,0 6 0,0 2 2,0-4-1,0 4-1,0-2 1,8-4 1,1 4 1,-9 0-1,9-4 0,1 4 1,-1-5-1,-1 0 0,3 6-1,-3-5-1,1-1 1,1 0 1,-1 0 1,-1 5-1,11-4 1,-10-2-1,0 7 0,1-5-1,7 4 1,-7 1-3,-1-6 1,0 10 0,0-4 1,1-2 1,-2 2-1,1 6 1,-9-2 1,10 0 1,-10 1-1,0-1 0,0 1 0,0 5 1,0-12 1,-10 8 1,1-3 4,1 4 9,-2-9 14,1 7 22,0-5 19,0-2 19,-9-3 13,-1 5 8,10-5-7,-10-8-12,2 8-15,8-6-13,-10 0-16,11-5-13,-11 0-12,10-5-10,-1 0-21,1-6-47,-8 0-72,17-2-90,-10-9-90,1 3-81,9-2-70,9-6-38,-9 7 27,0-6 66,10 5 78</inkml:trace>
          <inkml:trace contextRef="#ctx0" brushRef="#br0" timeOffset="115019.0144">2925 8489 14,'9'11'159,"-9"-2"2,9-3-53,-9 0-42,0 5-27,10-8-12,-10 3-9,0-1-5,0 0 0,0-5 6,0 5 7,9-5 5,-9 6 6,0-6 4,0 0 0,0 0-6,8-6-7,-8 1-8,0 0-6,11 0-6,-11-4-1,8-2-2,-8-5-3,9 0-1,0 1 0,-9-6-1,10 1 0,-10-7 0,9-3 1,-9 0 1,0-1-1,0-5-1,0 0 0,0 5 1,0 1 4,-9-2 3,9 7 5,0-1 10,-10 4 11,10 3 5,-9 3 2,9 0 1,-9 2-2,9 4-6,0-1-8,-8 5-6,8-3-6,0 4-5,-11 5-4,11-6-2,0 2-3,0 4-1,-8 0 1,8 4 0,0 7 1,0-7-1,0 12 1,0 0 0,0-2 0,0 7-1,0-1 0,0 7-1,0-1 1,8 4 0,-8-4-1,0 4 0,11 1 1,-11 0 0,8-1 1,1 2-1,-9 0 1,9-7 1,1 5-1,-1-3-1,-1-3 0,2-3 1,-1-1-1,0-4 0,1 0 0,-1-6 0,-1 1 1,11-1-1,-10-6 1,0-4 1,1 0-2,7 0 1,-7-4-2,-1-1 0,0 0-1,10-11 1,-11 5 1,1-3 0,1-7-1,-1 1 0,0-2 0,1-3 1,-2-2 0,-8-3 0,9-5 2,1 5-1,-1-7 0,-9 0-2,9 6 0,-1-4 0,3 9 0,-3-5 1,-8 7 2,9 1 0,-9 3 1,10 5 3,-10-2 2,0 4 6,0 2 7,9 0 10,-9 7 6,0-7 6,0 7 4,0-2 3,0 1-2,0 5-5,0-5-8,0 0-8,0 5-8,0 0-9,0 0-4,0 5-6,0 0-1,0 0 1,0 5 0,0 1-1,0-2-1,0 13 2,0-6 2,0 3-3,0 6 0,0 2 1,0-1 0,0-1 0,0 6 0,0-1 0,0 1 1,0 0 0,0-1 1,9 2-2,-9 0 1,10-7 0,-2 5 0,1-3 0,0-7-1,1 0 0,-1 1-1,10-1 1,-2-4 0,2-6-1,-2 1 1,2-6 0,0 0 0,-2-1 1,2-4 0,-1-4 1,0-1-1,1 0 2,-1-6-1,1-5-2,-11 2-1,11-2 1,-10-5-1,10 1 0,-11-6 1,1-6-1,1-3 0,-1-1-2,-9-5 2,9 0 1,-1-6-2,-8-4 2,11 0 0,-3-6 4,-8 1-2,9 0-3,-9-1 0,10 5 1,-1-4 0,-9 10-4,8 6 3,-8-3 1,0 7 0,11 6 0,-11-1 0,0 4 0,0 8 0,0-3 0,0 9-1,0 2-1,0 0 0,0 1 0,0 1-1,0 2-1,0 7 3,0-4-1,0 8 0,-11-4 1,11 10 1,-8 1 0,8 5 0,0-2-1,-9 7 1,-1 6 0,10-3-2,-9 7 2,9 5 1,0-6-1,-8 13 1,8-2-1,0-1 0,-11 3 1,11 3-1,0-6 1,-8 1 0,8 6 0,0-8-1,0 10 1,0-14-1,0 7 2,0-1-2,0 0 0,8-6 1,-8 1 0,11 0-1,-11-1 1,8-3 0,1-2 1,1 1-2,-1-5 0,10 5 1,-11-11-1,11 7 0,-1-13 0,0 2 1,-9 0 0,19-6 2,-20-1-3,11-9 1,-1 7-1,1-7 1,-1-7-1,0 7 0,1-9 0,-2 4 0,-7-11 1,8 2 0,0-7-1,-9 0 0,10-5 1,-10 0 1,-1-5-2,3-10 0,-3 6-1,11-12 0,-10 0 0,0-4-1,1-4 0,-2 3 1,1-5 2,0-1 1,1 4-2,-1-3 2,-1 6 1,3-6-2,-11 11 0,8-1-1,1 1-1,-9 11-1,10-2 0,-10 1 1,9 4 0,-9 8 0,0-3 1,0 7 0,0-1 0,0 7 0,0-2-1,0 5 1,0 1 0,0 0-1,0 4-1,0 2 0,0-2 2,0 6 0,0 0-3,0 6 2,-9 4 1,9 0 0,-10 0-1,10 5 1,-9 8 1,9-4 0,-8 3 0,8 2 0,-11 6 0,11-3-1,0 10 0,-8-2 0,8 1 2,0 5-1,0 0 0,-9 6 0,9-7-1,0 6 0,0 1 0,0 0-1,0-1 1,0-6 2,0 3 1,9-3 2,-9-4-2,8-1 1,-8 1-2,11-5-1,-3-1 0,1 2-1,10-6 2,-10 0 0,9-5 1,-9-2 0,10-3-1,-2-1 2,2-4 1,-1-1-1,0-4 0,-9-2-1,10-4 0,0 0-3,-10 0-5,9-4-15,-9-8-22,-9 2-33,9 1-37,0-2-44,-9-10-57,10 7-59,-10-7-17,-10-5 13,10 5 27</inkml:trace>
          <inkml:trace contextRef="#ctx0" brushRef="#br0" timeOffset="115404.1171">4186 7837 24,'-9'6'121,"1"-1"-13,-3-5-9,3 5-5,8-2-5,-9-3-3,9 6-4,-9-1-1,9 1-4,-10-1-1,10 0-3,0 0-1,0 1-6,0-1-3,0 0-4,0-1-2,0 2-5,10 0-2,-1-2-1,-9 1-2,9 1-5,10-1-5,-11-5-5,1 0-5,10 0-6,0 0-5,-2 0-3,-8 0-5,10-5-3,0-1-2,-2 1 0,-7 1-1,8-2-1,0 0-12,-9 2-23,0-1-32,10-6-36,-11 6-33,2 0-33,-1 0-21,9-6-7,-8 5 4,-2 3 7,-8-2 8,9 5 8</inkml:trace>
          <inkml:trace contextRef="#ctx0" brushRef="#br0" timeOffset="116530.9424">4836 7759 96,'0'0'170,"0"6"-33,0-1-31,0-5-21,0 0-16,0 5-11,9-5-13,-9 0-8,0 0-6,8 0-5,2 0-6,-10 0-6,9-5-5,0 5 1,-9-5 0,10-1 2,-10 2 0,9-1 1,-1-7 1,-8 8-1,9-6 1,1 0-2,-10-1 1,9-5 0,-9 7 1,0-7 3,9 0 2,-9 2 2,0-2 3,10-5 8,-10 7 5,0-2 2,0 0 6,8 5 3,-8-3 2,0 4-1,0 4 0,0-4-4,0 5-5,9 5-7,-9-6-8,0 12-5,0-6 6,0 10 21,0 1 38,0 3 43,0 2 45,0 9 36,0 1 21,-9 5-2,9 0-25,-8 5-37,-2 0-42,10 0-36,-9 4-33,9-2-22,-9-3-16,9 1-5,0 0-7,0-6-1,-10 5-1,10-8 0,0 4 0,0-5-3,0-5 1,0 0-1,0-7 1,0 2-1,0-5-1,0-1 2,0-1 0,0-4 1,0 1 1,-9-1-1,9-5 0,0 0 0,-8-5-2,8 5 1,-9-6-2,-1 1 0,10 0 0,-9 1-3,0-2 4,-1 6-3,2-4 1,-1-2 0,-1 6 1,1-5 1,9 0 0,-9 5 1,1 0-3,8 0 2,-11 0 0,3 0 0,8 0-1,-9 0 1,9 0 1,-10 0 0,10 0 0,0 0 0,0 0-2,0 0 1,0 0-1,0 0 0,0 5 3,0-5 2,10 0 3,-10 0 0,9 0 1,10 0 2,-11 0-3,10 0 0,-8 0-4,7-5 1,2 5 0,0-5-1,-2-1-2,2 6 0,-1-5 0,0 0-2,1 1 0,-1 4 0,1-6 0,-2 1 1,2 0 0,0 0 2,-2 5-1,2-6-2,-2 1-13,2 0-34,0 0-61,-10 5-83,10-5-89,-11 5-86,1-4-79,0 4-63,-9-7 10,0 7 55,0 0 76</inkml:trace>
        </inkml:traceGroup>
        <inkml:traceGroup>
          <inkml:annotationXML>
            <emma:emma xmlns:emma="http://www.w3.org/2003/04/emma" version="1.0">
              <emma:interpretation id="{830FA9F7-E622-4BD4-B594-25A30FF7C659}" emma:medium="tactile" emma:mode="ink">
                <msink:context xmlns:msink="http://schemas.microsoft.com/ink/2010/main" type="inkWord" rotatedBoundingBox="9536,8485 9874,8434 9923,8762 9585,8812"/>
              </emma:interpretation>
              <emma:one-of disjunction-type="recognition" id="oneOf12">
                <emma:interpretation id="interp60" emma:lang="en-US" emma:confidence="0.5">
                  <emma:literal>I</emma:literal>
                </emma:interpretation>
                <emma:interpretation id="interp61" emma:lang="en-US" emma:confidence="0">
                  <emma:literal>E</emma:literal>
                </emma:interpretation>
                <emma:interpretation id="interp62" emma:lang="en-US" emma:confidence="0">
                  <emma:literal>[</emma:literal>
                </emma:interpretation>
                <emma:interpretation id="interp63" emma:lang="en-US" emma:confidence="0">
                  <emma:literal>€</emma:literal>
                </emma:interpretation>
                <emma:interpretation id="interp64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119419.9106">5741 7590 47,'-10'0'156,"10"0"-16,0 0-14,0 0-14,0 0-11,0 0-10,0 0-12,0 0-7,0 0-6,0 0-2,0 0-2,0 0-2,0 0-1,10 0-4,-10 0-4,9 0-6,-1-5-11,1 5-9,1 0-7,8 0-8,-8-4-4,7 4-4,-7 0-13,8 0-33,1 0-47,-2 0-54,11 0-62,-10-6-54,1 6-14,-1 0 17</inkml:trace>
          <inkml:trace contextRef="#ctx0" brushRef="#br0" timeOffset="117017.6417">5795 7626 189,'0'0'280,"0"0"46,-9 0-36,9 0-31,0 0-23,0 0-21,0 0-33,0 0-38,0 0-34,0 0-29,9 0-22,-9 0-23,10 0-16,-2 0-11,1 0-2,1 0-3,-1 0-4,10 0-7,-10-4-27,-1 4-49,1 0-64,1 0-66,8 0-69,-8-6-78,-2 6-28,1 0 24,1 0 47</inkml:trace>
          <inkml:trace contextRef="#ctx0" brushRef="#br0" timeOffset="117258.9963">5924 7805 40,'-10'11'190,"1"-1"25,0 1-31,9-5-22,-10-1 6,10 3 21,0-2 21,0-1 12,10 1 4,-10-6-2,9 5-19,0 0-32,1-5-39,-10 0-31,17 0-32,-7 0-26,-1 0-19,8 0-11,-6 0-17,6 0-47,-7-5-70,8 5-75,-8-5-74,7 5-69,-8-6-74,1 1-15,7-1 38,-7 3 60,-1-2 63</inkml:trace>
        </inkml:traceGroup>
        <inkml:traceGroup>
          <inkml:annotationXML>
            <emma:emma xmlns:emma="http://www.w3.org/2003/04/emma" version="1.0">
              <emma:interpretation id="{B4CFFC48-0F3B-456D-8F0D-BAC03EC51EC8}" emma:medium="tactile" emma:mode="ink">
                <msink:context xmlns:msink="http://schemas.microsoft.com/ink/2010/main" type="inkWord" rotatedBoundingBox="10285,7748 14631,7097 14860,8623 10514,9275">
                  <msink:destinationLink direction="with" ref="{4052D1FC-21F8-42B4-9A9F-2F72DBD1AB59}"/>
                </msink:context>
              </emma:interpretation>
              <emma:one-of disjunction-type="recognition" id="oneOf13">
                <emma:interpretation id="interp65" emma:lang="en-US" emma:confidence="0.5">
                  <emma:literal>undefined</emma:literal>
                </emma:interpretation>
                <emma:interpretation id="interp66" emma:lang="en-US" emma:confidence="0">
                  <emma:literal>Undefined</emma:literal>
                </emma:interpretation>
                <emma:interpretation id="interp67" emma:lang="en-US" emma:confidence="0">
                  <emma:literal>underlined</emma:literal>
                </emma:interpretation>
                <emma:interpretation id="interp68" emma:lang="en-US" emma:confidence="0">
                  <emma:literal>undefiled</emma:literal>
                </emma:interpretation>
                <emma:interpretation id="interp69" emma:lang="en-US" emma:confidence="0">
                  <emma:literal>undermined</emma:literal>
                </emma:interpretation>
              </emma:one-of>
            </emma:emma>
          </inkml:annotationXML>
          <inkml:trace contextRef="#ctx0" brushRef="#br0" timeOffset="121530.7354">6627 7463 28,'0'-11'97,"0"5"5,0 1 7,0 0 4,0 0 8,0-1 7,0 3 7,0 3 12,0-7 12,0 3 11,0 4 6,0-6-1,0 6-13,-8-6-21,8 6-28,0 0-29,0 0-27,0 6-21,0 0-14,0 5-8,-11-2-2,11 1-3,0 6 0,0 0-2,-8 4 0,8 1-2,0 3-1,0 3 0,0-2 2,0 7-4,0-8 0,8 8 0,-8-2-1,11-4-1,-11 5 0,8-5 0,1-1 1,-9-4-1,9-2-1,1-2-2,-2-2-2,11 1-7,-10-6-10,0-4-13,10-2-14,-11-4-11,11 0-7,-1-4-2,-8-2 8,7 0 11,2-3 16,-10-2 11,10-4 10,-11-5 6,11 4 1,-10-10 4,0 1 0,1-2 0,-2 2 2,1-12 0,0 7 1,1-5-1,-1 3-1,-1 1-1,-8 6 0,11-2-1,-11 3 1,0 4 2,8 4 1,-8 0 4,0 6 2,0 1-1,0-2 1,0 5-1,0 0 0,0 6-2,0 0-3,0 0 1,0 6 1,0 0 0,0 5-3,0-2 1,-8 6 2,8 2-3,0-4 1,0 9 0,0 4 1,0-6 0,0 1-1,0 4-1,8 1 0,-8-7 0,9 8 0,-9-5 0,10-3 0,-1 2 0,-9 0-1,8-7-6,1 2-6,1 0-20,-1-5-21,0-2-24,1-4-21,7 0-14,-7-5-11,-1 0 3,9 0 11,-8-5 15,-2 0 12,1-1 15,1-3 13,-10-1 10,9-1 6,0-5 6,1 2 7,-1-7 5,-9-6 2,8 3 3,-8-3 4,9-3 4,1-1 2,-10 0 2,9 1 1,-9-1 5,8 4 7,-8 2 7,11-1 7,-11 6 9,0-1 8,0 5 4,0 6 1,8-4-3,-8 3-3,0 5-5,0 2-8,0-2-6,0 6-2,9 0 3,-9 6 5,0 4 7,10 1 7,-10 3 10,0 2 8,9 4 2,-9 1 0,0 5-1,0 0-4,0 4-5,0 0-10,0-3-11,9 10-8,-9-7-5,0-6-4,0 8-6,0-2-4,0 2 3,0-6-3,0 0-1,0-5 1,0-2-1,0 3 1,0-9-2,0 4 1,0-7 2,0 1-1,0-1-1,0-6-1,0 2 0,0-6 1,-9 0-1,9 0-1,0-6-1,0 2 1,-9-6 1,9-1-2,0-5-3,0-3-3,0-3-9,9 1-10,-9-3-11,9-2-8,1-5-4,-10 0 0,8 0 3,1 1 9,0 3 6,1-3 10,7 4 3,-6 5 5,-3-4 2,11 4 1,-10 2 2,8-3 0,-7 6 2,8 6 4,-8-6 2,7 7 1,-6-7 0,-3 12 1,1-8-2,0 8-2,1-2 1,-1 2 0,-1-1 1,2 5 1,-1-5 1,-9 5 0,9 0-1,-9 0 1,10 5 1,-10-5-1,9 5-1,-9-1 0,0 6-1,0-4 2,0 4 1,0 6-1,0-7 2,0 7 1,-9 0 2,9 5-3,0-7 1,-10 7 0,10 0 0,0-5-1,-9 4 0,9 1 1,-9 4-1,9-4-2,0 0 0,-10-1 0,10 1 1,0-1 1,0 1-3,0-1 2,0-4 0,0 4-1,0-4-1,0 0-1,0-2 1,0-4 0,10 1 1,-10 0 1,9-3-2,0-2 1,-9 5 0,10-11 1,-1 5-1,-1 0-1,1-5-2,1 5-8,-1-5-14,10 0-22,-11-5-23,1 5-25,10-5-28,-10 0-26,10-1-30,-11-5-17,11 3 5</inkml:trace>
          <inkml:trace contextRef="#ctx0" brushRef="#br0" timeOffset="123883.3892">8053 7415 94,'0'-16'125,"0"7"-15,0-7-6,-9 6-2,9 0-4,0-5-5,0 4-7,-10 6-8,2-5-12,8 4-15,-9-5-12,-1 8-7,1 3-7,0 0-4,-1 0-4,1 0-3,-8 3-2,7 4-1,1 3 3,-10 0 3,11 6 4,-1-1 5,-10 5 4,10 1 0,-1-1-1,1 1 0,1 6-4,-1-3-3,-1 3-3,1-7-3,1 6-6,8-1-3,0 1-1,-11-2-2,11 3-3,11-5-1,-11-3 2,0 7-1,8-5 1,-8-1-2,9-4 1,1 3 0,-1-8-1,-1 5 0,1-5-1,1-1 1,-1-1 0,0-4 0,10 1-1,-11-6 1,2 5-1,8-10 0,-8 5-1,-1-6 2,8 1 1,-7-4 1,-1 4 1,0-11-2,1 5 0,-1-5 1,-1-3-2,-8-2-4,10 1-1,-1-6-3,-9-6-3,9 2-5,-9-5-2,0-2 0,0-4 0,9-5 1,-9 0 4,10-7 2,-10 2 3,0-1 0,8-2 1,-8-4 2,0 7 1,9 1 2,-9 2 0,0 7 2,0 1 3,0 2 3,0 8-1,0 6 2,0 1 3,0 3-3,0 5 0,0-2 0,0 8-2,0-1-4,0 5-1,0-1-1,0 1 2,-9 5-1,9 5 1,0 1 3,0 4 1,0 1 2,0 3 0,0 7 0,0 5 1,-8 4 0,8 8 1,0-3-2,0 6-1,-10 1 0,10-1-1,0 5 0,0 0-1,0-5-1,0 6 1,0-3-1,0 4-1,0-2 0,10-5-1,-10 1 0,0-1 0,8-6-1,-8 1 0,9-5 0,-9-1 0,10 2 0,-1-7 0,0 1-2,1-5-5,7-1-12,-8-4-14,1-6-18,7-1-18,-6 2-16,6-11-8,-7 0 4,8-5 8,-10-1 15,11-3 17,-10-1 17,10-6 11,-11-4 5,3-1 8,6-5 4,-8 1 1,1-7 0,-1 2 1,-1-1 2,-8 0-1,10 5 3,-10-4 4,0 5 7,9 4 7,-9 0 3,0 5 8,0 0 0,0 1-2,0 5-3,0 0-6,-9 4-6,9 2-6,0 4-3,0 0-3,0 0-2,0 4 1,0 2 0,0 4-1,0-5 2,0 6-1,0-6 1,0 5-2,0 0 0,9 0 0,-9-4 0,0 4 2,9-5 0,-9 1 1,10-1-1,-1-5 0,-1 0-1,-8 6 1,9-6-2,10-6 0,-19 6 0,9 0 1,1-5 1,-2-1 0,1 1 0,1-5-1,-1 4 0,-9-4 0,9 0 0,-9-5 1,8 4 5,-8 2 6,0-7 8,0 6 8,0-6 7,0 5 4,-8 1-1,8 6-3,0-6-5,-9 4-6,0 1-6,-1 0-6,1 5-6,9-5 0,-8 10-4,-2-5 0,1 5-1,0 0 2,-1 4-1,1 2 2,1 5 1,-1 0 0,-1 3-1,1 2 2,9-1 0,-9 3 0,9-4-1,-10 6 1,10 2 0,0-6-1,0 3-3,0 3 0,0-2-1,0 1 0,0-7-1,10 8 0,-1-5 0,-9-3-1,9 2 1,1 0-1,-1-7 1,-1 2-1,11 0 3,-10-2 0,10-8-2,-11 4 1,11-5 0,-1-5 0,9 6-1,-8-12 1,-1 6 1,0-5-2,1-5 1,-1 1 1,1-2-2,-11-5 0,11-4-1,-2-1 0,-6 1 0,-3-7 0,10 2 0,-8-11-1,-1 0-1,-1 0 0,11-10-1,-10 1-3,-9-3 0,10-9-2,-1 6 0,-1-4 0,1-8 1,1 7 2,-10-5 0,9 4 3,0 5 2,-9 2 0,0-1 0,10 3 0,-10 7 0,0 1 0,0 2 0,9 8 1,-9-1 0,0 6-1,0 4 2,0 1 0,0 4 0,0 6 0,0-6-1,0 6 2,0 6-3,0-2 1,0 1 0,0-1-1,-9 6 1,9 0 0,0 6-1,0 5 0,0-1-1,-10 4 1,10 13 0,0-2-1,-9 6 0,9 5 1,-9 1 0,9 4 0,-10 4 0,10 7 1,0-7 2,-9 12-2,9-5 0,0-1 2,-8 6-1,8-1 3,0 1 1,-9-7 3,9 2-1,0 5-1,0-6 0,0 0-3,0 0-2,0-3 0,0-2-2,0 0 2,0 0 0,0-4 0,0-1 0,0-6 0,0 0-1,9 3-1,-9-8-1,0-4 1,8 0 0,-8-6 1,9-4 0,-9-2 0,10-3 1,-1-1 0,0-4-1,1-6 0,7 0 0,-7-6 1,-1 1-2,0-5 0,0-7 0,1-2 0,-2-1-1,1-6 1,10-4 1,-10-2 1,1-3 2,-2-7-2,1 1-1,0-5-1,1 0 0,-1 3-1,-9-2 0,8 9-1,-8-4 3,0 2 0,0 8-1,-8-1-1,8 0 1,-9 5-2,-1 2 0,10-3 1,-9 7 1,0 5 0,1-5 1,-2 4 0,1 5-1,0 1 0,-1 0 0,1 6-1,1-3 0,8 7 1,-10 0-1,1 0 1,0 7-1,9-3 0,-9 1 1,-1 5 0,10 1 0,-8 0-1,8-1 1,0-1 0,-9 2 0,9 4-1,0-6 1,0 2 0,0-1 1,9 1 0,-9-5-1,8-1 1,-8 4 0,10-3 1,-1-6-1,0 4 0,0-4 1,1 0-1,7 0-2,-7-4-5,8 4 0,-8-6-4,7 2-3,-8-1 0,10-6-2,-11 6 2,11-5 0,-10 0 4,10 0 1,-10-1 0,-1 1 2,11-1 1,-10 2-1,1-1 2,7-1 0,-6 0 1,-3-4 1,10 4 0,-8 1 0,-1 4 1,-1-3 0,2-2 1,-1 6-1,0 0 0,1 0 1,-10-1-1,9 2 0,-1-2-1,-8 6 1,10-4 0,-10 4 1,9-5-1,-9 5 1,9 0 0,-9 0-1,0 0 1,9 0-1,-9 5 2,0-1-1,10 2 0,-10-2 2,0 7 1,0-6-1,0 6-1,0 3 4,0 2-1,0 0 1,-10-1-1,10 2 1,0 2 1,-9 2-1,9 0 2,0-1-2,-9 1 2,9-1 0,0 0-1,0 7-1,-9-7-1,9 1-2,0-7 1,0 7-2,9 0 1,-9-5 2,0-2-1,9-3-1,-9 5 2,9-6-2,-9 0 1,10-5 0,-2 5-1,1-5 0,1 1-1,-1-1 2,0-5-1,1 6 0,-1-6 0,-1-6-1,11 6 1,-10 0-3,0-5 0,9-1-1,-9 1-5,1-5-6,-1 5-8,8-5-14,-6 0-21,-3-1-25,-8 1-26,9 0-30,1 0-42,-10-6-42,9 1-7,-9-2 10</inkml:trace>
          <inkml:trace contextRef="#ctx0" brushRef="#br0" timeOffset="124133.0613">9396 6902 16,'-8'-5'204,"-1"-6"28,9 0-27,0 2-41,0 5-36,0-7-26,0 5-26,0 0-24,0 2-17,0-1-10,0 5-9,0-5-8,0 5-10,0 0-24,0 0-41,0 0-59,0 5-74,0-5-40,9 0-15,-9 0 12</inkml:trace>
          <inkml:trace contextRef="#ctx0" brushRef="#br0" timeOffset="124782.8504">9579 7133 31,'0'4'175,"0"7"-6,0-1-33,0 1-22,9-2-11,-9 7-12,0-5-17,0 4-10,10 1-6,-10 3-8,0-2-7,9 4-6,-9-7-4,0 7-1,0 5-3,0-6-4,0 1-5,0 6-3,0-8-4,0 6-3,0-4-1,0 0-2,0-1-4,-9-4-2,9 5 1,0-5-2,0-7 0,0 1 0,0 6 4,0-10-3,0-2 1,-10 2 3,10-3-2,0 3 2,0-6-2,0 0 0,0 0-1,0-6-1,-9 3-2,9-3-1,0-4 2,0 5-1,0-11 1,9 6 0,-9-10 1,0 4-1,10-5 0,-10-4-4,9-2-3,-1-3-3,2 6-4,-1-8-2,0 0-3,10 2 0,-11-2 3,1 8 2,1 4 3,-1-7 3,0 7 3,10 4 2,-11-4 2,-8 9 1,10 1-2,-1-1 2,0 1 0,-9 6 0,9-1 1,-9 5-1,10 0 0,-10 0 0,8 5 0,-8-1 0,0 6 0,9 1 1,-9-1 2,0 6 1,0-1-2,0 6 3,0-6-2,0 6 1,0-1 2,0 1 0,0 5 1,0-5 1,0 3 0,0 2-2,0-5 1,0 5-3,0-5-1,0 3-2,0-2 0,0-3-1,10-2 0,-10-2 1,9 1 0,-9 0-4,9-7-6,-9 1-16,10 1-21,-2-6-23,-8 1-25,9-6-20,0 4-17,10-4-7,-11-4-1,3-2 0,-3 1 0,1-1 2</inkml:trace>
          <inkml:trace contextRef="#ctx0" brushRef="#br0" timeOffset="126310.651">10046 7339 25,'9'-11'175,"-9"-4"0,0 9-11,0-5-12,0 8-19,0-3-21,0 1-20,0 0-16,0 5-13,0 0-12,0 0-6,9 5-3,-9-5-5,0 5-7,8 1-5,-8-3-6,0 4-4,10-3-5,-1 2-4,0-2-3,-9 2-1,10-6-1,-1 5 0,10-5-1,-11 0-1,1 0 1,0 0 0,1-5-1,7-1 1,-7 2-1,-1-2 1,0-5-1,1 8 2,-10-8 2,9 1-2,-1-7 0,1 8 0,-9-6-1,0-1 0,10 2-1,-10-9 1,0 9-2,-10-7 2,10 5-1,0-4 1,-9 5-1,1-1 2,8 6 0,-9 0 1,-1-1 1,1 1-2,0 6 1,-1 4-2,1 0 0,1 0-1,-2 0 0,1 4 1,0 6 3,1 1 4,-3 5 3,3-2 8,-1 2 7,-1 5 6,1-1 4,0 6 3,9-6-2,-10 6-5,10-5-7,-8 4-6,8 1-4,0-6-5,0 7-2,0-3-1,0-3 0,8-1-3,-8 6 0,0-10-1,10 6-1,-1-9-1,-9-2-1,9 5 3,1-5 0,-10-8 0,17 8-1,-6-5 0,-3-6 0,1 0-1,10 0-4,-11 0-9,11-6-12,-1 2-13,1-6-15,-2 4-11,2-9-6,0-2-2,-2 4 5,2-4 6,-2-4 5,2 1 3,0-6 5,-2-5 7,2 6 2,9-5 6,-11-8 5,2 8 8,0-6 4,-2 5 3,2 0 4,-1 6 2,-8-1 3,7 1 2,-7 5 2,8 4-1,-8-5 2,-1 11 0,-1-1 2,1 1 2,1 4 2,-1 3 5,0 3 1,1 0 3,-1 0 4,-9 3 1,8 8 1,2-1 2,-10 6 3,9-6 5,-9 11 3,0-6 3,0 6 5,9-6 2,-9 5-1,0 2-4,0-7 0,-9 0-6,9 1-6,0-2-7,0 2-4,0-5-3,0-1-5,-9 0-2,9 1-2,0-5 1,0 4-4,0-7 1,0 3 1,0-6 3,0 0 6,0 0 2,0 0 5,0 0 6,0-6 0,0-3-1,9-1-4,-9-1-4,0 1-3,0-4-3,0-3-2,0-3 1,9-1-1,-9 1 2,0-7 0,0 7 3,0 0 6,0-1 3,-9 1 9,9 4 3,0 1 4,-9 4-2,-1 1-4,10 1-7,-8-2-6,-1 11-6,-1-6-7,-8 6-1,8 6-2,1-1-1,1 1-3,-1 3 0,-10 6 2,10 1 0,-1 5 2,-7-1 3,7 6 1,1-4 4,-10 2 1,10 2 4,1-1 3,-1 6-1,-1-5 0,1 5-1,0-5-4,9 5-1,-10-6-4,10 1-2,0-6-1,0 5 0,0-2-3,0-4 1,0-3-3,0 3-1,10-8 1,-10 0-1,9-1 2,0-1 0,1-2 0,-10-3 0,17-4 2,-8 0-2,1-4-1,-1-3 0,10 4 2,-10-3-2,-1-4-2,2-6 1,8 7 0,-8-7-1,-1-5 0,-1 0 1,1-4 2,1-1-1,8-4-1,-8-1-1,-1-6 0,-1-4 0,2 0-3,-1-6 4,8-4-1,-6 0 1,-3 5 0,1-11 0,1 6-1,8 0-2,-8 5 0,-2-5 0,-8 3 0,9 4 1,0 1 1,-9 8 1,10-2-1,-10 6-2,0 0 1,0 6 0,0 4 2,0 1-1,0 5 2,0-1 0,0 5 1,0 2-2,0-2 0,0 1-1,0 5-2,0-1 1,0 1 1,0 5 0,0-5-1,0 5 0,0 0 2,0 0-1,-10 5 1,10-5 0,0 11 0,0-6 0,0 5-1,0 1-1,-9 4 2,9 0 0,0 6 0,0-1 1,-9 1 1,9 4 1,0 6-3,-8 0 0,8 6 0,-10 4 0,10 4 0,-9 1 0,9 6 0,-9-1 1,9 6-1,0-6-1,0 0 1,-10 0 0,10 2 0,0-7 0,10-5 1,-10 0 0,0 1-1,9-7 2,-9-5 0,9 2 1,1-6-1,-2-6 0,1 1 0,0-5-4,1-2-17,-1 2-36,-1-11-49,3 6-57,-3-5-60,1-3-60,1-3-66,-1 0-11,0 0 24,-1-3 44</inkml:trace>
        </inkml:traceGroup>
      </inkml:traceGroup>
    </inkml:traceGroup>
    <inkml:traceGroup>
      <inkml:annotationXML>
        <emma:emma xmlns:emma="http://www.w3.org/2003/04/emma" version="1.0">
          <emma:interpretation id="{956C23C3-4B76-41F1-AD7B-2E8F0D2CD747}" emma:medium="tactile" emma:mode="ink">
            <msink:context xmlns:msink="http://schemas.microsoft.com/ink/2010/main" type="paragraph" rotatedBoundingBox="4900,9947 15771,8189 16075,10071 5205,11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EACEDE-6B99-4B52-A583-3156466C8E11}" emma:medium="tactile" emma:mode="ink">
              <msink:context xmlns:msink="http://schemas.microsoft.com/ink/2010/main" type="line" rotatedBoundingBox="4900,9947 15771,8188 16075,10071 5205,11830"/>
            </emma:interpretation>
          </emma:emma>
        </inkml:annotationXML>
        <inkml:traceGroup>
          <inkml:annotationXML>
            <emma:emma xmlns:emma="http://www.w3.org/2003/04/emma" version="1.0">
              <emma:interpretation id="{28272EDC-FAA2-4A24-BA76-68C8638D18E4}" emma:medium="tactile" emma:mode="ink">
                <msink:context xmlns:msink="http://schemas.microsoft.com/ink/2010/main" type="inkWord" rotatedBoundingBox="4961,10325 8034,9828 8208,10901 5135,11399"/>
              </emma:interpretation>
              <emma:one-of disjunction-type="recognition" id="oneOf14">
                <emma:interpretation id="interp70" emma:lang="en-US" emma:confidence="0.5">
                  <emma:literal>result</emma:literal>
                </emma:interpretation>
                <emma:interpretation id="interp71" emma:lang="en-US" emma:confidence="0">
                  <emma:literal>results</emma:literal>
                </emma:interpretation>
                <emma:interpretation id="interp72" emma:lang="en-US" emma:confidence="0">
                  <emma:literal>resalt</emma:literal>
                </emma:interpretation>
                <emma:interpretation id="interp73" emma:lang="en-US" emma:confidence="0">
                  <emma:literal>resent</emma:literal>
                </emma:interpretation>
                <emma:interpretation id="interp74" emma:lang="en-US" emma:confidence="0">
                  <emma:literal>reset</emma:literal>
                </emma:interpretation>
              </emma:one-of>
            </emma:emma>
          </inkml:annotationXML>
          <inkml:trace contextRef="#ctx0" brushRef="#br0" timeOffset="129505.4284">1281 10108 16,'0'11'89,"0"-6"-4,0 5-3,0-4-2,0 5-1,0-2-4,0-5-3,0 7-3,0-5-5,0 4-8,0 1-8,0-8-7,8 13-4,-8-5-6,0 0-6,9-2-5,0 1-2,-9 1-5,10-1-3,-1 4-4,-1-1-1,-8-9-3,10 6 1,-1 0 0,0-4 0,1-1 0,7 0-1,-8 0 1,1 1 0,-1-6 0,0 0-1,10-6 0,-11 1 0,11 0 2,-10 0-1,-1-1 0,11-4-1,-10 0 2,1-7-2,-1 3-1,0-2-1,1-5 0,-10 1 1,8-4-2,-8-3 1,0-4 0,0 1 0,0-8 0,0 3 0,0-1 1,-8 1 0,8-1 0,-10 0 1,10 4 0,-9 2-2,0-1 0,9 10 0,-10 1 0,10 0 0,-9 4 0,9 1 2,-8 4 2,8 1-3,-11 4-1,3 2 0,8-1 0,-9 0 0,9 5-2,-9 0 1,9 0 0,-10 0 0,10 5 1,0 0-2,-8-1 1,8 6-1,0 1 1,0-1 0,8 1 0,-8-2 1,10 2 0,-10 5-1,9-6-1,0 0-1,-1 1 1,3 5-1,6-12 0,-7 6 1,-1-4-3,10-1-1,-2 0-4,2-5-4,-2 0-4,2-5-1,0 5 1,-1-5-3,9-6 5,-8 6 3,9-5 0,-11 0 4,2-6 0,-2 6 5,2 1-2,0-7 3,-2 5 1,2-5 2,-10 6 1,10-1 0,-11 7 1,1-6 0,1 0 0,-1 4-3,0 1 0,1 0 0,-1 0 1,-9 5-3,8 0 2,-8 0 2,0 5 1,9 0 0,-9 0 4,0 1 1,0 4 0,0 0 1,0 5 3,0-5 1,0 10 0,0-4 1,0 0 1,0 3 1,0 4-2,0-3 1,0 4-3,0-2-4,0 4-1,0 1-2,-9-3-4,9 6 3,0-3-1,0-2 0,0 1-1,9-1 0,-9-4 1,0 5-2,0-5 0,0-1 1,10-4-1,-10-2 1,9 2-1,0-5 1,-9 0-1,10-2 1,-2-4 1,1 0 0,1 0 0,8-5-2,-10 0-2,2 0-5,8-5-11,-8 5-12,7-10-17,-6 4-21,-3-3-29,10-2-35,-8-4-42,-1-1-14,9-4 1</inkml:trace>
          <inkml:trace contextRef="#ctx0" brushRef="#br0" timeOffset="132219.3332">2248 9764 39,'0'5'62,"0"0"-14,-9 5-8,9-6-9,0 3-8,9 3-3,-9 0-5,0-5-2,10 0 0,-10 1 3,9-1 3,0 0 2,-9 0 1,10-5 1,-1 0-3,9 0-4,-9-5-2,0 5 0,10-5 0,-11 0-1,1-1 0,1-4 3,8 6 1,-8-6 0,-2 4-3,-8-5-1,9 1-2,0 0-3,-9-6-1,10 5-2,-10-3 1,0 4-2,0-7 2,0 7 4,0-4 5,0 3 6,-10 6 3,10-6 1,-9 8-1,9-4-4,-9 3-6,1-2-6,-2 6-3,1 6-2,0-2 0,-10 3-1,11-4 0,-3 8-1,3-1 1,-1 1 0,0 4 1,-1 0 0,2 6 2,-1-1 2,-1 1 1,10 5 0,-9-6 4,9 6 2,-9-1 0,9 2-1,0-3 0,0 8-2,9-7 0,-9 1-4,0-1 0,9 2-1,1-6-1,-10-1 1,9 1-2,-1-7 0,-8-2 1,10 3 0,-1-6 0,8-3-1,-6-1 3,-3 1 0,1-6 1,10 5-2,-10-10-1,9 5 1,-9-6-2,10 1 1,-10-1-2,10-3 4,-11-2 1,11 1 2,-1 0 2,-8-6 2,-2 1 1,10-2-3,-8-2 1,7-2-3,-6-4-3,6-2 0,-7-3 2,7-7 3,-8 7-1,1-5 3,8-2 4,-8 6 3,-1 0 3,-1 1 9,-8-1 9,10 11 6,-10-1 5,0 1 1,0 4-2,0 0-12,0 7-8,-10-3-11,10 1-8,-8 7-6,8-1-5,-9 5 0,9-4-2,-10 8 0,1-4-2,0 5 1,9 6-1,-10-7 0,10 12 1,-9-6 1,1 6 0,8-1 0,0 1-1,-9-1 1,9 1 0,0-2-4,9 3 1,-9-2 1,0 1 1,8 0 1,1-2 0,1 0 2,-1 3-1,0 3-1,1-9 0,-1 5-1,-1-2 0,2 2-1,-1 5 2,0-7 1,0 3 2,1-2-3,-10 1 1,8 0-1,1-2 0,-9 7 0,10-5-1,-10-2 2,0 7-2,0-1 2,-10-4 1,1 5-1,1-5 0,-2 4 0,1-5 0,0 1-1,-10 4-2,2-5 1,-2 2 1,0-3-3,10-4 0,-8 1 3,-2-6 2,11 5-2,-3-6 0,3-4 1,-1 7-1,-1-7-1,10-7-3,0 7 1,0-4 2,10-6-2,-1 5 3,-1-6 0,3 6-1,6-5-1,2 1 2,-2-2-1,2-5-2,0 5 2,-2-3-1,2 4 2,9-7 0,-11 4-1,2-4 1,0-3-1,-2 5 0,2-8 1,-1 4-1,0-6 0,1-2 0,-10 3 2,8-8 0,-7 0 1,8 2-2,-8-5 0,-1-2 1,-9 1-2,8 5 1,3-4-1,-11-1 1,8 4 1,-8 7-1,0-5 0,0 7-1,0 4 1,0-2 0,0 7-1,0-3 2,0 7 0,0-1 0,0 1 0,0 6-1,-8-1 0,8 0 0,0 5-1,0 5-1,-11-5 1,11 9 0,0 1 2,-8 1 1,8 5 0,0 5 0,-9-1 0,9 0 0,0 7-1,0-2-1,-10 2 2,10-3 0,0 6-1,0 2-1,0 0 0,0-8 0,0 7-1,0-5 0,0 5 1,10-5 1,-10-1 0,0 1 0,9-5 0,-9-1 2,8 1-3,3-7 0,-3 2 0,1 0 1,10-6-1,-10-1-1,9-2 2,-9-3 0,10-4 0,-2 6-1,2-6 0,-1-6-1,1 6-1,-1-11-1,-9 8 2,19-8-1,-20 1-2,11-6 2,-1 2-2,-8-8 1,-2 3-1,11-8 0,-10 3-1,0-3-1,-1-4 0,3 0 2,-11 1 0,8-2 1,-8 1 2,9 0 1,-9 6 0,10 5 0,-10-7 3,0 7-1,0-1 3,0 1 2,0 3 4,0-2 2,0 8 0,0-3 3,0 4-1,0-1-2,0 5-1,0-4-1,0 5-4,0-1-3,0 3-1,0 3-2,0-7-4,0 7 0,0 0 2,0 0 1,-10 7 0,10 2 1,0-4 3,0 11-1,0-2 1,0 2-1,-9 0-1,9 3 0,0 4-1,0 2-1,0 2 0,0-3 0,-8 2-2,8 5 2,0-6 0,0 6 2,0-5-2,8 5 0,-8-4 1,0-8 0,0 6 0,9-2-1,1-4 0,-10-3 0,9 0 1,10-2-1,-11-4 0,1 1 2,10-2 0,-2-2-1,2-3 1,0-4-1,-2 0-1,2 0 0,-1-4 0,1 4 0,-1-10 0,0 4 0,1-5 0,-11 1 0,11-4 0,-1-2 0,-8-6 0,-1-4-2,-1 7 0,1-13-4,1 2-1,-1-5-1,0-2-3,1-4 2,-10 0 1,8-6 1,1 2 1,1-8 2,-1 8 2,-9-2 1,9 1-1,-1 0 0,-8-1 0,11 12 0,-11-6 0,0 11 1,0-2 2,0 6 1,0 0-1,0 5 2,0 7-1,0-2 0,0 1-2,0 4 0,0 6-3,0-5-1,0 4 1,0 2 0,0 4 2,-11 0-2,11 4 1,0 2 1,-8 4 1,8 1-1,0 4 1,-9 6 0,9-1 2,0 6-2,-9-1-1,9 6 1,0 0-1,-10 0 1,10 5-2,0 5 3,-9-6 2,9 7 0,0-1 2,-8 0 0,8 1-1,0-7-3,0 6-1,0-5 0,0 1 0,0-2 1,0-5-1,0 7 0,8-10 0,-8 3 0,9-6-1,-9-2 0,10 4 1,-1-6 0,0 0-1,-1-5-3,11 1-4,-10-6-6,10 1-6,-11-1-4,11-4-1,-10-1 1,10 1 5,-10-6 6,9 0 4,0-6 5,-8 1 2,7-1 2,-6-4 1,6-1-1,-8 1 1,1-6-1,7 1 0,-7-5 0,-1-5 0,0-1-1,10-5 1,-11 1 0,1-7 0,1 0-1,-1-8 0,10 4 0,-11 0-1,1-6 0,1 0 2,8 6-1,-18 1 0,8-1 1,3 4 0,-3 2 0,1 5 2,-9 3-1,0-3 2,10 4 0,-10 0 2,0 6-2,0-1-1,0-5 0,0 11-1,0-5-1,0-1-1,0 6-1,0 0 2,9-1-1,-9 6 0,0-1 0,0 1 1,0 0-1,0 3 0,0 4 1,0-3-1,0 2 0,0 4 1,0-6 0,0 6-1,0-5 0,0 5 0,0 0 1,0 0 0,0-6 0,0 6 0,0 0 0,0 0 0,0 0-1,0 0-1,0 0-1,0 6 3,0-6 0,0 0-1,0 5 1,0-5 0,0 6 0,0-2-1,0 2 2,0 4 0,-9 0 0,9 0 0,0 6 1,0-1 0,-10 0-2,10 6 0,-9-5 0,9 9 1,-8 1-1,-3-6 0,11 11 3,-8-5-1,-1 5 0,9-1 1,-9 2 0,9-2 3,-10 0-1,10 7 0,-9-1 0,9-5-2,-8 4 1,8-4-2,0 0-1,-10 1 1,10 3-2,0-9 0,10 5-1,-10-6 1,0 1-3,8 1 2,1-8 2,1-3 0,-10 4 0,9-4 0,0-6 2,10 1 0,-11 0-3,11-8 1,-10 3 0,10-6-1,-2 0-1,-8 0-3,10 0-4,-11-6-16,11 3-22,-10-8-28,1 5-32,8-4-35,-18-1-41,8-3-40,2-9-18,-1 4 4,-9-2 23</inkml:trace>
          <inkml:trace contextRef="#ctx0" brushRef="#br0" timeOffset="132620.3283">4095 9404 33,'-9'0'82,"9"6"-6,-9-2-4,9 3-6,-10-7-8,1 4-5,9 1-7,-8-5-6,8 5-6,-9-5 0,9 5-4,0 0 2,0-5 1,0 6 3,0-1 3,0 0 0,0-5 2,0 4 3,9-4 0,-9 7 3,8-7 0,1 3 1,1-3-2,-1 0-7,0 0-6,1 0-7,7 0-7,-7-3-7,8 3-5,-10-7-2,3 3-1,6-1-2,-7 5-2,-1-5 0,10-1-6,-11 1-17,1 5-30,0-5-34,1 0-41,-1 0-50,-1 1-43,3-3-9,6-3 14</inkml:trace>
        </inkml:traceGroup>
        <inkml:traceGroup>
          <inkml:annotationXML>
            <emma:emma xmlns:emma="http://www.w3.org/2003/04/emma" version="1.0">
              <emma:interpretation id="{45BE4697-3A1B-4401-A5CA-B06BC6D47D43}" emma:medium="tactile" emma:mode="ink">
                <msink:context xmlns:msink="http://schemas.microsoft.com/ink/2010/main" type="inkWord" rotatedBoundingBox="8407,9921 8854,9849 8996,10730 8549,10803"/>
              </emma:interpretation>
              <emma:one-of disjunction-type="recognition" id="oneOf15">
                <emma:interpretation id="interp75" emma:lang="en-US" emma:confidence="0.5">
                  <emma:literal>2</emma:literal>
                </emma:interpretation>
                <emma:interpretation id="interp76" emma:lang="en-US" emma:confidence="0">
                  <emma:literal>Z</emma:literal>
                </emma:interpretation>
                <emma:interpretation id="interp77" emma:lang="en-US" emma:confidence="0">
                  <emma:literal>L</emma:literal>
                </emma:interpretation>
                <emma:interpretation id="interp78" emma:lang="en-US" emma:confidence="0">
                  <emma:literal>z</emma:literal>
                </emma:interpretation>
                <emma:interpretation id="interp79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133733.997">4817 9214 1,'0'0'151,"0"5"-18,0 0-20,0 1-15,0-6-7,-9 0-6,9 5-4,0 0-1,0-5 0,-8 0-1,8 0-2,0 0-3,0 0-2,-11 0-6,11 0-9,0 0-9,0-5-9,0 0-10,0 5-7,0-11-9,0 6-6,0-5-2,0-1-2,11-4-2,-11 5-1,8-6 0,1 6 1,-9-5-2,9 0 1,1-2 0,-1 3-2,-1 4-2,2-7 2,-1 8 1,0-2-1,1 1 1,-1 0 1,-1 0 2,1 4-1,1-4 0,-1 5-1,0-1 1,1 2-1,-2 4-1,1-7-1,1 7 1,-1 0 0,0 0-1,-1 7-1,3-7 1,-11 4 1,8 7 0,1-6 1,-9 6 1,0-1 1,10 6-1,-10-1-2,0 0 1,0 1-1,-10-2 0,10 2 1,-9 5 1,9-1 1,-8 1-1,8-2 0,-11 3 0,3-1 0,-1 4 1,9-5 1,-19 7 0,19-7 2,-9 6 2,1-1 6,-2 1 2,1 0 3,0 5 6,-10-6 4,19 1 0,-17-1 0,7 1-1,10 0-5,-9-6-6,0 7-4,-1-2-4,2-4-2,-1-2-3,-1 2 1,1 6-1,0-7 0,1-5 0,-3 1 0,3 4-2,-1-4-1,9-1 1,-10-6-1,10 2-1,-9 0 2,9-1-1,-9-4 5,9-1 0,0 0 8,0-5 6,0 4 0,0-4 2,0-4-1,0 4-4,9-5-6,-9-6-5,9 1-2,-9-1-1,10-3 1,-1-2 0,-1 0-1,3-3-3,6 2 0,-8 2 0,1-6-3,7 6-1,-7-1 2,-1 1 2,0-1 1,1 7-1,-1-7 1,-1 6 0,1 1-1,1 2-1,-1-3-2,-9 10 1,9-5-1,-9 5 2,10 0 1,-10 0 1,0 0 0,8 5 0,-8-5 0,0 6-2,9 5 2,-9-8 0,0 8-2,0-1 2,10-4 0,-10 4 0,0 0 0,9 0 0,-9-5 1,9 5-1,-9 1 0,0-6 0,8-1 0,3 3 1,-11-3 0,8-4 0,1 0-1,1 0 1,-10 0 1,9 0-1,0 0 1,1-4 2,-2 4 3,-8-7 2,9 3 1,0-1 2,1-6-2,-1 7-1,-9-2-2,8-5-3,-8 7-12,11-6-40,-11 0-56,8 4-71,-8-4-97,9-1-61,-9 1-22,0 0 21,0 0 48</inkml:trace>
        </inkml:traceGroup>
        <inkml:traceGroup>
          <inkml:annotationXML>
            <emma:emma xmlns:emma="http://www.w3.org/2003/04/emma" version="1.0">
              <emma:interpretation id="{94F36FF9-464A-40B0-852D-1C49317CBD52}" emma:medium="tactile" emma:mode="ink">
                <msink:context xmlns:msink="http://schemas.microsoft.com/ink/2010/main" type="inkWord" rotatedBoundingBox="9810,10135 10142,10081 10195,10408 9862,10462"/>
              </emma:interpretation>
              <emma:one-of disjunction-type="recognition" id="oneOf16">
                <emma:interpretation id="interp80" emma:lang="en-US" emma:confidence="0.5">
                  <emma:literal>=</emma:literal>
                </emma:interpretation>
                <emma:interpretation id="interp81" emma:lang="en-US" emma:confidence="0">
                  <emma:literal>_</emma:literal>
                </emma:interpretation>
                <emma:interpretation id="interp82" emma:lang="en-US" emma:confidence="0">
                  <emma:literal>[</emma:literal>
                </emma:interpretation>
                <emma:interpretation id="interp83" emma:lang="en-US" emma:confidence="0">
                  <emma:literal>E</emma:literal>
                </emma:interpretation>
                <emma:interpretation id="interp84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134285.7059">6134 9235 92,'-19'-5'193,"10"5"-17,-1 0-19,2 0-11,-1 0-6,9 0-8,-10 0-10,1 0-9,0 5-2,1-5 3,8 0-1,-10 5-3,1-5-3,9 0-8,-9 0-14,9 5-20,-10-5-19,10 0-17,0 0-9,0 0-2,0 0 1,0 0 3,10 0 1,-1 0-1,0 0-2,9 0-3,0 0-5,1-5-5,-1 5-4,0-5 0,1 0 1,-2 5-3,2-6-1,0 1-5,8 0-16,-18 5-33,9-5-45,0 5-50,-9-5-49,10 5-48,-10 0-43,1 0-39,-1 0 6,-1 0 28,-8 0 42</inkml:trace>
          <inkml:trace contextRef="#ctx0" brushRef="#br0" timeOffset="134501.0657">6134 9496 78,'-10'11'187,"10"5"-10,-9-7-14,9-4-5,9 1 7,-9-1-2,10-5-12,-1 0-19,8 0-17,-7 0-27,8-5-26,-8-1-22,7 1-19,2-4-9,-1 2-9,0 4-14,1-3-29,-1 1-43,-8-1-53,7-4-68,2 5-71,-10-1-28,-1-4 7,3 6 32</inkml:trace>
        </inkml:traceGroup>
        <inkml:traceGroup>
          <inkml:annotationXML>
            <emma:emma xmlns:emma="http://www.w3.org/2003/04/emma" version="1.0">
              <emma:interpretation id="{4CEEEC1A-DA84-43C6-BD5E-A6DE7354DDEF}" emma:medium="tactile" emma:mode="ink">
                <msink:context xmlns:msink="http://schemas.microsoft.com/ink/2010/main" type="inkWord" rotatedBoundingBox="10515,9039 15771,8189 16075,10071 10820,10921">
                  <msink:destinationLink direction="with" ref="{C264AD61-AFE9-4FE2-996E-A10046EB1190}"/>
                </msink:context>
              </emma:interpretation>
              <emma:one-of disjunction-type="recognition" id="oneOf17">
                <emma:interpretation id="interp85" emma:lang="en-US" emma:confidence="0.5">
                  <emma:literal>undefined</emma:literal>
                </emma:interpretation>
                <emma:interpretation id="interp86" emma:lang="en-US" emma:confidence="0">
                  <emma:literal>Undefined</emma:literal>
                </emma:interpretation>
                <emma:interpretation id="interp87" emma:lang="en-US" emma:confidence="0">
                  <emma:literal>undefinedly</emma:literal>
                </emma:interpretation>
                <emma:interpretation id="interp88" emma:lang="en-US" emma:confidence="0">
                  <emma:literal>undefiled</emma:literal>
                </emma:interpretation>
                <emma:interpretation id="interp89" emma:lang="en-US" emma:confidence="0">
                  <emma:literal>Undefinedly</emma:literal>
                </emma:interpretation>
              </emma:one-of>
            </emma:emma>
          </inkml:annotationXML>
          <inkml:trace contextRef="#ctx0" brushRef="#br0" timeOffset="139516.9093">6901 8988 46,'0'-11'164,"0"7"-19,-8-6-16,8 4-1,0-4 8,0-1 10,0 6 7,0 0 10,-10 1 10,10-3 5,0 4 2,0-3-10,0 1-14,0 5-22,0 0-27,0 0-29,0 0-27,-9 5-18,9 1-16,0 4-5,0-1-3,0 7-2,-9 3-1,9 3 1,0 4-2,0-1-2,0 1 1,0 4-1,9 2 0,-9-2-1,9 0-2,1-3 0,-2 4 1,1-1-1,0-8 2,1 3 0,7 1 0,-6-6-2,6-4-2,-7-1-4,7-4-3,2 0-4,-10-7-6,10 1-9,-10-5-8,9 0-7,0 0-5,1-5-5,-11-6 1,11 1-1,-1-5 1,1-6 2,-11 1 2,11-1 3,-10-9 6,10 4 7,-11-5 9,1-5 7,1 0 5,-1-5 4,-9-1 4,9 7 1,-9-1 2,0-1 0,0 7 0,10-2 1,-10 8-1,0 4 2,0-3 1,0 9 3,0-2 1,0 5 2,0 1 0,0 7 0,0-3-2,0 6 0,-10 0 0,10 6-3,0-3-1,0 3-1,0 4-1,0 6 1,-9-1-1,9 1 1,0 4 0,0 1 2,0 0-2,0 4-1,9 1 0,-9-6-1,0 11 1,10-10 0,-10 10 0,8-6-1,-8 1 0,9-6 0,0 7 1,1-8 0,-1 7-1,-1-5 0,3-6 0,-3 1 1,11-1-1,-10 1 0,0-7-2,9 2-2,-9-6-6,0 1-8,10-2-14,-11-4-15,3 0-15,-3-4-16,10 4-12,-8-11-9,-1 5-2,9-4 2,-9-4 5,0-3 9,1 2 8,-1-5 9,-9-6 9,8-1 6,1-3 6,-9 0 6,10-2 7,-10-3 9,9 9 7,-9-4 5,0-1 6,9 5 3,-9 5 2,0 1 3,10-1 2,-10 7 1,0-2 1,0 0 0,0 6 1,8-1 0,-8 6-1,0-1-2,0 2 0,0-2 1,0 3-1,0-3-2,0 6 2,0 0 3,0 0 5,0 0 3,0 6 7,9-3 2,-9 3 1,10 4-1,-10 1-5,0-1-2,9 4-3,-9 2-4,0 0-2,0 5 0,9-7 0,-9 7 0,0 0-3,0 5 1,0-5 0,0-1-1,0 6 0,0 0-1,0-7 0,0 2-1,0 5 0,0-5 0,0-1-1,0 1 2,0-6-2,0 1-1,-9 0 0,9-7 0,0 2 0,0-1 0,0-5 2,0 1-1,0-1 0,0-5 1,0 0-1,0 0-1,0-11-2,0 6 0,0-5 1,0-1-4,9 2-1,-9-12-2,8 5-6,-8-5-5,11-4-7,-3-1-6,1-4-5,1-6-3,-1 5 3,0-5 3,1 0 6,-2 5 8,1 1 5,0 3 5,10 2 5,-11-1 1,3 5 3,-3 5 0,1-4 1,1 10-1,-1-4 1,-1 3-1,1 1 0,1 4 0,-1 1 2,0-1 1,1 6-1,-1 0 2,-1 0 3,2 6 0,-1 5 2,-9-1 1,9 1 2,1 3 2,-10-4 3,9 10 3,-1-4 3,-8 5 4,9-7 0,-9 9-1,10-3-1,-10 1-2,9 3-2,-9-3-5,9 5-4,-9-5-3,0-1-4,10 6-1,-10-5-2,0-2 0,0 3 0,0-1 0,9-7 0,-9 2 0,0-1-1,0 0 0,0-4-1,0-6-2,0 5-1,8-5-1,-8 1-2,0-1-2,0-5-1,10 0-2,-10 0-4,9-5-3,-9-1-3,9 1-4,-9-5-2,9 1 1,1-8 0,-2 2 1,1-6 0,1 1 3,-1-1 1,0-4 0,1-2 3,7-3 1,-8-1 3,1 4 3,7-3 3,2 6 4,-10-8 3,10 12 2,-2-6 0,2 5 0,-10 5 0,10 2 3,-11-2 1,11 5 3,-10 0 3,0 8 5,1-3 4,-1 6 2,-1 0 2,11 6 3,-19 5 1,9-2 0,1 1 1,-1 6 0,-9-1 3,8 0-1,-8 6 0,9 0 1,1-1-1,-10 1 0,9 0-5,-9-7-3,9 7-4,-9-5-4,10-1-2,-10 1-6,0-6-1,8 0-1,-8 0-1,0 1-1,9-6 1,-9-1 2,0 2-2,0-6 1,10 5 2,-10-5-1,0-5 0,0 5 0,9-6-1,-9 2-1,0-7-1,0 2 1,0-7-1,0 0-1,0 1 0,0-5 1,0-1-1,0 1 0,-9-1 0,9 0 0,-10 5 1,10-4 2,-9 5 3,9-1 5,-8 0 5,-2 7 3,1-2 1,9 1 0,-9 5-2,-1-1-5,1 3-4,1 3-3,-1 0 0,-10 3-1,10 8-2,-1-6 2,2 6-2,-1 3 1,-1-4-3,1 7 2,0 3-1,1 0-2,8 1 1,-11 6 0,3-3 0,8-3 1,0 10-1,0-5 0,0-1 0,0 1 1,0-1-1,8 1-1,-8 0 3,11-5-2,-3-1-1,1 1 0,0-6 1,1 1 0,-1 0 0,9-7-1,-9 2 0,0-7 1,10-4 0,-11 6-1,11-6 0,-10-6 1,10 2-1,-11-2-1,1 1 0,10-4-1,-10-7 1,-1 5-1,-8-4 1,11-1-1,-3-3-1,-8-3 1,9-3-2,-9-1 0,10-4-3,-1-2-1,-9-3-2,0-6-4,9 0-1,-9-10-3,10-2-1,-10 2 4,8-6 0,-8 6 5,9-5 2,1 4 3,-10 6 4,9-1 0,0 6 1,-9 0 0,8 11 1,-8-1 0,11 10-2,-11-5 0,0 11 1,0-1-1,0 7 0,0-2 0,0 0-2,0 6 1,0 5 1,0 0 0,0 0 0,0 11 0,0-6 3,0 11 2,-11-2 1,11 7 2,0 9 1,0-3 2,0 10 0,-8-2 0,8 1-2,0 5-2,-9 6-1,9-6 1,0 5-4,0-4-1,-9 3-1,9-8 1,0 8 1,0-9-1,9-1-2,-9 2 0,0 0 0,9-6-2,-9-1-2,8-4-6,-8-1-1,11-5-5,-3 2-3,1-8-2,1-3-1,7 0 0,-6-7 1,6 2 1,-8-1-1,10-5-1,-1-5-1,0-1 0,-8 2 2,7-7 3,2 0 3,-1 2 4,1-12 3,-11 6 4,11-6 2,-10 1-2,10-1 2,-11-5-4,1 0 2,1 7-1,-10-2-1,9 1 4,0 4-1,-9 0 3,0 6 0,0-1 0,0 0 0,0 7 0,0 4 1,0-6 3,0 12 0,0-6 3,0 10 0,0-5 2,0 6-2,0-1-2,0-1-2,0 7 0,0-6 0,0 1-2,0 5 0,10-5-1,-10-8 1,8 8 0,-8-6 0,9 0 1,0 1-1,1-1 0,-1-5 1,-1 0 0,3 0 0,-3-5-1,1-1 0,10 1 1,-10 0-1,-9-6-3,8 2 0,2-2-1,-1 1 2,0-4-2,-9-2 3,10-5 2,-10 5-1,0-5 0,9 7-1,-9-7 1,-9 4-2,9-2 6,0 3 9,0 7 6,-10-1 2,10-2 3,-9 3 1,0 3-5,-1 6-4,2 0-1,-1 0 2,0 6 3,-1 3 3,1 3 4,1 2 2,-3-4 0,-6 11 2,7-1 0,1 1-2,0-1 0,9 7 0,-8-3 1,-2 2-3,10 1-2,0-2-1,-9 6-4,9-5-3,9 0-6,-9-1-2,10-5-1,-10 7-4,8-7-1,10 6-4,-8-11 1,7 6 1,2-6-1,0 0 0,-1-4 1,9-6 0,1 0 0,-9 0-2,7-5 1,1 0 1,1-5-1,-9 0 2,8 0-1,-9-6 1,9 1 0,-8 1-2,0-8 0,-2-4-1,-8 1 0,10-1 0,0-3-2,-11-8 0,1 2-2,1-6-2,-1-6-1,0-4-3,-1-5-1,3 0 0,-3-6-2,1-5 2,1 6-1,-1-6 3,-1 5 2,3-5 3,-3 6 2,1 5 2,0-1 0,-9 1 1,10 10 0,-1 0 0,-1 5 1,-8 10-1,0-5-1,10 12 0,-10-2 0,9 4 0,-9 8-2,0-6-1,0 9 1,0-4 2,0 5 2,0 5 2,0 0 1,0 5 2,0 5 2,0 0 3,-9 5-2,9 7 2,0 2-2,-10 3-1,10 10 2,-8-2-5,8 1-1,-9 4-1,-1 6 1,10 1-2,-9 5-2,9-1 1,-9 1-1,9-1-1,-8 0 0,-3 1 0,11-1 0,-8 0 0,8 0 0,-9 0 2,9 2 0,-10-1 0,10-7-1,0 7-1,0-1 1,0-5-2,0 5 1,10-4 1,-10 0 2,9-1 1,-1-6-1,-8 1 1,11 2-3,-3-13 1,1 0-3,0-4 0,1-1-1,-1-3-1,-1-9 1,2-2 1,-1 1 0,0-8 0,1 1 1,-1-10-2,-1 1 0,1-8 1,1 1 1,-1-8-2,0-2 0,10-4 0,-11-5-3,2-7-5,-1-4-4,0 0 0,10-6-4,-11-4 1,1 0 3,1-1 5,-1 6 1,0 0 1,1 0 3,-10 5 0,0-1 1,0 6-1,0 5 2,0 1 1,-10-1 1,10 5 0,-9 5 1,0 1 2,-1-1 0,1 7-1,1-2 0,-2 5-1,10 1 1,-18 0-2,9 10 0,-1-4 0,2 4 0,-1 4 0,-1 1-2,1 0 2,0 1 0,9 3-1,-10-3 1,1 4 0,9 5 1,-8-4-1,8 0 0,0 2 1,0-2-1,0 5 0,0-5-1,0 0 1,8-2 1,-8 1 0,0 1-1,9-1 0,1-5 0,-10 0 0,9-1 0,0-4 0,1 0 1,7 0 0,-7 0 0,-1-4 1,0-1 0,10 0 0,-11-5-1,1-1 0,10 1-2,-10 1 1,9-8-3,-9 7-9,10-4-23,-10-7-36,10 4-39,-11 3-47,1-2-53,10 1-52,-10-1-8,1 0 18,-10 1 30</inkml:trace>
          <inkml:trace contextRef="#ctx0" brushRef="#br0" timeOffset="142003.4573">9963 8922 39,'9'14'38,"-9"-3"-1,0-1 1,9-1-1,-9-2 2,10-3 3,-1 2 3,-9-1-1,8-5-4,3 0-2,-11 0-6,8-5-1,1-1-4,-9 2-2,10-3-3,-1-2 4,0-1-1,-9-6 0,8 0-3,-8 2-3,10-7-1,-1 1-4,-9-6-2,9-5-4,-9 0-1,10 1-1,-10-7-2,0 2 0,9-1-1,-9 5 0,8 0-3,-8 5 2,0 5 0,0 1 1,0 4 4,0 1 0,0 5 2,0 4 3,0 1 2,0 1-1,0 4-1,-8 4 2,8 1 2,0 1 0,-9 4 3,9 5-2,0 1 1,-10 4-2,10 1-2,0 5-1,-9-1-4,9 1-2,0 1 0,0 2-2,0-3-5,0 1 0,0-3 1,9-3-1,-9 5 0,10-5 2,-10-1 0,9-4-1,-1-2 0,-8 3 2,11-7-2,-3 1-1,1-8-1,10 4 1,-11-7-3,1 0-1,10 0-3,-10 0-2,1-7 1,7-2 1,-8 4 1,1-11 2,-1 5 1,0-8 2,1 3 0,-2-5-1,1 0 0,1-4 1,-1-5 1,8-2-1,-6 1 1,-3-5 0,1 6 1,1-7-1,-1 7-1,-1-1 0,3 5 1,-3 5 0,1 2 1,0 3 3,1 0 1,-10 2 2,9 3 1,-1 6 3,-8 0 5,10-1 8,-10 6 6,9 6 5,0-1 5,-9 11-1,0-6-4,10 4-6,-10 8-5,0-3-7,0 7-4,0 1-3,0-2-1,0 1-1,0 5-1,0-7 0,0 8-2,0-6-2,0-1 1,0-3-2,0 2 0,-10-3 0,10-4-2,0-4 0,0 4 1,0-7 0,0 4-1,0-7 1,0 2 3,-9-9-3,9 7-3,0-7-1,0 0-5,0-7-5,0 3-1,0-8 0,9 3-5,-9-6 0,0-2-1,10 4 0,-1-9-1,-9-5-4,8 3 2,1-6-4,10-2 0,-10 0 0,1 2-1,7 0 3,-7-2 4,-1 6 5,10 6 5,-10-1 3,-1 2 4,1 3 3,1 5 0,-1 2 1,0-1 0,1 4 3,-10 6 1,9 0 2,-9 6 5,8-3 2,-8 8 3,0-1 1,0 12 3,0-3-5,0 2-6,0 5 0,0 0-3,0 0-1,0-1 1,0 1-2,0-1 2,10 2-1,-10-2 1,9-5-4,-9 1 1,9-4-1,-1 2-2,3-8 1,-3 3-1,1-8-1,10 4-5,-10-5-6,9-5-8,-9 0-9,10 0-4,-2-5-5,2-1-1,0-4 5,-1 1 6,0-2 6,0-10 5,1 7 6,0-13 4,-2 3 4,2-3 1,-11-3 2,11-1 1,-1 4 0,-8-3 0,-1 5-1,-1 4 3,1 1 0,1-2 2,-10 13 2,9-2 0,-9 0 2,0 6 0,9 5-2,-9 0 0,0 0 0,0 5 0,0 1 0,0 5-2,0-6 0,0 4-4,0 1 2,0 2 0,10-8-2,-10 6 3,0-4 0,8-1 0,-8-1-1,9 2 0,1 0 0,-1-6-4,-9 0-1,9-6-3,-1 0-1,3 2-1,-11-1 0,8-6 1,1 2 3,-9-3 2,10-3 0,-10 0 1,0-1 0,9 0 1,-9 2 1,0-7-1,0 6 2,0-6 1,0 6 2,-9-1-1,9 0 0,0 7 1,-10-7 0,1 6-1,9 4-1,-8 2-1,-3-2-1,3 6 1,-1 0 0,0 6 0,-1-2 1,1 7 4,1 5 2,-2-2 0,1 9 1,0-4 0,-1 2 1,1 4-1,1 2-1,-1 3 1,9-5-1,-10 6-1,1 1 1,9-2-2,0 2-1,0-2-2,0 0-1,0-3-1,0-2-1,0 1-1,9-5 1,1-1-1,-10-5-1,9 5 1,-1-10 0,1 1 2,1 0-3,-1-6 0,0-5 0,1 5 0,7-10-1,2 5-5,-10-5-2,10-6-5,-11 0-1,11 1-3,-1-4-1,0-2-3,1-6-6,-1-2-6,0-2-9,0-5-10,1-6-11,8 2-10,-9-6-6,1 5 1,8-5 4,-8 5 9,7 1 10,-7-3 13,0 8 14,-2 6 12,2-3 11,-10 1 9,10 11 8,-11-5 4,1 9 3,1 0-2,-1 2 0,0 3 0,1 6-2,-10 0 2,8 0 0,-8 10 4,0 0 3,0 7 2,0-3 1,0 7 1,0 0 2,0-2 2,-8 8-4,8-6-1,0 4-4,0 1-2,-10-6-5,10 1-4,0-1-4,0 2-2,0-8 0,0 1-4,0-3 0,0-1 3,0-2 8,0-4 8,0 0 5,0 0 4,0-5 4,0 0-1,0-5-6,0 0-5,0 0-5,0-11-2,10 6-2,-10-5-4,0-5-2,8-2-2,-8 2-4,0-5-2,9-1 2,-9 1-1,0-2 1,0 3 0,0-3 1,0 6 1,0 1 2,0 5 0,0-1 2,-9 0 1,9 6-2,-8 0 0,8 5-1,-10 0 1,1 5 4,0 0 3,-1 5 4,1 0 2,1 5 1,-11 5-1,10 1 0,0 0-6,-1 9-1,2-4 0,-1 11-2,-1-8 2,1 6 0,0 8 0,-1-8 0,10 1 1,-9 5 0,9-4 1,0-2-1,0 0-2,0-4 0,0-1-4,9-4 0,-9 0 0,10-5-2,-10-2 2,9-3-1,10-5-1,-10 4 0,9-10-1,-9 3 0,8-6-2,-6 3 1,6-10-2,2 4 0,-10-5-1,9-3 0,-9-2 0,10 1 1,-10-5 0,-1-3 1,11-7 0,-10 5-2,1-6 0,8-1 0,-10-9 0,2 0-3,8 1 0,-8-1 2,-1-7-1,-1-3-1,11 0 1,-10 0 2,0-4 0,1-3 1,-2 6 1,1-4 1,1 5-2,-10-6 1,9 0-2,0 6 0,1 0 0,-10-1-1,9 7 1,-9 2-1,8 2-1,1 6 0,-9 5 0,0-2 1,10 11-2,-10 2-1,0 3 3,0 0-1,0 12-1,0-3 0,0 4 2,0 3-2,-10 3 1,10 4 0,0 3-1,-9 5 2,9 5 0,-8 2 1,8 7 1,-9 3-2,-1 3 2,1 7-1,0-1 3,-1 5-1,1 5 0,1 0 5,-2 7 6,1-2 5,0 0 1,1 1 1,-11 4 1,10-4 0,-1 0-7,1 5-5,0-6-4,-1-5-2,10 1 1,-8-1-3,-1-5 0,9 1-1,0-6 1,0-5 0,0-5-1,0 0 0,9-7 1,-9-1 1,8-9-2,2 1-3,-1 1-15,0-10-19,1-2-23,7-4-23,-6 0-22,-3-4-20,10-2-13,-8-4-17,-2-5-26,1-5-26,1-3-3,-1-7 11</inkml:trace>
          <inkml:trace contextRef="#ctx0" brushRef="#br0" timeOffset="143082.2971">10091 8258 35,'-9'5'196,"9"-5"7,0 0-22,0 0-19,0 0-15,0 0-9,0 0-15,0 0-10,0 0-3,0 0 1,0 0 1,0 0-7,0 0-3,0 0-8,0 0-11,0 0-16,0 0-17,0 0-17,0 0-13,0 0-11,0 0-3,0 5-3,9-5-1,-9 0 2,9 0-1,-9 0 0,10 0 1,-1-5-3,-1 5 4,-8-5 2,11 0 8,-3 5 18,-8-6 14,9 2 23,-9-2 22,0 2 16,0-1 6,0 0-5,0-1-14,-9 1-18,9 5-23,-8 0-20,8 0-13,-11 0-10,-6 5-4,17 1-3,-10 4-2,1-6-2,0 2 0,-1 4 1,10-5-1,-8 5 0,8 1 1,0-6 0,0-1 0,0 2-1,0-2-1,0 2-40,8 1-95,-8-7-125,10 0-141,-1 0-91,0 0-45,-9 0 13,10 0 81</inkml:trace>
        </inkml:traceGroup>
      </inkml:traceGroup>
    </inkml:traceGroup>
    <inkml:traceGroup>
      <inkml:annotationXML>
        <emma:emma xmlns:emma="http://www.w3.org/2003/04/emma" version="1.0">
          <emma:interpretation id="{05BCF8C5-CD57-4E10-AF38-DACB814A1570}" emma:medium="tactile" emma:mode="ink">
            <msink:context xmlns:msink="http://schemas.microsoft.com/ink/2010/main" type="paragraph" rotatedBoundingBox="6814,11835 12512,11725 12529,12629 6831,127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7ECE70C-3550-4DDE-A66D-6F6FDD9B2AB5}" emma:medium="tactile" emma:mode="ink">
              <msink:context xmlns:msink="http://schemas.microsoft.com/ink/2010/main" type="line" rotatedBoundingBox="6814,11835 12512,11725 12529,12629 6831,12738"/>
            </emma:interpretation>
          </emma:emma>
        </inkml:annotationXML>
        <inkml:traceGroup>
          <inkml:annotationXML>
            <emma:emma xmlns:emma="http://www.w3.org/2003/04/emma" version="1.0">
              <emma:interpretation id="{B55B5F6A-7C84-4973-B5EB-CFFB601BF9B9}" emma:medium="tactile" emma:mode="ink">
                <msink:context xmlns:msink="http://schemas.microsoft.com/ink/2010/main" type="inkWord" rotatedBoundingBox="6814,11835 10129,11771 10146,12675 6831,12738">
                  <msink:destinationLink direction="with" ref="{4052D1FC-21F8-42B4-9A9F-2F72DBD1AB59}"/>
                </msink:context>
              </emma:interpretation>
              <emma:one-of disjunction-type="recognition" id="oneOf18">
                <emma:interpretation id="interp90" emma:lang="en-US" emma:confidence="0.5">
                  <emma:literal>Execution</emma:literal>
                </emma:interpretation>
                <emma:interpretation id="interp91" emma:lang="en-US" emma:confidence="0">
                  <emma:literal>Executions</emma:literal>
                </emma:interpretation>
                <emma:interpretation id="interp92" emma:lang="en-US" emma:confidence="0">
                  <emma:literal>Evection</emma:literal>
                </emma:interpretation>
                <emma:interpretation id="interp93" emma:lang="en-US" emma:confidence="0">
                  <emma:literal>Evections</emma:literal>
                </emma:interpretation>
                <emma:interpretation id="interp94" emma:lang="en-US" emma:confidence="0">
                  <emma:literal>Executone</emma:literal>
                </emma:interpretation>
              </emma:one-of>
            </emma:emma>
          </inkml:annotationXML>
          <inkml:trace contextRef="#ctx0" brushRef="#br1" timeOffset="535415.2267">3127 11251 52,'0'3'72,"0"-3"-3,0 4-4,0 0-6,0 0-4,0 0-2,0 1-4,0 3-3,0 0-2,0-1-5,-6 6-4,6 0-5,-7-3-3,7 7-5,-6 0-3,6 3-3,-6 4-5,-2-4 1,2 5-5,6-1-1,-6 1-2,0-2-1,-1 7-1,1-6-1,0-1 0,-1-2 2,7 4 0,-6-6 2,6 3-1,-6-7 1,6 2-1,-7-2 0,7-3 2,0 4-1,0-8 0,-6 5 0,6-5 1,0 0 1,0 0 2,0-3 4,0-2 7,6 5 7,-6-4 7,0-4 5,7 4 1,-1 1-1,-6-5-5,6 0-7,7 0-6,-7 0-6,7-5-3,-7 1-5,8 0-1,5 1 0,-7-2 0,7-3 3,0 0 3,-6 0 5,6 0 7,-1 0 3,1 0 2,8 0-1,-8 0-2,-1-5-6,1 5-7,0-1-5,0 2-2,-6-1-3,6 0-3,-7 4 1,2-3 0,-2-2-5,-5 5-18,-1-1-28,0 1-34,1 1-43,-1-2-53,-6-3-58,0 5-15,-6-2 9,6-3 27</inkml:trace>
          <inkml:trace contextRef="#ctx0" brushRef="#br1" timeOffset="534721.8896">3082 11254 98,'0'0'123,"0"0"-16,0-3-12,0 3-9,-6 0-7,6 0-7,0 0-3,-7 0-3,7 0-1,0 0-3,-6 3-2,6-3 1,-6 0-3,6 0-1,0 0-1,-7 0 0,7 0 0,0 0 0,0 0 4,0 0 7,0 0-1,0 0-1,0 0-5,7-3-7,-1 3-14,0-5-11,7 2-11,-1-2-6,8-3-4,-7 4 0,6-5 0,0 2 7,6-2 7,-6 2 10,6-2 10,-6-3 7,7 4 7,-7 1 2,6-6-2,-6 4-5,0 1-8,0 0-8,0 1-8,1-2-7,-8 5-8,7-4-5,-6 4-5,-7 0-1,7 0 0,-1 4 0,-5-3 0,-1 3-3,0 0-13,1 0-36,-7 0-42,6 0-49,-6 0-46,0 3-44,0-3-36,0 4-22,0-4-18,-6 4 17,-1 0 31,-5-4 38</inkml:trace>
          <inkml:trace contextRef="#ctx0" brushRef="#br1" timeOffset="535747.3387">3140 11554 93,'6'0'109,"-6"5"-6,0-5-9,6 0-9,-6 0-8,6 0-5,1 0-9,5-5-5,-5 5-6,5-3-6,1-2-9,-1 1-9,1 0-7,6 0-7,1-1-6,-1-2-2,0 3-4,0-5-6,0 0-12,-1 2-21,8-1-29,-14 0-42,8-1-59,-1-2-27,-6 3-6</inkml:trace>
          <inkml:trace contextRef="#ctx0" brushRef="#br1" timeOffset="536490.7795">3539 11368 65,'0'0'132,"0"0"-9,-7 0-12,7 0-10,0-5-11,0 5-8,0 0-9,7 0-7,-7 0-8,0-3-5,6 3-4,-6 0-4,6 0-5,0 0-3,-6 0-4,7 0-6,-1 0-1,1 0-5,0 3-3,-1 2-2,0 3-2,1 1-1,-1-2-1,-6 5 0,6 1-2,-6 2-1,0 2-2,0 2 0,0-2-2,0 7-2,-6-8 2,6 5-3,-6-1-1,-1 1 0,7-2 0,-12-2 0,5 2-1,7-6 3,-7 0-1,1-1 0,-1-5 0,1 6-1,6-9 1,-6 0-2,6 4-1,-6-8 1,6 0 0,0 0-1,6-4 1,-6 0 1,6-4-1,0 1-1,1-6 1,6 1 0,0-1-2,0-8-1,-1 6 0,7-5-1,0-1 2,0-3 0,0 4-1,0-5 2,1 1 1,-1 4 0,-1-1-1,-5 2 1,6-2 0,-6 5 0,5 0 0,-5 0 0,0 4 0,-7-1 0,7 6 0,-7-2 0,1 1 0,-1 3 0,1 1 0,-7 0 0,6 1 0,-6 3-3,0 0 0,0 0 2,0 3 0,-6 1 0,-1 5 1,7-1 1,-6 3 0,-7 2 0,6-1 0,-5 5 0,5 0 0,-5-2-1,5 2 0,-5-2-1,6 2 1,-7 2 1,7-2-1,-1-2 1,1 3 0,0 2 0,-1-7-1,7 2 1,0-3 1,0 4-2,0-8-1,0 5 1,7-5-1,-1 3 1,0-6-1,7-2 0,0 2-9,-1 0-22,1-2-27,6-3-33,-7-3-40,8-2-55,-1 0-43,0-3-7,0 1 13</inkml:trace>
          <inkml:trace contextRef="#ctx0" brushRef="#br1" timeOffset="539916.913">4078 11396 8,'0'0'83,"-6"4"-12,6 0-10,0-4-11,-6 0-11,6 4-10,0 0-6,0-4-6,0 5-2,0-2-3,0-3 1,0 5 2,0-5 0,6 0-2,0 3 0,-6-3-1,6 0-4,1 0-4,-1 0-1,0-3-1,7-2-1,-7 2 0,1-2 0,5 1 1,-6 0-2,1-4 2,5 0-1,-5 0-1,-1 0-1,0-1 1,1-3 1,-1 5-2,1-3 1,-7 7 3,7-4 0,-7-2-1,0 5 1,0 0-1,-7-1 0,0 1-1,1 4-1,-1 4 0,1-4 0,-7 5 1,7 3 1,-7 1 0,1-2 1,-1 1 1,1 4 4,-1 0 3,0 5 5,1-1 4,6 5 3,-7-2 2,7-2 0,-8 3-2,8 0-3,-1 0-3,1 1-3,6-1-2,-6 0-4,6 0-4,0-4-1,0 5-1,6-5-1,-6-4 1,6 4 0,1-7-2,-1 0 1,8-2 2,-8-3 0,7-4 0,-1 0-1,1 0 0,6-4-2,-7-3 0,7-2-4,0 0-5,-6-7-3,6 4-4,1-4-5,-2-5-1,8 2-1,-7-2 1,-1-3 2,1 0 3,7-1 5,-8 1 1,2 0 4,-1 3 3,0 1 1,-6 0 3,6 4 0,-7 0 0,1 4 0,-1-1 0,-5 6-1,5-2 1,-5 1-1,0-1 1,-1 5 1,1 1 0,-1 3 3,0 0 2,0 3 1,-6 1 4,7 0 1,-7 5 1,0-1 0,0-1 0,0 6-1,-7-5-4,7 1-1,-6 3-1,6-4-3,-6 1 1,6-2-4,0 1 1,-6-4-1,6 4 1,0-3-1,0-2 0,-7-3 4,7 5-2,0-5 1,0 0 0,0 0 0,0-5-2,7 2 0,-7-2 1,0-3 0,0 0-2,6 0 1,-6 0 2,0 0-2,6-1-1,-6-3 0,0 5 0,6-3-1,-6 2 0,0 1 0,0-1 0,0 4 2,-6-5 1,6 5 2,0 1 0,-6-2 0,6 5 2,-6 0 0,-1 0 1,1 0 1,-1 5 3,-6-2 4,7 1 2,-1 5 3,-5-1 1,6 1 2,-7 1 0,7 3 1,-7 3-1,7 1-3,-7-1-2,7 0-1,0 4-3,-1-3-3,1 2-3,0 2-1,-1-1-2,7 0-2,-6 2 1,6-3-3,0 2 3,0-6-2,0 6-2,0-6 1,6 2-1,1-5 0,-1 1 2,0-2 0,7-2 1,-1-1-1,1-4 2,0 0-1,-1 1 0,7-5-1,-6-5-1,6 1 1,1-4-1,-8 0-1,7-5-2,-6 1 2,6 0 0,-7-4 0,7-4 0,-6-1 0,6 2 0,-7-2-1,2-3 0,-2 0 0,1-1 1,0 5 0,-7-4 0,7 3 1,-7 5 1,0 0 0,0 0-2,1-1 2,-7 5-2,6 5 1,-6-3 0,6 2 2,-6 6 0,0-7-2,0 9 1,0-4-1,-6 8-1,6-4 1,-6 9-1,-1-7 0,1 6 1,0 5 0,0 0 2,-1-1 1,1 4 1,0 0 1,-1 5 1,-5-5 0,12 0 0,-7 4-1,1-4 0,0 4-2,6-4-1,0 6 0,0-7-2,0 2-1,0-1 0,0 0 0,0-4 1,6 0 1,-6 1 0,6-6 0,1 5-2,-1-8 2,7 5 0,-7-9 0,0 3-1,7-3 1,-1-3-1,1-1-1,0-1 1,-1-2 0,1-6-1,-1 0 1,2 2-1,5-5 0,-6-5 1,-1 5-1,1-8 0,6 4-1,-7-1 1,1-3 1,-1 0-1,1 3 1,0 2 0,-7-2-1,0 5 0,8 0 0,-14 4 1,6-1-1,0 0-1,-6 5 3,7 1 2,-7 3 2,0-4 0,0 3 2,0 5 1,0-4-2,0 4-2,0 4-4,-7 1 0,7-1-1,-6 4-1,0 4-1,6-4 3,-6 4-1,-2 5 1,2-5 2,0 4 0,-1 0-2,1 0 0,6 5 1,-6-5 0,-1 4-1,7-5-1,0 3 2,-6-2-1,6 1 1,0-7-1,6 3 0,-6 0 1,0-6 0,7 1 2,-1 0-3,0-3 1,7-1 0,-7 0 0,8-4 1,-8-4-2,7 4 1,-1-9 0,1 1-2,0 0 0,-1-3 0,1-2 0,-1-3-1,1 0 0,6-4 1,-6-5 0,6 0 0,0-2 0,0-6-1,0 1 1,0 0-1,0-1 2,0-3-1,0-1 1,-6 4 1,6 1-1,-6 0 1,-1 4-2,1-1 0,0 1-1,-7 3 0,7 5 1,-7 0-1,0 4 1,0-1 1,-6 2-1,0 2 0,7 5-1,-7 0-1,0 0-1,0 3-1,0 2 0,-7-2 1,7 5 1,-6 5 2,6-2 0,-6 2 0,0 7 0,-1 0-1,1 1 0,0 2 1,-1 6 0,-5 3 0,-1 0 1,7 1 0,-7 3 1,1 1-2,-2-2 2,1 2-2,7 4 0,-6-5 0,-1 4 1,7-4 0,-7 5-1,7-5 1,-1-3 1,1 3-1,0-3 0,0-1-1,-1-5-1,7 6 1,0-9-1,0 4 1,0-3 0,0-4 1,7-2 1,-1 2 2,0-5-3,0 0 0,1-5 0,5 1-1,1 0 0,0-4 0,-1 0 0,1-4 2,7 0-2,-8-4 0,7-3 0,0 2-2,-6-6-2,6-2-3,-1 0-2,-5-2-1,6-2-3,1-4-1,-1 6 1,0-5 2,-7 3 3,7-3 1,-6 3 3,-1 4 3,-5 2 1,5-2-1,-5 6 1,-1-1 0,0-1-1,-6 5 1,7 4 1,-1-4 0,-6 5-2,0-2 0,0 1 1,0 0-1,0 4-1,-6 0 1,-1 0 1,7 4-1,-6 0 0,0 4 0,-1 0 1,1 0-1,-7 0 1,7 5 1,0-2-1,-7 6 0,7-2 0,0 3 0,-7-2 1,7 0 0,-1 4 1,1-4-1,0 4-1,-1-3 0,1 2-1,6-2 0,0-2 1,0-2 0,0 3 0,0-3 1,0-4-1,6 1 0,1-1 0,5-5-1,-5 5-6,5-9-6,1 4-5,-1-4-5,1-4-4,6-1-4,-6 1 3,-1-4 4,7-4 4,-5 0 0,5-1 3,-7-3 1,7 0 3,-6-4 0,-1 0 2,7-1 1,-6 2 3,-1-6 3,1 5 0,-7 4 1,8-6 3,-8 12 0,1-7 2,-1 4-1,0 2 1,0-2 1,-6 5 0,7 4 0,-7 0-1,0 1 2,0-2-3,0 5 0,0 0-1,-7 5 0,7-2 0,-6 1-1,0 4 1,0 5 0,-1-1 0,-5 4 0,4-4 0,-4 3 1,5 7 1,-5-6-1,6 4 1,-1 0-2,-5 0 1,5 1-1,1-6-1,0 6 0,-1-1 0,1-4 3,0 1-1,6 0 0,-6-2 1,6-2 0,0-1 1,0-5-2,6 2 2,-6-1-1,6-4-2,0 3 0,1-7-1,5 0 1,1 0 0,-7-3 0,7-1 1,-1-4-1,1-1 0,1 1 0,5-3 0,-7-6 0,1 2 0,-1-2 0,1 0 0,0-2-2,-1-2 1,-6 1 1,7-1-1,-7 2 1,1-2 2,-1 5 0,0 0-1,1-5-1,-7 9 0,6-3 2,-6 2 1,0-4 5,0 6 7,0 3 5,-6-5 1,6 5 0,-7 5-1,1-5-6,0 3-5,-1 1-2,1 0-3,0 4-1,-1 0-1,1 4 0,-6 0 0,5 1-1,1 3 1,0-5-2,-7 5 0,7 0 0,-1 1-1,1-2-1,6 1 2,-6 0 0,0 1 0,6-1 0,0-3 0,0 2 1,0-4 0,0 2 0,6 0 1,0-2 0,0-3-2,1 0 0,-1 0 0,7-3-4,-7 3-2,7-5-4,-1 0 0,1-3-2,-1 6 2,1-7 2,0 1 1,0-1 2,0 2 0,-1-1 2,1 0 0,-7-1 1,7 1 1,-1 1 1,1-1 0,-7 3 0,1 1 0,5-4 1,-5 8-1,-1-4-2,0 4 2,1 0-1,-7 4 2,6-4-1,-6 8 2,0-4-1,0 4-1,0 4 4,0-4 0,0 9 3,-6-6 3,6 6 3,-7-4 4,7 2 0,-6 6 2,0-5 0,-1 0 1,7-4-1,-6 4 0,0 0-1,-1 1-1,7-5-3,-6 0-2,6 0-3,-6-4-2,6 4-2,-7-3-2,7-5 2,-6-1-2,6 1 1,0 5-2,-6-9 1,6 4-1,0-4-2,0 0 1,-6 0-1,6-4 0,0 0 0,6-1 0,-6-2 0,0-2 1,6 2 0,0-6-1,1 1 2,-1-4-2,7 0-1,-1-5-2,1 5 2,0-4-3,-1-4-2,8 3 0,-7 0 0,6 2-1,-1-2 0,-5 1 1,6 5 1,-6-2 3,5 0 1,-5 5 1,0 1 0,0-2-2,0 5 2,-1 0-1,-5 1-1,5 2 2,-5 1 0,-1 0 0,0 4 0,1 0 0,-1 8 1,0-3-2,-6 2 1,0 5 0,0 1 1,0 2 0,-6 2-1,6-1 2,-6 0-2,-1 0 1,7 5-1,-6-5-1,0 1 1,-1-2-1,1 2 1,0-1-5,-1-3-17,1-2-25,0 5-35,0-8-41,-1 4-63,0-3-38,-6-1-2,7-4 12</inkml:trace>
          <inkml:trace contextRef="#ctx0" brushRef="#br1" timeOffset="540643.2506">5251 11214 171,'-6'0'175,"-1"3"-14,7-3-21,-6 0-24,6 0-23,0 0-21,6 0-23,1 0-19,-1-3-13,0 3-6,7-4-4,-1 4-4,1-5-2,7 1-10,-1 1-27,0 3-36,0-4-52,6 0-58,-6-1-28,6 1-7</inkml:trace>
          <inkml:trace contextRef="#ctx0" brushRef="#br1" timeOffset="540394.9177">5745 11072 2,'0'0'87,"-6"0"-16,6 0-12,-6 0-5,6 0-2,-6 0-2,-1 0-2,1 5-2,0-5-2,6 0-4,-7 0-5,7 3-1,-6-3 0,6 0 5,0 0 5,0 0 2,0 0 0,0 0-4,6 0-7,-6 0-10,7-3-9,-1 3-7,0-5-8,-6 5-17,7 0-29,-1-5-41,-6 5-69,0 0-38,0 0-15,0 0 4</inkml:trace>
        </inkml:traceGroup>
        <inkml:traceGroup>
          <inkml:annotationXML>
            <emma:emma xmlns:emma="http://www.w3.org/2003/04/emma" version="1.0">
              <emma:interpretation id="{C6CF7FD0-CB3D-4473-B9DE-F618B4781FCC}" emma:medium="tactile" emma:mode="ink">
                <msink:context xmlns:msink="http://schemas.microsoft.com/ink/2010/main" type="inkWord" rotatedBoundingBox="10366,11779 12512,11738 12529,12590 10382,12632"/>
              </emma:interpretation>
              <emma:one-of disjunction-type="recognition" id="oneOf19">
                <emma:interpretation id="interp95" emma:lang="en-US" emma:confidence="0.5">
                  <emma:literal>phase</emma:literal>
                </emma:interpretation>
                <emma:interpretation id="interp96" emma:lang="en-US" emma:confidence="0">
                  <emma:literal>Phase</emma:literal>
                </emma:interpretation>
                <emma:interpretation id="interp97" emma:lang="en-US" emma:confidence="0">
                  <emma:literal>Phases</emma:literal>
                </emma:interpretation>
                <emma:interpretation id="interp98" emma:lang="en-US" emma:confidence="0">
                  <emma:literal>Phrase</emma:literal>
                </emma:interpretation>
                <emma:interpretation id="interp99" emma:lang="en-US" emma:confidence="0">
                  <emma:literal>Phaser</emma:literal>
                </emma:interpretation>
              </emma:one-of>
            </emma:emma>
          </inkml:annotationXML>
          <inkml:trace contextRef="#ctx0" brushRef="#br1" timeOffset="541856.7132">6735 11100 42,'7'-8'209,"-1"0"15,-6 4-41,6 4-48,-6-3-35,7 3-24,-7 3-20,0 1-7,0 4 15,0 4 25,0 4 14,-7 0 2,1 6 4,0-3 6,-1 5-15,1 5-26,-6-1-18,4 5-12,-4 0-10,-1 3-13,0-4-9,1 4-5,6-4-3,-7 1-2,0-1-2,7-3 1,-7 0-1,7-2-1,0-3 1,0-3 3,6-5-3,-7 0 1,7-3 0,-6-1 4,6-4-2,0-1 2,0-1 1,0-3 0,0-3-1,0-3-2,0-3-2,0-5-1,0 3-1,6-5 0,-6-2 0,7-6-1,-1 1-1,0-4 0,0 0-1,1-8-4,5-2-4,1 2-3,0-4-1,5-4-2,-5 3-1,6 1 2,1-6 4,-1 6 4,6 0 2,-6 0 2,0 2 4,0 2-1,0 4 0,-1 0-1,2 4 1,-1 0-2,0 3 3,0 4 0,-6 2-2,6-2 1,-1 6 1,-5-2 0,0 5-1,7 0 0,-8 4 2,1 0 1,-7 4-1,7 0-1,-7 0 1,0 4-1,1 4-1,-7 0-1,0 9 3,0-6-1,0 6-1,-7 3 2,1 0 0,0 0 0,-7 5 0,7-4 0,-7 2 1,1-3 0,-2 1-1,1-2 1,-6-2-1,7 0 1,-7-1-1,6-4 0,-6 0 0,7 0 0,-1-4 0,1 0 1,-1-4 1,-1 0-2,2 5-17,6-9-36,-1 0-42,1 0-41,6-4-39,0-1-47,6 1-49,-6-4-9,7 1 17,5-6 28</inkml:trace>
          <inkml:trace contextRef="#ctx0" brushRef="#br1" timeOffset="544294.433">7331 10886 99,'0'-9'124,"6"6"-29,-6 3-24,0-5-26,7 5-17,-7 0-7,0 5-1,0-2 4,0 6 2,0 3 6,0 0 6,-7 4 5,1 1 3,-1 7 3,1 0 3,0 4 4,0 1 2,-7 3 0,7 5-2,-7-1-4,0 1-5,1-1-9,-7 4-6,6-4-10,1 6-5,-1-6-5,-7 1-3,8-5-1,-1 4-2,7-8 0,-7 1-1,1-1-2,5-4-2,1-3 0,0-2-1,-1-6-1,7-1 1,-6 0 2,0-3 0,6-5 1,0-1 2,0-3 0,0 0-1,6-3-2,-6-6-1,6-3 0,1 1-2,5-7-3,-5 3-4,5-5-11,1-5-9,6 2-8,-7-6-2,8 4 1,-7-4 2,6 2 7,0 3 8,-7 3 7,7 1 4,-6 0 1,6 3 3,-7 2 2,1 2 2,-7 4 0,8 1 0,-2 0 1,-5 5-1,5-1 1,-6 4 0,1 4 0,-7-1 0,6 5 1,-6 9 2,6-4-1,-6 2 0,-6 6 0,6-1 2,0 4 1,0-3-2,-6 3 1,6 0-1,-7 0-1,7-3 0,-6-1 0,6 1-1,0-2 0,-6-3 1,6-4-2,0 1 0,0-1 0,0-4 1,0 0-1,0-3 1,0-2 0,0-3 0,0 0-1,6-3 0,0-2-1,-6-3-4,7 0-2,5 0-10,-5-9-11,5 5-11,1-8-8,-1 0-3,7-5-1,0 2 3,1-6 9,5 1 7,1-1 10,-1 1 2,-6 4 6,6 0 6,1 4 2,-1-2 2,-6 3 3,0 2 3,0 5 0,0 1 1,0 2 0,-7 1 2,1-1 1,1 6 1,-8 3 2,7 0 3,-7 3 3,-6 2 3,6 7 2,-6-3-1,0 6 1,0 2-2,0-1-1,-6 4-4,6-5 0,-6 6 0,-1-5-1,1 1-2,6-1-1,-6 0 0,-2-3-2,8-2-1,-6-3-3,0 1 2,6-2 2,0-2 0,0-2 1,0 2 0,0-5 4,0 0-3,0 0-1,0-5-1,0 2-3,6-5-2,0 0-1,-6-5 1,8 2-1,-2-2 0,0 1 0,1-3 0,-1 2-1,-6-3 0,6-1 0,0 4 1,-6 2-1,7-2-1,-7 5 1,-7 0 0,7 1 0,-6-2-2,0 5 1,0 4 1,-1 0-1,1 0 1,-8 4 0,2 5 0,-1-2 0,1 5 0,-7 5 0,6-1-1,-6 0-1,7 0 2,-1 6 0,0-3 1,-6 2 0,6 3 3,7-5-1,-7 2-1,7-1 0,-1 0-2,1 2 1,0-7 0,6 2 1,0-1 1,0-5 0,0 2 1,0-5-1,6 0-1,0 0 1,1-3-1,-1-2 1,0-3 0,7 0 0,-6-3 0,6-2-3,-1 0 1,1-3-1,0-3-1,-1-2 1,1 2 0,-1-1 0,1-5 0,6 1 0,-7-4 0,1 4 0,7-5 0,-7 1 0,-1 0 0,1 4 0,-7 0-1,7-1 1,-7 5 0,0 1 0,1-2-1,-1 4 1,-6 2 0,0 2 0,0 1 1,0 1-1,0 3 1,0 0-2,-6 0-1,-1 3 1,1 6 1,0-2-1,-1 2 0,1 4 2,0-2 2,-1 5 0,-5-3 1,6 3-1,-1-4 2,1 3-1,6 2-2,-6-5 0,6 4-1,-8-4-1,8 1 2,0 0 0,0-3 0,0 3-1,8-4 1,-8-1 1,6 0-1,0-5 3,1 5 0,-1-8-1,6 5 2,-5-5 0,5 0-2,1-5-2,0 5 0,-1-8-2,1 5 0,-1-5 2,7-5-1,-6 5 1,7-8 0,-8 4 2,7-5-1,0 1-3,-6-4 1,6-1 1,0-3-1,0 0-1,-7 4 1,8-4 3,-7 4 3,-7-2 0,7 3 2,-7 2 1,0 2 2,-6 2-2,6 1-2,-6 5-1,0-1-2,-6 3 0,6 1-4,-6 0 0,0 0-1,-1 4 0,1 4 0,0 0-2,-1 0 0,1 4 0,0 0 1,-2 0 0,2 0 2,6 1 0,-6 3-1,6-5 0,-6 6 2,6 0-1,0-6-1,6 6 1,-6-6 0,0 5 0,6 1-1,0-1 0,-6 0 0,8 0 1,-2 1 1,0-2 0,1 2 0,-1 3-1,0-4 1,1 4 0,-7-3 0,6-1 0,0-1 0,-6 2 0,0-1-1,0 0 1,0 0-1,-6 1 1,0-5 2,-1 3 3,1-2 1,0-1 1,-7-1 0,7 1-2,-8 2 0,2-7-4,-1 5-1,7-3 0,-1-2 1,1-3 1,0 4 0,-1-4 0,7 0-1,0 0 0,0-4-2,7 1 1,-1-6-1,0 5 0,7-4 0,0-5-1,-1 2-1,8-2-1,-1-3 1,0 0-1,6-1 2,0-2-3,0-1 2,-6-2 0,8 3-1,-2-2 2,0 2 0,-6 3 0,0-5 0,0 5 0,0 0 0,-7 4 0,8-1 1,-7 0 1,-7 3 4,7 1 1,-7 1 4,0-1 1,1 5 1,-7 1 1,6-2-3,-6 2-4,0 3-2,0 0-3,0 0-2,0 0-1,-6 0 0,6 3 1,0 2 0,-7-2 1,7 1-1,0 0 0,0 5 1,-6-5-1,6 0 0,0 1 0,6 2 1,-6-4 1,0 2-1,0-5 0,7 5 1,-1-2-1,0-3 2,0 0-2,1 0 0,5 0 0,-5-3 0,-1 3 0,7-5-2,-7 0 2,6-3-1,-5 6 0,0-7 0,6 1 0,-7-1 1,7-3-1,-7 5 0,0-6 0,0 5 0,1-4-1,-7 4 1,6-4 1,-6 3 0,0 2-1,0 2 0,0-2 2,0 3-1,-6 0 0,-1-1 1,1 1 0,0 4-2,0 0-1,-1 0 0,-5 4 1,-1 1 0,-1-1 2,2 3 1,-1 2 0,1-2 0,-1 6 0,-6 0 1,7-2 1,-1 5-2,0 0 5,1 0 2,-1 1 3,1-2 3,4 7 6,-4-2 5,-1-4 2,7 4 3,-7 0-1,7 1-3,-1-6-5,1 6-4,0-1-5,6-4-5,-6 1-2,6 0-1,0-2 0,0-2 5,6-1 2,0-1 5,0-2 5,1-1 2,5-1 0,1-7 0,6 5-4,-5-2-2,4-3-4,1 0-4,0-3-4,6-2-3,-6 5-4,0-7 1,0 3-1,1 0 0,-1-5-1,0 1-6,-7 5-21,1-5-35,0 0-39,-1-1-44,1 1-51,-7 1-89,0-1-29,1 3 9,-7-3 24</inkml:trace>
        </inkml:traceGroup>
      </inkml:traceGroup>
    </inkml:traceGroup>
    <inkml:traceGroup>
      <inkml:annotationXML>
        <emma:emma xmlns:emma="http://www.w3.org/2003/04/emma" version="1.0">
          <emma:interpretation id="{297CE510-5014-4900-97F7-6A9C4B880EF4}" emma:medium="tactile" emma:mode="ink">
            <msink:context xmlns:msink="http://schemas.microsoft.com/ink/2010/main" type="paragraph" rotatedBoundingBox="8417,13254 11754,12991 11830,13952 8493,1421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F8DC39D-0490-434F-A513-DBA851D4FFFA}" emma:medium="tactile" emma:mode="ink">
              <msink:context xmlns:msink="http://schemas.microsoft.com/ink/2010/main" type="line" rotatedBoundingBox="8417,13254 11754,12991 11830,13952 8493,14215"/>
            </emma:interpretation>
          </emma:emma>
        </inkml:annotationXML>
        <inkml:traceGroup>
          <inkml:annotationXML>
            <emma:emma xmlns:emma="http://www.w3.org/2003/04/emma" version="1.0">
              <emma:interpretation id="{C864E6F8-9445-45AE-8E90-12EA2BAE5CB1}" emma:medium="tactile" emma:mode="ink">
                <msink:context xmlns:msink="http://schemas.microsoft.com/ink/2010/main" type="inkWord" rotatedBoundingBox="8417,13254 11754,12991 11830,13952 8493,14215"/>
              </emma:interpretation>
              <emma:one-of disjunction-type="recognition" id="oneOf20">
                <emma:interpretation id="interp100" emma:lang="en-US" emma:confidence="0.5">
                  <emma:literal>Vat-420</emma:literal>
                </emma:interpretation>
                <emma:interpretation id="interp101" emma:lang="en-US" emma:confidence="0.5">
                  <emma:literal>Val L = 10</emma:literal>
                </emma:interpretation>
                <emma:interpretation id="interp102" emma:lang="en-US" emma:confidence="0.5">
                  <emma:literal>Val 2=20</emma:literal>
                </emma:interpretation>
                <emma:interpretation id="interp103" emma:lang="en-US" emma:confidence="0">
                  <emma:literal>Val 1 = 10</emma:literal>
                </emma:interpretation>
                <emma:interpretation id="interp104" emma:lang="en-US" emma:confidence="0">
                  <emma:literal>Vat L = 10</emma:literal>
                </emma:interpretation>
              </emma:one-of>
            </emma:emma>
          </inkml:annotationXML>
          <inkml:trace contextRef="#ctx0" brushRef="#br1" timeOffset="563374.1794">4617 12429 76,'6'-3'76,"-6"3"1,6-5 2,-6 5 4,7-4 4,-7 4 2,0-4 3,0 0 0,6 4 1,-6-5 1,0 5-3,6-4-3,-6 4-3,0-3-4,0-1-6,0 4-5,0 0-9,7-5-7,-7 5-8,0 0-9,0 0-7,0 0-7,0 0-5,0 0-7,0 0-2,0 0-2,0 0 4,0 5 4,0-5 7,6 7 10,-6-3 8,0 5 6,0-1 4,6 7 2,-6 2 0,0 4-4,0 3-6,0 5-5,0-1-5,0 4-6,0 0-6,-6 5-1,6 3-5,0-3-4,0 4-1,0-1-2,0-4 0,0 0-1,0-3-1,0-1 1,0 1 0,6-5 2,-6-3 1,8-5 4,-8 0 3,6-3 6,-6-5 16,6 0 18,-6-4 17,6 1 10,-6-1 6,7-5 1,-1-3-12,0 0-17,1-3-17,-1-5-10,-6-1-8,13-4-6,-7 1-6,0-5-1,7-2-2,-7-5-6,7-1-3,-7-3 0,7 0-2,-1-4-2,1-1 2,0-3-1,6-1 0,-6 0 0,6-4 1,-7 5 0,7 0 1,-6-4-1,6 3 0,0 4 1,-7 1 0,2 4 1,5 0-3,-7-1 0,1 10-9,0-3-33,-1 3-54,1 2-69,-7 5-69,7-1-62,-1 6-50,-5-1-19,5 4 3,2-1 5,-8 2 35,0 3 46,7 0 48</inkml:trace>
          <inkml:trace contextRef="#ctx0" brushRef="#br1" timeOffset="565100.6806">5144 12891 100,'0'-5'139,"0"-3"-14,6 6-13,-6-7-10,6 1-8,-6-1-1,0 5-1,7-4 1,-7 0 2,0 0 3,0 0 2,0 4-3,0-1-4,-7-2-10,7 4-12,-6-3-13,6 2-15,-13 4-11,6 0-9,1 0-6,-7 4-2,7 2-2,-7-3 0,1 1-1,-1 4-1,1-1-1,-1 6-2,7-1 1,-7 0-1,0 4 2,7 0 0,-6 1 2,4 3 2,2 1 2,0-1 7,6 4 4,-7 0 6,1 5 2,6-5 1,0 1-3,-6-2-6,6 2-7,6-1-5,-6 0-8,0-7 0,6 3-3,1-4-1,-1 1-1,0-5 1,2-5 1,-2 2 0,6-5 0,-5 0 1,5-4 1,1 0 0,-7-4-3,7 0 1,-1-5-2,1 2 0,0-1 0,-7-5-2,7-3 1,-1 0 0,2-5 0,-8-2 0,7 2-1,-7-7-2,0 3 2,7-3-2,-13 3-2,6 1 3,1 5 1,-1-6 1,0 9-1,-6-4 1,0 3 1,6 4-2,-6-2 1,0 3 0,0 5 0,0-2-1,7-4 0,-7 9 0,0-4-1,0 4-1,0-4 0,0 5 2,0-2 0,0 5-1,0-5 0,0 2 1,0 3-4,0 0 0,0 0-1,0 0 2,0 0 1,0 0 0,0 0 1,0 3 3,0 2 0,-7 3-1,7-3-3,0 2 1,0 1 2,-6 1-1,6-1 0,0 3 1,0-3 0,-6 5 1,6-2-2,0 7 1,-6-6-1,6-1 0,0 2 1,0 3-1,-7-3 0,7-3 0,0 7 1,0 0-1,0-5 1,0 4 1,-6-4-1,6 5-1,0-5 0,0 0 0,0 0 0,0 1-1,0-2 1,6 2 0,-6-5 0,0 0 0,0 0-2,0 0 2,7 0 0,-7 0-1,0-5 1,6 2 0,-6 0 2,0-2-1,6 1-1,-6 0 0,0-4 0,6 4 1,-6-4-1,7 0 1,-1-4 3,0 4-2,-6-4 1,7 0-3,-1 1 1,0-2-1,1-3-1,5 0 1,-6 0 0,1 0 0,-1 0 0,1 0 2,6 0-1,-7-5 0,1 2-1,-1 3 0,0-5 1,0 1-1,1-1 0,-1 0-1,0 3 1,1-3 2,-1 4-1,-6-2-1,6-1 0,-6-1 1,7 6 1,-7-6-2,6 5 0,0-4-2,-6 0 0,0-1 0,6 2 1,-6-1-2,7-1 1,-7 1 1,6-5 0,-6 7-1,6-7-2,1-4 2,-7 5-1,6-1 0,-6 1 1,6-4 0,1 4 1,-7-4 0,7-1-3,-1 2 1,-6-2 2,6 0-1,1 6 0,-1-6 1,0 1 1,1 4 1,-7-4-2,6-1 0,0 0 0,1 6-2,-1-2 0,-6 1 1,6 0 0,-6 4 2,6 0 0,-6 4 0,7 0 0,-7-1 1,0 5-1,0-3 0,0 2 1,0 2-1,0-1 1,0 4-2,0-4 0,0 4 0,0-5-1,0 5 1,0 0 0,0-4 0,0 4-1,0 0 1,0 4 0,0-4 0,-7 5 1,7-1 0,-6 3 0,6-2 0,-6 6-1,0-2 1,-1 4 0,1-3 0,6 7 3,-6-4 1,-1 6-1,1-2 0,6 3 0,-6 1 1,-1-2-2,1 6 1,0-5 1,-1 9-1,7-4 2,-7-3 0,1 7 0,0-5 0,6 6 1,-7-7 0,7 5-2,-6-3 0,6 3 1,0-3-1,0-1-1,0 5-1,0-5 1,0-3 0,0 2-1,0-2 1,0-1-1,6-3 0,-6-1 1,7 0-1,-1-4 1,-6-4 1,13 4-2,-6-4 2,-1-4-2,7 0 1,-7 0 0,7-4 1,-1 0-1,1 0-1,-1-4 2,-5 0-6,5-3-31,1-1-53,-7-5-61,7 1-68,-7-1-70,7-3-77,-7-4-14,1 3 28,0 2 52</inkml:trace>
          <inkml:trace contextRef="#ctx0" brushRef="#br1" timeOffset="566915.322">5923 12579 94,'0'0'119,"0"0"-18,0 0-16,0 0-8,0 0-6,0 0-6,0 0-5,0 0 0,0 0-3,7 0-4,-7 0-5,0 0-3,0 0-7,6 0-4,-6 0-7,7 0-6,-1 0-5,-6 0-5,6-4-3,1-1-3,-1 5-1,0-2-4,1-4 0,-1 3 0,-6-1 1,6 0-1,0-4 0,1 3 0,-1-3 0,0 0 0,1 0 0,-7 0 0,6 0 0,0 0 0,-6-1 2,7 2-1,-7-1-1,0 0 2,6-1 5,-6 1 8,0 3 8,0 3 12,6-3 8,-6 2 7,0-2-2,0 5-5,0-4-7,0 4-9,0 0-7,-6 0-4,6 4 1,0-4 3,0 8 6,0-1 5,-6 2 9,6 4 6,0 3 7,-7 0 5,7 0 4,-6 5 1,0-2-3,6 3-6,-7 1-4,7 1-6,-6 1-4,0-1-1,-1 0 2,7 5 2,-6-4-2,0-1 1,6-1-3,-6 2-7,-1-1-5,7-3-5,-6-2-4,6-2-7,-6-2-3,6 3-3,-7-6 0,7-1-2,0-2 0,-6 3-1,6-8 2,0 0 3,0 0 2,-6 0-1,6 1 3,0-2 1,-7-3-1,7 0-2,-6 0-3,6 0 1,-7-3-2,7 3-1,-6 0-2,-1-5 0,7 5-1,-6 0 0,0-4-2,6 4 1,-7 0 1,1 0-2,6 0 1,-6 0 0,-1 0 0,1 0 0,0 4-1,6-4 1,-6 0 0,6 0 1,-7 5-1,7-5 0,0 0 1,0 0-1,-6 3 0,6-3 2,0 0 0,0 5 5,0-5 13,0 0 13,0 0 14,6 2 8,-6 4 9,7-6 1,-1 0-7,0 0-10,0 3-10,7-3-9,-7 0-8,7-3-6,0 3-2,0 0-2,0-6 0,-1 4 2,1 2 1,0-5 4,-1 2-1,7-2-1,-6 1-2,6 4-2,-7-4-5,1 4-5,-1-4 1,8 4-1,-13-4-3,5 4 1,1 0 1,-7 0-3,0-3-17,1 3-31,-1 0-52,0 0-67,-6 0-78,0 0-76,7 0-60,-7 0-53,0 0-10,0 0 35,0-5 60,-7 1 70</inkml:trace>
          <inkml:trace contextRef="#ctx0" brushRef="#br1" timeOffset="567653.3979">6583 12676 99,'0'0'140,"-6"0"-22,6 0-20,0 0-15,0 0-12,0 0-14,-6 0-11,6 0-8,0 0-4,0 0-6,0 0-4,-7 0-3,7 0 1,-6 0 2,6 0 3,-7 0 5,7 0 2,-7 0 6,7 0 1,-6 0-1,6 0-3,-6 0-3,6 0-2,-6 0-6,6 0-5,0 0-5,-7 0-2,7 0-4,0 0-3,0 0-2,-6 0-1,6 4-1,0-4 0,6 0 2,-6 0 1,0 3 1,7-3 1,-1 0 2,0 5-1,0-5 0,1 0-2,6 0-1,-6 0-1,5 0 1,1 0-1,-1 0 0,1 0 1,0 0-1,-1 0 0,1-5-1,6 5 1,-7 0 0,1-3 2,1 3 3,-2-4 3,1 4-2,-1-4 1,-5 4-2,5 0-4,-5-4-3,-1 4-3,-6 0 0,6 0-2,0 0-5,-6 0-16,7 0-26,-7 0-36,0 0-40,0 0-44,0 0-50,0 4-31,-7-4 1,1 0 21</inkml:trace>
          <inkml:trace contextRef="#ctx0" brushRef="#br1" timeOffset="568115.163">6564 12850 1,'0'4'101,"-6"1"-8,6 3-2,-7-8-4,7 9-2,0-9-3,0 2 2,-7 3 0,7-5-2,0 3-4,0-3-3,0 5-2,0-1-2,7-4-2,-7 4 0,0-4 3,7 4 1,-7-4 5,6 5 1,1-5 3,-1 0-2,0 0-4,1 2-2,-1-2-7,0 0-6,7 0-4,-7 0-5,7-2-4,-7 2-4,7 0-2,-7 0-2,6-5-2,1 5-1,-7-4 1,7 4-1,1-4-4,-8 4-3,6-4-4,-5 4-5,-1-5-4,0 5-6,1 0-4,-1 0-4,0-3-2,1 3 1,-7 0-3,6 0 1,0 0-1,-6 0 1,6 0-1,-6 0-9,0 3-44,0-3-64,7 0-54,-7 0-51,0 0-54,0 0-66,0 0-23,6 0 27,-6-3 36,6 3 40</inkml:trace>
          <inkml:trace contextRef="#ctx0" brushRef="#br1" timeOffset="569304.8245">7249 12530 56,'0'4'78,"0"0"2,0-4-1,0 5-6,0-2-5,-6 2-5,6-1-8,0 0-6,0-1-7,0 3-6,0-4-8,0 7-1,0-5-4,0-4-2,0 4 0,6 0 3,-6-4 2,0 4 0,0-4 2,6 0-1,-6 0-2,6 0-4,1 0-6,-7-4-4,6 4-5,-6-4-1,6 0-5,1 0-1,-1-5 1,-6 1 0,6 1 0,1-2-2,-7 1 2,6-3-1,0-2 0,-6 1 1,6 0 0,1-4 0,-7 4-1,6-5 2,1 6 0,-7-2 4,7 1 4,-7 0 9,6 3 10,-6 2 10,0-2 11,6 1 5,-6 4-1,0 0-4,0 0-5,0 0-11,0 4-8,0-5-10,0 5-5,0 0-3,0 5-3,0-1 1,0 0 2,-6 0 6,6 4 7,0 1 12,-6 2 13,6 1 14,-7 1 13,7 3 8,-7 0 3,7 1-4,-6-2-8,-1 6-10,7-5-14,-6 4-8,0 1-5,6-1-7,0 0-3,-6 0 1,-1 5-2,7-4-3,-6-2-1,6 2-1,-6-1 2,6 3-4,-7-1 2,7-3-1,-6 1 2,6 2-1,-6-7 0,6 2 2,-7 0-1,7-7-3,0 7-1,-6-10-2,6 6-3,0-5-3,0 1-2,0-1-1,0 0-2,-6-4-1,6 0 1,0 1 1,0-2-2,0 1 4,0-4-1,-6 0 0,6 0-3,0 0 0,0 0 0,-7 0-2,7 0 1,-6 0-1,6-4 2,-6 4-2,6-3 1,-7-2 0,1 5 0,6 0 0,-6-4 0,-1 4 0,1 0 0,6 0 0,-6 0-1,-1 0 1,7 0 0,-7 0 1,1 0-1,6 0 0,-6 4 1,6-4-1,-7 0 0,7 5-1,-6-5 1,6 3-1,0-3-1,6 0 1,-6 4 1,7-4 0,-1 0 1,0 0-1,1 0 1,0 0 1,5-4-1,1 4-1,0-3-1,6-2 2,-7 1-1,7 0 0,-6-1-1,6 2 0,-7-1 1,7 0-1,-5-1 0,-2 1 1,1 4-2,-1-3-14,-5 3-43,-1-5-57,0 1-63,1 4-59,-1 0-52,0-4-41,1 4-22,-1-5 13,-6 3 38,6-3 46</inkml:trace>
          <inkml:trace contextRef="#ctx0" brushRef="#br1" timeOffset="569982.3836">7800 12445 104,'0'-4'127,"0"-1"-15,0 3-17,0 2-15,0-5-13,0 5-12,0-3-10,0 3-7,0 0-5,-6 0 0,6 0-1,-7 0 2,7 0 5,-6 3 0,0 2 1,0-3 2,-1 7-2,1-1-1,0 5 1,-1-5-1,1 8-1,0-4-3,-7 3-2,7 2-3,0-5-2,-1 10-3,1-7-2,0 2-5,-1 2-3,1-2-3,0-2-3,-1 6-3,7-5-1,-6 4-1,6-3-2,-7 2 0,7 3 0,0-6-1,0 0-1,0 0 1,0 0 0,0 0-1,7-3 0,-1-5 2,-6 3 2,7-3 3,-1 1 3,0-5 9,7 0 8,-7-4 4,1 0 9,5 0 3,1 0 4,-7-4-2,7 0 2,-1 0 3,1-4 3,-1 1 1,1-2 5,7 1-1,-7-5 0,-1 2-2,1-2-3,-1-4-4,1 7-7,0-8-5,-1-2-6,1 5-6,-1-2-6,-5-4-5,5 5-5,-5 0-2,-1-5-2,1 6 1,0-2-2,-1 0-1,-6 2 0,0-2 1,0 2 0,-6 3-2,6-1-2,-7-3 1,0 4-3,1 0-2,-7 3-3,7 2-26,-7-5-43,0 8-62,1-1-72,-1 1-72,1 0-64,-1 4-39,-6 0 13,0-4 44,7 4 62</inkml:trace>
        </inkml:traceGroup>
      </inkml:traceGroup>
    </inkml:traceGroup>
    <inkml:traceGroup>
      <inkml:annotationXML>
        <emma:emma xmlns:emma="http://www.w3.org/2003/04/emma" version="1.0">
          <emma:interpretation id="{C89AACCF-FA5B-43B7-B5D9-C2A3B7637E26}" emma:medium="tactile" emma:mode="ink">
            <msink:context xmlns:msink="http://schemas.microsoft.com/ink/2010/main" type="paragraph" rotatedBoundingBox="8479,14977 11723,14674 11821,15719 8577,1602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6F0A951-9978-413E-A936-0B87C3195F56}" emma:medium="tactile" emma:mode="ink">
              <msink:context xmlns:msink="http://schemas.microsoft.com/ink/2010/main" type="line" rotatedBoundingBox="8479,14977 11723,14674 11821,15719 8577,16023"/>
            </emma:interpretation>
          </emma:emma>
        </inkml:annotationXML>
        <inkml:traceGroup>
          <inkml:annotationXML>
            <emma:emma xmlns:emma="http://www.w3.org/2003/04/emma" version="1.0">
              <emma:interpretation id="{AF8E937C-E800-49F5-A168-881F26D21CEC}" emma:medium="tactile" emma:mode="ink">
                <msink:context xmlns:msink="http://schemas.microsoft.com/ink/2010/main" type="inkWord" rotatedBoundingBox="8479,14977 9559,14876 9641,15750 8561,15851"/>
              </emma:interpretation>
              <emma:one-of disjunction-type="recognition" id="oneOf21">
                <emma:interpretation id="interp105" emma:lang="en-US" emma:confidence="0.5">
                  <emma:literal>Val</emma:literal>
                </emma:interpretation>
                <emma:interpretation id="interp106" emma:lang="en-US" emma:confidence="0">
                  <emma:literal>Vat</emma:literal>
                </emma:interpretation>
                <emma:interpretation id="interp107" emma:lang="en-US" emma:confidence="0">
                  <emma:literal>val</emma:literal>
                </emma:interpretation>
                <emma:interpretation id="interp108" emma:lang="en-US" emma:confidence="0">
                  <emma:literal>Vail</emma:literal>
                </emma:interpretation>
                <emma:interpretation id="interp109" emma:lang="en-US" emma:confidence="0">
                  <emma:literal>Van</emma:literal>
                </emma:interpretation>
              </emma:one-of>
            </emma:emma>
          </inkml:annotationXML>
          <inkml:trace contextRef="#ctx0" brushRef="#br1" timeOffset="572758.9884">4681 14163 70,'0'-4'105,"0"4"-13,0-5-10,6 5-10,-6-2-7,0 2-5,6-5-2,-6 5 3,7-4 2,-7 4 1,0-4 1,0 4 1,6 0-3,-6 0-4,6 0-2,-6 0-2,0 0-1,7 0 0,-7 0 4,0 4 5,6 0 5,-6 1 2,0 2-2,6 1-2,-6-4-8,7 4-10,-7-1-9,6 6-8,-6-4-3,0 3-2,6 0 0,-6 4 6,6 0 5,-6 0 7,7 5 2,-7-2 2,0 2-2,6 4-5,-6-1-9,0 4-5,6-3-5,-6 3-3,0-5-6,7 2-2,-7 4-2,6-5-2,-6 0-3,0 0-3,6-3 0,1 3-1,-7-4 0,6 5-1,-6-9 1,0 4-1,0-4 2,6 1-1,-6-5-1,6-1 1,-6-1 0,7-3 1,-7 1 2,7-1 0,-7-1 2,6-2-1,1-1 0,-1 2-3,-6-5 2,6 0 0,1 0 0,-1-5 1,0 2-2,0-1 3,1-2-3,-1-1 1,0-1-2,1 1 1,-1-6-1,0 1-1,1 0 1,-1-1-1,0-3 1,0 0 0,1-4 3,5 4 4,-5-9 4,-1 5 2,0-9 1,2 5 2,-2-4-2,0-1 0,7-3-4,-7 0-3,0 0-1,7 0-2,-7-5 0,7 4-5,-1 1 1,-5 0 0,5 3-1,1 1 0,-7 0-2,1 3-2,5 5-13,-5 0-33,6 4-50,-7-2-51,1 7-52,-1 0-47,0 1-36,7 7-15,-7-2-14,1 2 13,-1 3 32,0 0 39</inkml:trace>
          <inkml:trace contextRef="#ctx0" brushRef="#br1" timeOffset="574510.0348">5302 14626 61,'0'-6'101,"0"3"-5,0-1-8,0 4-3,0-4-2,0-1-3,7 1-6,-7 4-2,0-4-4,0 0-6,0 4-8,0-4-3,0 1-4,0-2-6,0 5-2,0-3 0,-7-2-1,7 5-2,0-4-3,0 0-2,-7 4-3,7-4-4,-6 4-3,6-5-1,-7 5-4,1-3-1,6 3-4,-6 0 0,0 0-2,-1 0-1,7 0-1,-6 0-1,0 3 0,-1 2-1,1-5 1,-7 4 2,7 4 2,0-3 2,0 3 2,-1-1 0,1 1 0,0 1 2,-1 2-4,1-3-2,0 5-1,-1 4-3,7-6 0,-6 5-5,6 1 1,0 0 0,-6-2 0,6 2 1,0-6-1,0 6 0,0-2-1,0 3-1,6-6 0,-6-2 0,0 8 0,6-10 1,-6 4 0,7-4 1,-1-1 0,-6-1-1,6-3 2,1-3-1,-1 0-1,0 0 1,1 0-1,5-3 1,-6-3 0,1 4 0,-1-7 1,7 1-1,-7-4-1,0 0 1,7-1-2,-7-3-1,0 0-1,1 0 2,6-5-1,-6 2-1,-1-3-1,0 7 3,7-6 1,-7 5-1,-6 0 0,6-1 2,1 7 0,-1-3-1,-6 0-1,0 1 1,6 4-1,-6 0-1,0-4 0,7 7-1,-7-2 0,0 4 1,0-3 0,0 2 1,0 1 0,0 3-1,0-4-1,0 4 0,0 0 1,0 0 1,0 0 0,0 4 1,0-1-1,0 1 0,0 5 0,-7-5 2,7 8-1,0-4 0,-6 5 0,6-2 2,0 2-2,-6 4 1,6-7-1,0 7-1,-7-5 0,7 4 0,0-3 1,-6 3-2,6 0 1,0-4 0,0 3 0,0-2 0,0 4 0,0-6 0,0 2-1,0-1-1,0 0 2,6 1-2,-6-5 1,7 0 0,-1 0 1,-6 0 2,6-4 0,1 1 2,-1-3 1,0 4-2,7-6 0,-7 0-2,0 0-1,7 0 0,-7 0 1,7-6-1,-7 4 0,8-3 1,-2 1-1,-5-4-1,5 0 0,1 0 0,-7 0 2,7-2 0,-7 0 1,7 1 0,-1-4 0,-5 2-1,5-5-1,-5 3 0,5-3-2,-5 0 1,-1 0 1,0 0 0,8-1 0,-8-2 0,0-2 0,1 0 0,5-3-1,-5 0 0,-1 0-1,0-1 2,0-4 2,1 6-1,-1-5 0,0 3 0,-6-3-1,7 4-2,-1-1-1,0-3 0,-6 3 2,7 1 0,-7 0-1,6 0 2,-6 0 1,6-1 0,-6 5-3,6 0 2,-6-1 1,0 1-1,0 5-1,7 2 1,-7 1 1,0-1-2,0 1 1,0 4 0,0 0 0,0 4 0,0 0-1,0-5-1,0 9 0,0-3-2,0-1 2,0 4 2,0 0-2,0 0 1,0 0-1,0 4 2,-7-1 1,7 6-1,0-1 1,-6 5 2,6-2 0,-6 6-1,0-2-1,6 2 0,-7 8 3,1-6 2,0 6 2,-1-1 5,1 4 5,0 0 8,-1 1 8,1 3 7,0-2 5,0 2 5,6 0 1,-7-3 0,1-2-7,0 6-9,-1-5-5,7-4-7,-6 5-9,6-4-5,0-2-1,-6 3-4,6-7-2,0 5-1,0-8 2,6 5-3,-6-6 1,6-2 1,-6-1-1,7 1-1,5-6 0,-5 2 4,-1-1-2,6-4 1,-5 0-1,5-4-1,1 0-2,-7 0-21,7 0-40,-1-4-52,-5 0-58,5-4-59,2-1-81,-1 2-40,-1-6 7,-6-3 35,7 0 46</inkml:trace>
        </inkml:traceGroup>
        <inkml:traceGroup>
          <inkml:annotationXML>
            <emma:emma xmlns:emma="http://www.w3.org/2003/04/emma" version="1.0">
              <emma:interpretation id="{BC376221-15B8-4FE9-A235-A96297A15BBB}" emma:medium="tactile" emma:mode="ink">
                <msink:context xmlns:msink="http://schemas.microsoft.com/ink/2010/main" type="inkWord" rotatedBoundingBox="9753,14967 11733,14782 11821,15719 9841,15904"/>
              </emma:interpretation>
              <emma:one-of disjunction-type="recognition" id="oneOf22">
                <emma:interpretation id="interp110" emma:lang="en-US" emma:confidence="0.5">
                  <emma:literal>2=5</emma:literal>
                </emma:interpretation>
                <emma:interpretation id="interp111" emma:lang="en-US" emma:confidence="0.5">
                  <emma:literal>L = 5</emma:literal>
                </emma:interpretation>
                <emma:interpretation id="interp112" emma:lang="en-US" emma:confidence="0.5">
                  <emma:literal>L =5</emma:literal>
                </emma:interpretation>
                <emma:interpretation id="interp113" emma:lang="en-US" emma:confidence="0">
                  <emma:literal>L 5</emma:literal>
                </emma:interpretation>
                <emma:interpretation id="interp114" emma:lang="en-US" emma:confidence="0">
                  <emma:literal>2 = 5</emma:literal>
                </emma:interpretation>
              </emma:one-of>
            </emma:emma>
          </inkml:annotationXML>
          <inkml:trace contextRef="#ctx0" brushRef="#br1" timeOffset="580828.3593">7629 14139 43,'0'0'76,"-6"0"-10,6 0-6,0 4-6,0-4-2,0 4 1,6 1-4,-6-5-2,0 2 1,0-2-1,0 5-1,0-5 1,0 4 0,6-4-1,-6 4-3,0-4-4,0 4-1,0-4-6,0 5-4,7-5-3,-7 3-5,0-3-4,0 0-3,0 0-4,0 5-3,0-5-1,0 0-3,0 0 1,0 0 1,0 0-4,0 0 2,0 0-1,0 0-2,0-5-6,6 2-10,-6 3-12,0-9-12,0 9-11,7-8-7,-7 3-4,0 3 2,0-3 8,0 1 8,0 0 8,0 0 9,0 0 7,0 0 7,0-1 5,0 5 3,0-4 2,0 0 2,0 1 2,0 3 3,0-5 3,-7 5 4,7-3 5,0 3 5,0 0 4,0-5 4,0 5 4,0 0 0,0 0 1,0-5 1,0 5-4,0 0-3,0 0-2,0 0-4,0 0-5,0-3-4,0 3-2,0 0-2,-6-4-2,6 4-4,0 0-1,0 0-1,0 0 1,0-4 1,0 4-1,-7 0 0,7 0 2,0 0 0,0 0-3,0 0 0,0 0 0,0 0-2,0 0 1,0-4 1,0 4 0,0 0-2,0 0 0,0 0 2,0 0-1,0 0 0,0 0 1,0 4 1,0-4 1,0 0 3,0 4 0,0 0 5,0-1 5,0 2 7,-6 0 4,6 3 6,0-1 2,0 2 1,0 3-1,0 1-1,-6-2 0,6 5-4,0 0-2,-7 1-1,7-2-1,-6 6-1,6 0-3,-6-2-2,6 2-4,0-1-2,-7 1-3,7-2-2,-6 2-2,6 0 0,-6-6-1,6 2 0,0-6-3,0 2 1,0-1-1,-6-4-1,6-1 3,0 2-1,0-5 0,0 0 2,0 1 3,6-2-1,-6-3-2,0 0 0,6-3-2,0 3 0,-6-9-4,7 5 1,-1 0 1,0-4-1,7 0 0,-7 0 0,1 0-1,-1 3-1,7-3-1,-6 1 0,5 3-1,-5-1-1,5-3 2,1 4 1,-7 0 0,7 0 1,-7 4 1,7-4 1,-7 4-1,7 0 0,-7 0 0,6 0-1,-5 4-1,5-4-1,-4 4 2,4 0 1,-5 0 2,-1 1-1,6-2-1,-5 6 2,-1-2 0,7 1-1,-7 1 2,-6-1 1,6 4 2,1-4 0,-7 4 1,0 0 1,0 0 3,0 1 0,0-1 9,-7 5 14,7-2 16,-6-3 19,0 4 23,-7 0 23,7 1 20,-7-1 12,1 0 9,-1 5 2,7-6-1,-14-2-6,7 4-13,1-2-17,-1-2-17,0-1-12,1 4-13,-1-8-12,1 4-2,-1-5-4,0 3-4,1-7-8,-1 2-10,0-1-5,0 0-12,0-4-7,7-4-6,-7 4-3,1-4 0,-1-1-3,7 2-9,0-7-25,-7 7-53,7-4-93,-1 2-106,1-2-100,0 2-81,0 0-73,-1-3-9,1 5 59,6-5 87,-7 4 90</inkml:trace>
          <inkml:trace contextRef="#ctx0" brushRef="#br1" timeOffset="579639.1159">7629 14018 49,'0'0'70,"-6"-5"-8,6 5-12,0 0-5,-7 0-5,7 0-1,0 0 0,-6 5 1,6-5 4,-6 0-2,6 0 0,0 0-1,-7 0-1,1 0-3,6 3-3,-6-3 1,6 0-2,-6 0-2,6 4-2,-7-4-3,7 0-5,0 0-6,-6 4-2,6-4-6,0 0-1,0 0-3,-6 4 1,6-4-1,0 0-1,0 0 0,0 4-1,-7-4-1,7 0-1,0 0 1,0 0 0,0 5 1,0-5 6,7 0 7,-7 0 8,6 0 3,0 4 2,1-4-1,5 0-2,1 0-8,-1 0-6,1 0-4,6 0-1,1 0-1,-1 0-2,0 0-1,-1 0-1,8 0 1,-7 0-1,-1-4 0,1 4 4,1-5 2,-1 5 4,-6-4 3,6 4 3,-7-4 2,1 4-2,-7-4-2,0 4-3,1 0-4,-1-4-3,0 4-4,-6 0-8,7 0-21,-7 0-29,0 4-33,0-4-39,-7 4-47,7-4-41,-6 4-6,0 0 14</inkml:trace>
          <inkml:trace contextRef="#ctx0" brushRef="#br1" timeOffset="577984.6752">6703 14564 8,'0'0'97,"-6"4"-15,6-4-10,0 4-2,-7-4 0,7 5 2,0-2 5,0-3 5,0 5 2,-6-2 4,6 1-1,0 0 0,-6-4 1,6 4-2,0 0-1,-7 1-6,7-1-7,0-4-7,0 0-11,0 4-11,-6-1-10,6-3-9,0 0-7,0 6-4,0-6-3,0 0 2,0 0 0,0 2 3,0-2 6,0 0 8,6 0 8,-6 0 3,0 0 4,7 0-2,-1 0-5,0 0-7,1 0-8,-1 0-7,8 0-7,-2-2-1,1 2-3,-1-6-1,1 6-1,0-3 2,5-1 3,-5 0 10,6-1 18,-6 5 18,-1-4 15,1 0 12,0 4 5,0-4-5,0 4-13,-1-4-14,-6 4-15,7-3-11,-7 3-8,1-5-7,-1 5-5,0 0-3,1 0-4,-1-3 0,-6 3 0,6 0 0,-6 0 0,6 0 0,-6 0-3,0 3-4,0-3-16,7 0-31,-7 0-44,0 5-50,0-5-54,0 3-52,-7-3-48,7 0-46,0 0-12,0 0 24,0 0 38</inkml:trace>
          <inkml:trace contextRef="#ctx0" brushRef="#br1" timeOffset="577419.1916">6767 14301 42,'0'0'89,"0"0"-4,-6 0-6,6 0-3,-7 0-4,7 0-1,-6 0-2,6-5 0,-6 5 0,-1 0-1,1 0-2,0 0 1,0 0 2,-2 5-1,2-5 1,0 0 1,-1 0 1,1 4-1,0-4-1,-1 4-4,7-4-3,-6 4-4,0-4-6,6 0-8,-6 5-6,6-5-5,-7 2-7,7-2-2,-6 0-4,6 0-3,0 5-5,-6-5-3,6 0-3,0 0-2,0 4 1,6-4 2,0 0 5,-6 0 3,7 0 0,5 0-1,1 0-1,-1 0-6,1 0-1,7 0-4,-8-4-1,7 4 0,0-5 0,0 5 0,-6-2 0,6 2 1,-7-5-1,7 5 0,-6-4 1,0 0 1,0 4 0,0-4 1,-1 4 3,-6-5 0,1 5-3,-1-3-1,7 3-2,-13 0-1,6 0-1,0 0 0,-6 0-3,7 0-15,-7 0-30,0 3-41,0-3-46,0 5-48,0-5-48,0 4-46,-7 0-21,7 0 12,-6-4 32</inkml:trace>
          <inkml:trace contextRef="#ctx0" brushRef="#br1" timeOffset="576642.4788">6069 14224 82,'0'3'89,"6"-3"-4,-6 5-5,0-5-5,0 3-3,6 2 0,-6-1-1,0 0-3,0 0-5,0 0-5,0 0-7,0 0-7,0-4-8,0 5-3,0-1-4,0 0-1,0-4 2,0 0 2,0 3 4,0-3 6,0 0 6,0 0 2,0 0 4,0 0 0,0 0-6,0 0-8,0 0-7,0-3-11,0 3-9,0-4-8,0 0-2,0-1-2,0-3-1,0 4 0,0-4-1,0-1 0,8 1-1,-8 1 0,6-5 0,0-1 1,-6 4 1,7-1 1,-1-3 0,0 2-1,1 2 0,-1-3 0,0 3-2,0 1 0,1 0 0,-1 0 1,0 0-1,1 0 2,-1 0 0,0 5 0,1-2-1,-1 0 1,0 2 1,0-2-1,1 2-1,-7 3 0,6-4 1,0 4 0,1 0-1,-1 0 1,-6 4 0,7-4 0,-7 3 0,7 2 0,-1-2 0,-6 7 0,6-7 0,-6 5 1,6 0-1,-6 0 0,0 5 0,0-6 1,0 6 2,0-1 4,0-1 3,0 2 8,0-1 9,-6 1 6,6-2 6,0 6 5,-6-5 2,0 4-3,6-4-2,-7 1-5,0 2-2,1-2 0,6 4-3,-7-6 4,1 5 4,0 0 1,-1 0 5,1 1 1,-6 0-1,5-2-2,1 2-6,-7-2-6,7 2-7,0-1-5,-1-4-6,-5 4-6,6 0 0,-1-3-1,1 3-1,0-3-1,-1 2 0,1-3 1,0 1 0,-2-2 2,2 2-1,0-1 1,0 0-1,-1 1 0,1-6-1,0 6-2,-1-5-1,1 0 0,6-1-1,-6 2 2,6-5-2,-7 0 1,7 1 0,0-2-1,0 2 1,0-3-2,-6-2 2,6 6 0,0-6 0,0 0 2,0 0-1,0 3 0,0-3 4,0 0 5,0 0 0,0-3-1,6 3 2,-6-6 0,0 4-6,7-3 0,-1 2-5,-6-2 3,6-3-5,7-1 1,-7 2-1,1 3-1,-1-4-1,6 0 0,-4-1 1,-2 5 0,0-4 0,1 4 1,-1-3 1,0 3-2,1-1 1,-1 1-1,0 0 0,0 0-2,1 4 0,-7-5 0,6 5 0,0-3 3,-6 3 0,7 0 1,-7 0 2,6 0-1,-6 3-1,6-3-1,-6 5-3,7-5-1,-7 4 3,6 0-1,-6-4 1,6 4 1,-6 1 1,6-1 0,-6-1-1,7 1 2,-7 0-1,6-4 0,-6 5-1,6-2 0,-6-3 0,7 0 2,-1 4 1,1-4 2,-7 0 1,7-4 5,-1 4 9,0 0 8,0-3 10,1 3 6,-7-5 8,6 1 1,0 0-7,1 4-7,-7-3-9,6-1-8,0-1-10,-6 1-5,0 0-3,7 0-8,-7-1-23,0 2-50,0-2-67,0-3-75,0 5-71,0-1-66,0-5-57,0 1-12,6 0 35,-6 0 57,0-4 61</inkml:trace>
        </inkml:traceGroup>
      </inkml:traceGroup>
    </inkml:traceGroup>
    <inkml:traceGroup>
      <inkml:annotationXML>
        <emma:emma xmlns:emma="http://www.w3.org/2003/04/emma" version="1.0">
          <emma:interpretation id="{DBC39289-A580-4AD9-A5B8-CB2F14DA10E6}" emma:medium="tactile" emma:mode="ink">
            <msink:context xmlns:msink="http://schemas.microsoft.com/ink/2010/main" type="paragraph" rotatedBoundingBox="8511,15969 12561,15616 12648,16623 8599,169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B8317EA-6289-4DD4-8BB6-317C3915EF64}" emma:medium="tactile" emma:mode="ink">
              <msink:context xmlns:msink="http://schemas.microsoft.com/ink/2010/main" type="line" rotatedBoundingBox="8511,15969 12561,15616 12648,16623 8599,16976"/>
            </emma:interpretation>
          </emma:emma>
        </inkml:annotationXML>
        <inkml:traceGroup>
          <inkml:annotationXML>
            <emma:emma xmlns:emma="http://www.w3.org/2003/04/emma" version="1.0">
              <emma:interpretation id="{3F84511C-8156-480D-98AF-BC5A78C2C165}" emma:medium="tactile" emma:mode="ink">
                <msink:context xmlns:msink="http://schemas.microsoft.com/ink/2010/main" type="inkWord" rotatedBoundingBox="8511,15969 10281,15814 10369,16822 8599,16976"/>
              </emma:interpretation>
              <emma:one-of disjunction-type="recognition" id="oneOf23">
                <emma:interpretation id="interp115" emma:lang="en-US" emma:confidence="0.5">
                  <emma:literal>add</emma:literal>
                </emma:interpretation>
                <emma:interpretation id="interp116" emma:lang="en-US" emma:confidence="0">
                  <emma:literal>ad</emma:literal>
                </emma:interpretation>
                <emma:interpretation id="interp117" emma:lang="en-US" emma:confidence="0">
                  <emma:literal>adds</emma:literal>
                </emma:interpretation>
                <emma:interpretation id="interp118" emma:lang="en-US" emma:confidence="0">
                  <emma:literal>and</emma:literal>
                </emma:interpretation>
                <emma:interpretation id="interp119" emma:lang="en-US" emma:confidence="0">
                  <emma:literal>odd</emma:literal>
                </emma:interpretation>
              </emma:one-of>
            </emma:emma>
          </inkml:annotationXML>
          <inkml:trace contextRef="#ctx0" brushRef="#br1" timeOffset="849526.3544">5091 15741 8,'0'0'65,"0"0"2,9 0 7,-9 0-1,0 0-2,0 0-2,9 0-5,-9 0-5,0 0-7,0 0-7,8 0-4,-8 0-2,0 0-2,10 0 3,-10 0 2,0 0-1,9 0 2,-9 0 1,9 0 1,-9 0 0,0 0-2,0 0 1,0 0-1,10 0 2,-10 0 3,0 0 6,0-6 5,0 6 5,0 0 4,0 0 0,0-5 0,0 5 3,0-5 3,0 5 5,-10-5 3,10-4 2,0 1-1,-9 5-5,9-3-8,-9-4-11,-1 5-7,10-6-9,-8 2-7,-1 3-3,0-4-4,-1-1-1,10 1-1,-17 0 4,6-1 4,3 6 3,-1-6-1,-10 7-2,11-1-2,-1 0-6,-10 5-5,10-5-6,-1 5-2,-7 5-7,7-5 1,-8 5-2,9 0-1,-9-1-3,9 7 5,-10 1 0,10-3 3,-10 2 3,11 4 4,-2 1 2,1-2 1,-9 7 2,18-4 4,-10 2 1,2 3-2,8-9 1,0 9-2,0-3-4,0-3-4,8 5-2,2-5-3,-1-2-2,0 2-1,0 0 0,1 0 1,7-6-3,-7 0 1,8 0 0,-8 1-1,7-6-1,-7-5-2,8 5 3,1-5-2,-11 0 1,1 0 0,10-5-1,-10 0 3,10-1-2,-11-4 0,1-1 1,10 0 0,-11 2-3,3-6-2,-3-1 0,-8 2 0,9-7-1,-9 1 0,10-3 1,-10 4 0,0-3 0,0 3-1,0-2 1,0-4 3,0 9-1,0-5 0,0 1-2,0 5 1,0 4-2,0-5-1,0 7 0,0-2-1,0 6 1,0 0 1,0 0-2,0 0 2,0-1-2,0 6 0,0-5 1,0 5 0,0 0 0,0 0 1,0 5 0,0 1 0,0-1-2,0 0 2,0 5 3,-10 1 2,10-2 2,0 7 4,0-1 3,0 2 0,10-3-1,-10 7-1,0-5 2,0 4-3,9 1-1,-9-1-3,0 1-2,9-1 0,-1 0-3,-8 1-1,10-5 0,-1-2 1,0 2 1,10-5-2,-11 4-1,3-6 0,6-2-4,-8 3-12,10-5-19,-11-5-29,11 0-38,0 0-44,-2 0-49,2-5-44,-10-1-27,10 2-16,-2-3-5,2 4-1,-10-7 7,10-1 8,-2 0-10,2 2 12,-10-1 28,1-1 34</inkml:trace>
          <inkml:trace contextRef="#ctx0" brushRef="#br1" timeOffset="850859.2204">5748 15684 69,'-8'-5'106,"8"-1"-8,0 1-7,0 0-6,0 1-2,0-2-6,-9 2-2,9-2-3,0 0 0,-10 1 1,10 1 1,0-2 0,0 1-5,-9 0-4,9 1-4,-9-3-8,9 2-5,-10 5-4,1-4-1,9-3-3,-8 3-1,-1 4-4,-1-5-4,1 5-1,0-5-4,-1 5-2,2 0-3,-11 0-1,10 0-1,0 0 0,1 0 0,-2 5-3,1 0-1,0-1 1,-1 3 2,1-3 0,1 8 2,-3-3 3,3 6 1,8-4 2,-9 5-5,9-2-5,-10 7-2,10-4-2,0 2-3,0 3-3,0-3-2,10 2 0,-10-7 0,0 9-2,9-9-2,-1 7 1,-8-5-1,11 4 0,-3-5-1,-8 1 1,9-1 0,1-5 0,8 1 0,-8-2 3,-2 3 0,1-8-1,0 1 2,10 1-2,-11-6 2,11 0-1,-10 0-2,10 0 0,-11 0 0,1-6 2,10 1-2,-10-5 0,1 4 1,7-3-1,-7-2-1,-1 1-1,0-5 1,-9-1 0,9 1 1,1-5-1,-2 4 0,-8-5-3,9 0-7,-9-4-9,0-1-9,0 1-6,10-1-5,-10-4-2,0-1 0,0 0 4,0-5 5,-10 5 6,10-5 3,0 4 2,0-3 7,-9 3 3,9 2 1,0-2 3,-8 8 0,8-2 0,0 0 1,0 7 0,-10-8 4,10 11 1,0 1 1,0-5-2,0 4 0,0 0 1,-9 7-3,9-1 0,0-1-2,0 1 3,0-1-1,0 6 3,-9 1 1,9-2-1,0 2 1,0 4 0,0-6-4,0 6-1,0 0 0,0-5-1,0 5 0,0 5 2,0-5 2,0 6 1,0-2 0,0 2 1,0 3 0,0 7 0,0-6 0,0 6 0,0 4 0,0 1 0,9-1 1,-9 1-1,0 5 1,9 4 0,-9-4 1,10 5-1,-2-1 0,-8 2 0,9-1-2,1 4 1,-1-4 0,-9-1 0,9 7 0,1-7 1,-1-3-1,-1 4-1,1-6-7,-9 2-19,10-3-23,-1-4-26,-1 3-24,-8-9-24,11 0-21,-3 2-11,1 0-10,1-5-14,-1-1-13,-9 1 6</inkml:trace>
          <inkml:trace contextRef="#ctx0" brushRef="#br1" timeOffset="851824.3434">6334 15608 44,'0'-12'89,"0"8"-10,0-7-10,0 6-3,-10-5 0,10 5-1,0-6-1,-9 2 0,9 2 2,-8 4-3,8-3-1,-10-5-5,10 6-8,-9 0-4,0 0-6,9 5-6,-10-6-6,1 3-3,1 3-3,8 0-3,-9-7-4,-1 7-3,1 0 0,0 7-2,-1-7-2,1 3 0,1-3 1,-2 6 2,10 4 1,-9-5 2,0 6 1,-1-2 0,10 1 0,-9 7 0,1-7-1,8 4-2,0 2 0,-9 0-4,9-1 0,0 2 0,0 2 0,0-3-3,0 0 0,0 4 1,0-5-2,9 5 1,-9-4-1,8 0 2,-8-1 0,9 1 0,1-5 0,-10 3 2,9-4 0,0 1 0,1-5 1,-2 4 0,1-6 2,1 1-2,-1 0 4,0 1-3,1-6 3,-1 0-1,-1 0 0,1 0-1,1 0-2,-1-6-1,0 6-3,1-5-2,-2 0 0,1 1-2,-9-6 0,10 4 0,-1-5 2,0 1-2,-9-1 0,8 1 0,-8 1 0,11-7 1,-11 6-1,0-6 0,8 0 1,-8-4-1,0-1-4,0 1-5,0-1-6,0-9-7,0 4-4,0-6-6,0-3-7,0-1-2,0-5 0,0 0 3,0 5 1,0-5 4,0 0 9,0 5 6,0-5 4,0 9 7,0-3 1,0 9 4,0 1 1,0-1 1,-8 0 0,8 7 0,0 2 0,0 2 0,0-1 1,0 0-1,-11 7 1,11-1-1,0-1-1,0 6 0,0-1 1,0 1 0,0 1-1,0 4 0,0-5 2,0 5-1,0 0 0,0 0 0,11 5 2,-11-1-1,0 1 0,0 6 1,0 0 2,0-1 1,8-1 1,-8 7 2,0 0 2,0-1 6,0 6 2,0-1 3,9 7-1,-9-2-2,0 5-2,0 2-4,10-2-3,-10 0-3,0 7-3,0 0 1,0-2-1,0 1-1,0-1-1,9 2 2,-9-7-2,0 8-1,9-8 0,1 1 1,-10-6-1,8 1-1,1-1-5,-9-3-8,9-1-13,1-2-19,-1-3-20,-1-7-20,2 7-21,8-5-17,-8-1-20,-1-5-29,8 0-14,-7-1 5</inkml:trace>
        </inkml:traceGroup>
        <inkml:traceGroup>
          <inkml:annotationXML>
            <emma:emma xmlns:emma="http://www.w3.org/2003/04/emma" version="1.0">
              <emma:interpretation id="{2765441E-DBAF-4CE3-AB11-AAB503DD2F2E}" emma:medium="tactile" emma:mode="ink">
                <msink:context xmlns:msink="http://schemas.microsoft.com/ink/2010/main" type="inkWord" rotatedBoundingBox="10499,15974 12576,15793 12647,16605 10570,16786"/>
              </emma:interpretation>
              <emma:one-of disjunction-type="recognition" id="oneOf24">
                <emma:interpretation id="interp120" emma:lang="en-US" emma:confidence="0.5">
                  <emma:literal>Num.</emma:literal>
                </emma:interpretation>
                <emma:interpretation id="interp121" emma:lang="en-US" emma:confidence="0">
                  <emma:literal>Num</emma:literal>
                </emma:interpretation>
                <emma:interpretation id="interp122" emma:lang="en-US" emma:confidence="0">
                  <emma:literal>Numb</emma:literal>
                </emma:interpretation>
                <emma:interpretation id="interp123" emma:lang="en-US" emma:confidence="0">
                  <emma:literal>N-um</emma:literal>
                </emma:interpretation>
                <emma:interpretation id="interp124" emma:lang="en-US" emma:confidence="0">
                  <emma:literal>Nam</emma:literal>
                </emma:interpretation>
              </emma:one-of>
            </emma:emma>
          </inkml:annotationXML>
          <inkml:trace contextRef="#ctx0" brushRef="#br1" timeOffset="854201.4316">6772 15186 58,'-8'-5'77,"8"5"-9,0 0-5,0 0 0,0 5 2,0-5 3,0 5 0,0-1 2,0 2 1,0 4-1,0-5 2,0 5 4,0 6 1,0-6 0,0 7 0,0-3-4,0 7-4,0-5-2,0 4-1,0 1 6,0 3 4,0-2 5,0 3 3,0 1-4,0-1-4,0 1-12,0-1-15,0-4-13,0 5-12,0 1-6,0-7-6,0 1-6,0 3-1,0-7-2,0 4 0,0-2-1,0-3-2,0 3 0,0-2 0,0-2 1,0 1-1,0-7 0,0 1-1,0 1 0,0-1-6,0 1-17,0-5-23,0 4-31,0-10-33,0 4-34,8 1-26,-8-5-16,0 0-8,0 0-3,0 0-2,9 0-11,-9-9 2,0 2 17</inkml:trace>
          <inkml:trace contextRef="#ctx0" brushRef="#br1" timeOffset="855122.239">6791 15221 2,'0'-10'65,"0"10"-6,0-6-3,0 2-6,0 4-1,0-6-2,0 6-1,0-4-1,0 4-2,9-5 1,-9 5-3,0-5-1,0 5-4,0 0-1,9-6 0,-9 6-2,0 0-2,0 0 0,8 0 0,-8 0-3,0 0-1,0 0 0,0 0 2,10 0 0,-10 0 1,0 0 0,9 0 1,-9 0 1,0 0-1,9 0 3,-9 0-1,0 0 0,0 0-1,10 0-4,-10 0-3,0 0-3,0 0-5,0 0-3,0 0 0,0 0-3,9 0-1,-9 0-3,0 0 1,0 0 0,0 0 0,8 6 2,-8-6 1,0 5 1,11 0 1,-11-1 1,8 6 1,-8 1 0,9-1 1,1 1-2,-1 4 1,-9 2 3,9-3 2,-1 2 1,2 5 4,-10-7 5,9 7 2,0-5 0,-9 4 2,10 0 2,-1 1-1,-9-6-3,8 5-4,3 3-3,-11-9-5,8 7-4,1-2-3,-9-2-2,9 3-3,1-5 4,-10 1 1,8 0 1,1-1 1,-9-5 1,10 5 3,-10-4-3,9 0 1,0-1-1,-9 1-2,10-8-1,-1 8-1,-9-6-1,0 0-3,8 1 0,-8-6 0,9 5 0,-9-5-1,0 6-1,10-6-1,-10 0 1,0 0-1,0 0 0,9-6-1,-9 6-2,0-5 1,9 5-2,-9-11 0,0 6-2,10 0-1,-10-4 2,0 1 0,0-1 0,0-1 0,0-1 0,0-3 0,0-2 1,0 1-1,0-5-1,0 4 1,0-5 0,0 0-1,0-4-1,0 4 1,-10-4-1,10-2-1,0 1 1,-9 2 0,9 2 0,0-3 0,-9-1 0,9 1-3,0 4-2,-10-4-3,10 4-6,0 0-6,0 0-7,0 1-11,-9 4-10,9 1-9,0 0-11,0-1-10,0 6-8,0-4-9,0 3-7,0 5-7,0-4-2,9 5-4,-9 0-1,0 1-1,0-3-2,10 7-3,-10 0-4,0 0-10,0 0-14,9 7-5,-9-3 8</inkml:trace>
          <inkml:trace contextRef="#ctx0" brushRef="#br1" timeOffset="855940.7518">7321 15416 101,'0'0'98,"-9"0"-17,9 0-12,0-5-7,0 5-4,0-4-8,0 4-3,0-5-5,0 5-4,0-6-4,0 6-2,0-5-1,0 5 0,0 0 0,0-6 4,0 6 0,0 0 2,0-5 1,0 5-2,0 0-3,0 0-2,-10 5-2,10-5 2,0 6-2,0-1-2,0 1-1,0-1-3,0 4-3,0 1-5,10 2-4,-10-3-1,0 7-3,0 0-1,0-2-2,0 7-3,0-4 1,9 2 0,-9 2 0,0-7 0,8 9 2,-8-3-1,11-5 0,-11 5 0,8-4 0,-8-1 0,9-6 0,1 8 1,-10-7 0,9 1-1,-9-6 0,8 1 0,1-3-2,1-3 1,-1 0-1,-9 0 1,9 0 0,1 0-1,-1-3 0,-1-3-1,-8-5 0,10 1 0,-1-1-1,0 0 1,-9-2 0,9-4-1,1 3 1,-10-8-1,8 2-1,-8-1-2,0 1-1,9-1 1,-9 0-1,0 1-1,0-1-1,0 7 1,0-7 1,0 5 0,0 0 0,0 1 3,0 0 0,0-1 1,0 7 1,0-7 0,0 6 0,0-1 0,0 0 0,0 8-1,0-3 0,0-4 0,0 5 1,0-1-1,0 6 1,0-5-1,0 5 0,0-5-1,0 5 0,0 0 0,10 0 0,-10 0-1,0 0 2,0 5 1,0 0 1,0 1 1,9-1-1,-9 5 0,0-4 2,9 3-3,-9 7 3,0-6-1,0 6 0,0-2 2,10 8-1,-10-7-1,0 5 1,0-4-1,0 5-2,9-1-1,-9 1 1,0 0-1,0-7 1,0 7 0,0-1 0,8-4 1,-8 0-5,0-1-7,0 1-17,0-2-20,0-3-24,9-1-27,-9-1-26,0-1-30,10 1-31,-10-4-16,9 0 6</inkml:trace>
          <inkml:trace contextRef="#ctx0" brushRef="#br1" timeOffset="857060.6243">7695 15355 66,'0'-5'83,"0"0"-19,0 5-11,10-5-6,-10-1-1,0 6 1,0 0 0,9 0 2,-9 0 2,8 0 0,-8 6 1,11-1-2,-11-5-4,8 10-1,-8-1-5,0 2-2,9-1-3,-9 7-2,10-3-3,-10 2-2,0-1-2,9 1-1,-9 4 1,0-4-2,0 5 1,9 0-2,-9-7-1,0 7-2,0-5-2,0 4-3,8-4-2,-8-1-3,0 1-2,0-7-2,0 7-2,0-6-2,0-4-1,0 5-1,0-8 1,0 3 2,0-1 0,0-5 1,0 5-2,0-5 2,0 0-1,0 0 1,0-5-2,0 0-2,0-1 0,0 3 0,0-8-1,0 1-2,0-1 0,0 0-4,0-4 0,0-1-3,0 1-6,10-6-5,-10 5-2,0 2-1,0-7-2,9 5 1,-9 2 3,9-7 5,-9 5 2,10 0 3,-10 7 3,9-2 4,-9-4 1,8 5 2,3 4 2,-11-3 0,8-2 1,1 6-1,-9-6 2,9 6-2,1 1 0,-10-3 2,9 4 0,-1-3 3,-8 6 3,10 0 5,-1 0 4,0 0 7,-9 0 2,10 6 2,-1-3-1,-9 4 0,8-3-6,1 6-2,-9 1-1,10 0-5,-10-2 0,9 1-2,-9 2-1,9 2 2,-9 1-1,0 1 2,0-6 0,10 6 2,-10 0 0,0 0 1,0-2-1,0 2-1,0-6-1,8 5 0,-8-3-2,0 2-3,0-4-1,0 1-1,0-1 0,0-4-2,0-2 0,0 6-3,0-10 3,0 6-2,0-1 3,0-5 1,0 0 2,0 0 3,0 0-1,0 0-1,0-5-2,0-1-2,0 1-3,0-4-2,0-1 0,0-2 0,0 3-2,0-7-5,0 0-10,0 1-9,0-5-9,0 0-10,0-1-6,9 0-2,-9-5 2,10 5 6,-10 1 6,9-5 7,-9 9 8,9-4 4,-9 4 8,8-5 2,-8 10 3,11-2 2,-11 2 3,0-5 0,8 6 0,1-1 2,1 7 0,-10-2 0,9-4-1,-9 5 1,9 0 2,1-1 2,-10 6 2,8 0 5,1-5 5,0 5 6,1 5 5,-1-5 4,-9 6 6,8-1 3,3 4 2,-3 3 0,-8-1-1,9-2 2,1 6 2,-10-4-1,9 5 3,-9-2-1,8 2 2,-8-2 0,0 2-5,9 6-4,-9-8-6,0 2-3,10-1-7,-10 1-3,0 0-7,0-2-4,9 2-2,-9 0-4,0 0-3,0-7 1,0 7 0,0-1 1,0-4-2,9-2 0,-9 2 0,0-1-17,0-4-23,0 3-36,10-3-39,-10 0-43,0-2-42,0 2-36,0-6-34,0 0-8,0 0 16,9 0 31</inkml:trace>
          <inkml:trace contextRef="#ctx0" brushRef="#br1" timeOffset="857485.4592">8436 15447 90,'0'0'168,"0"0"-27,0 0-30,0 0-24,0-5-12,0 5-10,0 0-8,0-4-7,9 4-5,-9 0-5,0 0-5,9-6-7,1 6-5,-2-6-6,1 6-6,1-4-4,-1 4-2,0-6-1,1 6 1,7-5 0,-8 1 4,10-1 12,-11-1 9,11 1 14,0-1 13,-1 1 12,0 0 4,0 1-1,-8-3-6,7 7-8,-6-3-11,6 3-12,-8-6-7,1 6-8,-1 0-4,-1-5-6,2 5-3,-1 0-2,-9 0-4,9 0 1,-9 0-2,10 0 0,-10 0 1,9 0-2,-9 0-2,8 0-6,-8 0-15,0 0-25,0 5-33,0-5-36,0 0-38,0 0-39,0 0-40,0 0-23,0 6 8,-8-6 23</inkml:trace>
        </inkml:traceGroup>
      </inkml:traceGroup>
    </inkml:traceGroup>
  </inkml:traceGroup>
</inkml:ink>
</file>

<file path=ppt/ink/ink1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13:52.4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97255B7-588A-48E3-8ECA-2E43E687F694}" emma:medium="tactile" emma:mode="ink">
          <msink:context xmlns:msink="http://schemas.microsoft.com/ink/2010/main" type="inkDrawing" rotatedBoundingBox="13503,3399 19873,2861 19891,3079 13521,3618" semanticType="callout" shapeName="Other"/>
        </emma:interpretation>
      </emma:emma>
    </inkml:annotationXML>
    <inkml:trace contextRef="#ctx0" brushRef="#br0">9 514 54,'0'0'51,"0"4"-8,-9-4-6,9 0-4,0 7 0,0-7-4,0 0-1,0 0-7,0 0 0,0 0-5,0 0-2,9 0-1,1 3 0,-1-3 0,9 6 1,0-6 1,9 5-1,10-5 1,-1 0-1,10 6-1,9-6 0,1 0-2,7 0 0,1 0 2,9-6-1,1 6 1,7-5-1,2 5 1,-1-9-2,10 9-1,-1-11 1,0 6-1,-8 0-1,9-1-2,-11 1 0,-7-1 0,-2 2-2,2-1 0,-10 1 1,-10-3-1,1 3 0,-9 4 2,9-6 1,-18 1 0,8 5 0,1-5-1,-10 5-1,9-5-1,2 5-3,-2 0 0,1-5 1,-1 5 0,1 0 0,10 0-2,-1-6 4,-10 6-4,10 0-1,0 0 1,-10 0-1,10 0 0,-9 6 0,-1-6 1,10 0 1,-10 0-3,2 0 1,-11 0 0,11 5 0,-3-5-2,-7 0 2,9 0 0,-10 0 0,1 0 0,9 0 0,-10 0 2,1 0-2,-1-5 0,-9 5-1,1 0 0,8 0 1,-8-6 0,-1 6-1,1 0 1,0 0 1,8-5-1,-9 5 0,1-5 0,8 5 1,0 0-1,-8-5 0,10-1 2,-2 6 0,9-4 0,-9-1-2,2 5 0,-2-5 0,0-1-1,1 2-2,-1 4 1,-8-6 1,9 1 0,0 5 1,-10-6 0,1 6 1,8-5 0,-9 0 0,1 1 1,0 4-1,-2-6 0,1 2-1,1 4 0,-1-6 1,1 1-1,-1 5 1,1-6 1,0 2 0,-1-2 0,-9 6 0,9-5-1,-8 0 1,9 1-1,-11-3-1,11 7 1,-10-4-1,10-1 0,-11 0 2,2-1-1,9 6-1,-11-5 0,2 5-1,0-5 1,7 5-1,-7-5 0,0 5 1,-11-5 0,11 5 0,-1-4 0,-8 4 0,7-7 0,2 7-1,-2 0 1,-6-6 0,6 6 1,2 0 0,-2 0 1,2-4-2,0 4 0,9-5-1,-11 5 1,2-4 0,-2 4-1,2-6 2,0 1-2,-2 5 1,2-6-1,-1 6 1,-8-5 0,17 5 0,-18-5-1,8 5 0,2-5 1,0 5-1,-1-6-1,0 3 1,0-3 1,1 1-1,-11 5 2,11-6 0,0 2-1,-1-2 0,0 6 0,-9-11 1,10 11-1,-2-5 1,2 0 1,0 1 0,-10 4 2,8-5-2,2 0-2,0-1-1,-10 1 0,9 5 0,-9-6-2,9 2 2,-8-1 1,7-1 0,2 6 0,-10-5 0,10 5 0,-2-4 0,-7 4 0,7-6 0,-6 6 0,6-6 0,2 6-1,-10-4 1,9 4 0,-9 0-1,10-5 1,-2 5 0,-6 0-1,6-5 0,-8-1 1,10 6 0,-11-5 0,11 5 0,-10-5 1,1 5 1,-1-5-1,8 5 0,-7-6 0,-1 6 1,10-4-2,-11 4 0,1-7-1,1 7 1,-1 0-2,0-3 2,-1 3 1,3 0 0,-3 0-1,1-6 0,1 6 3,-10 0 2,9 0 0,0-4 0,-9 4 2,10 0-2,-2-6-1,-8 6 0,9 0-3,-9 0 2,10-5-2,-10 5 0,9 0-2,-9 0-19,9 0-36,-9 0-72,0 0-39,-9 5-21,0-5-9</inkml:trace>
  </inkml:traceGroup>
</inkml:ink>
</file>

<file path=ppt/ink/ink1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13:54.4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7B9C16-2B46-435A-8366-4262B6D8E09B}" emma:medium="tactile" emma:mode="ink">
          <msink:context xmlns:msink="http://schemas.microsoft.com/ink/2010/main" type="inkDrawing" rotatedBoundingBox="13585,4702 20033,3458 20071,3654 13623,4898" semanticType="callout" shapeName="Other"/>
        </emma:interpretation>
      </emma:emma>
    </inkml:annotationXML>
    <inkml:trace contextRef="#ctx0" brushRef="#br0">9 1198 19,'0'4'72,"-9"2"-7,9-1-11,0 1-10,0-1-9,0 0-5,0-5-6,0 4-2,0 2 1,0-2 2,0-4 3,0 6 0,9-6 5,-9 5 1,19-5 1,-10 5-1,1-5-1,7 5-2,2-5-3,9-5-3,-1 5-2,1-5-2,17 0-2,-9-1 2,10-4 4,10 1 3,-3-2 5,2 0 4,19-2 2,-10-4-1,9 2-3,-1-1-2,11 0-7,0 1-2,8-5-3,-8 4-3,8 2-1,-10-8-4,2 6-2,0 2-1,-1-2-1,-9 1 0,-1 6-2,2-8 2,-1 2 0,-9 4-1,-1 2-1,1-3 0,2 3-1,-13-2-2,11 6 1,-9-5-2,9-1 0,-9 6-2,9 1 0,-9-1-1,9-6 0,-9 11 0,9-11 0,-9 6 0,0 0 2,9 0-2,-9 0 0,-10 1 1,10-2 0,0 1 0,0 0-2,-10 0 2,10-6-1,-10 6-1,2 0 1,-2 0-1,10-5 0,-9 3 0,-1 3 1,2-6-1,-2 5 1,1-6-1,-1 6 0,1-5-1,-1 1 1,-7-2 1,-2 0 0,9 1 0,-8 4 1,0-4-1,0 1 0,-1-2 0,-9 0 0,10 6 1,-1-3 1,-9-3-1,1-1 0,8 3-2,-8-2 1,10 6 0,-12-5-2,11 0 0,-9 0-1,-2-1 3,12 6-2,-2-6-1,-8 1 2,8-1 2,0 8 0,-8-8-1,8 5 0,-8-4 0,8 5 0,-9-4-1,10 2 1,-10-2 2,11 2-2,-12 3 0,2-7 1,9 6-1,-9 1 1,-2-7-1,12 5 1,-11-4 0,-1 6-2,2-1 1,10-6-1,-12 6 1,1-1-3,-8 2 1,9-2 0,-1 3 0,-9-5 2,0 5-1,1 3 1,-1-6 1,1 1 1,-2 0-1,2 5 2,0-5-1,-2-1-1,2 1-1,-10 5 0,10-5-1,-2 1 0,2-2 1,-2 6 0,2-4-1,0-2 0,-2-1 0,-7 3 0,8-1 1,1 0 1,-2 0 2,-7 0 1,8 1 1,1-3-3,-11 2 1,11 5 0,-10-4-2,10-3-1,-2 3 2,2-1 1,-10 5-3,10-5 0,-2 5 0,2-6 0,0 6 0,-2-4-1,2 4 1,8-6 0,-9 1 0,1 5-1,0-6 0,-2 3 0,2 3 1,-2-7 0,2 3-1,0 4 2,-10-5 0,8 5 0,-7-5 0,8 5-1,-8-6 2,-2 1-2,11 5 0,-10-6 2,0 2 1,10 4-1,-11-6-2,1 3 0,10 3-1,-10-7-1,1 3-1,-2 4 2,1-6 0,1 6 2,-1-6-1,0 6 1,-9-4 1,8 4-1,3-5 0,-11 5 0,8-6-1,-8 6 0,9-5 0,1 0 0,-10 5 0,9-4 1,0 4-1,-9-6 0,10 6 0,-2-6 0,-8 6 0,9-4-1,0 4 1,-9 0-1,10-7-1,-10 7 2,9-4-1,-9 4 1,8-5 0,-8 5 0,10 0 1,-10 0 0,9-4-1,-9 4 0,0 0 0,9 0-4,-9 0-22,10 0-32,-10 0-29,0 0-39,0 0-62,0 0-46,-10 4-3,1-4 17</inkml:trace>
  </inkml:traceGroup>
</inkml:ink>
</file>

<file path=ppt/ink/ink1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14:04.4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6EAFF1-479A-411B-B1A5-F580A2E31D34}" emma:medium="tactile" emma:mode="ink">
          <msink:context xmlns:msink="http://schemas.microsoft.com/ink/2010/main" type="inkDrawing" rotatedBoundingBox="21645,4088 29241,3220 29466,5184 21870,6052" hotPoints="28488,3298 28813,4858 22447,6184 22122,4624" semanticType="enclosure" shapeName="Rectangle"/>
        </emma:interpretation>
      </emma:emma>
    </inkml:annotationXML>
    <inkml:trace contextRef="#ctx0" brushRef="#br0">345 1077 59,'0'0'55,"0"0"-10,0-3-9,0 3-8,0 0-6,0-6-1,10 6-1,-10-5-3,0 5 0,9 0-1,-9-5-1,9 5-1,-9 0 2,10-5 1,-1 5-1,-9-6 3,19 6-2,-11 0 1,1 0-3,0-5-1,10 5-1,-1-6-2,0 6 0,9 0-1,1-4 1,-1 4 1,10 0-2,-10 0 1,10-5-2,-1 5-2,2 0-3,-2 0-1,-9 0 2,10 0-3,-1 0 1,0 0 2,2 0-1,-2 0-2,-8 5-1,8-5 0,-9 0-3,1 0 1,0 0 1,-1 0-2,-9 0 2,9 4-1,-8-4 2,9 0-1,-11 0 0,2 0 1,8 0 0,-9 0 0,1 0-1,-2 0 0,2 0 0,0 6-1,-2-6 1,2 0 0,0 0-1,-10 0 2,8 0 0,-7 5 0,8-5 0,-8 0 1,7 0-1,-7 0 1,-1 0 0,8 0 2,-6 0-1,-3 0 2,11 0 2,-10 0-1,10 0 0,-11 0 0,10 0 0,-8 0-1,7 0-1,-7 0-2,8 0-2,1 0 0,-11 0-1,11 0 0,-10 0 0,10 0 3,-2 0-1,2 0 1,-10 0 1,10 0-2,-2 0-1,2 0-1,0 0 1,-11 0 0,10 0-2,1 0 1,0 0 0,-11 0 1,11 0-1,-1 6 0,-10-6 1,11 0 0,-10 5 1,10-5-1,-11 0 0,11 0 0,-10 5 0,10-5 0,-10 0 0,-1 0 2,11 5-1,-10-5-1,10 0 1,-11 0-1,11 6-1,-10-6 0,0 0 1,9 0-1,-9 3 1,1-3 0,-1 0 1,10 0-1,-10 6 0,-1-6 0,1 0 0,1 0 1,-1 0-1,10 0 1,-11 0-1,1 0 1,1 0 0,-1 0-1,0 0 1,-1 0-1,11 0 2,-10 0 0,1 0-1,-1 0 0,-9 0 0,8 0-1,3 0 0,-3 0 0,1 0 1,-9 0 1,9 0-2,1 0 0,-10 0 2,9 0-2,-1 0 0,2 0-1,-10 0 1,9 0 0,0 0 0,1 0 1,-1 0-1,-1 0 0,1 0 0,1 0 0,-1 0 0,0 0-1,1 0 0,-1 0 0,-9 0 1,8 0 0,2 0 1,-10 5 0,9-5 0,0 0-1,-9 0 1,9 0-2,1 0 1,-2 5 0,1-5 0,1 0 1,-1 0-2,10 0 1,-11 0-1,1 0 1,1 5-2,8-5 2,-10 0 1,3 0 0,6 0 1,-7 0-1,-1 0-1,10 6 1,-11-6-1,1 0 0,10 0 0,-10 0 0,10 5 1,-11-5-1,1 0 0,1 0 2,-1 0-1,0 0-1,-1 0 0,-8 0 0,10 0 2,-1 0 3,-9 0 3,9 0 2,-9-5 3,10 5 1,-1 0 1,-9-6-3,8 6-2,3-5-3,-11 5-2,8-5-2,1 5-1,-9-5-1,9 5 0,1-6 0,-10 6-1,8 0 0,1 0 1,-9-3 1,10 3-1,-1 0 0,-9 0 0,9-6 0,1 6-2,-10 0 0,9 0 1,-1-5 0,-8 5 0,9 0 0,-9 0 2,10-5 0,-1 5-1,-9 0 1,9 0 2,1-5-2,-2 5-1,1 0-1,1-6 0,-1 6 0,0 0 0,-9 0 0,8 0 0,3-5 2,-3 5-1,1 0 2,1-6-2,-1 6 2,-9 0 0,9 0 0,1-4 2,-2 4 0,1 0-2,0 0 0,1 0-1,-1 0-1,-1 0 0,2 0 0,-1 0 0,0 0 0,1 0 2,-1 0-2,-1 0 0,-8 0 1,11 0 0,-11 0 2,8 0 0,-8-5 3,9 5 3,-9 0 3,0 0 4,9 0 0,-9 0 2,0 0-2,0-4-2,10 4-3,-10 0-3,0 0-3,0 0-1,0 0-4,9 0 0,-9 0-1,0 0 0,0 0-1,0 0 1,0 0 2,8 0 1,-8 0-2,0 0-1,0 0 0,0-6 0,0 6 0,0 0-1,0 0 2,0 0 2,0 0 4,0 0 4,0 0 3,0 0 5,0 0 4,0-5 3,0 5 0,0 0-2,0 0-4,0-6-5,0 6-4,0 0-4,0-5-3,0 5-4,0-5 2,0 5 0,0-5 0,0 5-1,0 0 2,0-5 0,0-1-1,0 6 1,0-5-2,0 5-1,-8-4 1,8 4-1,0-6 0,0 0 0,0 2 1,0 4-1,-9-5-1,9 0 1,0-1 0,0 1 0,0 5 0,-10-5 1,10 0-1,0-1 1,0 1 2,0 0-2,-9 1 0,9-1-1,0 0 1,0-1-1,-9 1 0,9-1 2,0 1-1,-8 0 2,8 0-2,0 0 0,-11 1-1,11-2 0,0 1 1,0 0 1,-8 0 0,8-6-1,0 11 2,-9-10 0,9 5 0,0 5 1,-10-4-1,10-2 2,0-1 0,-9 3-1,9-1 0,0 0-2,-9 0 0,9 0 0,0-1-1,-10 1-1,10 5 1,0-10 0,-8 4 1,8 3-2,0-3 2,-9 1-1,9-1 0,0 1 0,-10-5-1,10 4 1,0 3 0,-9-8 2,9 6-2,0-6 0,0 6 1,0-6 0,0 3-1,0 1-1,0-3 0,0 0 1,0 0 1,0 4 0,9-3 0,-9 3-1,0-4 1,10 3 0,-10-2-1,9-1 0,-9 5 0,8-6 0,-8 6 2,0-6-1,10 2-2,-10 4 0,9-6 0,-9 6 0,9-6-1,1 8 1,-10-8 0,9 6 0,-1-2 1,-8-2-1,11 3 0,-3 1 0,-8 1-1,9-1 0,0-1 0,1 0 1,-1 2 0,-1-2 0,2 2 1,-1-1 1,0 0-1,1-1-1,-1 6 1,-1-5-1,1-1 2,1 2-2,8-2 0,-8 3-1,-1-5 0,9 5 1,-9-3 0,8 1 2,2 0 0,-10 0-1,10-1 0,-10 1 0,9 0-2,0 1 1,-8-2 0,7-4 0,-6 3-2,6 3 0,-7-1 0,8 5 1,-10-5-1,11 0 2,-10 0 2,10 1-1,0-3 1,-2 2 1,2 1-2,-2-3 0,2 3-2,0-1 1,-2 0 0,2-1-1,9 2 0,-11-2-1,2 6 2,0-5-2,7-1 1,-7 3 2,0-4 1,8 3 2,-9-1 3,9 0 0,-8-1 3,9 1 1,-2-1 0,1 2 2,1-2 2,-9 3 2,17-4-1,-8 3 0,-1-2-1,1 0-2,8 2-3,-9-1-3,10-1-2,-10 1-1,10 0-2,-10 1-2,9 4 0,1-6 0,0 6 0,0-6-1,-10 6 1,9 0 3,1-4-1,-1 4 0,2 0 0,-2-7 0,-9 7 2,10 0-1,-1 0-1,-8-4 3,8 4 2,-9 0-3,10 0 0,-10 0 2,9 0 1,-8 0 0,10 0-2,-2 0 1,-8-5 0,8 5-2,0 0 0,0 0 0,-8 0 2,8 0-3,2 0 1,-2 0 0,0 0-1,1 0 0,-1 0 0,2 0-1,-2 0 1,0 0 0,-8 0-2,8 0 0,-8 0 1,8 0-1,-9 0 1,10 0-2,-10 0 0,1 0-1,8 0-1,-8 0 0,9 0 2,-11 0 1,2 0 1,10 0 0,-12 0 1,12 0 1,-11 0-3,9 0-2,-8 0 1,-11 0-1,11 5-1,-1-5 1,-8 0 0,9 4 2,-11-4 1,2 7-1,-1-7 0,0 4 0,-9 2-1,10-6-1,-2 6 1,-6-6-1,6 4-1,-7 1 2,7 0 0,-6 1-1,-3-6-1,1 5 1,1-1 2,8-4-1,-10 6-1,2 0 2,-1-6 1,10 4-2,-10 3-1,10-4 1,-11 3 2,1-2-2,10 2-1,-2-1 1,-7 1 0,8-1-1,1 0 0,-11-1 1,11-4-1,-10 7 1,10-4 0,-2 3 0,-7-1-2,8 1 2,-10-2 0,11 2 2,-10-1-2,10 0 0,-10-1 1,1 3-1,7 2 0,-8-2 0,1-3 1,-1 6 0,-1-5 0,3 4 1,6-2-2,-17 3 1,10 0-2,-1 0 0,0 1 1,-1-1 0,2-1 3,-1 2-2,0-1 2,1 1-1,-10 0 2,9-2-1,-1 1-3,2 7 0,-1-8-1,-9 2 0,9 0 1,0 5 1,1-7 0,-2 1 2,1 6 0,-9 0-2,10-2 1,-10 2-1,0-2-1,9 9-1,-9-8 0,0 5 1,-9 1 0,9-6 1,0 6 1,0-1 0,0-5 0,-10 2 0,10 2-1,0-3-1,-9-1-1,9 6 1,0-6-1,-8 6 0,8-6 2,-10 0 1,10 7 1,-9-8 0,9 2 1,0 5-1,-9-1 1,9-5 3,0 6 0,-9-5 5,9 3 2,-10 3 4,10-6 1,0 3 2,-8-3 0,8-1 0,0 0 1,-9 6 0,9-10 0,0 4 0,-10 0 2,10 1-1,0-6 2,-9 7 1,9-8 1,-9 6 1,9-4 3,-10 4 1,2-5 0,8 5-1,-9-4 0,0 0-5,-1 3-1,10-3-4,-17-1-2,6 6-4,11-5 0,-8 2 0,-1-2-3,-1 0 1,1-1-1,-8-1-2,7-1 0,1 1-3,0-5 2,-1 7 0,1-5-1,1 4 1,-3-6 1,-6 2 0,8-2-2,-1 2-1,-7 0 0,7-1 0,1-1-1,0 1 0,-10 1 1,11-1-1,-1-1 1,-10 2 0,10-6 0,-9 6-2,9-6-3,-10 4 1,10-4-2,1 7-1,-3-4 0,-6-3 0,7 6 3,-8-6-1,8 5 0,2-5-1,-10 0 0,8 0-1,1 5 0,-10-5-1,11 0 2,-11 0 1,10 5 2,-10-5 0,11 0 6,-10 0 5,8 0 2,-7 0 2,-2 0 0,10 0 1,-10 0-4,11 0-4,-11 0-5,10 0-1,-10 0 0,10 0-4,-9 6-2,9-6 2,0 0-2,-10 0 1,11 0-1,-1 0 1,-1 0 0,-8 5-2,8-5 0,1 0 1,-8 6-1,7-6 1,-7 0-1,6 3 1,-6-3 0,7 7-1,1-7 1,-8 3 0,7-3 0,1 0 0,-10 6 0,10-6 1,1 0-2,-11 5 0,10-5 1,0 0 1,-1 0-1,1 6 1,1-6 0,-11 0-1,10 5 1,-1-5-2,1 5 1,-8-5-1,7 5-1,1-5 1,-10 6 0,11-6 0,-11 3 1,1-3 0,8 7 0,-7-3 2,8 2-1,-10-6 0,0 6-2,2-2-1,7 1 0,-8 1-1,-1-6 1,2 5 2,-2 0 1,10-1 2,-9 2-1,0 0 0,8-2 0,-7-4-2,7 6-1,-8-2-1,8 1 1,-7-5 0,8 5-2,-10 1 0,10-1 3,-1 1 1,-7-6 0,7 4 0,-8 2-2,9-3 0,-9-3 0,-1 8-1,10-5 0,-10 3 0,10-1 3,-8-5 1,-2 5-1,11 0 1,-11-5-2,0 6 1,1-1-1,10-5 0,-11 6 0,0-3-1,2-3-1,-2 6 1,0-2 1,1 2 0,0-6 2,0 7-1,-1-3-1,0 1-1,2-5 0,-2 5-1,2-5 0,-2 5 2,10 0 0,-10-1 2,2 3-1,7-7 0,-8 5 0,0 0-2,-1 1 2,10-6 0,-8 4 0,-2 1 0,0 0-1,1 1 1,0 4-2,0-10 0,-1 5 0,1 1 1,0-2-1,-9-4 2,8 6-1,-9-2 0,11 1 0,-11 0 0,9-5 0,-8 6 0,-1-6 0,11 5 0,-11-5 0,9 6 0,-8-1 2,-1-5-2,11 0 0,-11 5-1,9-5 0,-8 3 1,1-3 0,7 0 1,-9 7 0,9-7-1,-7 4 0,-1-4-2,8 6 0,-9-6-1,1 5 2,-1-5 2,1 5 1,1-5 0,-2 5 0,0-5-1,1 6 0,-1-6-1,1 0 1,-1 5-1,1-5-1,-1 0 0,1 5-1,-1-5 1,11 4 1,-11-4 1,0 6 0,1-6-1,-1 6 1,11-2-1,-11 3-2,1-3 1,-1-4 1,9 5 1,-8 0-1,1 0 2,-2-5 1,-10 5-3,12 1 2,-11-1-2,9 0 2,-8 0 1,0 1-1,-1-3 1,1 3-2,-2-1 0,-7 1-1,9-1 0,-10 0-1,9 0 1,1 1 0,-10-3-1,9 4 1,10-3-1,-9 1 1,-1 0 0,1 1-1,9-1 1,-1 1 0,0-1 1,10-1-1,-10 7 0,0-7 1,2 2 1,7-1-1,-8 0 0,8 0 0,-8 0-1,0 1 0,9-1 0,-10 0 0,0 0 1,-8 1-1,9-2 2,-10 1-2,10 0 0,-9 1 1,-1-1-2,0 0 1,0 0-1,1 6 1,8-6-2,-8-5 0,9 4 0,-10 1 0,10 0 0,-9-5 0,8 6 2,0-1 1,1-5 0,-1 0 0,9 6-1,-8-6 0,1 0 0,-2 0 0,1 0 0,8-6-1,-9 6 1,1-5 1,-1 5 0,-8-6-1,8 6-1,1-5 1,1 5 0,-12-5 0,10 5 0,2 0 0,-1 0 0,-1 0 1,1 0-1,-1 0 0,9 0 0,-8 0 1,9 0 0,-9 5 0,8-5 1,1 5-2,0-5-1,-1 6 0,1-1 0,-1-5 1,2 6 0,-2-1 2,0 0-1,2-5-1,-2 5 0,2-5 0,-2 5-1,0-5 1,1 4 0,0 2 0,0-6 0,8 5 1,-7-5 0,-2 5 1,1-5-1,0 5 0,-1-5 0,10 6-1,-10-6 0,10 5-1,-8-5 1,-2 5 0,10-5-1,-9 0 2,-1 6 1,10-6-2,-8 0 0,6 0 0,-6 4 0,7-4 0,-7 0-2,6 0 0,-6 0 2,7 0 1,-8 0 2,10 0-2,-11 0 0,0-4-1,2 4 0,-2 0 0,1-6-2,-1 1 2,1 5-1,0-5 1,-1-1 0,2 6 0,7-5-1,-8 0 1,0 0 0,-1-1 0,10 2 0,0 4 2,-10-5 0,11 0 0,-1 0 0,-1 5 1,-8-5 1,8-1-1,2 1 0,-1-1 1,0 1 2,-1 0-1,-7 1 2,6-6 1,3 4 4,-11 1 4,10-5 4,-8 4 5,7-4 5,-8 6 4,8-7 1,-7 1 3,7-1 0,-8 6 1,9-5-1,-9 0-6,9-1-4,-10 7-4,10-7-6,-1 0-5,1 1-2,1 6 1,-2-6-1,1-1-1,0 1 1,0-1 0,9 2 0,-10-2-3,10 1-1,-8-6 0,8 6 0,0-5-2,0-1-1,0 6-1,0-6-2,0 5 0,0-3-1,8-2 0,-8 5 1,0-3-1,10-2 0,-10-5 0,9 7 0,-9-2-1,9-5-2,-9 7 3,9-9 2,-9 3 0,10-1 1,-10 7 0,8-7 0,1 1-1,-9 4-2,10-4-3,-10 5 1,9-8 2,0 9-1,1-2 0,-10 2 1,9-2 2,-1 0-2,2 0 0,-1 2 1,0-2 0,0 0-1,1 1-2,-2-1 0,1 7-3,1-7 1,-1 6 1,0-7 1,1 8 1,-2-1-1,1-6 2,0 7 1,1-1-1,-1-1 0,-1 0 0,3 1 1,-3 1 2,1-8-3,1 7 0,-1 0 0,0-6 0,-1 5 0,2 1 0,-10 1-3,9-2 2,0 0 1,1 1 1,-10 0 1,9 6-2,-1-7 1,-8 1 2,11-1-3,-11 6-1,8-5-1,-8 4 2,9-3-2,-9 3 1,9 1-1,-9-5 2,0 5 2,0-1-2,10 1 2,-10-5-2,0 6 1,9-1-1,-9-1-1,0 1 0,0-1 1,8 1-1,-8 0 0,0 0-2,0-1 3,0 6-1,10-3 1,-10-3-1,0 1 0,0 5 1,0-5 0,0 5 0,0-5-2,0-1 2,0 6 0,0-5-2,-10-1 2,10 2 0,0 4 0,0-5-3,-8 1 1,8-2 0,-9 1 0,9 5 1,-10-6 0,10 1 0,-9 5 1,0-5-1,1 5 1,-3-5 0,3 5-1,-1-5 2,-1 5 0,1-6 1,0 6-2,-1 0-13,2 0-31,-1-5-64,0 5-93,-1 0-101,1 5-91,1-5-100,-11 6-31,10-1 29,-10-5 75,2 5 92</inkml:trace>
  </inkml:traceGroup>
</inkml:ink>
</file>

<file path=ppt/ink/ink1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14:06.5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052D1FC-21F8-42B4-9A9F-2F72DBD1AB59}" emma:medium="tactile" emma:mode="ink">
          <msink:context xmlns:msink="http://schemas.microsoft.com/ink/2010/main" type="inkDrawing" rotatedBoundingBox="14536,6798 21623,3587 22649,5851 15562,9063" semanticType="callout" shapeName="Other">
            <msink:sourceLink direction="with" ref="{B4CFFC48-0F3B-456D-8F0D-BAC03EC51EC8}"/>
            <msink:sourceLink direction="with" ref="{B55B5F6A-7C84-4973-B5EB-CFFB601BF9B9}"/>
          </msink:context>
        </emma:interpretation>
      </emma:emma>
    </inkml:annotationXML>
    <inkml:trace contextRef="#ctx0" brushRef="#br0">155 1175 84,'0'0'106,"0"0"-4,0 0-9,-8 0-8,8 0-14,0 0-15,0 5-15,-11-5-13,11 0-8,0 0-6,-8 0-5,8 5-2,-9-5-3,-1 0-2,1 0 0,0 5 1,-1-5 2,2 0 5,-10 0 4,8 5 7,1-5 3,9 0 2,-8 0-1,-2 4-2,10-4-6,-9 0-4,9 0-4,-9 0-3,9 0-2,0 0-2,0 7 2,0-7 2,9 0 1,-9 0 1,9 0 1,1 0 2,7-7 0,2 7 0,-2-4-1,11 4-3,-1-5-2,10 0-1,0 0-2,8-6-1,2 1-1,6-1-1,3 2 1,-1-2 1,9-4 0,-1-1 1,1 2 1,10-3 2,-10 4-1,9-4 0,0-3-1,0 5 3,1-8-1,-1 9 0,-10-7 1,10 5-1,1-4 0,-10 5-3,-1-1 0,1 2 1,-9-2-2,1 2 0,-1 1 2,-2-1 0,2-2-2,-8 6 0,-2-4 2,10 3 0,-9-5 0,-1 0 2,2 7 1,-2-7 1,1 5 0,-1-4 1,2-1 1,-3 7-1,-7-7-1,9 5-1,-1-4 0,-7 6-1,-2-2 0,0 1 0,1-1 0,-1 1 0,2 1-2,-12-2 1,11 0-4,0 1 0,-1-1 0,0 2 0,2-3 0,-2 3-1,9-2 2,-9 1 0,11 5 1,-2-5-1,1 0-1,-9 0 0,9-1-3,-1 1 1,-9 4-2,11-5 3,-11 2 0,0-1 1,2 5 1,-2-6-1,0 1 0,1 5 0,-10 1-1,9-2 0,-8-1 0,0 3 1,-1-1 0,1 0 1,-1 0-2,1 0 0,-1 5 0,-1-6 1,2 1-2,-9 0 2,8 5 1,-9-4 1,9-3-1,-8 7 0,9-4 0,-1-1-1,-9 5 0,9-5 1,-8-1-1,9 6 1,-1-4 1,-9 4-1,9-6 1,-8 6-1,9-5 0,-1 5 1,-9-6-1,9 6-1,1-4-1,-9-2 0,8 6 0,-9-4 0,9-1 1,1 0 1,-9 5 0,7-6 0,-7 1 0,8 5 2,-8-6-2,-2 6 0,2-4 2,9 4-1,-20-6 1,11 6-2,-1-3 2,1-4-1,-2 3 3,2 4 2,-10-6 2,9 1 4,1 0 0,-1 0 1,1 5-1,-2-6 0,2 1 0,0 0-2,-2 5-1,-8-4-2,10-2 0,-1 2-1,0 4-1,1-6-2,-2-1 1,2 7 1,0-4-1,8-1-1,-9 5 0,1-4-2,8-2 0,-9 1-1,9-1 0,1 6 0,-9-5 0,8 0 1,-9 5 0,9-4 1,1-3-2,-9 7 3,7-3 0,-7 3 2,-1-6 1,0 6 2,9-5 1,-16 5 0,6-6-2,2 6 0,-2-4-1,2 4 0,0 0 1,-2-6-3,2 6 0,-10-5 1,10 5-1,-2 0-2,2 0-3,-10-6 1,10 6 0,-11 0-1,1-3-3,1 3-24,-1 0-40,-9 0-55,0 0-81,0 0-58,0 0-30,-19 3 8,10-3 31</inkml:trace>
    <inkml:trace contextRef="#ctx0" brushRef="#br0" timeOffset="-8665.8101">264-254 61,'0'0'75,"0"4"-4,10-4-5,-10 0-5,9 0-5,-9 0-6,9 0-7,10 0-5,-11-4-8,11 4-7,-2-5-3,2 0-7,9 0-4,-1 0-2,1-6 0,0 5 0,8-7 0,0 2 0,11-5 0,-3 2 0,3-3 0,7 2-2,-8-1-3,9-4 2,0-1 2,9 0 2,-10 2 3,1-2 2,9 1 6,-9-7 6,0 6 4,0 1 2,0-1 1,-10 1 0,10-1-2,-10 1-5,2 0-6,-11 4-3,10-5-3,-9 7-3,8-7 0,-8 5-3,-1 2 0,1-3 0,-1 2 0,-8-1 1,8 0 0,0 2 1,2 4-1,-11-7 0,10 7-1,-1-4-2,0-2-1,0 5-2,2-3 2,-2 3-1,1-5 2,-1 1 0,0 4 2,2-4 3,-2 6 3,0-2 1,1-5 2,-1 5 3,2 2 1,-2-6-2,-8 4-1,8 2-2,0-2-4,-8 1-2,8-1-3,-9 1-2,10 1 0,-10-8-1,1 7 0,-1 0 0,1-1-1,8 1 1,-17 0 1,9 0 1,-1 5-2,1-11 2,-2 10 0,1-4-3,-8 0 0,9 0 2,-1 0-3,1 5-1,-11-6 2,11 6 0,-9-5 1,8 0-3,-9 3 2,9-2-1,-8 4-1,9 0 0,-11-4-1,2 2 0,9 1 0,-11 2 1,10-5 0,-8 3 1,0 1-1,7-1 0,-7 1 1,9 0-1,-9 0 0,7-1 1,-7 3-1,-1-5 0,10 5 0,-11-3 1,2 2-2,9-2-1,-11 1 2,2-1 1,-2 1-1,11 0 1,-9 1 1,0-2-2,-2 2 0,2-2 1,-2 0-1,-6 2-2,6-6 0,2 10 2,-2-11 0,-7 7-2,8-2 2,-8 0 0,7 2 0,-7-3 0,-1 7 0,10-3 1,-10-3 1,-1 1-1,1 5-1,1-5 0,-1 0-1,0-1 1,1 6-2,-1-5 1,-9-1 1,8 3 0,-8 3 0,10-7-1,-10 7 2,9-3 0,-9 3 0,9-6 1,0 6-3,-9-5 0,10 5-1,-10-6 2,8 6 0,-8-5-1,9 5 1,-9 0 1,10-5 2,-10 5-3,9-5 0,-9 5 1,0 0-1,9 0 0,-9-6-2,10 6 2,-1 0 0,-9-3 0,0 3 0,8 0 0,-8-7 1,9 7 0,-9 0-1,10-4-1,-10 4 0,9 0 1,-1 0-1,-8-6 0,11 6 0,-11 0 1,8-6 0,-8 6-1,9 0 1,-9 0 0,0-4 0,10 4 0,-10 0 1,0 0 0,9-5-1,-9 5 0,0 0 2,0-6-2,9 6 0,-9 0 0,0 0 1,8 0 0,-8 0-1,0 0 0,10 0 0,-10 0 0,0-5-1,0 5-1,9 0 1,-9 0 1,0 0-2,9 0 0,-9 0 2,0 0 0,10 0 3,-10-4-2,0 4 0,9 0-1,-9 0-1,0 0 1,8 0 0,-8 0-1,0 0-2,11 0 3,-11 0 0,8 0-1,-8 0-1,9-5 2,-9 5 0,9 0 1,-9 0 0,10 0 0,-1-6 1,-9 6-2,8 0 0,-8 0 0,10 0 0,-1 0 0,-9-6 0,9 6 1,1 0-1,-1 0 0,-9-4 0,8 4 0,1-6 1,1 6-1,8 0 3,-8-4-2,-2-1 1,11 5-2,-10-5 0,8-1 0,2 6 0,9-5-1,-9-1 0,-2 2 1,11-2-1,-1 3 0,-8-5 0,9 5 1,-2-3 0,1 1 0,1 0 0,-1 0-1,1-1 1,0-5 0,-10 8 1,9-3-1,0 2 1,-8-7 0,9 5 0,-11 1-3,10-5 0,1 5 2,-9 1 0,8-3 0,-9-3 0,9 6 0,-8-2 0,9 1 0,-1-6 0,-9 6 0,9 0 0,-8 0 0,9-1 1,-1 2 0,1-2 0,-11 2-1,11-1-1,-1 0 0,1 5 0,0-6 0,-1 1 0,1-1 1,-11 6 0,11-4 0,-1 4 1,1-6-1,-11 6 1,11-3-1,-9 3 0,8-7 0,-9 7 0,0-4 0,1 4 0,-1-6 0,-8 6 0,7-5 0,2 5 0,-2-5-1,-6 5-1,-3 0 1,11 0 1,-10 0 0,8-5-1,-7 5 2,8 0-1,-8-6 0,-1 6 1,-1 0-1,11 0 0,-10-5 1,1 5-1,8 0 0,0 0-1,-9-5 1,10 5 1,-2 0-1,2 0 0,-1-4 1,1 4 0,-1 0 0,-9-6 2,10 6-2,-2 0 1,2-6 1,-10 6-1,10 0 0,-11 0-1,1 0 0,10-4 1,-10 4 1,-1 0-2,3-5 2,-3 5-1,1 0 1,1 0 2,-1 0-2,0-6 2,-9 6 0,10 0-1,7 0 2,-8-5 2,-9 5 3,10 0 0,-1 0 2,-1-5-1,3 5 0,-3 0-4,1-5-1,1 5 0,-10 0-1,9 0-1,-1-5-1,1 5 2,1-6-2,-10 6 2,9-5 2,0 5-1,1-5 3,-1 5-3,-9-5 4,8 5-1,-8 0-2,10-4-1,-1 4-1,0-5-3,0 5-2,-9 0-1,10 0 0,-2-6 1,-8 6-1,9 0 2,1-5 0,-10 5-1,9 0 1,-9 0-2,9-6 0,-9 6-1,10 0 0,-10 0 1,0 0-1,9 0 1,-9 0 1,0 0 0,8 0 0,-8 0-1,10 0 0,-10 0 1,0 0-1,9 0 0,-9 0 0,0 0 0,9 0-1,-9 0 1,0 0-1,9 0 0,-9 0 0,0 0 0,0 0 1,10 0 0,-10-5 2,0 5-1,8 0 0,-8 0 1,0 0-2,9 0 0,-9 0-1,10 0-5,-10 0-44,9 0-70,0 0-94,-9 0-60,10-5-31,-10 0-13,8 5 37</inkml:trace>
  </inkml:traceGroup>
</inkml:ink>
</file>

<file path=ppt/ink/ink1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14:08.3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264AD61-AFE9-4FE2-996E-A10046EB1190}" emma:medium="tactile" emma:mode="ink">
          <msink:context xmlns:msink="http://schemas.microsoft.com/ink/2010/main" type="inkDrawing" rotatedBoundingBox="15996,9137 20894,7491 20938,7622 16040,9268" semanticType="callout" shapeName="Other">
            <msink:sourceLink direction="with" ref="{4CEEEC1A-DA84-43C6-BD5E-A6DE7354DDEF}"/>
          </msink:context>
        </emma:interpretation>
      </emma:emma>
    </inkml:annotationXML>
    <inkml:trace contextRef="#ctx0" brushRef="#br0">26 1613 4,'-9'6'108,"9"-6"-5,-9 5-10,9-5-14,0 5-12,-8-5-15,8 5-13,0-5-10,0 0-8,0 0-3,0 6-4,0-6 0,0 0 3,0 0 3,0 0 2,0 0 2,8 0 2,-8 0 1,9 0 0,-9 0-2,9 0 0,1-6-4,-1 6-4,9-5-2,0 0-3,1-6-2,8 6-1,1-5-1,-1 1 1,10-4-2,-1-1 1,9-2 5,1 1 4,-1-1 7,10-4 10,0-1 13,1 1 6,7-1 7,-7-4 0,7 4 1,-8 2-5,1-7-7,-3-1-5,2 5-7,1-2-6,-1-2-5,0 6-4,-10-5-2,1 4-3,8-5-1,-8 6-3,-1-1-3,-7 0-3,7 1-2,1-1-2,-1 6-1,-8-6-2,9 1 1,-10 3 0,11-2 0,-2-2 0,-9 5 0,10 1 0,-9-6 0,9 6-1,-1 0 1,-9 0 1,11-1-1,-2 0 3,1 5 0,-1-3 2,1-2 1,-1 5-4,10-2 2,1 2 1,-11-5-2,10 5 0,0-3 0,0-2 0,0 5-1,-1-3-1,1 2-1,0-2-2,-9 4 1,8-7 0,-8 7-1,-1-1 2,-7-3-1,7 4 0,-9-1 1,11 2 1,-20-1-1,10-1 0,-1 0 1,0 1 3,-8 1 0,-1-3 0,1 1 2,-1 2 0,1-2 0,-1 1 2,1-1 1,-11 7-2,11-6-2,0 5 1,-10-6 0,10 6 0,-11-5-4,2 1 2,-1 2-1,0 3-1,10-7-2,-11 6-1,2 0 0,-10-1 1,10-4 0,0 6-1,-2-2 0,2-4 2,-2 3 0,2 3-2,0-6 2,-1 5 1,0 0-2,0-1-1,9-4 1,-8 5-1,0-1 1,-2-3 0,2 4 2,-1-1 1,1-4 1,-1 5-4,0-1 0,9 3 0,-8-8-2,-1 6-1,1 0-2,8-6 3,-10 5-1,2 2 2,0-1 1,7 1 1,-7-3 1,0 3-2,-2-8 2,2 8-2,9-1-1,-19 5 0,9-5 0,0-1 0,1 1-1,0 1 1,-2 4 0,2-6 0,-2 0-1,2 2 1,0 4 0,-2-7 0,2 7-2,-1-3 1,0 3 1,-9-6 0,10 6-1,-10-5 1,10 5 1,-11-5 1,1 5 0,10-5-1,-10 5 0,1 0-1,-2-6 1,1 6-1,0-5 0,1 5 1,-1 0-1,-9 0 1,8-5-1,2 5 1,-10-4 0,9 4 0,0 0 0,-9 0 1,10-7-1,-10 7-1,9 0 0,-9-3-1,8 3 1,-8 0-2,0 0 0,9-6 1,-9 6 0,10 0 1,-10 0 0,0-5 1,9 5 0,-9 0 1,0 0-1,0 0-1,0 0 0,0 0 0,0 0 0,0 0 0,0 0-2,0 0 2,0 0-1,0 0 1,0 0 0,0 0 1,0 0 0,0 0 1,0 0-1,0 0 0,0-6-1,0 6-2,0 0 2,0 0 0,0 0-2,0 0 2,0 0 0,0 0 0,0 0-14,0 0-30,0 0-46,0 0-54,0 0-61,0 0-80,-9 0-37,-1 6 4,1-6 31</inkml:trace>
  </inkml:traceGroup>
</inkml:ink>
</file>

<file path=ppt/ink/ink1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17:17.7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72EA63-6ACE-4E01-AB73-71CACD7EE4CD}" emma:medium="tactile" emma:mode="ink">
          <msink:context xmlns:msink="http://schemas.microsoft.com/ink/2010/main" type="inkDrawing" rotatedBoundingBox="4986,3261 5369,11818 3934,11882 3551,3326" semanticType="verticalRange" shapeName="Other">
            <msink:sourceLink direction="with" ref="{F16182AB-C0C9-43CC-9D86-8984DBE411A1}"/>
          </msink:context>
        </emma:interpretation>
      </emma:emma>
    </inkml:annotationXML>
    <inkml:trace contextRef="#ctx0" brushRef="#br0">668 31 12,'0'0'51,"0"0"-5,0 0-4,0 0-1,0 0-3,0 0-5,0 0-4,0 0-5,0 0-2,0 0-2,0 0 0,0 0 1,0 0 0,0 0 1,0-6 4,9 6 0,-9-5 1,0 5 0,0 0 3,0-5 1,0 5-1,0 0 2,0 0-2,0 0 0,0-5-3,0 5-1,0 0-2,0-6-4,0 6-3,-9 0-3,9 0-3,0-4-4,0 4-2,-8 0-5,8 0 0,-11 0 0,3 0 0,8 0 0,-9 0-1,0 0 2,-1 0-1,2 0 0,-11 0 0,10 0 1,0 0 1,-10 0 1,11 0 3,-11 4 8,10-4 9,-10 0 6,2 0 0,-2 6 3,2-6-3,-2 5-9,0-5-11,1 0-4,0 5-2,-1 0-1,1 1 0,-1-6-1,11 5 0,-11 0 0,2 0-1,6 0 0,-6-5-1,8 6 1,-10-2 0,11-4 1,-11 7-1,10-7 0,-1 4 1,1-4-1,1 5 0,-1-5-1,-1 4 2,10-4-1,-9 0-2,9 0 1,-9 6 1,9-6 0,-10 0-2,10 5 2,0-5 0,0 0-1,0 0 1,0 0 0,0 0 0,0 0 0,0 0 1,0 0 0,0 0 0,0 6-1,0-6 0,0 0 0,0 5 0,0 0 0,0-5 1,0 11-1,0-11 1,0 9-1,0-4 1,0 5 0,0 1-1,0-2 0,0 2-1,0 5 0,0-1-2,0 1 1,0 4 1,0 1 0,0-1 0,0 6 3,0-5 1,0 4-2,0 1 3,0 1-2,0 1 0,-9-1 0,9 4-1,0-5 0,-8 0-1,8 5 2,0-2-2,-10 3-1,10 0 1,-9-2 0,9 1 1,-9 0-1,9-1 0,0 1 0,-8-1 0,8 8 0,0-8 0,-11 1 0,11 5 0,0-6 0,-8 2 0,8-2 0,0 5 0,0-3 0,0 0 0,0-8 0,0 6 0,0 2 0,0-2 0,0-4 0,0 5 1,0 0 0,0-1-2,0-3 2,0 3 0,0 1 1,0 0-2,0 0 0,0 0 1,0-1-1,0 2-2,0-1 0,0-2 2,0 3-1,0-6 1,-9 4 0,9 0 1,0-3-1,0 4 0,0-1 0,0-3 0,0 3 1,0 1-1,0 0 1,0 0 0,0 5 0,0-6-1,0 2 0,-10 3 0,10-3 0,0 3 0,0-5-1,0 8 0,0-8 1,-9 5 0,9-3 0,0 3 0,0-3 1,0 4-1,0-6 1,0 7 0,0-2-1,0-4 1,0 5 0,0-1 1,0 2 1,0-1-3,0 5 0,0-6-1,0 7 0,0-6 0,0 1-2,0 4 2,0-6 3,0 1 0,0 0 1,0 0-3,0 1 0,0-2 1,0 7-1,9-7-1,-9 1 1,0-1 0,0 6 1,0-3-1,0 2-1,0-3 1,10 4 0,-10-6 1,0 6 0,9-5 1,-9 5 1,0-3-2,8 2 0,-8-5-2,0 1 0,11 1 1,-11-2 1,0 1-1,0-4 0,8 3 0,-8-3 0,0-2 0,0 2-1,0 3 1,0-3 0,9-2 0,-9 5 0,0-5 0,9 2 0,-9-2 0,0 7 0,0-6 1,10 0 2,-10 4-1,0-4-1,8 0-1,-8 0 0,0 0-1,9-4 0,-9 3 0,0-6 1,10 3 1,-10-2 0,0 1 1,9 1-2,-9-3 1,0 3 0,9-3 1,-9 3-2,0 3 0,10-5 2,-10 1 1,0 6 2,9-2 1,-9-3 1,0 3 0,0-5 0,8 6 1,-8-5 0,0 0 4,9 6 2,-9-8 0,0 2 1,0-1 0,10 7-1,-10-7-2,0 2-3,9-3 0,-9 3 1,0-1-1,0-1 1,0 1-1,9-1 0,-9 2-1,0 3 0,0-6-1,0 3-3,0-1 1,10-1-2,-10 2 1,0-3-1,0 3 2,0-2 0,0 1 0,0 1 1,0-3 2,0-3-1,0 5 1,0 5 0,0-6 0,0 1-1,0-1-3,0 1 1,0 5-1,0-5-2,0-1 1,0 5-1,0-3 2,0-2 1,0 1-2,0 1 1,0-3 1,0 3 1,0-3-2,0 3 2,0-6 1,0 4 4,-10 1 2,10-1 2,0 1 2,0 0 1,0 0 2,0-1 0,-9 1-1,9-5-3,0 4-2,0-4-2,0 4-5,0-3 0,0-3-6,0 2 0,0 0 1,0-1 0,0 0-2,0 2 0,0-3 1,0 2 0,0-1 2,0 1 0,0 0 3,0 1-1,-9 2 1,9 3 2,0-3 2,0 3-1,0-2 0,0 1 2,-10 4 2,10-3-2,0-2 0,0 1 1,0 5 1,-9-7-1,9 8-1,0-6 1,-8 4-1,8-3 1,0 3-1,-9 1 2,9-6-2,0 7-1,0-2-1,0-5-3,-10 7 0,10-6-3,0-1-1,0 1 1,0 0 0,0 0-1,-9-1-1,9-4 0,0 4-2,0-4 1,0 5 1,0-6 1,0 6 1,0-4 2,0-3 2,0 6-1,0-4 1,0 0 1,0 0-1,0-1 2,0 1-2,0-1 0,0 1-3,0 0-2,9-1 0,-9-5-2,0 5 2,0 1-2,0-6 1,0 0-1,0 1 0,10 0 0,-10-1 0,0 2 0,0-8-1,0 6 1,0-4-1,9-1 1,-9-1 1,0 2 0,0-1 0,0-4-1,8 4 1,-8 1-1,0-7-1,9 8-1,-9-8 1,0 1-1,10 5 0,-10-5 2,9 1 0,-9-1 0,9 1-1,1-2 0,-10 2-1,8-3 0,-8 3 1,9-1-1,1-5-1,-1 6 1,0-1 2,-1 0-3,3 0-1,-3-5 1,1 6 0,1-6 0,7 0-1,-6 3 1,6-3 1,2 0-1,-10 0-1,9 0 2,0 0 1,1 0 0,8 0-1,-9 0 1,1 0 0,8 0-1,-8 0 0,7 0 0,2-3-1,-1 3-2,1 0 1,-1 0-1,1 0-2,-1-6-1,1 6 0,0 0-1,8 0-2,-9-5-2,1 0 0,8 5-5,-8 0 1,8-5 0,-8-1 2,8 6 2,-9-5 3,1 5 6,0-6 0,-11 6 3,11-3-1,-1-3 1,-8 6-2,-2 0 0,11 0 1,-9 0 0,0 0 1,-2 0 1,2 0 0,-2 0 1,-7 0 0,8 0 0,-8 0-1,7 0-2,-8 0 0,10 0-1,-10 0-2,1 0-8,-1 0-9,-1 0-11,2 0-16,-1 0-16,0 0-18,-1 0-15,3 0-14,-3 0-13,1 0-12,1 0-10,-1 0-12,0 0-18,1 0-16,-2 0 4,-8-4 15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6.34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5834113-0897-419C-AE91-37A05CFFF15F}" emma:medium="tactile" emma:mode="ink">
          <msink:context xmlns:msink="http://schemas.microsoft.com/ink/2010/main" type="inkDrawing"/>
        </emma:interpretation>
      </emma:emma>
    </inkml:annotationXML>
    <inkml:trace contextRef="#ctx0" brushRef="#br0">24 0 13,'-2'2'26,"0"-1"-3,2 0-4,-3 1-4,3-1-3,-2 0-1,0 0-4,-1 2-3,3-2 0,-2 2 1,0-2-4,2 2 1,-3-2 0,3 2-2,-2-2-3,2 2-3,0-2-7,-2 0-18,2 1-26</inkml:trace>
  </inkml:traceGroup>
</inkml:ink>
</file>

<file path=ppt/ink/ink1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17:23.1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CA32E5-E893-4ED3-A883-4DC462FFF1A1}" emma:medium="tactile" emma:mode="ink">
          <msink:context xmlns:msink="http://schemas.microsoft.com/ink/2010/main" type="writingRegion" rotatedBoundingBox="754,5557 2944,5634 2841,8531 652,8453"/>
        </emma:interpretation>
      </emma:emma>
    </inkml:annotationXML>
    <inkml:traceGroup>
      <inkml:annotationXML>
        <emma:emma xmlns:emma="http://www.w3.org/2003/04/emma" version="1.0">
          <emma:interpretation id="{5F6AF01C-4BE8-4A11-843D-52E780747ABB}" emma:medium="tactile" emma:mode="ink">
            <msink:context xmlns:msink="http://schemas.microsoft.com/ink/2010/main" type="paragraph" rotatedBoundingBox="605,5652 2236,5474 2365,6658 734,6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57A11C-CEA9-4E55-B13B-EC86B308D446}" emma:medium="tactile" emma:mode="ink">
              <msink:context xmlns:msink="http://schemas.microsoft.com/ink/2010/main" type="line" rotatedBoundingBox="605,5652 2236,5474 2365,6658 734,6836"/>
            </emma:interpretation>
          </emma:emma>
        </inkml:annotationXML>
        <inkml:traceGroup>
          <inkml:annotationXML>
            <emma:emma xmlns:emma="http://www.w3.org/2003/04/emma" version="1.0">
              <emma:interpretation id="{89775F06-81C9-4DB9-9A2B-C1F29AA6B32F}" emma:medium="tactile" emma:mode="ink">
                <msink:context xmlns:msink="http://schemas.microsoft.com/ink/2010/main" type="inkWord" rotatedBoundingBox="605,5652 2236,5474 2365,6658 734,6836"/>
              </emma:interpretation>
              <emma:one-of disjunction-type="recognition" id="oneOf0">
                <emma:interpretation id="interp0" emma:lang="en-US" emma:confidence="0.5">
                  <emma:literal>1st</emma:literal>
                </emma:interpretation>
                <emma:interpretation id="interp1" emma:lang="en-US" emma:confidence="0">
                  <emma:literal>21st</emma:literal>
                </emma:interpretation>
                <emma:interpretation id="interp2" emma:lang="en-US" emma:confidence="0.5">
                  <emma:literal>LS t</emma:literal>
                </emma:interpretation>
                <emma:interpretation id="interp3" emma:lang="en-US" emma:confidence="0.5">
                  <emma:literal>L St</emma:literal>
                </emma:interpretation>
                <emma:interpretation id="interp4" emma:lang="en-US" emma:confidence="0">
                  <emma:literal>Lost</emma:literal>
                </emma:interpretation>
              </emma:one-of>
            </emma:emma>
          </inkml:annotationXML>
          <inkml:trace contextRef="#ctx0" brushRef="#br0">889 384 14,'9'0'77,"-9"0"-6,0 0-3,0 0-4,0 0 0,0 0 0,8-5-2,-8 5-2,0 0-5,0 0-3,0-6-4,0 6-7,-8-5-4,8 5-2,0-5-4,0 5-2,-9-5-4,9-1-5,-10 1-1,10-1-6,0 6-1,-9-3-4,0-3-2,9 6-1,-8-5-2,-3 5 0,3-5-2,-1 5-1,-1 0-1,1 5 1,1-5-1,-3 5-1,3 1 0,-11 3 1,10-4 1,0 11-3,1-5 1,-2 3 1,1 2 1,9 4 0,-9 1 1,-1-1 1,10 1-1,0-1 0,-9 1-1,9-4 0,9 2-1,-9 2 0,0-7 0,0 2 0,10 0-1,-10-5 0,9 4 0,0-9-1,1 4 3,-10-6-2,8 6 0,1-4 1,0-6 0,10 5 1,-11-5 0,3 0 0,6 0 3,-7 0-1,-1 0 1,10 0-1,-11 0-1,1-5 1,0 5-2,10-6 0,-11 6-1,2 0-1,-1-5 1,0 5-1,1 0 1,-1 0 1,-1 0 0,1 0 0,1 5 0,-1 1 3,0-1-2,1 1-1,-1-2 1,-1 2 1,-8 5-1,10-2 0,-10 1 0,9 6 1,-9-7-1,9 7-1,-9 0 2,0-1 0,0 1-1,0-1 1,-9 1-1,9-1 2,-9 1 1,9-2 2,-10-3 4,10 5 4,-8-6 6,-1 0 7,-1 0 5,1 1 7,0-6 9,-1 4 8,-7-3 8,8-6 5,-10 6 1,10-2-1,-9-4-9,-1 0-7,10 0-10,-8-4-12,6 4-9,-6-6-8,7 0-5,-7 2-6,6 4-4,3-5-8,-1 0-23,-1-1-24,1 1-32,9 5-35,-9-4-34,9-2-42,0 0-45,0-5-18,0 8 10,9-7 22</inkml:trace>
          <inkml:trace contextRef="#ctx0" brushRef="#br0" timeOffset="-282.2496">56 420 94,'0'0'83,"0"5"-16,0-5-14,0 0-9,0 0-7,0 4-7,0-4-3,0 6 0,0-6 1,0 5 0,0-5 1,10 4 3,-10-4-2,0 0-2,0 6 0,0-6 0,0 0 2,0 0 1,0 0 1,0 0 1,9 0 3,-9 0 2,0 0 0,0 0-4,0 0-4,9-6-4,-9 2-8,0-1-4,9-1-5,-9 2-3,10-12-5,-2 5 1,-8 2 1,9-12-2,-9 5 0,10-4-1,-10-1 1,9 1 1,-9-1-1,0-5 0,9 1 0,-9-6 0,0 6 0,0-1 0,0 0 0,0 5 1,0 1 0,0 3 0,0 4-1,0 2 0,0 0-1,0 2 0,0 2-1,0 4 1,0-3 0,0 12-1,0-3 1,0 4-2,10 2 2,-10 13-1,0-9 0,0 14 2,0-1-1,9 5 2,-9 0-1,0 5 3,8-1 0,-8 6-1,10 1 0,-10 4 2,9-5-3,-9 6-1,9-2 1,-9-3-1,9-1-1,-9 1 0,0-1 2,10-6-1,-10-5-1,0 2 2,0-7 1,0 1-1,0-5-1,0-6 1,0 5 0,0-9 0,0-2-1,0 2 3,0-1-1,0-4 1,-10-1 0,10 1 2,0-6-2,-9 4-4,9-4 1,-9 0-1,0 6-2,9-6-2,-10 0 0,10 0 1,-8 0 2,-1 0-4,-1 0 2,1 0 1,0 3 0,-1-3 0,1 7-1,1-3 2,-2 2-1,1 0 0,0-2 0,0 1 2,-1 1 0,2-1-2,-1 0 2,-1-1 0,10 2 0,-9 0 0,0-2-1,9 3 1,-10-3 0,10-4 0,0 5 1,0-5-1,0 4 2,0-4 0,0 6 0,0-6 4,0 0 1,10 0 3,-10 0 2,18 0 2,-8-6 2,-1 6 1,9-4 0,0-1-2,1-6-2,8 7 0,-9-8-4,9 3-3,1-2 0,-1 2-1,-8-3-2,9 8-2,-2-6-1,-7 4-1,8 2-2,-8-7-6,-1 5-8,0 1-14,0 0-19,1 1-21,0-3-23,-2 4-27,-8 3-29,10-11-32,-11 5-15,11 2 1</inkml:trace>
          <inkml:trace contextRef="#ctx0" brushRef="#br0" timeOffset="1739.8769">1218 667 50,'-10'0'98,"10"0"-16,0 0-11,0 0-8,-9 0-5,9 0-4,0 0-2,0 0 1,0 0-1,0 0 2,0 0-1,0 0 1,9 0 0,-9 0-1,0 0-3,0 0-5,10 0-3,-10 0-6,9 0-5,8-6-9,-7 6-4,-1-6-7,10 1-4,-2 1-2,2-2-5,-1 1-4,9-4-8,1 2-16,-9-2-22,8-1-25,1 4-28,-11-4-30,11-1-38,-1 6-25,-8-4 2,9-1 14</inkml:trace>
          <inkml:trace contextRef="#ctx0" brushRef="#br0" timeOffset="1345.9309">1282 244 104,'0'6'94,"0"4"-19,9-4-12,-9 2-8,0 5-9,0-9-7,8 1-5,-8 0-5,0 0-2,11 0-2,-11 1 1,0-6 1,8 5 3,-8-5 3,0 0 1,0 0 3,0 0-2,9 0-1,-9 0-6,0-5-6,9 5-4,-9-6-8,0 1-1,0 0-3,10 0-1,-10 0-3,0-6 2,0 1-3,0 6 1,0-12 0,0 5 0,0 1-2,0-5-2,0 0 1,0-2-1,0 3 0,0-2 0,0 1 1,0-5 2,-10-1 0,10 5 1,0 0-1,0 1 2,0 6-2,0-2 0,-9 0-1,9 2 0,0 2 0,0-2-2,0 4 1,0 0-2,0 5 2,0-5-1,0 5-2,0-6 3,0 6 0,0 0 0,0 6 2,0-6-1,0 5 1,0 5 0,0-1-1,0 2 0,0 5 1,0 0 0,9 3-1,-9 2 0,0 0-1,0-1 2,0 6 0,0-1 0,0 2 1,0 3 1,0-4 2,0 5-1,0 0 3,0-1 1,0 7 1,0-1-1,0-5 2,0 4 0,0 6-3,0-11 3,0 8-1,0-3-1,0-3-1,0 3 0,10-5-2,-10 2-2,0 0 0,9-8-1,-9 7 0,0-11 0,8 7 3,-8-7-2,10 1 1,-10-7 1,9 2 0,0 0-1,1-1 2,-10-5 1,9 1 0,-9-6 1,8-1 1,1 2-2,1-1 0,-1 1-2,0-6-1,9 0-1,-9-6-3,1 6 1,8-5-3,-8-1-5,7 2-7,-8-5-15,1-2-15,8 5-19,-8-4-21,-2-6-21,1 7-24,10-7-30,-19 0-22,9 1-1,-1-1 12</inkml:trace>
        </inkml:traceGroup>
      </inkml:traceGroup>
    </inkml:traceGroup>
    <inkml:traceGroup>
      <inkml:annotationXML>
        <emma:emma xmlns:emma="http://www.w3.org/2003/04/emma" version="1.0">
          <emma:interpretation id="{E7AD7C16-51BA-418E-B270-BF12A7EFFCDD}" emma:medium="tactile" emma:mode="ink">
            <msink:context xmlns:msink="http://schemas.microsoft.com/ink/2010/main" type="paragraph" rotatedBoundingBox="953,7468 2876,7536 2841,8531 918,84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39604C-A762-4519-9075-51CD43A7DA2C}" emma:medium="tactile" emma:mode="ink">
              <msink:context xmlns:msink="http://schemas.microsoft.com/ink/2010/main" type="line" rotatedBoundingBox="953,7468 2876,7536 2841,8531 918,8463"/>
            </emma:interpretation>
          </emma:emma>
        </inkml:annotationXML>
        <inkml:traceGroup>
          <inkml:annotationXML>
            <emma:emma xmlns:emma="http://www.w3.org/2003/04/emma" version="1.0">
              <emma:interpretation id="{DFD0C3CF-365E-4EC9-A892-A6899A87DB7F}" emma:medium="tactile" emma:mode="ink">
                <msink:context xmlns:msink="http://schemas.microsoft.com/ink/2010/main" type="inkWord" rotatedBoundingBox="953,7468 2876,7536 2841,8531 918,8463"/>
              </emma:interpretation>
              <emma:one-of disjunction-type="recognition" id="oneOf1">
                <emma:interpretation id="interp5" emma:lang="en-US" emma:confidence="0.5">
                  <emma:literal>Step</emma:literal>
                </emma:interpretation>
                <emma:interpretation id="interp6" emma:lang="en-US" emma:confidence="0.5">
                  <emma:literal>St ep</emma:literal>
                </emma:interpretation>
                <emma:interpretation id="interp7" emma:lang="en-US" emma:confidence="0">
                  <emma:literal>step</emma:literal>
                </emma:interpretation>
                <emma:interpretation id="interp8" emma:lang="en-US" emma:confidence="0">
                  <emma:literal>St eps</emma:literal>
                </emma:interpretation>
                <emma:interpretation id="interp9" emma:lang="en-US" emma:confidence="0">
                  <emma:literal>Set ep</emma:literal>
                </emma:interpretation>
              </emma:one-of>
            </emma:emma>
          </inkml:annotationXML>
          <inkml:trace contextRef="#ctx0" brushRef="#br0" timeOffset="3265.0613">460 2151 10,'0'-11'69,"0"7"-9,8-1-5,-8-6-3,0 7 2,0-8 2,0 8 4,0-6 0,0-1 3,0 7 0,0-8-4,0 1-6,-8-3-4,8 4-4,-11-1-5,3 2-6,8-1-1,-9-1-4,-1 0-6,1 6-4,0-6-8,-1 8-2,2-4-5,-1 3-3,0-1-1,-1 5-1,1 0 1,-10 5-1,11-1 0,-1 6 1,-10 1-2,10-1 0,1 1-1,-11 5 3,10-7-2,9 7 1,-10 0-1,10-2 0,-9 2-1,9 0-1,0-1 3,0 2-1,0-4 1,9 4 1,-9-7 0,10 4 1,-10 2-1,9-5-1,0 3-1,1-3 1,-2-1 1,-8-4-4,9 4 2,0-5 1,1 0 1,7-1 0,-6 3 0,-3-1 2,1-6-1,10 4 0,-10-4 1,9 0-1,-9 0-1,10 0 0,-10 0 2,-1 0 1,11 0-1,-10 6 0,0-6 1,1 0-1,-1 0 0,-1 4 1,2 1-1,-1 0 2,0 1 0,1 4 0,-10 1-1,9 0 0,-1 2 0,1 4-2,-9-3 2,0 2-1,10 5-1,-10-7 1,0 9 3,0-4-2,-10 3 1,10-3 3,-9 2 0,9 0 3,-8-1-1,-1-4 4,-1 3 3,1-3 4,0 5 7,-1-5 8,2-5 13,-1-2 11,-1 1 7,-8 1 6,10 0 2,-11-8 3,10 4 0,-1-4 2,-8-3-3,0 0-3,9-3-7,-10-4-8,10 4-12,1-3-15,-11-5-11,10 1-8,-1-1-9,1 1-15,0-6-25,9 7-37,-8-7-44,8 0-43,0 6-42,8-4-38,-8 3-42,9-5-13,0 5 14,10 2 31</inkml:trace>
          <inkml:trace contextRef="#ctx0" brushRef="#br0" timeOffset="3825.369">660 2561 97,'8'11'123,"-8"-5"-28,11-2-19,-3 2-13,1-1-9,1 6-7,-1-11-4,0 5-3,1-1 1,-2-4-1,1 0-3,10 0-4,-10 0-4,-1 0-5,3-4-5,-3-1-5,1 0-6,1-1-2,-1-5-1,-1 1-1,3-1-1,-3 2-1,1-6-1,0-5 2,1-1 0,-1-5-3,-9-1 1,8-3-1,-8 0 0,0-5-1,0-3-1,0 1 0,0-3 0,-8 4 1,8 6 0,-9-6 0,9 5 3,-10 6-2,10-1 0,-9-1 0,0 6 0,9 1 0,-8-1-2,-3 7 2,11-2 0,-8 6 0,8-4 0,0 7 0,-9-3 1,9 5 0,0 0 0,0 0 0,0 0 1,0-1-1,0 6-2,0-5-1,0 5 1,0 0 0,0 0 0,0 0 1,0 5 0,0 1-1,0-1 1,0 0 0,0 5-1,0-6 0,0 9 1,0 1 2,0-4-1,9 6 0,-9-2 0,0 7 3,8-1 1,-8 1-1,0 6 3,11-1 0,-11-1 0,8 6 0,-8 0-1,9-1 1,-9 0-1,9-3 1,-9 4 0,10-1 0,-10-3 0,9 3 0,-9-5 0,8 1-1,-8-1 0,10 2 0,-1-7 0,-9 1 0,9-1 0,1 1 1,-1-5 0,-1-2-1,1 3 1,1-3 0,-1-4 1,10 2-1,-10-8-1,9 6 0,-9-4-2,9-6-3,0 0-1,-9 0-2,1 0-12,8-6-17,-8 1-22,7 0-24,-8-5-28,1 0-32,-1 0-36,-9-6-17,8 1 5</inkml:trace>
          <inkml:trace contextRef="#ctx0" brushRef="#br0" timeOffset="4172.744">834 2316 10,'0'5'48,"0"-5"-6,0 5-2,0-5 1,0 5-1,0-5 0,8 6 0,-8-6-2,0 0 0,0 4-2,0-4 2,11 0-1,-11 7 0,8-7-3,1 0-4,0 0-3,1 0-6,-1 0-6,9-7-4,-9 7-4,10-4-3,-2-2-1,2 1-3,-1 0 1,1 0-1,-1-1-4,0-4-8,-9 6-14,18-6-17,-17 4-20,8-5-29,0 6-31,-9 0-19,10 0-1</inkml:trace>
          <inkml:trace contextRef="#ctx0" brushRef="#br0" timeOffset="5441.6851">1244 2222 19,'10'6'72,"-10"-1"-2,0 0-5,9 0-5,-9 6-4,0-6-5,9 5-4,-9 1-8,0-5-6,10-2-1,-10 6-6,9-5-3,-1 0-4,-8 1-2,11-6-4,6 5-3,-8-5-2,1 0-1,-1 0-2,9-5-3,-9 5 2,10-6-3,-10-4 1,8 6-1,-7-6 1,-1-3 0,0 4-1,1-1 2,-2-1-1,1 1 0,1-1 0,-10-3 0,0 3-2,9 1 0,-9-6-1,0 7 0,0-2-1,-9 0 1,9 7-1,0-5 0,-10 2 1,1 3 1,1-2 0,8 0-1,-10 6 1,1 0-1,0 0 0,-1 6 0,1 0-1,1-2 2,-1 3 2,-1-3 0,1 1 1,0 5 1,-1 1 3,2-1-2,8 1 0,-9-2 1,9 6 0,-10 2 0,10-8 0,0 6 0,0 6-1,0-5 1,0 0-1,0 4 0,0-5 0,0 2 0,0 2 0,10-3-2,-10-1 1,9 0-2,-1 1 0,2 4 2,-1-10 0,0 6-1,1-6 3,-1 1 0,8 0-1,-7-1-1,8-7 0,0 3-1,1-1 0,-10-5-2,19 0 1,-11-5-1,2-1 2,8 3-2,-8-7 0,7-1 1,-7 0-2,0-4 0,-2 4-5,2-5-4,-1-4-7,-8-1-6,7 7-9,-7-7-5,-1-5-2,0 6-1,1-5 3,-1 2 1,-9 4 5,0-2 6,8 7 7,-8-8 5,0 6 3,0 2 4,0 4 5,0-1 4,-8 1 1,8 5 2,0-6 4,0 7 1,0 4 0,0-6-1,-9 0 2,9 6-2,0 0 1,0 0 2,0 6 0,0 0 3,-10-2-1,10 3 3,0 2 1,0 1 0,0 1 0,0 3 0,0 2 0,0 5-3,10-1-2,-10 1 0,0-1-3,9 7 0,-9 3-1,0-5 0,8 7-1,1-2-1,-9 0 2,10 7 1,-10-6 1,0 5 2,9-5 2,-9 4 0,0-4-2,9 1-1,-9-2-2,0-5-4,10 2-2,-10-3-1,0-3-1,9-5-2,-9 5 1,0-11 0,0 0 3,0 0 3,0 1 6,0-5 4,0-2 2,0-4 1,0 0-1,0 0-4,0-4-7,0-7-4,0 0-4,0-4-2,-9-1-3,9-4-4,0-5-7,0-1-6,-10 1-6,10-7-7,0 2-2,0-7 2,0 7 4,0-7 4,0 7 8,0-1 6,0 0 5,0 5 0,0-5 2,0 0-1,10 6-2,-10-5 0,9 3-4,-9-3-1,8 4-1,2 0-1,-1 0 0,-9 2 3,9 3 3,0 0 2,1 5 3,-2-4 0,11 4 2,-10 7 0,0-7 0,1 6 0,-2-1 1,1 1 1,10 4 2,-10-4-2,-1 6 1,3-3 0,-3 7 0,1 0 0,1 0-1,-1 0 4,0 7 2,-1-3 2,2 1 3,-1 6 1,-9-1 3,9 4 0,1-3 1,-1 10-2,-9-5 0,8 11-2,-8-8 0,0 6-2,0-4 1,0 6 1,0-3 2,0 2 1,-8 1 2,8-2 1,-9-5 1,-1 0 3,1 2 3,0-3 7,-1 2 3,2-5 4,-1-1 2,-10 1-3,2-6-5,-2 0-7,0-4-9,1 5-7,0-7-9,0-4-22,-1 6-34,11-6-42,-11-6-48,1 2-78,0-2-37,9 1-2,-10-6 21</inkml:trace>
        </inkml:traceGroup>
      </inkml:traceGroup>
    </inkml:traceGroup>
  </inkml:traceGroup>
</inkml:ink>
</file>

<file path=ppt/ink/ink1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17:49.948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-1 0 6,'0'0'8,"0"4"-2,0-4-4,0 7 0,0-7-7</inkml:trace>
</inkml:ink>
</file>

<file path=ppt/ink/ink1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0" timeString="2025-02-11T15:19:30.536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E681309E-4D4D-499A-9DCD-A2E23F7C22E3}" emma:medium="tactile" emma:mode="ink">
          <msink:context xmlns:msink="http://schemas.microsoft.com/ink/2010/main" type="writingRegion" rotatedBoundingBox="36151,8977 36166,8977 36166,8992 36151,8992"/>
        </emma:interpretation>
      </emma:emma>
    </inkml:annotationXML>
    <inkml:traceGroup>
      <inkml:annotationXML>
        <emma:emma xmlns:emma="http://www.w3.org/2003/04/emma" version="1.0">
          <emma:interpretation id="{6AC629C2-CFB5-4335-A14A-00568D35121B}" emma:medium="tactile" emma:mode="ink">
            <msink:context xmlns:msink="http://schemas.microsoft.com/ink/2010/main" type="paragraph" rotatedBoundingBox="36151,8977 36166,8977 36166,8992 36151,8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127A9E-34B8-4A0A-82B5-A04C22E1BA54}" emma:medium="tactile" emma:mode="ink">
              <msink:context xmlns:msink="http://schemas.microsoft.com/ink/2010/main" type="line" rotatedBoundingBox="36151,8977 36166,8977 36166,8992 36151,8992"/>
            </emma:interpretation>
          </emma:emma>
        </inkml:annotationXML>
        <inkml:traceGroup>
          <inkml:annotationXML>
            <emma:emma xmlns:emma="http://www.w3.org/2003/04/emma" version="1.0">
              <emma:interpretation id="{96556A2A-AE0D-4F55-B9F3-D707C0408FD7}" emma:medium="tactile" emma:mode="ink">
                <msink:context xmlns:msink="http://schemas.microsoft.com/ink/2010/main" type="inkWord" rotatedBoundingBox="36151,8977 36166,8977 36166,8992 36151,8992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,</emma:literal>
                </emma:interpretation>
                <emma:interpretation id="interp2" emma:lang="en-US" emma:confidence="0">
                  <emma:literal>\</emma:literal>
                </emma:interpretation>
                <emma:interpretation id="interp3" emma:lang="en-US" emma:confidence="0">
                  <emma:literal>`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0 0</inkml:trace>
        </inkml:traceGroup>
      </inkml:traceGroup>
    </inkml:traceGroup>
  </inkml:traceGroup>
</inkml:ink>
</file>

<file path=ppt/ink/ink1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23:29.737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DF2D314A-E26C-4DEC-8B1B-6A6565C35B16}" emma:medium="tactile" emma:mode="ink">
          <msink:context xmlns:msink="http://schemas.microsoft.com/ink/2010/main" type="inkDrawing" rotatedBoundingBox="12059,15086 17375,12659 18479,15078 13164,17505" semanticType="enclosure" shapeName="Other"/>
        </emma:interpretation>
      </emma:emma>
    </inkml:annotationXML>
    <inkml:trace contextRef="#ctx0" brushRef="#br0">-1 471 21,'0'0'70,"0"0"-8,0 0-9,0-3-5,0 3-4,0 0-3,0 0-1,0-6 1,9 6 1,-9 0-2,8-5-4,-8 5-5,10 0-4,-1-5-4,0 5-1,0 0-3,9-5 0,1 5 0,-1 0-1,0 0 1,0-6-2,9 6 0,1 0 0,0 0 1,-1-5 0,1 5 0,-1-5 1,10 5 0,-10 0-1,1-4-2,-1 4-1,1-7-2,-11 7-3,11 0-1,-1-3-2,1-3-1,8 6-2,-8-5 0,-1 5-1,1-6 0,8 6-1,-8-4 1,8 4-1,0-6-1,11 6-1,-11-5 0,10-1 0,-1 3 0,2 3 0,-2-7 0,1 3 0,-1 4 0,1-5 2,-1 0-1,-8 5 0,9-6-1,-10 1-2,1 5 1,-10-5-1,9 5 0,-8-5 1,-1 5 0,-8-5 1,9 5 0,-1-4 0,-9-3 2,9 7-2,-8-6 2,9 2-2,-1-1 0,1-5 1,-2 5-1,12-1 0,-11-4 0,-1 5-1,12-1 1,-10-3-1,8 4 2,-8-1-2,-1-4 1,-1 5 0,2-1-1,-1 1 1,1 0-2,-9 1 1,8-1 1,-9 5 0,1-5 0,8-1-1,-9 1 1,0 5 0,10 0 0,-11-6 0,2 2-1,9 4 0,-9-6 0,8 6 0,-1 0-1,2-5 0,-1 5 0,1-5 2,0 5 0,-1-4 0,-8 4-1,7-6 1,2 6-1,-9 0-1,8-6 2,-10 6 0,11-4 0,-9 4 2,8-5 0,1 5-1,-11-6-1,11 6 0,-9 0-1,8-5-2,1 5 1,-11 0 1,11-5 0,-1 5-2,-8 0 2,9 0 2,-11 0 0,11 0-1,-9 0 1,-2-5 1,11 5-1,-9 0-1,-2 0 0,11-5 1,-10 5 0,10 0-1,-11 0-1,2-6 1,9 6-2,-9 0 0,7 0-1,-7 0-1,8 0 1,-8 0 1,-2 0 0,11 0-1,-9 0 1,-10 0 1,18-5 1,-18 5-1,10 0-1,-2 0 2,2 0 0,-10 0 0,9 0-1,0 0-1,1-6 0,0 6 1,-11 0-1,20 0 0,-11 0 0,2 0-1,0-3 1,-2 3-2,2 0 0,0 0-1,-2 0 0,2 0 1,-1 0-2,9 0-1,-17 0 0,8 0 2,1 0-2,-2 0 2,2 0 3,0 0-1,-2 0 2,-8 0-1,10 0 1,0 0 1,-2 0-1,2 0-1,-10 0 1,9 0 0,0 0 0,1 0 0,0 0 1,-11 0 0,10 0 0,1 0 0,-11 0 0,11 0 1,-10 0-1,10 0 0,-11 0-1,1 0 1,10 0 0,-10 0 0,1 0 0,-1 0-2,9 0 0,-9 0-1,0 0-1,-1-6-1,11 6 0,-10 0-2,1 0 2,8 0 0,-8-5 1,7 5 2,-7 0 1,8 0 1,-10-5 1,11 5 0,0-5-1,-1 5-1,0-6 0,-9 6-1,10-5 0,-2 5-2,2-5 0,-10 5-3,10-5-3,-2 5-4,2-6-3,-10 6-2,10 0-2,-11-3 3,11 3 2,-1-6 3,-8 6 2,7-5 3,2 5 2,-10 0 2,1-6 2,7 1 2,-8 5 0,10-5 1,-10 5 0,1 0-3,-2-5-7,1 5-11,1 0-13,-1 0-18,0-6-23,-1 6-29,3 0-28,-11 0-7</inkml:trace>
    <inkml:trace contextRef="#ctx0" brushRef="#br0" timeOffset="-1827.0426">-39 503 13,'0'6'77,"0"-6"-5,0 5-6,0 0-13,10-1-5,-10 2-8,0 4-4,9-3 0,-9 6 2,0-2 2,9 0 1,-9 5 1,0-2-2,10 7-3,-10-5 0,0 4-1,9-5-3,-9 7 0,8-3-1,-8 2 0,0 1-1,10 2 1,-10-4 2,9 1-1,-9 5 0,0-6 0,9 6-2,-9-4-3,0 2-2,0 3-2,9-7-2,-9 6-3,0-1-1,10-5-2,-10 7-2,0-2 0,8 2-2,-8-8 2,9 7-2,-9 0 2,0 0-2,0-1-1,10-5 1,-10 7-3,0-2 0,9-4-3,-9 4 0,0-4-1,9 0 1,-9-2 0,0 3 0,10-3 3,-10 2 2,8 1 2,-8-3 1,0 2 4,9-1 0,-9 7 2,9-7-2,-9 1-1,0-6 0,10 6-4,-10-1-2,0 1-3,9-1-1,-9-3-1,0 2 1,0 3-1,0-8 0,0 7 1,8-5-2,-8 3 0,0 3 1,0-8-1,0 7 0,0-5-1,0 4 0,11-3 0,-11 2 0,0-3-1,0 0-2,0-2 2,0 2 0,0-2-2,0 2 1,0 6 0,0-8-1,0 2 0,0-1-1,0-4 0,0 4 0,0 2 0,0-3 2,0 2-1,0-2 3,0 2-2,0 0 0,-11-1-1,11 0-2,0 6 0,0-6 0,0 2-1,0-3 2,0 2 0,0-1 2,0 2 0,0-3-1,0 2 3,0 4 1,0-3 0,0-3 2,0 0 6,0 2 5,0 5 2,-8-5 3,8 5 3,0-7 4,0 7-3,0-5-1,0 4-1,0-4 0,0 5-3,0-1-2,0 1 1,0 3 0,0 3 1,0-6 3,0 10 0,0-5 1,0-2 2,0 7-1,0-5-6,-9 4-1,9-4-4,0 5-2,0-5-1,-10 1-4,10-3 1,0 3-3,0-7-4,-9 6 0,9-12-3,0 8 0,-9-7-1,9 0-1,0-5-5,0 6-21,-8-6-28,8 1-43,0-7-49,0 3-47,-10-4-42,10 3-31,0-6-30,0 0-7,0-6 21,0-4 35</inkml:trace>
  </inkml:traceGroup>
</inkml:ink>
</file>

<file path=ppt/ink/ink1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23:36.072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0FC3418A-13F1-4EB2-AC39-C1FA29DE93AF}" emma:medium="tactile" emma:mode="ink">
          <msink:context xmlns:msink="http://schemas.microsoft.com/ink/2010/main" type="writingRegion" rotatedBoundingBox="14220,13628 20959,12870 21132,14416 14394,15174"/>
        </emma:interpretation>
      </emma:emma>
    </inkml:annotationXML>
    <inkml:traceGroup>
      <inkml:annotationXML>
        <emma:emma xmlns:emma="http://www.w3.org/2003/04/emma" version="1.0">
          <emma:interpretation id="{D94BAE2C-49C5-4B0C-8827-91112486750E}" emma:medium="tactile" emma:mode="ink">
            <msink:context xmlns:msink="http://schemas.microsoft.com/ink/2010/main" type="paragraph" rotatedBoundingBox="14220,13628 20959,12870 21132,14416 14394,151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F5BDA3-CB7A-48EC-9E77-51DEED312B96}" emma:medium="tactile" emma:mode="ink">
              <msink:context xmlns:msink="http://schemas.microsoft.com/ink/2010/main" type="line" rotatedBoundingBox="14220,13628 20010,12977 20108,13850 14318,14501"/>
            </emma:interpretation>
          </emma:emma>
        </inkml:annotationXML>
        <inkml:traceGroup>
          <inkml:annotationXML>
            <emma:emma xmlns:emma="http://www.w3.org/2003/04/emma" version="1.0">
              <emma:interpretation id="{06CBA6A6-F1B8-49A5-B516-8E3A56293EE9}" emma:medium="tactile" emma:mode="ink">
                <msink:context xmlns:msink="http://schemas.microsoft.com/ink/2010/main" type="inkWord" rotatedBoundingBox="14240,13803 15842,13623 15906,14195 14304,14375"/>
              </emma:interpretation>
              <emma:one-of disjunction-type="recognition" id="oneOf0">
                <emma:interpretation id="interp0" emma:lang="en-US" emma:confidence="0.5">
                  <emma:literal>new</emma:literal>
                </emma:interpretation>
                <emma:interpretation id="interp1" emma:lang="en-US" emma:confidence="0">
                  <emma:literal>news</emma:literal>
                </emma:interpretation>
                <emma:interpretation id="interp2" emma:lang="en-US" emma:confidence="0">
                  <emma:literal>New</emma:literal>
                </emma:interpretation>
                <emma:interpretation id="interp3" emma:lang="en-US" emma:confidence="0">
                  <emma:literal>now</emma:literal>
                </emma:interpretation>
                <emma:interpretation id="interp4" emma:lang="en-US" emma:confidence="0">
                  <emma:literal>naw</emma:literal>
                </emma:interpretation>
              </emma:one-of>
            </emma:emma>
          </inkml:annotationXML>
          <inkml:trace contextRef="#ctx0" brushRef="#br0">-2 122 40,'0'0'120,"0"-7"-13,0 7-12,10 0-13,-10 0-9,0-4-9,0 4-6,0 0-5,0 0-4,0-5-2,0 5-1,0 0 2,0 0 1,0 0 0,9 5 0,-9-5 0,0 0-4,0 4-3,9 3-4,-9-1-5,0-2-4,10 6-5,-10 0-2,0 1-3,9 5-5,-9-5-3,0 8-2,8-3-2,-8 3-3,11-2 0,-11 3-3,0 0 0,0 1 0,8 0-2,-8-1 1,0-4-2,0-1 2,0 0 0,0 1 0,9-6 0,-9 1 0,0-2 0,0 3 1,0-8-1,0 1 0,0 0 1,0-5 1,0 6-1,0-6-1,0-6 0,0 6 0,0 0 0,-9-5-3,9 0 0,0 1-3,0-2-2,0-4-3,0-1-1,0 1-2,0 0-2,0-7-1,0 3-3,0-2-1,9 1-4,0-5-3,-9-1-5,10 1-4,-2-1-3,1-5 0,1 1-1,-1-1 2,0 0 4,1 5 4,7-3 7,-8 2 4,1 7 3,8-1 6,-8 1 2,-2-1 5,1 6 1,1-1 1,-1 7 1,-9-6 1,9 5 1,-1 0-1,-8 5 0,11 0 0,-11 0 0,8 5 0,1 0-1,1-1 1,-10 6 0,9 1 0,-1-1 1,-8 1-1,11 5 1,-3 0 3,-8-2-1,9 0 1,-9 3-1,9 3 1,-9-4-2,0 6 0,0-3-1,0-3-1,0 3 1,0-2-1,0 3 1,0-4-3,0-2-7,0 2-16,10 0-21,-10-7-25,0 2-30,0-1-37,0 1-27,0-6-2</inkml:trace>
          <inkml:trace contextRef="#ctx0" brushRef="#br0" timeOffset="1274.4773">483 132 19,'0'0'127,"0"6"-31,0-2-28,0 1-17,0 0-12,0 1-7,0 4-9,0-5-8,10 1-4,-10-3-2,9 5-2,-9-5 3,8 3 1,-8-1-2,10 0 3,-1-5-2,-9 0 1,9 0-4,1 0-2,-1-5-1,-1 0-2,1-1-1,1 3-2,-10-5 2,9 5-1,0-8 0,1 1 1,-10-1-2,9 2 1,-9-7-1,8 5 1,-8-4 2,0-1-2,0 0 3,0 7 2,0-6-1,0 4 3,0 1 1,-8 0 3,8 0 1,-9 4 1,9 1 0,-10 0 0,1 5 2,9 0-1,-9 5 2,-1-5 3,1 11 1,1-6 0,-1 4-2,-1 7 0,1-1-1,0 1-3,-1-1-1,10 6-1,-8-2 0,-1 4 0,9-3-2,0 4 1,0-2-1,0-1-1,0 4-1,0-5-2,0 2-4,0-3 1,0 2 1,9-1-1,-9-4-1,8 0 0,2 0 0,-10-7 2,9 2-3,0-6 0,1 0 1,-1 0-1,8 0 0,-7-5 0,8 0-1,-8-5 0,7 0-2,2 0 1,-2-6 1,2 0-2,0 2 1,-1-1 1,0-6 0,-9 0-1,10-4 0,-2 5 1,-6-5 0,6-1 0,-7 0-1,-1 0 2,8 1-2,-7 5 1,-1-5 0,-9 4 0,9 0 0,1 7 0,-10-7 1,0 5-1,9 1 2,-9 0-2,0-1 1,0 2 1,8-2 0,-8 6 0,0-6 3,0 7 4,0-2 4,0 1 3,0-1 3,0 6-1,0-4-1,0 4-4,0 0-4,0 0-3,0 4-2,0 2 1,0-1-1,0 5-2,0 1 0,-8-2 2,8 7-3,0 0 0,0-1 0,0 2 3,0-3-3,0 7-1,0-5 0,0 4 0,0 1 1,0-7 0,0 7 1,0 0 1,0-5-3,0 3 1,8-3-1,-8 0 0,11-1-1,-3-5 1,-8 1 0,9-1 2,0 1 0,1-8-1,7 3 1,-7-6-2,8 0 0,-8 0 0,7-6 0,2 3 0,-10-8-3,10 6 1,-11-11 1,11 6 0,-10-5 2,8-1 0,-6-5-1,6 0 0,-7 1-1,-1-1 1,10-3 0,-11-3-1,1 7 0,1-1 1,-1-3 0,0 7 1,-1-3-2,-8 4 2,10 1 0,-10-1-1,9 6 3,-9-1-2,0 7-1,9-2 1,-9 2-3,0-1 3,0 0-1,0 5 0,0 0 2,0 0 0,0 5 3,0 0 0,0 5-3,0 0 4,0 1-3,0-1 1,0 4-3,0-3 0,0 5 2,0-1-2,0 1 1,0 0-2,0-2 0,0-3 2,10 5-2,-10-5 0,9-2 0,-9 1 1,8 1 0,3-6 0,-3 4 0,1-9 0,10 6-1,-10-2 0,9-4 0,-9 0-1,0-4 1,10-2 0,-2 2 0,-7-1 1,8-6-1,-8 6 0,7-11 0,-7 5 0,-1-3 0,8 4 0,-6-6 0,-3-4 0,1 4 1,1 1 2,-10-5 1,9-1 1,0 0-1,-9 5 0,10-9-1,-10 6-2,0-3-1,8 1-1,-8 6 1,0-6-2,0 6 0,0-1 1,0 0-3,-8 7-5,8-2-14,0 1-18,-10 5-27,1-4-31,0 2-40,9 3-47,-10-1-23,1 0-1,1-1 17</inkml:trace>
        </inkml:traceGroup>
        <inkml:traceGroup>
          <inkml:annotationXML>
            <emma:emma xmlns:emma="http://www.w3.org/2003/04/emma" version="1.0">
              <emma:interpretation id="{3C07355E-2D53-4859-8C50-15BA5ED0A6D7}" emma:medium="tactile" emma:mode="ink">
                <msink:context xmlns:msink="http://schemas.microsoft.com/ink/2010/main" type="inkWord" rotatedBoundingBox="16291,13395 20010,12977 20108,13850 16390,14268"/>
              </emma:interpretation>
              <emma:one-of disjunction-type="recognition" id="oneOf1">
                <emma:interpretation id="interp5" emma:lang="en-US" emma:confidence="0.5">
                  <emma:literal>Evection</emma:literal>
                </emma:interpretation>
                <emma:interpretation id="interp6" emma:lang="en-US" emma:confidence="0">
                  <emma:literal>Evections</emma:literal>
                </emma:interpretation>
                <emma:interpretation id="interp7" emma:lang="en-US" emma:confidence="0">
                  <emma:literal>Emiction</emma:literal>
                </emma:interpretation>
                <emma:interpretation id="interp8" emma:lang="en-US" emma:confidence="0">
                  <emma:literal>Emictions</emma:literal>
                </emma:interpretation>
                <emma:interpretation id="interp9" emma:lang="en-US" emma:confidence="0">
                  <emma:literal>Enation</emma:literal>
                </emma:interpretation>
              </emma:one-of>
            </emma:emma>
          </inkml:annotationXML>
          <inkml:trace contextRef="#ctx0" brushRef="#br0" timeOffset="2842.1784">2065-217 9,'0'0'132,"0"0"-11,0 0-8,0-5-4,0 5 1,0 0-2,0 0 0,0 0-4,0 0-6,0 0-10,0 0-11,0 0-14,0 0-15,0 0-13,0 0-12,0 0-10,0 0-7,0 0-3,0 0-3,0 0-1,0 0 2,0 0 2,9 0 1,0-6 0,-1 6-1,2-5 1,-1 0-1,10 0 1,-10 0-3,18 1 2,-18-7-1,19 5-1,-10 0-2,0-3-1,1 4 1,-2-1 0,2-3-1,-10 3 2,10 0 0,-11 2 0,2 4-2,-1-7-3,-9 7-5,9-3-14,-9 3-19,0 0-28,0 3-33,0-3-34,0 0-46,0 7-38,-9-7-8,0 4 13</inkml:trace>
          <inkml:trace contextRef="#ctx0" brushRef="#br0" timeOffset="3296.9658">2091-228 122,'-8'0'130,"8"0"-20,0 0-13,0 6-5,0-1-5,0-5-2,0 5-5,0-1-8,0 3-7,0 2-6,8 2-8,-8-1-2,0 1-7,10 8-5,-10-3-4,0 3-5,0 4-4,0-3-2,0 1-2,9-1 0,-9 6 0,0-1 1,0-4 2,0 4 1,0 1-2,0-5 0,0 4-1,0-4-4,0 4-3,0-4-4,0-1-3,0-4-1,9 4-3,-9-5 1,0-3-2,0 2 2,0-3 3,10-6 2,-10 6 3,0-6 5,9 1 4,-1-3 3,3 3 0,-3-6-1,1 0-3,0 0-6,1 0-3,7 0-5,-7 0-2,8-6-1,1 3-1,-2-3-1,2 1-1,0-1 0,-10-4 0,18 5 0,-10-6 0,2 2 0,0-3 0,-1 3-3,-8 3-12,7-3-20,-8-2-31,10 5-32,-19-4-35,8 6-33,3-6-28,-11 4-27,0 1-22,0-5 9,0 1 19</inkml:trace>
          <inkml:trace contextRef="#ctx0" brushRef="#br0" timeOffset="3570.8939">2146 64 1,'-8'0'139,"-1"7"-23,9-7-21,-10 0-12,10 4-5,0-4-5,0 0-8,10 0-6,-10 0-7,9 0-9,-1 0-8,11 0-6,-10 0-7,10 0-4,-2-4-5,2-3-3,9 7-4,-11-4-5,11-1-4,-9 0-17,8-1-25,-10 2-27,2-7-37,9 5-35,-9 2-36,-2-6-5,-8 0 12</inkml:trace>
          <inkml:trace contextRef="#ctx0" brushRef="#br0" timeOffset="4109.45">2540-89 87,'0'0'118,"0"0"-8,0 0-16,0 0-13,0 0-9,0 0-9,0 0-6,8 0-4,-8 0-1,10 0 1,-10 6 1,9-2-2,0 1-3,1 6-1,-10-1-6,9 1-1,-1 0-5,3 3-3,-3 2-3,-8-2-6,9 2-4,1-1-5,-1 1-4,-9-1-3,8 6-3,-8-6-3,0 2-2,0 2 1,0-3 0,0 0-1,0-2 0,0 2 2,0-5 0,-8 3-2,8-4-1,-9 1 0,9-5-1,-10 3-1,10-9-2,0 6 2,0-1-3,-9-5-1,9-5 0,9-1 2,-9 6 0,0-9-2,10 3 2,-1-5 1,-1-3-2,1-2-4,10 1-6,0-2-7,-2-2-5,2-2-6,-1-6-1,9 8 3,-8-6 7,0 4 6,-2 0 7,2 5 5,-1-4 2,0 5 3,-9 6 2,1-8 0,-1 12 0,0-5 1,-1 4-1,-8 1 0,10 0-1,-10 1-1,9 4-1,-9 0 1,0 4 2,0 1 0,0 0 1,-9 6 0,9-1-1,0 7 1,-10-3 0,10 2 1,0-2-1,-8 2 2,8 5-1,0-7-2,0 2 0,0 5 1,0-11 0,0 7-1,0-3 0,0-4-2,8 1-10,-8-1-17,10-4-23,-1-3-27,0 5-33,1-5-35,-1-3-33,10 0-6,-11 0 10</inkml:trace>
          <inkml:trace contextRef="#ctx0" brushRef="#br0" timeOffset="7125.0178">3171 23 98,'0'-4'123,"0"4"-25,0-6-27,0 6-19,0 0-11,0-4-12,0 4-4,0 0-4,0 0-1,0 4 0,0-4-1,8 0 1,-8 0-4,10 0-2,-10 0-1,9-4-4,0 4-4,-1 0-3,-8-5-2,11 0 0,-3-1 0,1 1 0,1 0 0,-1-6 2,0 1-1,1 0 0,-10 0 0,8-1 0,1 1 0,-9-4 0,10 1 0,-10 4 0,0-1 0,0-1 2,0 1 2,0 6 0,0-3-1,-10 4-1,10 3 0,-9 0-2,1 0 1,-2 3-1,1 4 2,-10 2 4,10 2 2,1 0 4,-3 2 1,3 4 3,-10-2 2,8 6-1,2 1 2,-1-3-3,-1 2 1,1-1 0,0 1-5,-1 0-2,10-1-2,0 0-2,0 1-1,0-6-2,0 6 1,10-7-1,-1-3 0,0 5-2,1-5-1,-1-1-1,-1-6 1,11 2-1,-2-2-1,2-4 0,0 0 0,-1-4-2,0-2 0,1 2-1,-1-6-1,1-1 1,-2-5-1,11 2 0,-10-2 1,0 0 2,-8-3 0,7-3-2,2 3-2,0-4-1,-2 3-3,-8-1-1,10 7 1,-10-7 0,10 5 3,-11-4 0,2 10 5,8-6 0,-9 7 0,-9-1 1,10-3 1,-2 9 0,1-1 1,1 1 0,-10-2 2,9 6 0,0 0 2,-9 6 1,10-2-1,-10 1 2,0-1-1,0 3 1,9 3-1,-9-4-1,0-2-2,0 1 0,0 6-2,0-6-1,0 0 0,0 0 0,0 1 0,0-6 0,0 4 3,0-4 1,0 0 1,0 7-1,0-7 1,0-7 1,0 7-3,0-4 0,0 4-1,0-6-1,0 1 2,8-5-2,-8 4 0,0-4 0,0 0 0,9 0 0,-9-1-1,0 2 0,0 3 1,0-5-1,0 1 0,0 6-1,0-3-1,-9 4 2,9 3-3,-8 0 1,-1 0 0,9 3 2,-10 4 0,1-3 1,0 6 2,-1 1-2,1 4 1,1 2-2,-2 2 0,1-3 1,0 4-1,0 1 1,9 0-1,-10-2 1,2 8 1,8-6-1,-9-1 0,9 0 1,0 1 1,0-6-2,9 6 0,-9-7 1,8 3-2,2-7 0,-1 1-1,0-6 0,10 4 1,-11-9-1,11 0 1,-1 0 1,1 0-1,-2 0 0,2-9 0,0 4 0,-2-6-3,-7 1 0,8 1 1,1-8-1,-11 2 1,11-1 1,-10 2 1,10-8 0,-11 7 0,1-5 2,0-1-1,1 0-1,-1 1 0,-1-6 0,2 5-1,-1 6 0,-9-6 0,9 6-1,-9-2 0,0 8 1,0-1 1,10-1-2,-10 1 2,0 6 0,0 4 0,0-7 0,-10 7 0,10 7 2,0-3 1,-9 1-1,9 11 1,-9-6-2,9 6-1,-10 0 0,10-2-1,-8 2 1,8 6 0,-9-3 0,9 2 0,-10-7 1,10 7 0,0-1-1,0-4 1,0-5 0,0-1-1,10 4 0,-10-7 0,9 3 1,-1-4 0,-8-2-2,10-4 3,8 0-2,-8 0 0,-1-4 0,10-2 0,-11 2 1,1-9-3,10 4 2,-10-1 1,9 1-1,-9-7-1,0 0 1,1 1 0,7-2 0,-8 3-2,1-2 2,-1 1 2,0-1 0,1 1 0,-10-1 0,8 6 4,-8 0 1,0 6-1,0-9-1,0 9-1,0 4 0,0 0-3,-8 0 0,8 4 0,-10 9 0,10-9 2,-9 6-1,9 0 0,-9 1-1,9 5-1,0-5 0,0 3 0,-10 2 0,10-6 1,0 0 0,10 0-1,-10 5 2,0-9-1,9 4 0,-9-6 1,9 7 0,1-6-1,-2 2 1,1-7-1,1 0-1,8 4 0,-10-4-2,11-4 2,-10 4-1,1-7 1,8 2 0,-8 1 2,-2-7 0,10 1 1,-8 0-2,-1-7 0,-1 3-2,3-2 0,-3-5-2,1 1 0,10-6 2,-10 1-1,-1-6 0,11 1-1,-10-2-1,1-4-6,7-5-1,-7 0-2,8 0-2,-9 0-2,9-5 1,1 4 3,-10 6 1,10-5 4,-10 10 1,-1-4 4,1 8 0,-9 8 2,10-2 0,-1 4 0,-9 4 0,0 2 0,0 5 0,0 1 0,0 0 1,-9 5 2,9 5-2,-10 0 0,1 6 2,9 5 0,-8 4 0,-1 1 3,-1-2 4,-8 12 3,8 0 3,-7 0 2,7 5 0,-8 5-3,-1-6 0,11 8-2,-1-8-4,-10 5-1,10-2-2,-1-1-1,10-2-2,-8-5-1,8 0 2,0 2-3,0-6 3,0-1 0,0-4-1,8 1 0,-8-8 0,10 2 0,8-6-2,-8 0-1,-1-6 0,9 2 0,0-6 0,-9 0 1,9 0 0,1-6 0,-1 2 1,-8-6 2,7 0-3,2-6-1,-1 2 0,-8-8 1,7 1 0,2 2-3,0-7 0,-2 4-1,-8-3 0,10-1-3,-11 1 0,3 4-1,-3 0 1,1 1 2,1 4 1,-10 1 2,9-2 0,-9 8-1,0-1 1,9 5 0,-9-1 0,0 1 2,-9 5 0,9 0 0,0 5 0,-9 1 1,9 5-1,-10-1 1,1 4-1,9 2 1,-8 0 0,-3-1 0,11 6 2,-8-1 0,-1 0-2,9 1 1,0-5-1,-10 5-2,10-7 0,10 3-1,-10-8 2,0 8 0,9-7 2,-1-6 1,3 6-1,-3-4-1,1-1-1,1-5 1,8 0-1,0 0 0,-9-5-1,10-1 1,-10-4 0,10 0-1,-2-7-1,2 8 0,-2-12 1,-7 7 0,8-7 0,1 0 1,-2 1 0,2-6 0,0 5 0,-11-4 0,11 5 0,-10-3 0,8 10-1,-6-9-1,-3 13 0,1-7 1,-9 5 1,10 1 0,-10 5 0,9 0 0,-9 1 0,0 4-1,0 0-1,0 0 1,0 4 1,0 6 0,0 0 0,-9 1 2,9 5-1,-10-7-1,10 13 0,-9-9 0,1 4 0,8 4-2,-11-7 1,11 9 1,-8-9-1,8 7 3,0-5-1,-9 4 0,9-5 0,0 1 0,0-7 3,9 7-4,-9-6 1,0-1-1,8-2 0,3-1 0,-11-2-1,8 2-1,1-6 2,1 0 0,-1 0 3,10-6-3,-11 6 2,1-4 1,0-9-2,10 4 0,-11-1-1,3-1 0,-3-3 0,1 4-1,10-11 1,-19 4-1,9-2 1,-1-2 0,2 0 0,-1 1 0,0-1-2,1-6 0,-10 8 1,9-6-2,-9 4-1,8 0 3,-8 5 0,0 0-1,0 2 0,-8 0 1,-1 7 1,-1-3-1,1 4 1,0 3 1,-9 3-1,9 0 2,-10 0-1,10 0 1,-10 3-1,11 3-1,-1 4-2,-1-3-1,-8 2 2,10 1-1,-2-1 1,10 7 1,-9 0 0,0-1 1,9 2 0,0-7 0,0 4-1,0-3 0,0-1 1,9-1 1,0 2-1,-9-5 0,10 0 1,-2-2-2,10 1-2,-8-5 0,7-5 0,2 5 1,0-4-2,-1-2-2,0 0-1,0-5-1,1 2-2,-1-1 0,0-1 2,1 1 2,-2-4 1,2 3 3,0 1-1,-2-1 1,-7 2-1,8-7 1,-9 9 0,1-2 1,7 4 0,-7 0 0,-1 0 3,-9 1 0,9-3 2,1 7 4,-1 7 4,-1-7 1,-8 4 2,9 1-1,-9 5 0,0-1 0,0 3 0,0 3 1,0 1-1,0-1 2,-9 1-1,9-2-3,-8 3-1,8 3-1,-9-4-2,-1-1-1,10-1-1,-9-2 0,9 3-2,-9-5 1,9 0-2,0-4 0,-10-1 1,10 0-2,0-1 1,0 3-2,0-7-1,-9 0 1,9 0-1,0-7 1,0 7-1,0-4 0,0-6 0,0 4 0,9-9 0,-9 6-2,10-2 0,-1-5-1,-9 0 1,19 1-4,-10-2-2,-1-2-1,11-2-3,-2 7-2,2-13-3,0 6-1,-1 1-1,0 0 3,0-1 3,1 6 2,-11-1 4,11 0 3,-1 5 0,-8 2 1,7-1-1,-7 5 2,-1-1 2,10 6 4,-10 0 3,-9 6 5,8-1 4,-8 11 3,0-5 2,0 3 0,0 2-2,0 4-2,-8 1-4,8-1-2,-9 0-4,-1 7-2,1-6-1,-10-2-2,11 7-1,-1-6-2,-10 1-3,10-1-20,-10 3-28,11-9-36,-11 7-46,1-12-49,0 7-42,9-5-7,-19-7 14</inkml:trace>
          <inkml:trace contextRef="#ctx0" brushRef="#br0" timeOffset="7829.3002">4350-459 92,'-9'5'171,"-1"-5"-29,1 5-28,9-5-21,9 0-14,1 0-14,-1 0-15,0 0-15,9 0-14,10-5-7,-11 0-6,11 0-6,-1 0-15,1 1-21,0-3-31,-1-3-39,9 1-55,-8 3-26,0-5-5</inkml:trace>
          <inkml:trace contextRef="#ctx0" brushRef="#br0" timeOffset="7559.6875">4743-567 161,'0'-5'234,"0"-1"11,9 1-33,-9 5-30,8-5-26,-8 1-23,10-2-28,-10 6-28,9-4-27,-9 4-16,9-6-14,-9 6-13,10 0-24,-10 0-38,0 0-43,0 0-46,9 6-60,-9-6-61,0 0-18,-9 0 18,9 4 30</inkml:trace>
        </inkml:traceGroup>
      </inkml:traceGroup>
      <inkml:traceGroup>
        <inkml:annotationXML>
          <emma:emma xmlns:emma="http://www.w3.org/2003/04/emma" version="1.0">
            <emma:interpretation id="{A00CB8CC-1474-4BD5-8297-3407F9D45E93}" emma:medium="tactile" emma:mode="ink">
              <msink:context xmlns:msink="http://schemas.microsoft.com/ink/2010/main" type="line" rotatedBoundingBox="18369,14011 20999,13496 21165,14345 18535,14860"/>
            </emma:interpretation>
          </emma:emma>
        </inkml:annotationXML>
        <inkml:traceGroup>
          <inkml:annotationXML>
            <emma:emma xmlns:emma="http://www.w3.org/2003/04/emma" version="1.0">
              <emma:interpretation id="{795F83A4-D512-4FFF-BFC9-61CCC966B284}" emma:medium="tactile" emma:mode="ink">
                <msink:context xmlns:msink="http://schemas.microsoft.com/ink/2010/main" type="inkWord" rotatedBoundingBox="18369,14011 20999,13496 21165,14345 18535,14860"/>
              </emma:interpretation>
              <emma:one-of disjunction-type="recognition" id="oneOf2">
                <emma:interpretation id="interp10" emma:lang="en-US" emma:confidence="0.5">
                  <emma:literal>content</emma:literal>
                </emma:interpretation>
                <emma:interpretation id="interp11" emma:lang="en-US" emma:confidence="0">
                  <emma:literal>Content</emma:literal>
                </emma:interpretation>
                <emma:interpretation id="interp12" emma:lang="en-US" emma:confidence="0">
                  <emma:literal>contents</emma:literal>
                </emma:interpretation>
                <emma:interpretation id="interp13" emma:lang="en-US" emma:confidence="0">
                  <emma:literal>Contents</emma:literal>
                </emma:interpretation>
                <emma:interpretation id="interp14" emma:lang="en-US" emma:confidence="0">
                  <emma:literal>contest</emma:literal>
                </emma:interpretation>
              </emma:one-of>
            </emma:emma>
          </inkml:annotationXML>
          <inkml:trace contextRef="#ctx0" brushRef="#br0" timeOffset="10093.4372">4359 352 56,'0'-9'105,"0"4"-5,0-6-7,0 6-10,0 0-12,0-1-13,0 1-14,-9 5-10,9-5-10,-9 5-6,9 5 1,-10-5-2,10 5 1,-9 1 0,1-1 1,-3 5 1,3 1-3,-1-2-2,-1 7 0,1 0 0,-8 3-1,7 3-4,1-1 0,0 0-2,9-1-1,-10 6-3,10-7-1,-9 8-1,9-7-2,0 1 1,0-1-1,0 1 0,9-1 0,1-4-1,-10-2-1,9 3-7,0-7-7,9 1-8,-9-8-9,10 4-7,-2-7-2,2 0 2,0-7 3,-1 7 9,0-3 6,0-8 9,1 1 4,-1-1 8,0-5 5,1 2 7,-11-2 3,11-5 4,-1 6 0,1-6-2,-11 0-4,1-4-3,10 4-4,-10 7-2,1-8-1,-2 7-1,-8 0 3,9 5-1,-9-1 4,0 1 0,10 5 4,-10 0-1,0-1-3,0 6-1,-10 0-3,10 0 1,-9 6-3,9-1 2,-8 5 4,-2 1-1,10 4 0,-9 0 1,-10 0-1,10 7-3,1-8-1,-1 7 1,9 4-1,-10-4-1,1 0-1,0 1 1,-1-3-1,10-3 0,0 0 0,0-2 0,0 2 1,0-5 0,10-1-1,-10-6 0,9 1 0,10 0-1,-10-5 0,-1 0 0,1 0-1,10-5 0,0 0 2,-11 1-3,1-3 3,10-2 1,-10-2 1,1-4-1,7 6 0,-8-7 2,1 0-3,-1-3-2,-1 2-1,3-3 2,-11-1-1,8 6 1,1-6 1,-9 0-1,10 7 1,-10 3 0,0-5 0,0 6-1,0 0 0,-10 0 1,10 5-1,-9-1 0,1 6 0,8-5 0,-11 5 1,-6 5 0,7-5-3,1 6-4,1-1-2,-1-1-2,-1 2-2,1 4-1,9-5 1,-9 6 1,9-1 1,0-5 2,0 1 2,0-1 0,0 0 0,0-1 0,0 1-1,9 0-1,0-5-3,1 0-2,-10 0-1,9-5 0,-1 5-1,11-5 2,-10 1 1,-1-1 2,11-6 1,-10 0 3,10 1 2,-2 0 1,-7 0 3,8 0 1,-8-1 2,7 1 0,-6 0-1,-3-1 2,10 2 1,-8-2 4,-1 6 3,-1 0 3,2-1 5,-1 1 4,0 0 3,1 0 3,-10 5 3,9 0 5,-1 5 2,1 0 2,-9 0 3,10 1 3,-10 4 6,0-5 2,0 10-1,0-4 1,0 4-2,0 1-4,0 0-7,0-2-9,0 2-3,0 5-7,0-1-4,-10-5-4,10 5-3,-9 1-1,9 0-1,-8-6-2,-1 6-1,9-5-1,-10-2-3,10 2-1,-9-5-2,9-1 2,0 1-2,-9-8 0,9 4 1,0-3 1,0 1-1,0-5-1,0 0-1,0 0-1,0-5-1,0-6-5,0 8-3,0-8-5,9-5-9,0 2-9,1-7-11,-1 5-13,-1-5-9,11-4-9,-10-1-5,10 0-1,-2 0 2,2 1 7,-10-1 7,10 1 11,-2 4 12,-7 0 11,8 1 9,-8 4 10,-2 1 3,1 0 6,0 4 1,1 1 3,-10 5 1,9-1 3,-9 1 3,8 5 0,-8 0 4,11 0 2,-11 5 2,0 1 2,0-1 0,0 11 3,0-5 0,-11-2 0,11 12 1,-8-6-2,8 0 1,-9 6 1,9 0 1,0-1-1,-10 0 0,10 2-1,-9-8-3,9 7-4,-9 1-4,9-3-1,0-3-3,0-1-2,0 2-2,0-3 2,0-4-3,0 1 1,9-2 1,-9-2 1,9-4-2,1 3-1,-1-6 3,-1 0-2,3 0 1,-3 0-2,1-6 0,1-4-1,-1 6 0,0-6-1,-1-6 1,2 6 1,8-7 0,-8 3 0,-1-7 0,-1 2-2,2-3-7,-1-4-9,0 1-9,1-1-3,-1-5-5,-1 0-2,1 1 3,1 0 6,-1-8 5,0 8 5,1-1 2,-1 1 5,-9 3 5,8 2 3,2-1 1,-1-1 1,-9 8 1,9-2 0,-9 1 1,9 5 2,-9 4 3,0 1 3,10 0 2,-10 0 2,0 4 0,0 1 0,0 0 0,0 5 0,0 0-5,0 0-1,0 0 0,-10 5 2,10 0 3,0 1 3,0 4 6,0 0 7,-9 0 3,9 5 4,0 1 2,-9-1 0,9 6 0,-9-2-4,9 8 0,-10-1-1,2-1 1,8 7-4,-9-2 0,-1 0-3,1 7 0,0-7-5,-1 2-7,1-2-3,1 2-4,8-7-3,-9 1-2,-1-1-2,10 1 0,-9-4-1,9-3 0,0-3-8,0-6-16,0 5-17,0-4-22,0-6-27,0 0-32,0 0-34,0-5-37,0 0-15,0-5 4</inkml:trace>
          <inkml:trace contextRef="#ctx0" brushRef="#br0" timeOffset="10287.7581">5255 379 3,'0'-6'139,"-10"1"-21,10 0-21,0 0-15,0-1-9,0 3-11,10-3-7,-10 1-9,9-1-6,-1 1-2,11 0-5,-10 0-4,1-1-5,7 1-7,2 0-5,-10 1-3,19-1-4,-20 5-3,11-7-4,-1 3-8,0-1-13,1 5-19,-1-6-23,1 6-26,-2-5-29,-7 5-34,7-4-13,-6 4 2</inkml:trace>
          <inkml:trace contextRef="#ctx0" brushRef="#br0" timeOffset="11867.7975">5593 281 98,'0'11'139,"0"-6"-19,-9-1-22,9 6-15,-10-4-19,10 4-15,0 1-14,0-6-10,-9 1-7,9-3-5,0 3-2,9-1-3,-9 5-1,0-10-2,10 6-3,-10-6-1,9 5 0,0-5-1,-1 0 1,2 0-1,-1-5 1,0 5 0,1-6-1,-1 1 0,-1 0-1,3-6 1,-3 8 0,1-8 0,0 0 0,1 1-2,-1-1 1,-9 2-3,8-3 1,2 3-1,-10-2 1,0 1-3,0 5 0,0-5 0,0 4 0,-10 6 0,2-4 0,-1 4 3,9 0 1,-19 4 1,10-4 1,1 10 0,-11-4 1,10 5 0,-1-2 5,1 6 1,-10 1 3,11 0 5,-1-1 5,-10 2 4,10 2 3,1 2 6,-3-1 2,3 1 4,-1 0 0,9-1 0,-10 0 0,10 2-5,0-3-4,0-3-6,0 0-4,0-1-3,10-5-4,-1 1-2,-1-6-4,11 0 0,-10-5-4,10 0-2,-2 0-3,2-5-3,9-6-2,-9 1-4,-2-1-3,2 2-3,-2-7-5,2-5-6,0 7-7,-2-2-11,-8-5-10,10-4-14,-10 4-9,9 0-8,-9 1-5,1-6-3,-1 6 6,0-1 10,-1 0 13,3 1 16,-11 4 15,8 1 18,-8-1 15,9 7 15,-9 4 10,0-6 9,0 6 6,10 0 6,-10 5 3,0-6 0,0 6 1,0 6-1,0-1-1,0 0-3,0 0-3,-10 6-4,10-2-1,0 1 3,0 7 2,-9-8 4,9 13 1,0-8 2,-8 2-2,8 5-5,-11-1-4,11 1-7,-8-2-2,8-2-6,-9 3-4,0 1-2,9-1-4,-10-4-4,10 0-2,-9-2-2,9 2 0,0-6-1,0 1-2,-8-2 1,8-3 1,0 4-1,0-5-1,-10 1 0,10-6 0,0 0-3,0 0-1,0-6-3,0 1-2,0 0-4,0-6-5,10 2-5,-10-7-5,8 6-6,-8-10-8,9 4-5,10-5-6,-10 1-2,10-1-1,-11 1 3,11-6 7,-1 5 7,-8 0 8,7 7 9,2-7 8,-10 5 6,10 0 1,-11 1 4,1 6 0,10-2 2,-10 1 1,1 0 0,-2 5 3,1-6 1,-9 6 3,9 5 3,-9-5 3,10 5 2,-10 0 1,9 0 2,-9 0 0,0 5 0,0 0-1,0 1-2,0-1 2,0 4-1,0 1 0,-9 1 4,9 4 4,-10-4 1,10 5 2,-9-2 0,9-3 0,-9 5-3,1 4-4,-2-5-1,10 1-2,-9 4-3,0 1 0,9-5-1,-10 5-1,10-1 0,0-5 0,0 5-1,0-4-1,0-1-3,0 2-1,0-3-1,0-4-1,0 6 2,10-6 0,-10-6 2,9 2-1,-9 5 0,9-11 0,1 5 0,-2-5-5,1 0 0,0 0-2,1-5-1,-1 5 1,9-11-1,-9 5 1,0-3-1,10-1 0,-11-1 1,11-4 0,-10 0 0,0-1 0,10-5 1,-11 7 0,11-8-1,-10 2 0,10 0-1,-11-6 0,11 4 0,-10-2-2,0 3 0,1-5 1,7 0-1,-8 5 0,1-3 2,-1-3 0,-1 2-1,3-2 1,-3 3 0,1-2 1,1-5-1,-1 5 0,0 1 0,-1-6 1,2 5 2,8-5-1,-8 0-1,7 1 1,-6-1-1,6 1-1,-8 9 0,10-6 1,-11 7-1,2 5-1,-1-5 1,-9 8-1,9-2 0,-9 3 0,10 1 1,-10 4 1,0 2 0,0-6 0,0 10 0,9-6-1,-9 6 0,0-4 0,0 8-1,-9 2 1,9-6 3,0 10-2,-10 0-1,1 5 2,0 1 1,-1 0-1,2 4 0,-1 1 5,-1 3 4,-8 3 5,10 3 3,-3-4 6,-6 6 3,7-2 1,-8 1 1,8 4-3,2-4-1,-10 5-4,8-1 0,-7-3-5,6 3-1,-6-3-2,7 4-1,1-5-1,-8-1-1,7 2 0,10-7 1,-9 1 2,9 0-1,-9 0 2,9-5 0,0-1 1,0 1 0,9-7 0,-9 2 1,9-6-1,-9 1 1,10-6-2,7 4-3,-8-3-2,1-6-1,-1 0-1,10 0-2,-11 0-3,11-6 0,-1 6-2,-10-9-3,11 4-4,0-6-13,-10 1-22,10-1-32,-11-3-32,10-2-33,-8 6-35,-1-6-24,-1-4-29,2 4-12,-1-5 11,0 1 22</inkml:trace>
          <inkml:trace contextRef="#ctx0" brushRef="#br0" timeOffset="12203.8718">6343 128 14,'-19'4'147,"10"-4"-14,-1 6-11,10-6-11,-9 4-8,1-4-13,8 0-14,-10 5-13,10-5-9,0 0 0,0 0 4,0 0 4,0 0 1,10 0 3,7 0-3,-7 0-8,8 0-12,9-5-11,1 1-7,-1-6-9,10 4-6,-10-5-5,9 1-3,1 0-1,-10 6-1,11-8-4,-10 1-4,-2 2-12,1 4-19,-8-5-23,9 4-24,-20 1-26,11-1-25,-10 2-24,0-2-27,1 2-19,-10-1 1,8 0 17</inkml:trace>
        </inkml:traceGroup>
      </inkml:traceGroup>
    </inkml:traceGroup>
  </inkml:traceGroup>
</inkml:ink>
</file>

<file path=ppt/ink/ink1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23:33.966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A6E016AF-CCDE-4472-90B9-E08C9FB6050A}" emma:medium="tactile" emma:mode="ink">
          <msink:context xmlns:msink="http://schemas.microsoft.com/ink/2010/main" type="writingRegion" rotatedBoundingBox="13174,14258 18446,14258 18446,18116 13174,18116"/>
        </emma:interpretation>
      </emma:emma>
    </inkml:annotationXML>
    <inkml:traceGroup>
      <inkml:annotationXML>
        <emma:emma xmlns:emma="http://www.w3.org/2003/04/emma" version="1.0">
          <emma:interpretation id="{C9A174FA-A9BD-44F0-95EB-274C5C0735C4}" emma:medium="tactile" emma:mode="ink">
            <msink:context xmlns:msink="http://schemas.microsoft.com/ink/2010/main" type="paragraph" rotatedBoundingBox="13174,14258 18446,14258 18446,18116 13174,18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94616D-7311-4858-B00D-1203174A3699}" emma:medium="tactile" emma:mode="ink">
              <msink:context xmlns:msink="http://schemas.microsoft.com/ink/2010/main" type="line" rotatedBoundingBox="13174,14258 18446,14258 18446,18116 13174,18116"/>
            </emma:interpretation>
          </emma:emma>
        </inkml:annotationXML>
        <inkml:traceGroup>
          <inkml:annotationXML>
            <emma:emma xmlns:emma="http://www.w3.org/2003/04/emma" version="1.0">
              <emma:interpretation id="{75F3A2E8-6B8A-47C8-9D8B-03A5173C8356}" emma:medium="tactile" emma:mode="ink">
                <msink:context xmlns:msink="http://schemas.microsoft.com/ink/2010/main" type="inkWord" rotatedBoundingBox="13174,14258 18446,14258 18446,18116 13174,18116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u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°</emma:literal>
                </emma:interpretation>
                <emma:interpretation id="interp4" emma:lang="en-US" emma:confidence="0">
                  <emma:literal>w</emma:literal>
                </emma:interpretation>
              </emma:one-of>
            </emma:emma>
          </inkml:annotationXML>
          <inkml:trace contextRef="#ctx0" brushRef="#br0">144 3238 21,'0'0'54,"0"0"-1,0 0 1,10-6 2,-10 6 2,0 0 2,0-5-2,9 5 1,-9 0 1,0 0 2,0 0 1,0 0 2,0 5 2,0-5 1,0 0-2,-9 6-4,9-6-5,0 0-7,0 0-7,-10 4-10,10 1-6,0-5-7,-9 6-4,9-1-3,0-1-5,0 2-1,0 0 1,-9-2-3,9 6-1,0-4-1,0 4 0,0-5 0,9 5-2,-9-3 0,0 2 0,0 1 0,0 1 0,9-1-1,-9 0 0,0 5 0,0-4-1,10-1 0,-10 6 1,0 0 2,0-7-2,0 6 0,0-4 0,9 5 1,-9-2-1,0 2 1,0-2 0,0 3 0,0-2 0,0 1 1,0-2 0,0 8-2,0-7 1,0 1 0,-9-2 0,9 3-1,0-2 1,0 1 0,0-7 0,0 7-2,0-6 1,-10-1-1,10 2 1,0 1 0,0-3-1,0 2 1,0-2 0,-9 3 0,9-8 0,0 7 0,0-2 1,0 2-1,0-5 1,-9 4-1,9-6 0,0 6-1,0-4 1,0 5-1,-8-7 0,8 2 1,0-1 0,0 1 0,0-3 0,0 4 0,0-7 0,0 4 0,0-4 1,0 0-1,0 5 1,8-5-1,-8 0 1,0 0 0,0 0 0,0 0 0,9 0-1,-9 0 1,0 0-1,9 0 1,1 0 1,-10-5-1,9 5-1,-1-4 0,3-3-1,-3 4 0,1-3-1,10 1 1,-10-1 1,9 2-1,0-2 1,1 1 0,0-1 0,7 3-1,-7-8 1,8 6 0,1 0-2,-1-1 1,1-5 1,-1 7 0,10-1 0,-10 1 0,1-3 0,8 3 0,-8-2 0,-1 0-2,1 2 1,-2-1 0,1 0 1,11-1 0,-12 6 0,2-5 1,-9 1 0,8 4 0,1-6 0,-1 6-1,1 0 0,-2-6 1,-7 6 1,8 0 0,1 0-1,-1 0 1,-9 0 3,20 6 1,-21-6 2,11 6 0,-1-6 2,1 4 0,-1 1-3,1 1 2,8-1 2,-8-5 2,8 5 1,0-1 2,0 2 2,11-6-1,-2 6-3,1-6-7,-1 4 0,2-4-3,8 7-2,0-7-2,-10 0 0,10 0 1,0 0 2,-10-7 0,10 7-2,-8-4 0,-3 4 1,3-6-3,-11 0 0,0 6 1,9-4-2,-17-1 1,10 0-1,-11-1 2,-1 1-1,2 1-1,-1-2 2,-8-4-1,9 3 1,-11 4-1,11-3-1,-9 1 0,8 0 0,1 0-3,-11-6-1,11 6 0,-9 1 0,8-3 1,-9 4 1,9-3 2,-8 1 2,9-1 0,-11 2 0,11-2 0,-10 1 0,0-1 0,9 3-2,-8 3 0,-1-7 1,9 3-1,-8-1 0,0-2 0,-2 7 1,11-4 1,-9 4 1,-2-5 1,2 5 1,9 0 0,-11 0-1,2-6-1,0 6-1,-2 0 0,2-4 0,-2 4-1,2 0 1,9 0 0,-9-5 0,-2 5-1,11 0 0,-1 0 0,1-4 0,-1 4 1,-9 0 0,9-7 0,1 7 0,-1-6 0,1 6 0,-1 0-2,-9 0 2,9-4 0,-8 4 0,9 0 0,-1 0 0,-9-6 3,1 6-1,8 0-1,-8-4 0,-2 4-1,11 0 0,-9 0 0,8 0-2,-9 0 0,9 0 0,-8 0 2,9 4 0,-2-4 0,-7 0 1,8 0-1,1 0 0,-11 0 0,11 0 1,-1 0 0,1 0 0,-9 0 1,8 0-2,1 0 0,-11 0-3,11 0 0,-9 0 2,8 0-1,-1 0 1,-7 0 0,9 0 1,-9 0 0,-2 0 0,11 0-1,-9 0-1,-2 0 1,11 0-1,-10 0 2,0 0 0,1-4 1,0 4 1,-2 0-2,10 0 2,-8-5-2,-1 5 0,1 0 0,-1 0 0,9-5-1,-9 5 0,1 0 1,-1-6 0,1 1-1,-2 5 1,2 0 1,-10-5 0,9 5-2,1-5 1,-1 5 0,-10-6 0,3 6-2,6 0 1,-7-3 0,7 3-2,-6-8 2,6 8-1,2-3-1,-10-3 0,9 6 1,0 0 0,-8-5-1,7 0 1,-6 0-1,6 5 2,-8-6-1,10 6-2,-11-5 0,2 5-1,-1-5 0,0 5-3,1-4 0,-1 4 0,-9-6 1,8 6-1,1-4 3,1 4 1,-10 0 3,9-6-1,0 6 2,1-7 0,-2 7 0,-8-4 0,9 0 0,1-2 1,-10 1-1,9 5-1,-9-5 1,9 1 0,-9-3-1,8 2-1,-8 1 2,0-3-1,0 3 1,0-1 1,0 0 1,0 0-1,0 0 1,0-6-1,0 1 0,0 0-1,0 0 0,-8-6 0,8 2 0,0-3 1,-9 2-1,9-5 1,0-1-1,-9 0 0,9 0-1,-10-4-1,10-2 0,-9 3-1,9-6 1,-8 3 1,8-4 1,-10 5 0,10-5 2,0 1-1,-9-1-1,9 5 1,0-6 1,-9 2-1,9 6 0,0-8 3,-10 2 1,10-2-1,0 7-1,0-6 2,-9 1 2,9-1-2,0 0-2,-8 0 1,8 0-3,0-1-1,-9 2 0,9-1-1,0-4 1,-10 4-2,10-1 2,0 2 0,-9-2 1,9 2 0,0-1 0,0 5 2,0-5-1,-9 0 0,9 1 2,0 4-1,0-4-2,0 0 0,0 3 2,0-4-1,0 1-2,0 3 0,0-3 1,0-1 0,0 0-2,0 0 0,0 5 1,0-4-1,0 4 0,9-4 0,-9 4 0,0-1-1,0 2 2,0-1 0,0 1-1,0-2 1,0 8-1,0-8 1,0 6 0,-9 2 0,9-3 0,0 3 1,0-2-1,0-4 1,0 4 0,0 0 0,-10 0-1,10 1 0,0-1-1,0 1 0,-8-1 2,8 0-1,0 1-1,-9-1 1,9 7 1,0-7-2,-10 6 0,10-2 1,0 3 0,0 4 0,0-7 0,-9 3 2,9-2-2,0 1-1,0-2 0,0 4 1,0-4 0,0 7-3,0-4 3,-9-2 0,9 0 0,0-5 0,-8 6-1,8 0 1,-11 4-1,11-4 1,-8-1 0,8 1 0,-9 5 1,9-6 1,0 6-1,-10 0-1,10-1 0,0 1-1,-9 0 0,9-1-1,-9 2 0,9 2-1,-10-2-1,10 4 0,-8-5 0,8-1-2,-9 5 3,-1-4-1,10 6-1,-9-6 0,9 4 1,-9 1-1,9-5 1,0 5-1,-8-6 3,8 7 0,0-8 1,0 3 1,0 4 0,-11-6 1,11 7-2,0-8 0,0 8 1,0-6-1,0 4 1,-8 1-2,8-5 2,0 4-1,0 1 0,0-4 1,0 2-1,0-2 1,0 4 0,0-5 0,0 4 0,0-8 0,0 3 1,0 1-1,0-1-1,0-4 0,0 4 0,0-4 1,0 0 0,0 4-1,-9 1 1,9-5-1,0 4 1,0 1-2,-10 5 1,10-6 2,0 2-1,-9 4 0,9-6 0,0 6-2,0-1-2,0 2-4,-8-7-6,8 6-6,0 1-10,0-2-5,0 0-6,0 2-7,-11-1-6,11-1-8,0-4-4,0 5-12,0 0-14,0-1-12,0 6-14,0-5-18,0-1-17,11 3-3</inkml:trace>
        </inkml:traceGroup>
      </inkml:traceGroup>
    </inkml:traceGroup>
  </inkml:traceGroup>
</inkml:ink>
</file>

<file path=ppt/ink/ink1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31:37.786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364C4DE6-2927-4056-B40A-7D573B0F6605}" emma:medium="tactile" emma:mode="ink">
          <msink:context xmlns:msink="http://schemas.microsoft.com/ink/2010/main" type="inkDrawing" rotatedBoundingBox="6322,7559 8190,1636 13102,3186 11234,9109" semanticType="verticalRange" shapeName="Other">
            <msink:sourceLink direction="with" ref="{ACD2DAA0-D347-483A-857D-37643329A79A}"/>
            <msink:sourceLink direction="with" ref="{FE4C72BA-63FD-45C2-B11C-FAB560F40F6A}"/>
            <msink:sourceLink direction="with" ref="{BA11F44A-A563-41C7-85A9-DE7035A24578}"/>
          </msink:context>
        </emma:interpretation>
      </emma:emma>
    </inkml:annotationXML>
    <inkml:trace contextRef="#ctx0" brushRef="#br0">0 487 12,'0'-5'39,"0"-1"5,0 6 4,0-5 6,0 5 3,0-5 1,0 5 1,0 0 0,0-4 1,0 4-3,0 0-2,0 0-2,0-5-6,0 5-4,0 0-6,0 0-5,0 0-4,0 0-3,0 0-5,0 0-5,0 0-3,0 0-3,0 0-3,0 5-2,0-5 1,0 0 0,0 4 2,0 1 2,0 6 1,0 0 2,0-1 3,0 4 2,0 7 0,0-4 1,8 2-2,-8 2-2,0 5 0,9-1-5,-9 2-2,0-3 1,9 8 1,-9-2 0,10 2-2,-10-2 2,0 2 0,9 3 0,-9-5 0,8 7 3,-8-1 1,0-1 1,10 2 2,-10-2 5,9 1 1,-9 6 3,9-6-2,-9-1 1,10 6-1,-10-5-3,9 2-3,-9-3 1,0 1-1,8-1-3,-8 2 0,0-2 0,9-3-2,-9 3-2,0 1 0,10-1 0,-10-3 0,9 4-1,-9 1 0,9-2-2,-9 1 0,10-5 0,-10 5-1,8 0 1,1 0-2,-9-6 2,10 7 1,-1-2 0,-9 3-1,9-8-2,-9 5-1,8-3 0,-8 3-2,11-4 2,-11 0-1,8-1 2,-8 2 0,9-1 0,-9-2 1,10 3-3,-1 0 2,-9-8-1,0 6 0,9-3 1,-9 4 0,10-1 2,-10 0 0,8 2 0,-8-2 0,9 2 0,-9 4 1,0-5-1,0-1-1,0 0-2,9 8 1,-9-8-2,0-4 0,0 6-1,0 3-1,0-10-1,10 6 0,-10 0 2,0-5 0,0 5-2,9-5 2,-9 4 0,0-4 0,8 5-2,-8-7 0,0 8 1,11 0-1,-11-2 1,8 0-1,-8 1 0,0 5 1,9-10 2,-9 10-1,0-4-1,10-7-1,-10 5 2,9 2-2,-9-7 0,0 6-1,9-4 2,-9-3-1,0 2 0,0 0 0,8 0 0,-8-6 0,0 6 0,10-5 0,-10-1 0,0 1 1,9 5 1,-9-11-2,0 5 1,9 1-1,-9-1 0,0 0-1,10 1 0,-10 0 1,0-5-2,9 4 2,-9 0 0,0-3 0,0 2 0,0 2 0,0-6 1,8 5-1,-8-3 0,0 3-1,0 1 1,0-1 2,10 0 1,-10-4-2,0 3 2,0 3-1,0-1-1,0 3-1,9-3 1,-9 1 0,0-3-1,0 2 1,0-1 2,0 6-2,9-5-1,-9 5 0,0-5 0,0 0 1,9 3-3,-9 3 2,0-2-2,10-4 3,-10 4-3,0 1 2,8-1 1,-8 2 0,0-3-1,9 3 0,-9-1 0,0-1 2,10 2-2,-10-3 0,0 3 2,0-1-1,0-1 2,9-5-3,-9 6 0,0-1 1,0-4-1,0 6 0,0-8 0,9 7 2,-9-4-1,0-3-1,10 2 0,-10 4 1,0-9 2,9 5-1,-9-1 0,0 1 1,8-7-2,-8 2 0,0 5-1,0-11 0,0 7-1,10-7 0,-10-1 1,0 2 0,0-6-2,0 0 1,0 0 1,9 1 1,-9-3 0,0-3 0,9 7 2,-9-7 0,9 0-2,-9 0 0,10 0 1,-2-7-1,1 7 1,1-3-1,-1-3-1,0 1 0,1 0 0,-1 0 0,8-1 0,-7 1-1,7-4 0,-6 3 1,6 2 0,2-7-2,-10 5 2,9 1-1,10 0-1,-11-5-1,11-1 1,-9 6 2,8-6-1,1 7 1,8-6 1,-8 4-1,8-4 0,0 5-2,1-1 0,-1-4 1,2 6 0,7-1 0,1 0 1,-1-6 0,1 5 0,-1-4-1,10 7 1,-8-8 0,6 5 0,-6-4 2,-2 5-2,10-6 1,-9 2-1,8-1 0,-8-3 0,1 4 0,7-1 0,-8-1 0,-1-4 1,1 6-1,-9-2 1,9 5 0,-1-4-2,1-1 1,-9 8 0,8-8 0,1 1 0,-10 4 0,9-5 1,2 7-1,-1-5-1,-10 2 1,9 3 0,2-8-1,-11 8 0,9-1 0,-7 0 0,-2-1-1,0 1 2,1 1-1,-1-2 1,2 0 1,-2 2-1,-9-3 0,10 4 0,-1 3 0,-9-6 0,10 1 0,-10 0 0,9 0 0,-8 5 0,0-6-1,-1 1 0,1 5 1,-1-5 0,-8 5-1,7-4 1,-7 4 0,9 0 1,-9-7-1,-2 7 1,2 0-1,8 0 1,-9-3-1,1 3 0,-2-6 0,2 6 0,0-5 3,-2 5-3,2-6 1,-10 6 0,10-5-3,-2 0 1,2 5 1,-10 0 0,9-5 0,-9 5 1,10-6 1,-10 6-3,-1 0 1,11 0 0,-10-3 0,1 3 0,-1 0 2,-1-7-1,1 7 2,1 0-1,-1-4 0,0 4-2,1-5 0,-10 5 0,9 0 0,-9 0-1,8-5 1,-8 5 0,0-6 1,0 6-1,0-5 0,0 0 0,0-1 2,0 2 0,0 0-1,0-3 2,0-3-1,0 5 0,-8-5-1,8-1-2,-9-4 0,9 6-1,-10-8 1,10-4-1,-9 7 1,9-7 1,-9 0 0,-1-4 0,10 4-1,-9-6 2,1 3-1,8-3 0,-9 2-1,-1-5 1,1 3 0,1-3-1,-3-1 0,11 1 1,-8-2 0,-1 0 0,-1-3-1,1 5 1,0-7-1,1 6-3,8-4 2,-10 5 1,1-2-1,0-3 0,-1 4 1,1-5 1,1 5-1,8 0 0,-11-6 1,3 13 0,-1-7 0,9 0 1,-9 0 0,-1 0 1,1 5-3,1-5 1,-2 1-2,10-2 1,-9 1 0,0 2 0,9-3 2,-10 0-1,10 2 0,-9-1 0,1 0 1,8 5-1,0-4 0,0 5 1,-9-6 1,9 5 1,0-5-2,-10 4-1,10 3 3,0-3-1,-9-3 0,9 5-2,-9-6 2,9 0 0,-10 0 0,10 5 3,-8-5 5,8 1 7,-9 3 7,9-3 8,-10 6 7,10-3 5,-9 1-3,9 1-1,-9-2-6,9 7-6,-8-5-7,8-1-8,-11 5-2,3-3-3,8-2-2,-9-1-3,-1-4-3,10 5 1,-9-5-1,0 6 0,9-5 1,-10 3-1,10-3 1,-8 4-1,-1 0 2,9 0-1,-9 1-1,9-1 1,-10 5 0,10-4 1,-9-2-2,9 8 0,0-7 0,0 5 0,-8 1-2,8-6-2,0 1 2,-11 3-1,11-2 1,0-3 1,-8 1 1,8 6 1,-9-1 0,9-3 0,0 2-1,0 3 0,-10-2 0,10 0-1,0 1 0,-9-1 1,9 5-1,0-4 0,0-1 0,-9 5 0,9-3-1,0-3 0,0 7 2,0-5 0,0-1 0,0 6 0,0-6 1,0 6 0,0-1-1,0 0 2,0-4-1,0 10 0,0-4-1,0-2 0,0 5-1,0-5 1,0 1-1,0 5 1,0-5 0,9-1 0,-9 0 0,0 2-3,0-2 2,0 0-1,0 0 2,9 2 1,-9-2 0,0 2 1,0-2 0,0 0-1,0 1-1,0 4-2,0-5 0,-9 7 1,9-2 0,0-4 0,0 6 0,0-8 0,0 7 1,-9-6-1,9 1 1,0-2 0,0 8 0,0-6 0,0-1-2,0 1 1,0-1-1,0 6-1,0-4 2,0 3 0,0-5 1,0 5 0,0-2 1,-8 2 0,8-1-1,0-3 0,0 5 0,0 0-1,0 0-1,0-1 0,0-4 2,0 4-2,0 1 2,0-4 0,0 3 0,0-5 0,0 2 0,0 3 0,0-5 0,0 1 1,0 6 0,0-8 0,0 2-1,0 4 1,0-4 1,0 5-3,0-6 1,0 6 1,0-6 0,-10 7-1,10-7 0,0 5 0,0-4 0,0 6-1,0-7 1,0 5 0,0 1-1,0-4 1,0 1 0,0 4 0,0-6 0,0 4-1,0 1 1,0-5 0,0 4 0,0 1 0,0-1 2,0 1-2,0 1 0,0-2 0,0 0 0,0 2-1,0-2-1,0 1 2,0 4 0,0-3 1,0-2 1,0 1-2,0-1 1,0 0-2,0 2-1,0-1 0,0-1 1,0-4 0,0 6 1,0-2 1,0 1 0,0-1-1,0 0 0,0 2 0,0-3 0,0 8 0,0-6 0,0 0 0,0-1 0,0 5 0,0-4-1,0 6 0,0-6 0,0 4 1,0-4 0,0-1 0,0 8 0,0-5 0,0-1 3,0 4 2,0 0 2,0 0 5,0-1 4,0 1 5,0 0 6,0 1 6,0-2-1,-9 2 1,9-2-2,0-1-4,0 3-5,0 0-5,0-2-3,0 1-2,0 0-3,0 1-2,0-3-3,0 2 0,0 1-4,0-3 0,0 3 0,0 4-1,0-5-1,0 0-14,0 5-42,0-5-70,0 5-76,0 0-71,0 0-70,0 0-56,0 5 7,-9 0 51,-1 4 67</inkml:trace>
  </inkml:traceGroup>
</inkml:ink>
</file>

<file path=ppt/ink/ink1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31:56.983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B6DB242F-43C7-4FB3-9244-9155F9673505}" emma:medium="tactile" emma:mode="ink">
          <msink:context xmlns:msink="http://schemas.microsoft.com/ink/2010/main" type="inkDrawing" rotatedBoundingBox="8296,7044 11379,6333 11402,6433 8319,7144" shapeName="Other">
            <msink:destinationLink direction="with" ref="{FE9DE7B0-AB36-495F-908C-6ADA4EF89967}"/>
          </msink:context>
        </emma:interpretation>
      </emma:emma>
    </inkml:annotationXML>
    <inkml:trace contextRef="#ctx0" brushRef="#br0">64 674 13,'0'0'66,"0"0"-1,0 0-4,0 0-1,-10 0-3,10 0-3,0 0-2,0 0 0,0 0-3,0-6-3,0 6-3,0 0-4,-9 0-7,9 0-6,0 0-4,0 0-3,0 0-6,0-3-1,-9 3-2,9 0-1,0 0 2,0 0-1,0 0 3,0 0 1,-9-8 3,9 8 0,0 0 1,0 0-2,0 0-4,0 0-2,-10 0-5,10 0-1,0 0-2,0 0-2,0 0 2,0 0 0,0 0 0,-8-3-1,8 3 0,0 0 0,0 0-1,0 0-1,0 0 2,-9 0-1,9 0 0,0 0 0,0 0 1,0 0-1,0 0 0,0 0 0,0 0 0,0 0 0,0 0 0,0 0-1,0 0-2,0-6 1,0 6 2,0 0 0,0 0-1,9 0 0,-9 0 0,8 0 1,-8 0 2,10 0 0,-1 0 3,9-5-1,-8 5 1,-2 0 0,11-5-3,-1 0 3,1 5-1,-2-6-1,2 1 0,0 5 1,-2-5-1,11 0-1,-10 5 0,10-5 2,-11 5-2,11-4-1,-9-2 2,8 6-3,-9-7 0,9 3-1,-8-1 1,-1 0-1,9 0 1,-8 0 2,9-1 0,-11 1-2,11 0 0,-10 1 1,10-3 0,-11 3-1,11-6 0,0 4 1,-1 2 2,1-7-1,-1 5-2,9-4 0,-8 1 1,0 4-1,-1-6-1,1 5-1,-1-4 2,1 7-1,-2-8 0,1 0 1,1 6 0,-9 0 0,8-6 0,-9 6 0,1 1 0,0-2 0,7-4 1,-7 3-1,-1 3 0,0-1 2,1 1-1,-2-2-3,2 1 2,0-1 0,-2 1 1,2 0-3,0 5 1,-2-4 2,2-3-2,-1 4 2,0-3 0,-9 6 1,10-5-1,-2 5-1,2-6 1,0 2-1,-10-2 0,10 1 1,-2 5-1,-8-6 0,10 3 0,-1-4 0,-9 3-2,10 4 1,-2-5 1,-8 0 0,10-1 0,0 1 1,-2 5-1,2-6 0,-10 2-1,10-1 1,-2 1 0,2-3 0,0 3 1,-2-2 0,2 0 1,-2 2-2,2-1 0,0 0 2,-1-1-2,0 1-1,0 1 0,-8 4 1,7-6 0,2 0-1,0 2 0,-10-3 0,8 7 0,-7-3 0,8 3 0,-8-6-1,7 6 1,-6-4 2,6 4 0,-8-6 0,1 6 1,7 0-1,-7 0 1,8-5-2,-8 5 0,-1 0 0,8-6-1,-7 6 0,-1-5-2,10 5 2,-11 0 1,1-5 0,10 5-1,-10-4 2,-1 4 0,3-7 0,6 7-2,-7-3 0,-1 3 1,0 0 0,1 0-1,-2-6-1,1 6 2,0-5 0,1 5 0,-1-6 1,-1 6 0,3-4-1,-3 4 0,1 0 0,1-6 0,-1 6 0,-1 0 0,1 0 1,1-5 0,-1 5 0,0 0-1,1-5 0,-1 5 1,-1 0-1,2 0 0,-1 0-1,0-4 1,0 4 0,1 0-2,-10-7 2,8 7-1,1 0 1,1 0 0,-10-4 0,9 4 1,0 0-1,1 0 0,-1-5 1,-9 5-1,8 0 0,1 0 0,1-7 0,-1 7-2,-1 0 1,3-4 1,-3 4 0,1 0-1,-9 0 1,10 0 1,-1-5-1,0 5-1,1 0 1,-2-5 2,-8 5-1,9 0-1,0 0 0,1-5 0,-1 5 0,-1 0-1,-8 0 1,11-5 1,-3 5 1,1 0 0,1 0-1,-10-4 0,9 4-1,0 0-2,-1 0-2,2 0 2,-10 0 1,9 0 0,-9 0 1,9 0 1,1 0-1,-10 0 0,9 0-1,-1 0 2,3 0-1,-11 0 0,8 0 0,-8 0 1,9 0 0,0 0-1,-9 0 0,10 0 0,-10 0 0,9 0 0,-9 4 1,0-4-1,8 0 0,-8 0-1,0 0 0,10 0 0,-10 0 1,9 0-1,-9 0 0,0 0 1,9 0 0,-9 0 2,10 0-2,-10 0 0,9 0 1,-9 0-1,8 0 0,-8 0 0,0 0 1,9 0-1,-9 0 1,0 0 1,0 0-1,0 0-1,10 0 0,-10 0-1,0 0-7,0 0-12,0 0-18,0 0-14,0 0-18,0 0-11,0 0-5,0 0 4,0 0 10,0 0 9,0 0 10,0 0 8,0 0 7,-10 0 5,10 5-1,0-5-1,0 0-2,0 0-5,0 0-11,0 0-11</inkml:trace>
  </inkml:traceGroup>
</inkml:ink>
</file>

<file path=ppt/ink/ink1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31:59.052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E415B139-4100-4696-AB30-A4DE10423362}" emma:medium="tactile" emma:mode="ink">
          <msink:context xmlns:msink="http://schemas.microsoft.com/ink/2010/main" type="writingRegion" rotatedBoundingBox="8690,7100 10201,6926 10292,7719 8781,7892"/>
        </emma:interpretation>
      </emma:emma>
    </inkml:annotationXML>
    <inkml:traceGroup>
      <inkml:annotationXML>
        <emma:emma xmlns:emma="http://www.w3.org/2003/04/emma" version="1.0">
          <emma:interpretation id="{8E7140A0-BDB7-433F-8ADE-600F4006EA06}" emma:medium="tactile" emma:mode="ink">
            <msink:context xmlns:msink="http://schemas.microsoft.com/ink/2010/main" type="paragraph" rotatedBoundingBox="8690,7100 10201,6926 10292,7719 8781,78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DF7010-951A-4405-896B-7655FFD5BFAE}" emma:medium="tactile" emma:mode="ink">
              <msink:context xmlns:msink="http://schemas.microsoft.com/ink/2010/main" type="line" rotatedBoundingBox="8690,7100 10201,6926 10292,7719 8781,7892"/>
            </emma:interpretation>
          </emma:emma>
        </inkml:annotationXML>
        <inkml:traceGroup>
          <inkml:annotationXML>
            <emma:emma xmlns:emma="http://www.w3.org/2003/04/emma" version="1.0">
              <emma:interpretation id="{447CA2D0-D4B8-4C91-8964-7F7DB42805F9}" emma:medium="tactile" emma:mode="ink">
                <msink:context xmlns:msink="http://schemas.microsoft.com/ink/2010/main" type="inkWord" rotatedBoundingBox="8690,7100 10201,6926 10292,7719 8781,7892"/>
              </emma:interpretation>
              <emma:one-of disjunction-type="recognition" id="oneOf0">
                <emma:interpretation id="interp0" emma:lang="en-US" emma:confidence="0.5">
                  <emma:literal>GE</emma:literal>
                </emma:interpretation>
                <emma:interpretation id="interp1" emma:lang="en-US" emma:confidence="0.5">
                  <emma:literal>G E</emma:literal>
                </emma:interpretation>
                <emma:interpretation id="interp2" emma:lang="en-US" emma:confidence="0">
                  <emma:literal>GEs</emma:literal>
                </emma:interpretation>
                <emma:interpretation id="interp3" emma:lang="en-US" emma:confidence="0">
                  <emma:literal>GEE</emma:literal>
                </emma:interpretation>
                <emma:interpretation id="interp4" emma:lang="en-US" emma:confidence="0">
                  <emma:literal>GET</emma:literal>
                </emma:interpretation>
              </emma:one-of>
            </emma:emma>
          </inkml:annotationXML>
          <inkml:trace contextRef="#ctx0" brushRef="#br0">349 47 13,'0'0'67,"0"0"0,9 0-1,-9 0-4,0-5-4,0 5-5,8 0-6,-8-5-4,0 5-4,0 0-2,0-5-3,0 5 0,0 0 0,0-6-1,0 6 1,-8 0-4,8-3 0,0 3-4,0-6-2,-9 6-2,9 0-4,-10-5-2,1 5-1,9 0 0,-9-6-2,-1 6-3,2 0 0,-1 0 0,-1-5-2,1 5-1,-8 0-1,7 0 0,1 0-1,-10 0-3,10 0 0,-10 5-1,11-5 1,-1 6-1,-10-1 0,10 1-1,1-3 2,-2 3-2,-8 4-1,8-5 0,1 6 1,1-1-2,-11-1 0,10 2 1,0-1-1,-1 7 2,10-3 0,-9 2 0,1-1 0,-2 7-1,10-3 1,0 2-1,-9 1 0,9 2 0,0 2 1,0-1 1,9 2 0,-9 3 1,10-3-2,-10-3 1,8 3 0,1-1 0,1-6 0,-1 5-1,8-5 2,-6 2-1,-3-6 2,11-2 1,-1 2 1,0-2 0,0-8-2,1 4 0,0-10 0,8 0 0,-9 0-1,9-5 0,1-6 0,-10 2-1,10-2 0,-11 1-1,11-4 0,-9-2 1,-2 0 1,-7 1-1,8 0 0,-9-6 0,1 5 1,-2-4-1,1 4-1,-9 1 0,0-5 1,0 4-1,0 0 1,0 0-1,0 6 0,0-4 1,-9 3 2,1 0 1,-2-4-3,1 9 1,9-3-1,-9 4-1,0 0 0,-1 0-2,2-1 0,-1 1 1,-1 5 1,1 0-1,0 0-2,9 0 1,-10 5-1,1-5-1,9 0 1,0 6-1,-8-6 1,8 0-3,0 5-1,0-5-5,0 0-2,8 5-3,-8-5-1,9 0 0,-9 0 1,10 0 3,8-5 4,-8 5 1,-1-5 2,9-1 1,-9 6 3,9-5-1,-8 0 2,7 0 1,-7 5-1,8-6 1,-8 3-1,7-3 0,-8 1 2,1 5 0,7-6-1,-6 1 1,6 5 0,-7-5 0,-1 5 0,0 0-1,-1 0 1,11 0 0,-19 5 1,9 0 0,1 1 0,-10 5 2,9-2 0,-9 1-1,8 11 1,-8-7 0,0 7 0,0-5-1,0 4 0,0 1-1,11 0 0,-11-1 0,0-4 0,0 5 0,0-7-1,0 7-2,8-5-4,-8-6-9,9 7-16,-9-8-18,0 1-22,9-5-27,-9 6-28,0-6-31,10-1-8,-10-4 6</inkml:trace>
          <inkml:trace contextRef="#ctx0" brushRef="#br0" timeOffset="1210.8724">1025-45 38,'0'4'73,"0"-4"-8,0 7-2,0-7-2,0 5-5,-9-1-6,9 1-2,0-5-4,0 11-4,0-6-6,0 5-2,0 1 1,0-2-5,0 7 0,0 0-2,-10-6-2,10 5-3,0 6-3,0 0-3,0-5-3,0 8-1,0-3 0,0-1 1,0 1 0,0 5 2,10-5 2,-10-1 2,0 1-1,0-1-2,0 0 0,0 1-3,0 0-1,0-5-2,0-2-3,9 2 0,-9-2-2,0-3-1,9 1-1,-9-3 2,0 2 0,8-6-1,-8-1-1,11 2 3,-11 0-2,8-6 0,1 4-1,1-4 2,-1-4-1,10-2-1,-11 0 1,10 2 0,-8-6 1,7 4-1,2-3 0,0-3-2,-2 1-1,2 2 0,-1-6-2,9 4 0,-8 2 1,-1-7 0,0 5 1,10 1-1,-9-1-1,-2 1-3,2 1-10,-10 4-10,10-6-12,-11 6-15,11-5-13,-10 6-14,0-3-11,-1 1-14,2 2-15,-1-1-14,0 0-14,-9 0 1</inkml:trace>
          <inkml:trace contextRef="#ctx0" brushRef="#br0" timeOffset="679.5015">989-50 35,'0'0'53,"0"0"2,0 0-2,0 0-4,0 0-3,0 0-7,0 0-7,0 0-7,8-6-5,-8 6-6,9-5-2,1 1-4,-10-2 0,18 1-2,-10-5-1,3 4-1,6-3-2,2-2 0,0 0 0,-2 1 3,2-4-1,8-2-3,-9 0 1,1 1 0,-2 5 1,11-6-1,-18 6-2,7-1 1,2 1 0,-10-1-2,0 7-8,1-1-11,-2 0-14,1-1-18,-9 2-22,0 4-26,0 0-18</inkml:trace>
          <inkml:trace contextRef="#ctx0" brushRef="#br0" timeOffset="1616.155">1189 182 80,'-9'4'84,"9"-4"-4,0 0-2,0 0-3,0 0-3,-9 0-7,9 0-5,0 0-7,0 0-6,9 0-6,-9 0-5,9 0-7,1 0-6,-1-4-6,8-2-7,-7 1-3,8-1-3,1 1-4,-1 0-8,0 0-20,-9-4-26,9 2-37,1-2-55,-1-1-32,1-1-9</inkml:trace>
        </inkml:traceGroup>
      </inkml:traceGroup>
    </inkml:traceGroup>
  </inkml:traceGroup>
</inkml:ink>
</file>

<file path=ppt/ink/ink1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32:04.749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FE9DE7B0-AB36-495F-908C-6ADA4EF89967}" emma:medium="tactile" emma:mode="ink">
          <msink:context xmlns:msink="http://schemas.microsoft.com/ink/2010/main" type="inkDrawing" rotatedBoundingBox="5258,1018 10373,3814 8503,7236 3388,4440" semanticType="callout" shapeName="Other">
            <msink:sourceLink direction="with" ref="{B6DB242F-43C7-4FB3-9244-9155F9673505}"/>
            <msink:sourceLink direction="with" ref="{197B05E0-2688-463F-9B7A-6BFD94099EAE}"/>
          </msink:context>
        </emma:interpretation>
      </emma:emma>
    </inkml:annotationXML>
    <inkml:trace contextRef="#ctx0" brushRef="#br0">36 2353 21,'0'0'40,"0"0"-2,0-5-2,-9 5 0,9 0-1,0-6-2,0 6-2,0-3-1,-8-3-1,8 1-1,0 0-2,0 0-2,-10-1 0,10-5 0,0 7-3,0-5 0,0-2 0,0 0 0,-9 1 4,9-1-1,0 2 1,0-7-1,0 0 3,9-5-1,-9 7-2,0-7-3,0 0-1,10-4-2,-10-1-2,8 0-4,-8 0 1,9 2-2,1-8-2,-1 7 1,0-6 0,10 4 0,-11-2 0,1 3 0,10-6 2,0 7 0,-2-7 0,-8 6-1,10-3 2,8-2-2,-8 5 0,-1-5 1,0 1-3,10-2 5,-11 1-3,11-4 1,-9 4 0,8 0-1,-9-1-1,9-3-2,1 5 1,-9-1-2,8 0 2,-1-5 0,-7 5-2,9 0 2,-1-6-2,1 7-1,-1-5-2,10 3-1,-10-4 0,1 5-2,-1-5 0,10 6 0,-10-2-1,1-3 1,8 5-1,0-2 0,-8 7 1,8-6-1,0 4 1,11-3-1,-2 5 1,-7-6-1,6 5-1,3 0 1,-2 2 0,1-3 0,8 2-1,-8-2 1,9 3 1,-10 1-1,11-1-1,-10 4 1,8-1-1,-8 0 1,9 1-1,-10-1-1,2 5 2,6-4 0,-6 5 0,-2-1 0,1 0 1,0 5 0,-1-3-1,2-2-2,-2 5 2,-9 2 0,10-1-2,-9-1 2,8 1-1,-8 5 1,8-4-1,-8 2 0,9-3 0,-10 4 1,11 2-1,-2-6 0,-9 4 0,10 1 1,-1 5 0,2-5 0,-2 0 0,1 5-1,-1-6 1,2 6 0,-2-4 0,1 4 0,9 0 0,-10 0 0,10 0 1,-10 0 0,10 4-1,-8-4-1,-2 6-1,1-6 3,-1 5-1,1-5 0,-9 5 1,9-5 1,-10 5-1,-8 1-1,8-1 0,-8 0 0,8-1 0,-17 6 0,7-4 0,2 5 0,-10-1 0,10 0 1,-11 6 0,11-5 0,-9 3 0,0 2 1,-2-2 0,2 7-1,-10 1 0,9-3-1,-9 2 1,10 5-1,-10-6 0,-1 7-1,3-3 0,-3 3 1,1-2 0,0 1 1,1 1 0,-1 3 0,-1-6-1,2 8 0,-1-2 0,0-3 0,1 3 0,-1 1 0,-1 0 2,1-4-2,1 3-1,-1 1 1,-9-6 0,9 1-1,1 4 0,-2-3 1,1-2 0,1 6 2,-1-5 0,0 0-2,-1-1 0,11 1 1,-10-1 1,1 2 0,-1-3-1,0 3-1,1-1-1,7-2 1,-17-2 0,9 3-1,1 1 1,-1-1 1,-1 1 0,3 6 0,-3-7-1,1 2 0,1 3 1,-1-6 1,0 3-2,-1 3 0,2-4 2,-1 0-1,0 0-2,10-2 1,-19 8 2,8-6 0,2-1-2,-1 2 0,0 3 1,0-3 0,1 3-3,-2-6 2,1 8 1,1 0 0,-1-2 0,0-5-1,1 6 0,-1 0 1,-1 0 0,2-5-1,-1 5 0,0-6 0,10 7 1,-11-8-1,-8 3-1,9-1 2,1-1-1,-1 2 0,0-3 0,1-3-1,-1 4 1,-1 2-1,1-8 1,1 7 1,-10 1-2,9-7 1,-1 5 0,3-5 0,-3 7 0,1-7 0,1 1 0,-1 4 0,-9-4 1,9 0 0,-1 0-2,2-1 1,-1 1 0,0-1 0,1 1 0,-10-7 0,9 8 0,-1-8 0,3 7 1,-3-1 1,1-4-1,0 0 1,1 0-1,-1-2-1,-1 7 0,2-5 0,-1 0 1,0-1-1,1-1 0,-1 2 0,-1-1 0,1 1 0,1 0-1,-1-2 1,0 7-1,1-4 1,-2-4 0,1 4 0,1-2 0,-1 6 1,0-6-1,-1 1 0,11 5 0,-10-7-1,1 7 1,-1-5-2,-9-2 2,9 2-1,1 0 0,-2-1 1,1 2 0,-9 2 2,9-3 0,1 0-1,-10-2 1,9-3 0,-1 5 0,-8-2-2,11 2 0,-3 0-1,-8-1-1,9-5 2,-9 5-1,10-4 1,-1 4 0,-9 0 0,9-4 2,-9-1 1,0 6-3,10-7 1,-10 1-1,8 1 1,-8 0-2,0-1-2,9-1 1,-9 2 2,0-6-1,9 6 1,-9-6 0,0 6 2,10-7-1,-10 6-1,9-3 0,-9-3 1,0 1-1,8 0-1,-8 0 1,0 0 2,10 1-2,-10-1-1,0-5 1,9 5 0,-9 0 0,0-5 0,9 0 1,-9 6 0,0-6 0,0 0 1,0 0 1,0 0-1,10 0 0,-10 0 1,0-6-1,0 6 1,0-10-3,0 5-1,0-6 1,0 1 1,0-6-2,0 2 1,0-8 0,0-3 1,0-1-1,0 1-2,0-6 1,0-5-1,0 5 0,9-5-1,-9 4 1,0-3 2,0 5 0,0 0 0,0-7 2,0 6 0,0 0 0,0 5 0,0-5 1,0 6-3,0-1 0,0-1-1,0 3-1,0-3 0,0 13 0,0-7 2,0 5 0,0 2 0,0-2 0,0 6 1,0-1-1,0 1-1,0 4 0,0 2 1,0-3-2,0 4-1,0 3 0,0 0 1,0 0-3,8 3 3,-8 4 1,0 3 1,0 0 1,0 1 0,0 3 0,0 2 0,0 4 0,0-3-1,0 7 0,0-3 0,0 5 0,0 0 0,0 5 1,0-6 1,-8 6-2,8 6 0,0-7 1,0 1 1,0 5-2,0-5-1,-9 5 3,9-6 1,0 2-2,0-2 1,0 1 1,0 0-1,0 0-1,0-6 0,0 1 2,-10 5 0,10-7 2,0-2 2,0 4 0,0-7-2,0 3 0,0-6-2,0 3-1,0-3 0,0-1-2,10-4 1,-10 5-1,0-7 1,0 2 1,0-6-2,0 5 2,0 0 1,0-3 0,0-4 2,0 3-1,0-1 1,0-5 2,0 5 0,0-5 6,0 5 11,0-5 11,0 0 10,0 0 6,0 0 4,0 0-1,-10-5-6,10 0-8,0 5-6,-9-11-5,9 8-3,-9-4-5,9-3-2,-10 0-6,2-6-1,8 7-3,-19-7-2,10 1-1,0-7-2,1 8-2,-11-2-2,10-5 3,-10 7-1,0-2 1,11 0-1,-20 6 0,11 1-2,-2-4-1,-9 9-2,9 4-11,-7 0-30,-1 0-47,-1 0-52,9 0-66,-8 4-79,-1 2-32,1 1 11,9-7 33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6:50.1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F8402C4-0C8F-440B-9375-D62EF1B31DD1}" emma:medium="tactile" emma:mode="ink">
          <msink:context xmlns:msink="http://schemas.microsoft.com/ink/2010/main" type="inkDrawing" rotatedBoundingBox="9903,2985 19303,2107 19316,2241 9915,3120" semanticType="underline" shapeName="Other"/>
        </emma:interpretation>
      </emma:emma>
    </inkml:annotationXML>
    <inkml:trace contextRef="#ctx0" brushRef="#br0">83 831 42,'-9'-3'135,"1"3"-29,8-6-35,-10 6-18,1-5-3,9 5 2,-9 0 0,-1 0-1,10-6-3,-9 6-2,9 0-5,-8 0-5,8-4-5,-11 4-5,11 0-6,0 0-5,0-6-6,0 6-2,0 0-2,0 0 1,11 0-2,-11 0 2,8 0 3,11 0 0,-10 0 1,10 0 2,7 0-1,-7 0-1,17 0-3,-9 0 0,10-5-3,0 5-1,8 0 0,-8-6-1,9 6-1,9-5-1,-1 5 0,1-5 0,0 1 0,9 4 1,10-5 0,-10 0 1,8-1 0,11 1-1,-2-1-1,-7 2 1,18-7-1,-10 6 1,-1-5 2,11 4-1,-9-3-1,8-2 1,0 6 0,1-5 1,-1 0 0,0-6 0,10 6-1,-10-1-2,10-4 0,0 6-1,-10-2 1,9 1 0,2-1 0,-11-5 0,9 7 0,-9-2 0,9-4 0,-8 4-2,-1-4 1,1 5 1,-1-6-2,-8 6-1,8-1 2,-8-3 2,8 3 0,-8 1-1,-2-1 1,2 2 2,-1-1-1,0-3-2,0-1 0,-8 4 0,8-1 1,0 6-1,1-6-1,-2 2 1,2-1-1,-1-1-1,10 6-1,-9-4 1,8-2 0,0 1 0,9 4 1,-8-4 1,-1 5 0,9-4 0,2 2 1,-11-3 0,9 4 0,0 2 1,2-7-1,-2 6 0,0 0-1,0-5 0,10 4 0,-10 2-2,11-3 1,-1-1-2,-1-3 1,-8 6 0,8-1 2,-9 1 0,2-4-1,6 2 3,-6 4 1,-2-3 0,0 1 1,2 0 1,-11 0 1,9-1 1,-8 1 0,8-1 1,-9 3-1,0-3 1,-8 1-1,0 0 0,-1 0-3,0-1 0,0 1 0,-9 0-2,-9 0 0,10 5-1,-19-5 0,-2 5-1,3-4-3,-10 4-2,-10-7-12,1 7-18,-10 0-21,1 0-26,-10 0-25,0 0-39,-8 0-37,-10 0-9,0 0 8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57:50.02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94F1B99-9C5F-4FEF-A30A-B5AEC00F3E71}" emma:medium="tactile" emma:mode="ink">
          <msink:context xmlns:msink="http://schemas.microsoft.com/ink/2010/main" type="writingRegion" rotatedBoundingBox="17225,11886 28203,11507 28264,13293 17286,13671"/>
        </emma:interpretation>
      </emma:emma>
    </inkml:annotationXML>
    <inkml:traceGroup>
      <inkml:annotationXML>
        <emma:emma xmlns:emma="http://www.w3.org/2003/04/emma" version="1.0">
          <emma:interpretation id="{F57D88A1-9ECC-4E49-A39B-2D82054C2429}" emma:medium="tactile" emma:mode="ink">
            <msink:context xmlns:msink="http://schemas.microsoft.com/ink/2010/main" type="paragraph" rotatedBoundingBox="17225,11886 28203,11507 28264,13293 17286,13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4B5C53-4209-4DF7-913E-AEF5F294B10C}" emma:medium="tactile" emma:mode="ink">
              <msink:context xmlns:msink="http://schemas.microsoft.com/ink/2010/main" type="line" rotatedBoundingBox="17225,11886 28203,11507 28264,13293 17286,13671"/>
            </emma:interpretation>
          </emma:emma>
        </inkml:annotationXML>
        <inkml:traceGroup>
          <inkml:annotationXML>
            <emma:emma xmlns:emma="http://www.w3.org/2003/04/emma" version="1.0">
              <emma:interpretation id="{770F7300-63DE-4695-BEEB-A7E3C350F2F8}" emma:medium="tactile" emma:mode="ink">
                <msink:context xmlns:msink="http://schemas.microsoft.com/ink/2010/main" type="inkWord" rotatedBoundingBox="17238,12274 18620,12226 18649,13071 17267,13119"/>
              </emma:interpretation>
              <emma:one-of disjunction-type="recognition" id="oneOf0">
                <emma:interpretation id="interp0" emma:lang="en-US" emma:confidence="0.5">
                  <emma:literal>It</emma:literal>
                </emma:interpretation>
                <emma:interpretation id="interp1" emma:lang="en-US" emma:confidence="0">
                  <emma:literal>Its</emma:literal>
                </emma:interpretation>
                <emma:interpretation id="interp2" emma:lang="en-US" emma:confidence="0">
                  <emma:literal>Ito</emma:literal>
                </emma:interpretation>
                <emma:interpretation id="interp3" emma:lang="en-US" emma:confidence="0">
                  <emma:literal>It.</emma:literal>
                </emma:interpretation>
                <emma:interpretation id="interp4" emma:lang="en-US" emma:confidence="0">
                  <emma:literal>Itty</emma:literal>
                </emma:interpretation>
              </emma:one-of>
            </emma:emma>
          </inkml:annotationXML>
          <inkml:trace contextRef="#ctx0" brushRef="#br0">89 131 68,'0'0'114,"-9"-5"-23,9 5-19,0 0-12,-8 0-9,8-3-7,0 3-5,0 0-6,0-6-4,-8 6-1,8 0-2,0 0 0,0-3 1,0 3 3,0-5 3,-7 5 0,7-4 3,0 4 4,0-5 0,-9 5 1,9-5 0,0 5 3,-8-5 0,8 5 0,0-4 1,-8 4 1,8 0 1,0 0 0,-9-5 1,9 5-1,0-3-1,-8 3-1,8-7-1,0 7-2,-7 0 3,7 0-1,0-3 4,0 3 2,0 0 6,0 0 2,-9-5 0,9 5 0,0 0-4,0 0-3,0-4-6,0 4-5,0 0-5,0-5-4,9 5-5,-9 0-7,7 0-4,10-5-5,-9 5-3,9 0-2,6 0 1,1 0 0,-7 0-3,15 0-1,-7-5 0,7 5 0,-7 0-1,7 0-1,2-4 0,-2 4 2,0 0-2,1-5-3,-9 5 2,8-3-2,-7 3 0,-8-6 2,7 6 1,-8 0 0,0-3 1,-8 3 0,1 0 0,-1-5 0,0 5-1,0 0-1,-8 0-2,9-6-4,-9 6-16,7 0-24,-7 0-31,0 0-42,0 0-39,8 0-34,-8-4-23,0 4-16,0 0-12,0 0-17,-8-4 0,8 4 19,-7-5 27</inkml:trace>
          <inkml:trace contextRef="#ctx0" brushRef="#br0" timeOffset="670.1721">308 32 116,'0'0'108,"0"0"-12,0 0-11,0 0-11,0 0-6,0 3-5,0-3-4,0 0-4,0 0-2,0 0-4,0 0 0,0 0-3,0 5-2,0-5-5,-7 0-3,7 0-4,0 0-5,0 0-4,0 4 2,0-4 1,0 5 2,0 0 2,0 0 3,0 4 1,0 1-1,0-2-1,0 1-1,0 5 1,-9-6-2,9 6-3,0 5-3,0-6 2,0 1-3,0 0 1,0 5-1,0-7 0,0 7 1,0 0-2,0-2-2,0 2 0,-8-5 0,8 4 0,0 0 0,0 1 1,0-1-1,0 1 2,-8-2-2,8 2 0,0 0-3,0-6-1,0 6-3,0-6-4,-9 1-2,9-1-2,0 1-1,0 1-3,0-3 3,0-3-2,-8 1 0,8 4 1,0-5-1,0 0 2,0-3-3,0-3 1,0 7-2,0-6-1,0 0 1,0 0-3,0-4 1,0 6 2,0-6-1,0 0-1,0 0-2,0 5-4,0-5-20,0 0-28,0 0-33,0 0-32,-7 0-30,7 0-24,0-5-9,0 5-1,-9 0 1,9-6-1,-8 6-12,0-4 6,8 4 18</inkml:trace>
          <inkml:trace contextRef="#ctx0" brushRef="#br0" timeOffset="1166.1225">97 616 56,'0'0'109,"0"0"-15,0 5-17,-8-5-13,8 6-10,0-6-7,0 3-8,0-3-4,0 0-2,-9 0-1,9 5 1,0-5-1,0 5 0,0-5 0,0 4-2,0 0 1,0-4-3,0 4 3,0-4 3,0 6 3,0-6 4,9 5 5,-9-5 4,8 4 2,-8-4-1,7 5-1,2-5-5,-1 0-4,0 4-5,1-4-6,-1 0-4,7 4-6,2-4-5,0 0-4,-2 0-3,2 0-1,8 0 3,-10 0 3,2 0 8,0-4 10,6 4 4,-6 0 4,-1-4 2,0 4-2,1 0-6,-2 0-9,-6-5-3,7 5-5,-7 0-4,-1-4-3,-1 4-2,2 0 0,-1 0-5,0-5-1,-8 5 0,8 0 1,1 0-2,-9-6 0,7 6 0,1 0 0,-8 0-2,9 0-5,-1 0-4,-8 0-16,8 0-22,-8 0-29,9 0-32,-9 0-33,7 0-35,-7 0-26,0 0-32,0 0-15,0 0 9,0 0 24</inkml:trace>
          <inkml:trace contextRef="#ctx0" brushRef="#br0" timeOffset="2354.1672">780 539 5,'-8'4'162,"8"-4"-5,0 0-32,0 0-28,0 5-23,-8-5-12,8 0-7,0 0-6,0 5-3,8-5-2,-8 5-1,0-5-1,0 3-3,8 3-2,-8-6-1,9 3-4,-9-3-4,8 5-4,-8-5-4,7 4-1,2-4-4,-1 0-2,0 0-1,0 0-2,8 0 1,-8 0-3,1-4 0,7 4 1,-7-5 4,-2 2 1,1-3 3,9 3 2,-9-7 2,-1 5-1,10-4 1,-9 0-3,1 0-2,-1-5-2,0 1-4,-1-6 2,2 6-1,-1-6 2,0 0 3,1-3 0,-9-2 1,8-3 1,-8 0 3,7 0-2,-7-5 0,9 4 2,-9-4 0,0 1-1,0-7-2,0 7-2,0-1-1,0-1-2,8 6 0,-8-6 1,0 12 0,0-7 1,0 10 3,0-1 0,0 2-1,0 2-2,0 1-2,0 6-3,0-3-1,0 8-2,0-3-2,0 2 0,0 0-2,0 4-1,0 0-2,0 0 2,0 4 0,0 0 1,0 5-1,0 2 1,-8-3-1,8 6 0,-9 1 0,9 2 2,-7 2 0,7-1 0,-8 5 2,8-6-1,-9 11-1,9-4 0,-8-2 0,8 6 1,-8-6-3,8 5 0,0 1 0,-9 1 1,9-3-3,0-4 1,0 7-1,9-3 0,-9-2 0,0 0 0,8-3 3,-8 3-2,8-6 0,1 1-1,-1-2 2,-1 2 0,2-5 0,7-1 1,-8 1 0,8-5-1,1 0-2,-9 1 0,9-6-7,7 5-15,-8-5-20,1-4-28,-2 5-32,2-5-32,0 0-29,-2 0-23,2-5-18,-9 1-17,-1-5-24,2 0 3,-9-1 22</inkml:trace>
          <inkml:trace contextRef="#ctx0" brushRef="#br0" timeOffset="2822.9136">846 310 52,'0'0'116,"-9"0"-13,9 4-17,-8-4-13,8 0-9,0 0-11,0 5-8,0-5-6,0 0-1,0 0 1,0 0 2,0 6 5,0-6 4,8 0 2,-8 3 1,9-3-1,-9 0 2,7 0 2,1 5 0,9-5 0,-9 0-2,8 0-2,0 0-8,1 0-9,-1 0-10,0 0-10,9 0-5,-1 0-6,1 0-3,-1-5-2,1 5 0,-1 0-9,1 0-15,-1-3-19,9 3-18,-9-6-21,1 6-19,-2-5-15,1 1-9,1 4-9,-8-4-9,7-1-17,-8 0-13,1 5 3</inkml:trace>
        </inkml:traceGroup>
        <inkml:traceGroup>
          <inkml:annotationXML>
            <emma:emma xmlns:emma="http://www.w3.org/2003/04/emma" version="1.0">
              <emma:interpretation id="{BE888D89-F6E3-44BD-91DF-211E27582688}" emma:medium="tactile" emma:mode="ink">
                <msink:context xmlns:msink="http://schemas.microsoft.com/ink/2010/main" type="inkWord" rotatedBoundingBox="19286,12107 21115,12043 21145,12906 19316,12969"/>
              </emma:interpretation>
              <emma:one-of disjunction-type="recognition" id="oneOf1">
                <emma:interpretation id="interp5" emma:lang="en-US" emma:confidence="0.5">
                  <emma:literal>will</emma:literal>
                </emma:interpretation>
                <emma:interpretation id="interp6" emma:lang="en-US" emma:confidence="0">
                  <emma:literal>wile</emma:literal>
                </emma:interpretation>
                <emma:interpretation id="interp7" emma:lang="en-US" emma:confidence="0">
                  <emma:literal>wilt</emma:literal>
                </emma:interpretation>
                <emma:interpretation id="interp8" emma:lang="en-US" emma:confidence="0">
                  <emma:literal>wild</emma:literal>
                </emma:interpretation>
                <emma:interpretation id="interp9" emma:lang="en-US" emma:confidence="0">
                  <emma:literal>wily</emma:literal>
                </emma:interpretation>
              </emma:one-of>
            </emma:emma>
          </inkml:annotationXML>
          <inkml:trace contextRef="#ctx0" brushRef="#br0" timeOffset="17342.8605">2123 260 130,'0'0'125,"7"-4"-26,-7 4-19,0-5-7,10 5-6,-10-5-2,0 0-4,0 5-1,0-4-3,0-6-1,0 5 3,0 2 3,0-2 1,0 1 0,0-1 1,0 5-2,0-5-6,0 0-7,0 5-6,0-4-9,-10 4-7,10 0-5,0 0-2,-7 0-6,7 4-1,-8-4 0,8 5 0,0 0 0,-9 0 2,9-1-1,-8 1-1,8 3-1,-8 2 0,8-1-3,-7 1 1,7 2 1,-9-3 1,9 6-1,0-1 0,-8-1-3,8 1-1,0 4-1,0-4-1,0-1 0,0 6 0,0-5 2,0-1 0,0 1 2,8 0 0,1-1-1,-2 1 1,-7-4-2,8-2 1,9 2-1,-9-1-1,-1-4 1,10-1-1,0 0 0,-9-4-2,7 5-1,2-5 0,0 0-1,-2 0-1,2-5 0,-9 5 0,9-4-1,-2 0 1,2-5 0,-9-1-1,8 5 3,-8-8 0,9 5 6,-9-3 1,0-2 7,1-1 10,-2 4 9,1-2 11,-8-2 3,9 4 4,-9-4-2,8 6-6,-8-6-9,0 4-8,8 1-6,-8 5-4,0-1-5,0-4-1,0 4 1,0 1-2,0 4-1,0-4-2,0 4-1,0-5-3,-8 5-2,8 0-1,0 5 0,0-5 0,-8 4-1,8-4 0,0 4-1,0 1 1,0 4-1,-9-4 1,9-1 0,0 5 1,0 1-1,0-1-2,0-1-1,9 2 1,-9-1 0,0 6 1,8-6 0,0-1 2,1 2 0,-9-1-1,7 0 0,1 0 1,0-5 0,9 7 0,-10-8-1,10 2-1,-9 0 0,9-1 0,-10 0 2,10-4-3,-1 0 0,-7 0 1,6-4 1,2 4-1,-1-4 0,0-1 0,-8 0 1,9-4-1,0 4 0,-10-3-1,9-2 1,-7 1 2,-1-1 1,-1-2 2,3 3 4,-3-6 6,1 1 4,1 1 5,-1-1 5,-8 0 2,8 5 1,-8-5 0,7 1-3,-7-1-1,0 0-2,0 1-2,0 4-3,-7-5-5,7 4-3,-8-3-2,8 4-6,-8-5-3,-1 5-1,1-4-1,1 3-1,-3 1-4,3 0 0,-10 4-4,9-5-15,0 7-29,1-3-36,-2 3-41,-7-2-45,7 5-42,1-4-29,-8 4-14,8 0-3,0 0-3,-9 4-7,10-4 6,-1 0 23,-1 5 30</inkml:trace>
          <inkml:trace contextRef="#ctx0" brushRef="#br0" timeOffset="19549.0469">2749 402 89,'0'5'99,"9"-1"-11,-9 1-13,8-2-12,-8 2-7,0-1-5,8 2-5,-8-2-4,0 1-2,7-1 1,-7-4 0,9 5 0,-9 0-1,8-1 1,0-4-3,-8 4-3,9-4-2,-1 5-1,-8-5 1,7 0 0,2 0 2,-1 0 0,0 0 1,0 0 0,1 0-3,-2 0-2,10-5-5,-9 1 1,0 0-1,9-1-2,-10 0 3,2-4 1,7-1 0,-8 1 3,1 1-2,-2-1 2,1-5 2,1-1 2,-1 3 2,0-3 0,-8 2 0,9-1-3,-9-4-5,7 4-5,-7 0-6,0-3-5,0 2-2,0 1-4,0 1 0,0-1-2,0 0-2,0 5 0,0-5 0,0 6-1,-7-2 0,7 1 0,0 4-1,0-3 2,0 2 0,0 3-2,-9-2-1,9 1 1,0 4 0,0-5-1,0 5-1,0 0 0,0 0 0,0 0-1,-8 0 1,8 5 0,0-5 1,0 4-1,-8 4 0,8-2 1,0 2 0,-9-3 0,9 9 0,0-5 0,-8 1 0,8 3 0,0-4 0,-7 5-1,7 0 1,0-1 0,-9 1 0,9 0 1,0-1-1,0 1 0,0 5 0,-8-6 1,8 1 2,0-1-2,8 2 1,-8-3 0,0 3-2,9-6 1,-9 1-1,7 2 0,1-3 0,1 1-1,-1-1 1,0-4-1,8 4 1,-8-5-1,9 1-2,-9 1 2,8-3 0,0 2-1,1-5 2,-10 0 0,18 0-1,-17 0 0,9 0 1,-1-5 0,0 2 0,1-3 0,-10 1 2,10 1-1,-1-5 0,-7 4 1,-2-4 0,1-5-1,9 6 0,-9-6-1,-1 0 0,3-4 1,-3 4 0,1-9 3,1 4 1,-1-3 2,0-2-1,-8 2 0,7-5 0,2-1-1,-1 0 1,0 1 0,-8 0 7,9 4 4,-1-4 3,-8 0 5,7 3 2,-7-4-1,9 6-2,-9-1-3,0 5-3,0-6-4,0 6-3,0 0 0,0 0-2,0 3-2,0 2-2,0 0-1,-9-1-2,9-1-1,0 7 0,0-6-1,-7 5 0,7 1 1,0-1 0,-8 3-2,8-3 0,0 5-1,0-6 2,0 6 0,-9 0 1,9 4 1,0-6 1,0 3-2,0 3-1,0-5-1,0 5 0,0-6-2,0 6-1,0 0 3,0 0-1,0 0-1,0 0-1,0 0 2,0 0 2,0 0 0,-8 6 0,8-1 0,0-2 0,0 3 0,0 2 0,-8 2-1,8-1 0,0 4 1,-9-4 1,9 10-1,0-5 1,-7 4 0,7 1 0,0-1 0,-8 4 1,8 1-1,0 0-1,-8 0-1,8 0 0,-9 4 0,9-3 0,-8 2 2,8-3 1,0 5 0,-7-5-1,7 0 2,0 4-1,-10-4-1,10-5-1,0 5 0,0-4 0,0-1-3,0 1 2,0-7 0,0 7-1,0-5 2,0-1 0,0-2 0,0 1 0,0-3 0,10 1 0,-10-1 0,7-4 2,-7 3-1,8-3-2,1 4 1,-1-4 0,0 0-1,-1-5 0,2 5 1,-1-1 0,0-4-1,9 5 1,-10-5 0,2 0 0,-1 0-1,8 0-1,-7 0 1,-2 0-1,10 0 2,-9 0-2,0 0 2,9 0-1,-10 0-3,1-5 1,1 5-1,7-4 0,-7-1 0,-2 5 2,1-5 2,1-4 0,-1 4-1,0-5 1,1 2 2,-2-1-2,1-5-2,0 0 2,1 0 2,-1 1 0,-1-5-1,2 0 3,-1-1-2,0 0 1,1 2 1,-1-2-2,-8 2 0,8-2-1,-1-5 1,2 7 1,-1-7 0,-8 5 0,8-3 0,-8-1-1,9 5-1,-9-4 1,8 2 0,-8-2-2,0 4 2,7-5-1,-7 4 1,0 1-1,0 0 0,0-1 0,0 5 0,0-3-1,0 3 0,0-1 0,0 3-1,0 2 1,0-4-1,0 5 1,0 0-1,-7 5 1,7-5 0,0 4-1,0-4 1,0 5 0,0-2 2,0 3-2,0 3 0,-8-5 1,8-1 0,0 2 1,0 4-2,0-4 1,0 4 0,0-4-1,0 4 1,0-5-1,0 0 1,0 5 0,0 0 0,0-5 2,0 1-2,0 4-1,0-5 1,0 5-1,0 0 0,0-4 0,0 4 1,0 0 1,0 0 0,0-6 0,0 6 0,0 0 1,0 0-2,0 0 1,0 0-2,-9 0 0,9 6-2,0-6 1,0 4 1,0 1 0,-8-1 2,8 6 0,0-1 1,-8-1 1,-1 3 0,9 2 0,0-4 2,-7 5 1,-1-1 0,8 1-1,-8 5 0,-1-7-4,9 7 2,-8 0-2,0-2-1,8 2-1,-9 0 1,2 3 1,7-3-2,-8 4 3,-1-5 0,9 4 0,-8-2 2,8 2 2,-8-4 0,8 0-3,0 1 1,-7 4 1,7-4-2,0-7-2,0 7 0,0 0 0,0 0 0,0-7-1,7 7-1,-7-5 2,0-1-1,8 1 1,-8 0-2,8-1 0,1 1 0,-9-5-1,8 5 0,-1-5-1,2 0 2,-1 5 1,0-5-1,1 1 2,-1-1 1,7-1-2,-15 2 0,17-6 0,-9 1 2,1 5-1,-1-6 0,-1 1-1,-7-2 1,9 2-1,-1-1-2,0-4 0,0 6 0,1-2 0,-2-4 1,-7 0 1,8 0 2,1 5-4,-1-5-6,0 0-13,-8 0-20,9 0-30,-2 0-30,-7 0-33,8 0-38,-8 0-31,8 0-27,-8 0-25,9-5-38,-9 5 0,0 0 23,0 0 35</inkml:trace>
          <inkml:trace contextRef="#ctx0" brushRef="#br0" timeOffset="20330.575">3123-152 47,'0'-5'159,"-7"5"-21,7-4-16,0 0-10,0 4-6,0-6-6,0 6-8,0 0-8,0-5-10,0 5-8,0 0-6,-8 0-5,8 5-3,0-5 1,0 6-1,-9-2 1,9 0-3,0 1-5,-8 4-4,8-4-4,0-1-4,-8 5-2,8 0-1,0-4 0,0-1 0,0 6 3,0-5 2,8-1 3,-8 1 1,8-2-1,-8 3-3,9-2-3,-1-4-2,-1 5-4,10-5-1,-9 0-1,0 0 2,1-5 4,-1 5 2,-1-4 3,2-2-2,-1 3-1,0-2-7,-8-4-7,8 4-9,-8 0-12,0-4-18,-8 6-30,8-3-35,-8-3-41,-9 5-38,10-1-33,-10 1-23,1-1-12,-1 5-11,2-5-24,-2 5 8,0-4 21,2 4 29</inkml:trace>
        </inkml:traceGroup>
        <inkml:traceGroup>
          <inkml:annotationXML>
            <emma:emma xmlns:emma="http://www.w3.org/2003/04/emma" version="1.0">
              <emma:interpretation id="{6DFA664D-61A3-4259-9882-41602D77F916}" emma:medium="tactile" emma:mode="ink">
                <msink:context xmlns:msink="http://schemas.microsoft.com/ink/2010/main" type="inkWord" rotatedBoundingBox="21807,11850 23508,11791 23543,12788 21841,12847"/>
              </emma:interpretation>
              <emma:one-of disjunction-type="recognition" id="oneOf2">
                <emma:interpretation id="interp10" emma:lang="en-US" emma:confidence="0.5">
                  <emma:literal>not</emma:literal>
                </emma:interpretation>
                <emma:interpretation id="interp11" emma:lang="en-US" emma:confidence="0">
                  <emma:literal>note</emma:literal>
                </emma:interpretation>
                <emma:interpretation id="interp12" emma:lang="en-US" emma:confidence="0">
                  <emma:literal>nots</emma:literal>
                </emma:interpretation>
                <emma:interpretation id="interp13" emma:lang="en-US" emma:confidence="0">
                  <emma:literal>nota</emma:literal>
                </emma:interpretation>
                <emma:interpretation id="interp14" emma:lang="en-US" emma:confidence="0">
                  <emma:literal>net</emma:literal>
                </emma:interpretation>
              </emma:one-of>
            </emma:emma>
          </inkml:annotationXML>
          <inkml:trace contextRef="#ctx0" brushRef="#br0" timeOffset="22698.1289">4580-6 147,'8'0'175,"-8"-4"-35,0 0-28,9 4-20,-9-6-9,0 6-7,0 0-5,0-5-3,0 5 1,0 0 7,8 0 5,-8 0 9,0 0 4,7 0 5,-7 0 2,0 0-3,9 5-3,-9-5-3,0 0-5,8 6-9,-8-2-5,8 0-9,-8 6-7,8-2-9,-8-2-9,9 2-8,-9 6-8,0-5-5,7 5-6,-7 1-5,8-3-2,-8 3-1,0 3-1,9-5-3,-9 6 2,0-5-1,0-1 0,0 5 0,0-4-1,0-1 0,0 1 0,0 1 2,0-3-1,0-3 0,0 1 0,0-1-1,0 1 0,-9-6-1,9 5 1,0-3 1,0-3 1,0-3 3,-8 0-2,8 0 1,0 0-1,-7 0-1,7-3-1,0-3-2,-9-3 1,9 5-1,0-6 1,0 1 1,0-1 0,0 1 0,9-3 0,-9-3-1,7 1-1,1 1 0,1-1-1,-1-4 2,0 5-1,1-1-1,-1-5 1,7 6-1,-6-1 1,-1 0-3,9 0 1,-10 1 1,1 4-1,9-6 1,-9 6 2,1 0 0,-2 6-1,9-2 1,-7-1-2,-1 2-1,-1 0 2,2-1-1,7 5 3,-7-5-1,-1 5 0,7 0 0,-6 5-1,-1-5 1,0 5-4,9-5 1,-10 4 3,2 0 0,-1-4 1,0 6-1,0 2 1,-8-2 2,9-3-2,-9 6-1,7 1 0,-7-1-1,0-1 0,0 2-1,0 4 2,8-4-1,-8 2 1,0-3 0,0 6 0,0-1 1,0-6-1,0 6 0,0 0 1,0 0 0,0 0 0,0-1 0,0 1 0,9-4 0,-9 2-1,0-3-2,0 6 1,0-6 0,8 0-1,-8 0-3,8 0-2,1 0-8,-9-4-8,7-1-10,9 6-3,-7-5-5,-1-5-1,0 4 6,8-4 4,-8 0 6,9 0 6,-9 0 3,8 0 5,-8-4 1,9-1 3,-9-5 2,8 6-1,-8-5 3,0-5 0,9 5 1,-10-5 0,1 1 1,1-5 2,-1-1-1,0 0 1,1 2 0,-1-7-1,-1 1 1,1 5 0,-8-4 0,9 4 0,-9-1 0,0 4 3,0 3 2,0-3 0,0 3 1,0 3-1,0-2-1,-9 3-1,9 3-3,0 0 1,-8 1-2,1 4 2,7 0 0,-8 0-1,-1 4 0,1 1 0,0 0 0,-1 3 0,1 3 0,1-2 2,-2-1 0,1 6 0,0 0-2,0-4 2,-1 2-2,2 3 0,7-3 0,-8 7 0,8-5 2,-9-1-2,9 6 0,-8-6 0,8 6 1,0-6-1,0 1-2,0 1 1,0-3 1,8 3 0,-8-2 0,9-3 0,-9-2 2,8 6-1,-1-9 0,2 4-1,7 0 0,-8-4 2,8 0-2,-8-1 0,9 1 0,0-5 0,-2 3-1,2-3 0,-1 0 1,0 0 0,1 0 4,-1-3-2,0 3-1,-8-5 2,9 1 0,-9-6-2,8 5-1,-8-4 0,9 5-1,-9-10 1,7 5-1,-6 0 2,-1 0 0,0-6-1,9 6 4,-10-3-1,2-3 4,-1 1 0,-8 1 1,8-6 4,-8 6-2,8 0 2,-8-6-4,0 5-1,9-5 3,-9 7 1,0-3 3,0 3 6,-9-3 1,9 6 6,0-5-3,-8 6-1,8-1-5,-8-2-4,0 3-4,-1 3-4,2 0-2,-1-3-2,-1 2 0,1 1-1,-9 2 1,10-3-2,-1 6 1,-9-4-1,9 4 2,0 0-2,-8 0-2,8 0 1,-1 0-1,1 0 1,0 0-1,1 0 0,-2 4 2,1-4 0,0 6-2,-1-3 0,1 2 2,8 1 2,-7-2-2,-2 0 2,1 6-2,8-6 0,-8 6 0,-1-2-1,9-2 0,-8 2 0,8-4 1,-7 6 0,7-5-1,-8 4 0,8-6-2,0 4-5,-9 1-5,9-8-7,0 9-8,0-4-13,0-5-13,0 5-15,0-1-23,0 1-22,0-2-24,0-3-21,0 6-20,0-3-17,0-3-12,0 5-22,9 0-13,-9-5 9,0 5 21</inkml:trace>
          <inkml:trace contextRef="#ctx0" brushRef="#br0" timeOffset="23603.0389">5467 306 79,'8'4'86,"-8"0"-15,0 1-10,0 1-8,0-3-7,9 2-4,-9-1-6,0 5-3,8-9-3,-8 10-4,8-5-4,-8-5-1,7 4-1,2 1 0,-1-2-1,0-3 2,1 5 0,-1-5 0,-1 0 2,10 5 2,-9-5 1,0 0 0,1-5 5,6 5 2,-6 0 4,-1-5 0,9 2-1,-10-2 1,9 1 0,-7-6 0,7 1-3,-7 0 1,6-5 3,-6 1 3,7-6 0,0 0-2,-8 2-2,9-12-5,-9 2-5,8 1-5,-8-7-2,0-3-1,9 4 1,-10-10 3,1 6 4,1 0 7,-1-1 5,0-5 8,1 6 9,-1 0 6,-8-1 6,7 1 2,-7-2 0,8 6-4,-8 0-5,9 5-10,-9-1-4,0 1-7,0 5-7,0-1-6,0-1-5,0 6 1,0 4-5,0 0-2,0 2 1,0 2-1,0 1-1,0 4-3,0-5-4,0 7-2,0-3-1,0 3-3,0 3 0,0 0-1,0 0 0,0 3 0,0 3-1,0 2 0,0 2 0,0-1 3,-9 3 3,9 3 0,0-1 2,0 3 6,0 4-1,0-4 0,-8 5-1,8 2-1,0-2-2,-7 1-3,7 5 0,0 4-4,-8-4 0,8-1 0,-9 4-2,9 2-1,0-5 1,-8 4 1,8-1-1,0-4 1,0 0 0,0 7 2,0-13 0,0 8-3,8-7 1,-8 6 1,0-11-2,9 7-2,-1-5 1,-8-2 1,7-3 0,10 0 0,-9 1 1,0-3 0,8-3 1,1 1-1,-1-1-1,0-1-1,9 2 1,-10-5-4,10-1-8,0 1-11,-9 0-14,9-5-23,-10 5-23,10-5-22,-8-5-25,-2 5-23,2-5-18,0 0-10,-2 1-6,-7-6-1,1 2 2,-1-1 7,0-1 0,-8 1-7,0-5-10,0 6 6,0-6 18</inkml:trace>
          <inkml:trace contextRef="#ctx0" brushRef="#br0" timeOffset="24080.5804">5963-1 71,'-8'5'97,"8"-5"-10,-7 0-10,-2 0-11,1 4-8,0-4-5,8 0-6,-9 0-4,1 4-3,1-4-2,-1 0-2,-1 0-3,1 6-2,8-6-1,-8 0-4,-1 0-1,1 5-2,8-5 2,-7 0 1,7 3 3,-9-3 4,9 0 2,-8 0 2,8 0 3,-8 0 2,8 0 1,0 0 1,0 0-1,0 0 1,-8 0-1,8 0-2,0 0 0,0 0-2,0 0-1,8 0-6,-8-3-6,8 3-4,0-5-9,1 5-2,6-6-4,-6 6-2,7-4 0,1 4 0,7-4 0,-8-1-2,8 0-2,1 5 2,-1-4-1,1 0-1,7-2-1,-7 1 0,-1-4 0,-7 5-1,7 0-1,-8 0-2,1-1-7,-10 0-16,10 0-26,-9 1-30,0 4-33,1-5-33,-2 1-32,1-2-33,-8 3-25,0-2 4,0 1 18</inkml:trace>
          <inkml:trace contextRef="#ctx0" brushRef="#br0" timeOffset="25267.1036">5923-147 24,'0'0'71,"-9"4"-9,9-4-7,-8 5-9,1-5-8,7 4-5,-8-4-5,-1 0-2,9 6-1,-8-6 1,0 0 0,8 3 2,-9-3 1,9 0 0,-8 6 1,1-3-1,7-3 0,-9 5-2,1-5-1,8 4-1,-8-4-5,0 5 0,-1-5-3,9 5-2,-7 0-1,-1-5 0,-1 4 0,1 1 0,0-2-2,-1 3-3,9-6-1,-7 4 2,7 1 0,-8-1 1,8 1 2,-8-5 5,8 5 2,0 0 2,0-5 4,0 4 3,0-4 2,8 4 2,-8-4 0,8 4 1,-1-4-2,2 6 2,7-6-2,1 3-4,-1-3-3,0 0-5,8 5-4,1-5-4,0 0-7,-1 0-2,1-5-2,-1 5-2,-8 0-10,8 0-21,1-3-24,-8 3-30,-2-6-30,2 6-29,-9-4-28,8 4-25,-8-4-8,0 4 11</inkml:trace>
        </inkml:traceGroup>
        <inkml:traceGroup>
          <inkml:annotationXML>
            <emma:emma xmlns:emma="http://www.w3.org/2003/04/emma" version="1.0">
              <emma:interpretation id="{0D2D8C08-D42C-4B81-9743-A3F7267CD0D1}" emma:medium="tactile" emma:mode="ink">
                <msink:context xmlns:msink="http://schemas.microsoft.com/ink/2010/main" type="inkWord" rotatedBoundingBox="24096,11649 28203,11507 28264,13293 24157,13434"/>
              </emma:interpretation>
              <emma:one-of disjunction-type="recognition" id="oneOf3">
                <emma:interpretation id="interp15" emma:lang="en-US" emma:confidence="0.5">
                  <emma:literal>modify.</emma:literal>
                </emma:interpretation>
                <emma:interpretation id="interp16" emma:lang="en-US" emma:confidence="0.5">
                  <emma:literal>modify °</emma:literal>
                </emma:interpretation>
                <emma:interpretation id="interp17" emma:lang="en-US" emma:confidence="0.5">
                  <emma:literal>modify y.</emma:literal>
                </emma:interpretation>
                <emma:interpretation id="interp18" emma:lang="en-US" emma:confidence="0">
                  <emma:literal>modify o</emma:literal>
                </emma:interpretation>
                <emma:interpretation id="interp19" emma:lang="en-US" emma:confidence="0">
                  <emma:literal>modify .</emma:literal>
                </emma:interpretation>
              </emma:one-of>
            </emma:emma>
          </inkml:annotationXML>
          <inkml:trace contextRef="#ctx0" brushRef="#br0" timeOffset="27435.0383">6924-143 97,'0'-4'162,"0"-1"-29,0 0-16,0 1-6,0-6 1,0 5 6,0 2 8,0-3 14,0 2 12,0 4 8,0-4 5,0 0-1,0 4-10,0-5-17,0 5-23,-8-5-24,8 5-25,0 0-20,0 0-18,0 0-7,8 0-6,-8 5-3,0 0 0,0-1 1,8 0-4,-8 6-2,0 4 0,7-6-1,-7 6-2,0 4 2,0 0-2,0 1 0,0-1-2,0 1-1,0 4-2,0-5 2,0 4 0,-7-2-1,7-3-1,0 5 2,-8-3 1,8 0-2,0-5 0,-8 4 1,8-4 0,0-6-3,0 6 0,-9-5 2,9-4-2,0 4 1,0-4 1,0 0 1,-8-1 0,8 1 1,0-5 1,-7 0 2,7-5-3,0 5 1,0-4-1,-9-6-1,9 5-1,0-4 0,9 0 0,-9-5 0,0 6-3,7-6 2,1-1-2,-8 3-3,9-7 0,-1 2-1,0-2 2,-1 0-3,10-3 1,-9-2 1,9 5-1,-10-2 1,10 2-1,-9 1 0,0-1 2,8 5 0,-8 2 3,9 2-1,-9 1 4,1-1-1,6 2 1,-7 2-1,1 1-2,-1 2 1,0-3-1,1 6 2,-2 6-2,1-6 2,1 3 2,-1 8-1,0-7 2,-8 5-2,9 5 0,-9-4 1,7 2 0,-7 2-2,0 0 1,8 4 2,-8-4-1,0 4-1,0 0 0,0-4 1,0 4-1,0-4 0,0 0 0,0 0 0,0 3 0,0-2 0,0-6 0,0 5 0,-8-6 0,8 1 2,0 1 2,-7-1-1,7 1 1,-9-6-2,9 0 2,0 2-1,-8-1 0,8-5 0,0 3-2,-8-3 2,8 0-2,0 0-1,0-3 0,0-2 1,0-1-1,0 2 0,0 0 0,0-6 1,8 1-2,-8-1 1,8-2 0,-8-2 0,9 0 1,-9-1-1,7-2 0,1 3 0,0-3 0,1-2 0,-9 1-2,8-6 0,-1 11 0,3-6 1,-3 1-1,1 4-2,1 0 1,7 2 0,-9 2 1,-7-4-1,9 5-1,-1-1 2,0 5 1,1-4-1,-1 5 2,-1 0-1,2 4 1,-1-4 0,-8 4 1,8-5-2,0 5 0,1 0 0,-9 0-1,7 0-1,1 5 0,-8-1 2,9 0-1,-9 0 0,8 5 2,-8-4 0,0 5 0,8 4 0,-8-5 1,0 4 1,-8 1-1,8 0-1,0 3 1,-8-2-1,8 4 0,-9-1 2,9 0-2,-8 0 0,8 0 0,-7-4 0,7 5 0,0-7 0,-9 3 0,9-1 0,0 0 0,0-2 0,0-2 0,9 4 0,-9-5-1,7 1 1,-7-2 0,8-3-1,1 4 0,-1-5 0,0-4-1,1 5-2,-1 0-2,7-5 0,-6 0 0,-1 0 0,9 0 0,-2-5 2,-6 0 0,7 1 2,-9-1-2,10-4 2,0 6 0,-2-8 1,2-2 1,-9 4-3,9-6 2,-2 3 0,-6-7 0,7 2 1,-7 2-1,-1-8 1,-1 6 0,1-2 2,1 1-1,-1-2 3,0 3 1,-8-2 2,0 6 3,9-1-1,-9 0 1,0 6 0,0-1-1,0 3 0,0-3-3,0 5 0,0 4-2,0-5-1,0 0 2,0 5-4,-9 0 0,9 0-1,-8 5 1,8 0-1,-8-1 1,-1 1-1,1 5 2,1-7 0,-10 11 0,17-5 1,-8 1-3,-9 2 1,17-2 0,-8 4-1,1 0 0,-2 0 0,9 0 1,0-6-1,-8 10 0,8-4-1,0 0-2,0-5 2,0 5 1,0 1 0,0-3 1,0-2 0,0-1 1,8-1-1,-8 6 2,9-9-1,-2 4-1,1-4-1,1 0 3,-1-1-1,9 0-2,-9 2 0,7-6 0,-6 5 2,7-5-2,0 0 0,-8 0 0,9 0 0,0-5 0,-10 5-1,1-6 1,9 2 0,-9 0 1,-1-1 1,10 0 1,-9-4-1,1-1 2,-1 1-1,0 6 1,-1-6 1,2-1 3,-1 1 5,0-6 1,1 7 5,-9-6 2,8 5 0,-1-5 0,-7 0-5,9 1-1,-9 0-4,0 2-2,0-2-4,-9 0-2,9-1-1,-7 5-1,-1 0-1,-1 0-5,1-1-2,0 1-12,-1 4-19,-6-4-28,-2 6-36,9-3-31,-9 2-34,2 4-26,-2 0-20,2 0-6,6 0-4,-7 4-3,-1-4-5,10 6-12,-2-3 14,1 6 22</inkml:trace>
          <inkml:trace contextRef="#ctx0" brushRef="#br0" timeOffset="41871.2368">8290-25 37,'0'0'72,"9"0"-6,-1 0-5,-8 0-1,8 0 1,1 0-1,-9 0-1,7-3 4,-7 3 0,8 0-2,-8-6 3,9 6 1,-9 0 1,0-4-4,8 4-2,-8-4-5,0 0-5,8-1-5,-8 5-6,0-5-1,7-4-3,-7 9 1,0-9 2,0 3 2,0-2 0,0 4-1,-7-6-3,7 1-2,-8 1-2,8-1-4,-8 3-3,8-3 0,-9 0-3,1 4-2,1-3-4,-2 2 1,1 1-1,0-4-2,-1 5 1,1 4-3,-7-4 1,6 0-2,-7 4-2,7 0 2,-6 0-1,6 4 3,-7-4-2,-1 4-1,2 0 0,6 5-2,-7 2-1,7-3 0,-6 2 0,7-1 0,-9 4 0,10 1 0,-2 0 0,1 0-1,0-1-2,-1 6 0,9-6-2,0 0-2,0 6 2,0-5-1,0 4 1,0-4-1,0 0-1,9 0 1,-1 4-1,0-9 1,8 5 1,-8-6 1,9 1-1,-2 1 3,-6-1-4,7-4 2,1 0-1,-1-1 0,-8-4 1,8 4 0,1-4-1,-1-4 0,-8 4 1,9-4-2,-2 4 2,-7-5 0,9 0 4,0-4 1,-10 4 1,10-3 3,-1-1 0,0 0-4,-8-1-5,9-4 0,-2 4-1,-5-2-3,5-3 1,-6-3 1,7 4 0,0-4 1,-8-4-1,9-1 1,-9 0-1,-1 0 1,10-5 0,-9 1 1,0 0 2,1-6 4,-2 2 1,1-2 3,1 1 1,-1 0 0,0 0 0,-8-5-3,9 6-2,-1-5-1,-8 3-3,7 1 2,1 4-6,-8-3 2,9 4-3,-9 4 0,8-1-1,-8 2-2,8 3 2,-8 4-1,0-2 2,0 8 0,0-4 0,0 4 0,0 4 1,0-5-2,0 6-2,0-1 2,0 5 0,0 0 1,-8 0-1,0 0 1,8 9 2,-9-4 1,1 5-1,8-1-1,-7-1 0,-1 6 0,-1 1 0,1-3 0,8 2 0,-8 5 0,8-1 0,-9 1-2,1-1 1,1 4 0,7-3 0,-9 3 0,1 2 1,8-2 0,0 6-1,-8-6 0,8 6-2,0-1 2,0 1-1,0 4 0,-8-4 1,8-1-1,0 6-1,0-2 1,0-4-1,0 6 1,0-6 0,8 0-1,-8 1 3,0-1 0,0 1 1,8-6 0,-8 2-2,8-2 0,-8-4 0,9 6 1,-9-6-2,7 1 0,1-7 2,1 7 0,-1-5-1,0-1 0,1 1-2,6-5 0,-7 0-1,9 1-2,-9-5-4,8-1-4,-8 1 0,9-2-3,-2 2-2,-6-5 1,7 0 3,1 0 1,-1-5 3,0 5 1,-8-3 1,9-6 3,-1 4 2,0-5 2,1 1-1,-10-3 1,10-3 1,-1 1 0,0 0 0,-8-3 2,9-2 2,-9 2 2,-1-2 0,10 0-1,-9 2 1,1-2-4,-1 1-2,-1-6 2,3 6-2,-10 0 3,7 0-1,-7 3 4,8-3 1,-8 0 1,9 4 4,-9 0 1,0 0 5,0 2 2,0-3 1,0 2 3,0 4 1,0 0 0,0-1-6,0 1-4,0 4-4,0-4-3,0 6-4,0-3-4,0 2 2,0 4 0,0-5 1,0 5-1,0-4 4,-9 4-1,9-5 0,0 5 1,0 0-1,0 0-2,0 0-2,-8 0 0,8 0-1,0 0 1,0 0 1,0 5 2,0-1 2,-7-4 0,7 5 2,0-1 2,0 2 4,0-3 2,-10 6 4,10 0 6,0 1 1,-7-1 1,7-1-3,-8 7 0,8-1-2,-9-1-2,9 0-3,-8 2-2,8 3-3,-8 0 0,8 0 0,0 1 0,-9 4 0,9-4 0,0-1 2,-7 4-2,7-4-1,0 2-3,0-3-2,0 2 0,0-1-5,0-4-1,0 3-3,0-3 1,7 0 0,-7-4 0,9 4 1,-9-6 1,8 1 2,0 0-1,1 1 0,-9-5-2,8-1-3,-1 1-11,3-5-17,-3 3-20,-7-3-28,8-3-36,1 3-38,-1-5-33,-8 1-27,8-1-18,-1 0-8,-7-4 1,9 0 4,-9 1-10,0-7 1,0 1 16,0 0 25</inkml:trace>
          <inkml:trace contextRef="#ctx0" brushRef="#br0" timeOffset="42110.2089">9145-495 164,'0'-4'202,"0"-6"-21,-8 10-28,8-3-24,0-3-20,0 6-21,0-5-21,0 5-23,0 0-19,-8 0-15,8 0-16,0 0-20,0 0-27,0 0-27,0 5-35,0-5-43,0 0-43,0 0-10,0 0 11</inkml:trace>
          <inkml:trace contextRef="#ctx0" brushRef="#br0" timeOffset="43367.9496">9039 126 91,'0'19'77,"0"-5"-12,0 1-7,9-3-2,-9 2-4,8 0-4,-8-6 0,0 7-3,8-6 1,-1 1-5,-7-1-3,9-1-2,-1 2-5,0-6-2,1 5-2,-1-4-1,8 0 1,-8-5-1,0 4 0,9 0 0,-10-4 0,1 0 2,9 0 0,0-4 5,-2 4 0,2-4-1,-1-1-3,0 0-2,1-4 2,6 5 3,-6-6 0,0-3 2,-2 4 3,2-5 2,-1-4 1,-7 4-5,6-5-3,2-4-3,-9 1-4,9-2-2,-10-3-5,10 0-3,-9-4-1,0-2 0,1 0 3,-2 2 1,1-6 2,1 1 1,-1-5-1,0 4 0,-1-5-3,2 6-3,7-6-2,-7 6-5,-1-5-1,0 0-2,1 4 1,-2 1 1,1-1-1,1 5 1,-1-4 2,0 8 3,-1-4 3,2 4 2,-1 6 4,-8 3 5,0-3-1,8 8-3,-8-4-2,9 4-4,-9 5-4,0 0-4,0-1 0,0 5-4,0-4 2,0 6-2,0 3 3,0-5-4,0 5 0,-9 0 1,1 5-2,8-2 1,-8 2 0,-1 4 2,2 5 5,-1 0 4,-9 4 2,9 5 2,-8-1-3,8 6 0,-9-1-4,1 6-5,0 3-1,0-4-2,-1 6 0,10-2-1,-10 1 0,0 3 2,2 1-3,7 1 2,-9-2 0,0 2-2,10-1 1,-10 0-2,9-5 1,0 6 1,0 0-1,-1-1 0,2-4 0,-1 0 1,-1-1-1,1-5-1,0 5 0,-1-3 0,2-1-1,7-4 1,-8 4 1,0-6-1,8 3 1,0-2 0,-9-4 1,9 4-1,9-3 3,-9 3-3,8-4 0,7-1 2,-6-4-2,-1 6-1,0-6-1,9-4 2,-10 0 0,10-2-2,-9-2 2,9-1 2,-9-4-2,8-2 2,-8-3-1,9 0 1,-9 0-2,7-3 1,2-6 0,0 0-1,-10-6 0,10 3 0,-1-7-2,0-4 2,0 0 0,-7 0 0,7 0 0,-7-5 0,6 1-2,-6 5 0,-1-6 0,0 5 2,-8-4 0,7 3-1,-7 2 1,0-5-1,0 3 0,0 3 0,0-3 1,0 5 1,-7-3-1,7-1 0,-8 5 2,8-1-2,-8 5 1,-1-3-2,1 3 1,1 0-1,-2 4-2,-7-4 0,7 10-1,1-4 3,-9 3 0,10 0 0,-1 0 0,0 1-1,-9 4 1,17 0-2,-7 0 0,-2 0-1,1 0 2,8 4 1,0 1 1,-8-5 0,8 5 2,8 0 1,-8-1 2,0 0-3,8 0 1,1 2 1,-2-3 1,1 2 2,1-5 0,7 6 4,-9-6 2,10 4 2,0-4 2,-1 0 1,0-4-1,1 4-3,-1-6-4,8 1-1,-7 2-5,-2-7-2,2 2-2,8 3-4,-10-9-14,2 5-27,0 0-28,-2 0-35,-7-1-36,9 1-34,-9 1-21,8-1-14,-8-1-11,1 1-12,-1-1-14,0 2 9,-8 2 23</inkml:trace>
          <inkml:trace contextRef="#ctx0" brushRef="#br0" timeOffset="44656.0355">9788 78 113,'0'8'104,"0"1"-14,0 1-8,0-1-7,0-6-7,8 6-5,1-4-4,-9 5-5,8-6-5,-1 1-2,1 0-4,1-5-3,-1 4-1,9-4 1,-10 0 0,1 0-2,1-4 2,7-1-2,-9 0-1,2 1-3,7-1-1,-7-5 1,6 1-3,-6 1 1,7-1-2,1-5 4,-9-4 1,8-1 1,-8 2-1,9-3 2,-2-2 3,-7-2 2,9 2 5,-9-2 2,1 2 3,-2 5 0,1-2-3,1 0-3,-1 0-4,-8 6-3,0 0-4,8 3-4,-8-3-4,0 4-5,-8 4-4,8-4-4,0 4-3,0 0-6,-8 5-2,8-4-1,-9 4-2,9 0 0,-8 4 0,1 1 3,7 0-1,-9 4 0,1-1-1,8 2 1,-8 4 0,-1 0-1,1 3 0,1-2-1,-1 3 0,-1 0 1,9 5-1,-8-4-1,0 3-1,8 1 0,-9-5 1,9 6 1,0-5 1,0-2 0,0 2-1,0 0 1,0-2-1,9-3 0,-1 0 1,-8-1-1,8 1 1,1-5-1,-1-5 0,-1 7 0,10-8-1,-9-3 1,9 5 0,-2-5 0,2-5 0,-9 5-1,8-3 0,0-2-4,1-5-1,-9 1 0,8 0 0,1-6-1,-1 3 3,-9-7 2,10 2 2,0-2-1,-9-5-1,8 1 3,-8 1-1,8-2 0,-7 2 0,6-5 1,-6 8 0,-1-4 0,0 5-1,1 0 0,-1 3 0,-1 2 2,-7 0-1,8 3 1,-8 1 3,0-1-1,9 2 2,-9 4 0,0-1 0,0 0 0,8 0 1,-8 5 0,0 0-2,0 0 0,0 0 0,0 0-1,-8 5 0,8 0 2,-9 0 4,9 4 4,-8 0 6,8 0 8,-7 5 4,-1-1 0,-1 5 0,1 1 0,8-1-2,-8 5-2,-1-4-2,1 8 0,-8-4-1,8 5 2,0-6-5,0 5 3,-1 1-1,-6 4-3,6-4 0,1-1-3,-9 0-3,10 1-5,-9 4-1,7-4-1,-6-1-3,-2 0-3,0 0 0,9 5-1,-9-3-1,2-2 0,-2 0 0,2 1 1,-2-5 0,0 4 0,2 1-1,-2-6 0,-8 5 0,10 1-1,-2-5-1,1 4-1,-8-3 0,7-2 2,0 1 0,2 0 0,-10-6 0,9 3 1,0-7-2,-1 6 0,2-5-2,-2-6-1,0 2-4,9-1-2,-8-5-5,0 1-7,-1-2-4,10-3-5,-10-3-1,9 3-3,0-5-1,-1-4 1,2-1-3,-1 1 2,8-3-1,0-7 4,0 1 3,0-2 8,8-7 7,-1 5 3,2-6 6,-1-4 3,17 5 4,-9-5 0,0 3 1,1 2 5,7 6 6,1-8 5,-10 7 6,10-1 4,-1 0 5,9 0 3,-9 4-2,1 2-2,7-2-3,0 1-1,-7-1-5,7 6-4,2-1-4,-2 1-4,0-1-4,1-1-5,0 6-1,-1-3-5,-7-3-6,7 6-27,0-4-33,-7 4-42,0-6-43,7 6-38,-8 0-33,1-5-9,-10 6-1,10-2 7,-1-4 2,-7 6-14,-1-1 10,1 0 20</inkml:trace>
          <inkml:trace contextRef="#ctx0" brushRef="#br0" timeOffset="45300.2135">10919 126 67,'0'5'136,"0"-5"-22,-8 0-21,8 0-14,-9 5-11,9-5-5,0 5-8,-7-1-9,7 1-4,0-5-2,0 5-1,0-1 0,0 0 3,0-4 4,0 6 6,7-1 4,2-2 1,-9-3-2,8 5-3,0-5 2,0 4 2,1-4 6,-2 0 10,1 0 16,1-4 12,-1 4 11,-8-5 2,8 2-2,-8-2-11,9-1-14,-9 2-19,0 0-20,0-1-30,0 0-39,-9 1-44,1-1-46,0 5-42,-1 0-43,1 0-33,1 0-26,-10 0-25,9 5-13,-9-1 12,10 1 30</inkml:trace>
          <inkml:trace contextRef="#ctx0" brushRef="#br0" timeOffset="69607.3852">8380-88 36,'0'-4'49,"0"4"-3,0 0-6,0 0-1,0-5-4,0 5-1,0 0-4,0-5-2,0 5 0,0 0 0,8-5-1,-8 5 2,0-4-1,0 4 1,0 0-2,0-5 1,8 5 2,-8-3-2,0 3 0,0 0-2,0-6 1,0 6-2,9 0-2,-9 0-1,0-3-2,0 3-2,0 0 0,0 0-4,0 0 0,8 0-3,-8 0 2,0 0-1,0 0-1,0 0-2,0 0-1,7 0-2,-7 0-2,10 0-1,-10 0 1,7 3-1,-7 3 0,8-3 0,1 2-1,-9 4-1,8 1 1,-8 2-1,8 3 1,-1-1-2,2-1 0,-9 5 0,8-4-5,0 4-4,-8 2-14,9-3-18,-1 2-19,-1-6-26,2 1-33,-9 0-42,8 0-16,0-6 4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6.68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F3BC32A-5D5F-4D33-8FD1-FED9CC9635EE}" emma:medium="tactile" emma:mode="ink">
          <msink:context xmlns:msink="http://schemas.microsoft.com/ink/2010/main" type="inkDrawing"/>
        </emma:interpretation>
      </emma:emma>
    </inkml:annotationXML>
    <inkml:trace contextRef="#ctx0" brushRef="#br0">23 0 12,'0'1'26,"-2"0"-2,0 1-2,0-1-3,2 2-4,-3-2-5,1 1-3,2 1-3,-2 0-2,-1-2 0,3 2-2,-2-1-1,2 1-2,-2-1-5,2 0-12,-3 0-22,3 0-26</inkml:trace>
  </inkml:traceGroup>
</inkml:ink>
</file>

<file path=ppt/ink/ink2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30:13.26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6F963B-5EAA-4898-A79F-8FB479BA0162}" emma:medium="tactile" emma:mode="ink">
          <msink:context xmlns:msink="http://schemas.microsoft.com/ink/2010/main" type="writingRegion" rotatedBoundingBox="-74,847 1466,-177 1897,469 356,1495"/>
        </emma:interpretation>
      </emma:emma>
    </inkml:annotationXML>
    <inkml:traceGroup>
      <inkml:annotationXML>
        <emma:emma xmlns:emma="http://www.w3.org/2003/04/emma" version="1.0">
          <emma:interpretation id="{0C1D9483-95CE-4CAA-BC8B-5C76876EFA47}" emma:medium="tactile" emma:mode="ink">
            <msink:context xmlns:msink="http://schemas.microsoft.com/ink/2010/main" type="paragraph" rotatedBoundingBox="-74,847 1466,-177 1897,469 356,1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1F4D8F-1287-4195-BF0B-494245739D38}" emma:medium="tactile" emma:mode="ink">
              <msink:context xmlns:msink="http://schemas.microsoft.com/ink/2010/main" type="line" rotatedBoundingBox="-74,847 1466,-177 1897,469 356,1495"/>
            </emma:interpretation>
          </emma:emma>
        </inkml:annotationXML>
        <inkml:traceGroup>
          <inkml:annotationXML>
            <emma:emma xmlns:emma="http://www.w3.org/2003/04/emma" version="1.0">
              <emma:interpretation id="{5133EE79-395D-4CE1-AA8C-40E196664C98}" emma:medium="tactile" emma:mode="ink">
                <msink:context xmlns:msink="http://schemas.microsoft.com/ink/2010/main" type="inkWord" rotatedBoundingBox="-74,847 1466,-177 1897,469 356,1495"/>
              </emma:interpretation>
              <emma:one-of disjunction-type="recognition" id="oneOf0">
                <emma:interpretation id="interp0" emma:lang="en-US" emma:confidence="0.5">
                  <emma:literal>11/2/25</emma:literal>
                </emma:interpretation>
                <emma:interpretation id="interp1" emma:lang="en-US" emma:confidence="0.5">
                  <emma:literal>11/21 25</emma:literal>
                </emma:interpretation>
                <emma:interpretation id="interp2" emma:lang="en-US" emma:confidence="0">
                  <emma:literal>11/2125</emma:literal>
                </emma:interpretation>
                <emma:interpretation id="interp3" emma:lang="en-US" emma:confidence="0">
                  <emma:literal>11121 25</emma:literal>
                </emma:interpretation>
                <emma:interpretation id="interp4" emma:lang="en-US" emma:confidence="0">
                  <emma:literal>11/41 25</emma:literal>
                </emma:interpretation>
              </emma:one-of>
            </emma:emma>
          </inkml:annotationXML>
          <inkml:trace contextRef="#ctx0" brushRef="#br0">-2350 737 22,'0'0'30,"0"0"-3,0-4-1,0 4-1,10 0-1,-10-5-1,0 5 1,0 0 1,0 0 2,0 0 3,0 0 3,0 0 4,0 0 0,0 0 0,0 0-3,0 0-3,0 0-1,0 0-4,0 0-3,0 0-3,0 0-2,0 0-2,0 0-3,0 0 0,9 0 1,-9 0 6,0 0 2,0 0 6,0 0 5,8 0 3,-8 5 4,0-5 1,0 4 4,11 2 1,-11-2 0,8 2 1,-8 4-6,9 1-5,-9 3-8,10-3-5,-1 5-7,0-1-4,-9 7-5,8-9 0,-8 9-2,10-6-3,-10 3 1,9 3 1,-9-8-3,9 7 0,-9-6 0,0 0 0,10 1-1,-10 0-2,9-6-5,-9 1-12,8 0-19,-8-8-22,0 7-28,0-4-28,0-1-27,0 1-28,11-1-25,-11-5 0,0 0 16</inkml:trace>
          <inkml:trace contextRef="#ctx0" brushRef="#br0" timeOffset="819.9374">-2157 661 40,'0'0'69,"0"0"-4,0 0-8,9 0-4,-9 0-6,0 0-5,0 0-6,0 5-8,0-5-5,8 0-6,-8 0-3,0 5-1,0-5-5,0 0 3,10 5 0,-10 1 3,9-2 4,-9 3 2,9 1 2,-9-3-2,10 12-3,-10-7-4,9 4-3,-9 2-4,8 0-2,1 4-3,-9-4-1,10-1 1,-1 7 0,-9-3 1,9-3-1,-9 3-1,10-3-3,-2 0-7,-8-1-11,9 0-16,-9 1-16,10-6-22,-10 1-29,0-1-30,0-4-8</inkml:trace>
          <inkml:trace contextRef="#ctx0" brushRef="#br0" timeOffset="1466.0027">-2148 281 7,'8'10'27,"-8"5"2,10 0 5,-1 1 1,0 0 3,1 4 1,-1 1-5,-1-1-4,1 1-3,1-1-4,-1 5-7,0-3-5,1 2-2,7 3-4,-7-7-1,-1 6-1,8 0-2,-6-6 2,-3 6-1,11-4 0,-10-3 1,0 2-1,1-1-1,-2 1-1,1-1 2,0 1-2,1-6 0,-10 7 1,9-9-2,-1 4-1,-8-7-1,0 4 1,11-3 0,-11-6-3,8 6-1,-8 0-5,0-6-10,0-1-16,0 1-18,0-5-27,0 0-20</inkml:trace>
          <inkml:trace contextRef="#ctx0" brushRef="#br0" timeOffset="2058.1622">-1974 414 43,'-11'0'85,"11"-6"-21,0 6-13,0-4-11,0-3-6,0 4-5,11-3-4,-11 1-4,0 0-5,0 0-3,8-1 0,-8 1-1,9 0-4,-9 1 0,10-6 0,-1 4-3,-9 1-3,9-1 2,-9 1-1,10 5 0,-2-5-1,1 5-1,0 0 0,-9 0-1,10 0 1,-1 5 2,-9 0 0,8 1 0,-8 5 0,11 3-2,-11-4 1,8 6-1,-8 5-1,0-5 0,0 4 0,0-5 3,0 6-2,-8-6-1,8 6 0,0-7 0,0 2-2,0-5 0,0 0 2,0-2 0,0-4 4,0 0 4,0 0 5,0-5 4,0 6 3,8-6 1,-8-6-3,9 6-2,-9-5-5,10 0-4,-1 0-3,-1-4-1,11-2-3,-10 0 1,0 1-1,10 1-9,-11-7-15,2 5-20,8 0-28,-9-2-40,1 2-31,-2-5-9</inkml:trace>
          <inkml:trace contextRef="#ctx0" brushRef="#br0" timeOffset="2640.0441">-1792-13 38,'9'6'53,"0"-1"-5,1 0 0,-1 6 3,-1 3 0,2-4 0,-1 12 0,9-1-4,-8-2-5,7 3-8,-7 2-6,8 3-7,1-3-6,-11 3-5,11 4-3,-1-5-2,-8 4-2,7-4-2,-7 4 0,8-3 0,0-1-1,-9-1 1,10 2-1,-2-8 0,-6 2-1,6-1-3,-7-5-7,-1 2-10,0-3-16,9-4-15,-9 1-26,-9-1-32,9-5-22,1-1-3</inkml:trace>
          <inkml:trace contextRef="#ctx0" brushRef="#br0" timeOffset="3213.7991">-1399 116 32,'0'0'54,"0"0"-8,-10-5-5,10 5-2,0 0 0,0 0-3,0-6 0,0 6 0,0-5-1,0 5-2,0-5 1,0 5-1,0-5-2,0 0-6,0 1-2,0-3-6,10 2-4,-10-4-2,9 4-4,-9-6-2,9 5-2,1-4-2,-1-1-1,-1 8 0,3-8 1,6 6-1,-8 0 0,1-1 1,-1 1 0,-1-1-1,2 2-2,-10 4 4,9 0 2,0 0 3,-9 4 0,10 7 2,-10 0 2,0 5-3,9-2-1,-9 7-2,0-1-1,0 1-1,-9 5-1,9-6 1,0 6-2,0-4 0,0-9 1,0 9-1,0-7 2,0 1-1,0-1 0,0-5 3,0 1-2,0-6 2,9-1 0,-9 3 1,8-3-1,1-4-1,1 0-1,-1-4 0,0-3-2,9 3-1,-9-1-4,1-6-9,8 1-18,-10 0-27,3-1-31,6-5-45,-7 2-27,-1-3-6</inkml:trace>
          <inkml:trace contextRef="#ctx0" brushRef="#br0" timeOffset="4025.0737">-988-172 36,'0'6'38,"-9"4"-6,9-6-3,-8 1-3,-3 6-2,11 0-4,-8 4-4,8-6-5,-9 7-4,9-6-3,0 6-1,-10 0-3,10-1 0,0-5 1,0 6 0,0 0 2,0-2-3,0-4 0,10 7 1,-10-7-1,9-1 1,-9 2 0,8-6 1,-8 0 1,11 0 0,-3-5 0,1 5 0,1-5 0,-1-5-3,10 5 0,-11-5 1,1 5 0,0-5 0,1 0 2,-1 1 2,-1-3 3,2 2 0,8-4 2,-8 4-1,-1-1 2,-1-5-1,1 11 0,1-10-1,-1 10-1,-9-5 2,9-1 0,1 6 3,-1 0 0,-9 0 3,8 0 5,-8 0 1,10 0 3,-10 6-2,9-1 3,-9 1-2,0-2 3,0 7 3,0 0 3,0-2 3,0 3 5,0-3 3,-9 1-2,9 1-2,-10 0-3,2-1-5,-1-1-7,-1 2-6,1-1-6,0 1-4,-1 0-4,1-8-7,-8 7-17,7 1-23,1-5-33,0 4-41,-9-6-49,9 2-32,-10 4-3</inkml:trace>
          <inkml:trace contextRef="#ctx0" brushRef="#br0" timeOffset="3520.8887">-1052-166 15,'0'0'104,"0"-6"-27,0 6-21,9 0-16,-9-5-14,0 5-8,10 0-8,-10-6-2,9 6-4,-1-4-2,3 4 2,-3-6-3,1 1 0,10-1 1,-11 3 0,3-3-1,6 1-1,-8 0-2,1 0-10,-1-1-16,-1 6-24,2-5-31,-1-1-23</inkml:trace>
        </inkml:traceGroup>
      </inkml:traceGroup>
    </inkml:traceGroup>
  </inkml:traceGroup>
</inkml:ink>
</file>

<file path=ppt/ink/ink2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32:10.625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B6F13AC0-C5EE-46B2-A097-638E493DD4DD}" emma:medium="tactile" emma:mode="ink">
          <msink:context xmlns:msink="http://schemas.microsoft.com/ink/2010/main" type="inkDrawing" rotatedBoundingBox="2814,2438 9323,615 10498,4810 3989,6633" semanticType="callout" shapeName="Other">
            <msink:sourceLink direction="from" ref="{DEE8FEFA-F134-4154-B048-7E18DC8F1A9C}"/>
            <msink:sourceLink direction="to" ref="{29350358-31C3-4243-A28C-CBFE57C30E14}"/>
            <msink:sourceLink direction="to" ref="{52444A73-EFF4-4A73-BB49-3EDB0B0E2BFA}"/>
            <msink:sourceLink direction="to" ref="{B28DA197-B889-472F-A6E4-D43D63454D98}"/>
            <msink:sourceLink direction="from" ref="{322ABEAB-4EAE-4A7D-8E74-54154E4B0C6C}"/>
            <msink:sourceLink direction="to" ref="{223AAEEC-51F9-4C30-AB8B-C1DDFF12FAD2}"/>
            <msink:sourceLink direction="to" ref="{F7970A73-8F92-4096-BB11-F0EBEB4E1359}"/>
          </msink:context>
        </emma:interpretation>
      </emma:emma>
    </inkml:annotationXML>
    <inkml:trace contextRef="#ctx0" brushRef="#br0">163 5616 14,'0'0'67,"0"0"-4,10 0-1,-10 0-4,0 0-4,0-6-1,0 6-5,0-4-1,0 4-2,0-5-3,0 0 1,0 5-3,0-6-3,0 1-3,0 1 0,0-2-2,0 0-3,-10 2-4,10-3 1,0-2-1,0 5-1,0-7 0,-9 0 2,9 2 2,-9-7 2,9 1-3,-10-1 0,1-4-5,9-1-2,-8-6-3,-1 3-6,-1-6-3,1-2-2,0-10-3,-1 1-3,1-5 1,1 0 1,-2-6 0,1-4 2,0 0 3,9-6 3,-8 0 3,-3 0-1,11-4 2,-8 5 1,8-6-1,0 5 0,0-5 1,0 0 3,8 6 6,-8 0 1,11-1 1,-11 0 2,8 0-2,1 5-1,0-5-7,1 0-3,7 0-3,-7-4 0,8 0-1,-8 4 0,7-5 0,2 5 1,-1-4 1,0 4 0,-9 1 1,10-1 1,-2 0 3,2 0 0,0 0 0,-2 6-2,2-6-3,-1 0-3,1 1-4,-1 4 0,0-4-2,1 4-2,0 2-1,-2-3 0,11 1 0,-10 6 0,0-1 0,9 2 1,1-2 0,-9 6 2,8 0 0,-1-5 0,2 4-1,10 0 1,-12-4-2,12 5-1,-2 0 0,0 0 0,0 0-1,1 0 0,9 4 1,-10-4 1,1 5 0,9-7 1,-1 8-1,-7-1-1,7 0-1,1 0 0,-1 0 1,1 5-1,8-5 0,-7 6 0,8-2 0,-10-4 0,10 4 0,0 2 2,0-1 1,-1 1 3,-8-2-3,9 0 0,0 7-1,-1-5-2,-8 4 0,9-5-1,-10 5-1,11 0-1,-10 1 2,-1 3-1,10-4 1,-10 5 1,1 1 0,-1-6 1,2 6 1,-2-1-1,10 0-2,-9 0 0,9 1 0,-1-1 1,1 1-2,9-1 1,-9 1 1,0 4-1,9-6 1,-9 7-1,9-1-1,-9 1 1,0-5 1,-1 3 0,10 1 0,-9 2 0,0 3 0,0-3-1,-10-3 0,10 7 0,0-6 1,1 6-2,-12-1 0,12 6 0,-10 0 0,8-5 1,-8 10-3,9-6 2,0 5 0,-10 1 0,10 0 3,-10 2-1,11 3 2,-10 0-1,-1 0 3,1 3-1,-1 2-1,2 6-1,-2-6-2,1 11 2,-10-2 0,9 2 2,-7 0-3,-2 4 1,1 6 1,-1-5 0,-9 9 0,10-3-2,-10 3 0,1-5 1,-9 6 2,8 1 0,-9 3-2,9-5 2,-8 8 0,-2-8-2,-6 7 1,6-2-2,2-5 0,-10 8-1,9-3 0,-9 1-1,0 5 0,10-5 1,-11-1 1,2 6 0,8 1 0,1-1 1,-2 0 1,-7 4 0,8-8 1,1 10-1,-1-7-1,0 2-1,-9-1 0,9 0 0,1-4 0,-1 7 3,1-1-1,-2-3 0,-7 3 2,7-3-2,2 1 0,0 0-2,-1 0 1,-10 0 0,11 0 0,0 0 0,-2 1-2,-6-1-2,6-6 2,-8 6-1,10-4-1,-11 3 2,11-4 2,0 1 1,-10-1 1,-1 1-2,11-2 2,-10-5-2,10 7 0,-11-2 0,11 1-1,-10 1 0,10-7 0,-10 5 0,-1 3-2,1-8 2,1 5 1,8-3 0,-8 0 1,-2-2 0,1 0 0,1 1-1,-1 0-1,0-7 1,-1 3-1,3-1 0,-11-1 0,8-4 0,1 5 0,1-5 1,-1-1 2,-9 0-1,9-4-2,1-1 2,-10 2-1,8-3 0,1 2-2,-9-1 0,9-6 2,-9 2-1,10 1 1,-10-3 1,0 2-1,9-6 1,-9 5-1,0-4 0,8 5 0,-8-7 0,10 0 1,-10 1-2,0 1 0,0-6 1,0 5-1,0-5-1,9 6 1,-9-6 3,0 0 1,0 0 0,0 0 0,0 0 1,0 0-1,0-6-3,-9 6 0,9-5 0,0-1-1,-10 1 0,2-3 0,-1-3 0,-1 5 1,10-9-1,-9 4 1,-8 2-1,7-7 0,1 0 0,0 1 0,-10-5 0,11 4 0,-11-5 2,1 0-2,8 1-1,-7 0 0,-2-1 1,0 1-2,10-1-1,-8 1 2,-2-1 0,0 5 1,10-4 0,-9 4 1,0 1-1,8 4 0,1 2-1,1-7 1,-1 11-2,-1-5 1,10-1 1,-9 5 0,0 3 0,9-4 0,-10 3-2,10-1 0,0 5 0,0-5-3,0 5 2,0 0-2,-8 0 2,8 0 0,0 0 0,0 0 0,0 0 0,0 0-1,8 0 0,-8 5 0,0 0 1,10-1-1,-1 3 2,0 2 2,1 2 0,-10-1 0,17 0 0,-8 5 0,1 1 0,-1-1 2,0 1-1,9 0 2,-9 4-1,1-5 0,8 5-1,-8-4-1,-1 5 0,8-7 1,-7 7-1,-1-1-1,10-4 2,-11 0 0,1 5 0,1-10-1,-1 3 2,0-4 1,-1 1-2,11-1 0,-10-1 1,1-2 1,-1-3-1,0 2 1,9-6 1,-9 6 0,0-6 0,1-6 0,-1 6-2,9-6-1,-9 2 2,0-3 0,1-2 0,-1-1 1,8-1 2,-17-3 1,10-2 0,-1 0-1,0-3 1,1-4 0,-1-1-1,-1 3-2,2-5 1,-1 2 3,0 2-1,0-4 2,-9 6 2,10-1-1,-2 0-1,-8 1-4,9 4 0,-9 1-1,0-1-3,10 7-1,-10-7-1,0 6-1,0 4-11,0-4-20,0 6-24,0-8-25,9 8-25,-9-1-23,0-1-13,0 1-4,9 0 6,-9 5 6,0-4 10,10 4 10,-10 0 7,0 0 8,0 0 5,9 0 4,-9 0 4,0 0 3,0 0 6,8 4 8</inkml:trace>
  </inkml:traceGroup>
</inkml:ink>
</file>

<file path=ppt/ink/ink2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38:54.69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00"/>
      <inkml:brushProperty name="fitToCurve" value="1"/>
    </inkml:brush>
    <inkml:context xml:id="ctx1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5-02-11T15:48:34.239"/>
    </inkml:context>
  </inkml:definitions>
  <inkml:traceGroup>
    <inkml:annotationXML>
      <emma:emma xmlns:emma="http://www.w3.org/2003/04/emma" version="1.0">
        <emma:interpretation id="{0C577AB8-7F3D-4739-A5BA-45BC7A4109A6}" emma:medium="tactile" emma:mode="ink">
          <msink:context xmlns:msink="http://schemas.microsoft.com/ink/2010/main" type="writingRegion" rotatedBoundingBox="14623,651 32284,-225 32744,9050 15083,9927"/>
        </emma:interpretation>
      </emma:emma>
    </inkml:annotationXML>
    <inkml:traceGroup>
      <inkml:annotationXML>
        <emma:emma xmlns:emma="http://www.w3.org/2003/04/emma" version="1.0">
          <emma:interpretation id="{390D2149-9F84-4296-8283-DDCEAD5286DD}" emma:medium="tactile" emma:mode="ink">
            <msink:context xmlns:msink="http://schemas.microsoft.com/ink/2010/main" type="paragraph" rotatedBoundingBox="14796,413 32326,209 32342,1529 14811,17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7A1751-4185-4778-987F-BAB46924D0BB}" emma:medium="tactile" emma:mode="ink">
              <msink:context xmlns:msink="http://schemas.microsoft.com/ink/2010/main" type="line" rotatedBoundingBox="14796,413 32326,209 32342,1529 14811,1733"/>
            </emma:interpretation>
          </emma:emma>
        </inkml:annotationXML>
        <inkml:traceGroup>
          <inkml:annotationXML>
            <emma:emma xmlns:emma="http://www.w3.org/2003/04/emma" version="1.0">
              <emma:interpretation id="{A23DDD92-4495-4DF8-9287-906808182C58}" emma:medium="tactile" emma:mode="ink">
                <msink:context xmlns:msink="http://schemas.microsoft.com/ink/2010/main" type="inkWord" rotatedBoundingBox="14800,762 16645,740 16656,1687 14811,1709"/>
              </emma:interpretation>
              <emma:one-of disjunction-type="recognition" id="oneOf0">
                <emma:interpretation id="interp0" emma:lang="en-US" emma:confidence="0.5">
                  <emma:literal>How</emma:literal>
                </emma:interpretation>
                <emma:interpretation id="interp1" emma:lang="en-US" emma:confidence="0">
                  <emma:literal>slow</emma:literal>
                </emma:interpretation>
                <emma:interpretation id="interp2" emma:lang="en-US" emma:confidence="0">
                  <emma:literal>flow</emma:literal>
                </emma:interpretation>
                <emma:interpretation id="interp3" emma:lang="en-US" emma:confidence="0">
                  <emma:literal>blow</emma:literal>
                </emma:interpretation>
                <emma:interpretation id="interp4" emma:lang="en-US" emma:confidence="0">
                  <emma:literal>plow</emma:literal>
                </emma:interpretation>
              </emma:one-of>
            </emma:emma>
          </inkml:annotationXML>
          <inkml:trace contextRef="#ctx0" brushRef="#br0">13098 876 31,'9'-11'192,"-9"8"26,0-3-29,0 2-26,0-2-11,0-1-4,0 7-7,0 0-9,0-4-12,0 4-10,0 0-12,0 0-10,0 4-15,0 3-13,0-1-11,-9 4-12,9 4-9,0-3-9,0 5-6,0 3-2,0-3-2,0 4 0,9 1-5,-9 5 1,0-6-2,0 6 0,0-4-1,0-3-2,8 2 1,-8 0-2,0-1 1,11-4 1,-11 5 0,8-12-1,1 6 0,0-4 1,1-5 1,-2-2 0,-8 2 0,19-6 1,-10 0-1,0-6-1,1 2 0,-1-2-3,-1-5 1,1 6-1,1-5 1,-1-5-1,0 4 1,1-4 0,-10-1 1,8-3 0,-8 3 0,0-6 1,9 9 0,-9-14 1,-9 6 0,9 1 0,0-1 1,-8-5 1,-2 6 2,10-1 3,-9 1 4,0-1 0,-1 7 0,1-2 0,1 0-3,-11 6-6,10 1-5,0 2-15,-10-3-32,11 10-39,-2 0-43,1 0-41,-8 5-46,6 0-34,3 2-26,8 2-15,-9 1 12,-1-5 30</inkml:trace>
          <inkml:trace contextRef="#ctx0" brushRef="#br0" timeOffset="830.1841">13527 811 69,'9'0'176,"-9"0"-5,0 0-30,0 0-21,0 0-11,0 0-6,9 0-10,-9 0-7,0 0-2,0 0-1,0 4-1,0 1-3,10 5 0,-10-1-1,0 4-8,0 0-9,0-2-9,0 10-7,9-5-7,-9 4-11,0-4-6,0 3-8,0 2-3,8-1-4,-8 3-4,10-4 0,-10-3-1,9 3 0,-9-2 1,9-7 0,-9 4 1,10-3-1,-1-6 0,-1 0 1,1 1-2,1-1 0,-1-5 1,0 0 1,1-5 0,-1 5 0,-9-6 0,8-4-3,2 6-1,-1-6-1,0-6 1,-9 0-2,8 0 3,3-4 0,-11 5 0,8-5 0,1-7 0,-9 7 2,10-1 2,-10 6 6,9-6 18,-9 7 20,0-2 19,0 5 15,0 0 13,9 2 1,-9-1-9,0 3-16,0 3-15,0-1-17,0 0-16,0 5-10,0 0-7,0 0-4,0 5-2,0 0-1,0 6 1,0-1 0,0-1 1,0 8-1,0-2 0,0 1 0,10 4 0,-10 0 1,0 1-1,8-6 0,-8 5 1,9 3-2,-9-9 0,9 2 0,1-2 1,-1 2 0,-1-5 0,3-1 2,6 1-1,-7-1 1,8-6-1,0 1-1,-9-5 1,10 5 1,-2-5 0,-6-5 1,6 5-3,2-5 1,-11 1 0,1-6-1,10 4 0,-10-4 2,1-1 1,-1-3-1,-1 4 0,2-7 0,-10 2-1,9-5-1,0 4-1,-9-5-2,9 1 1,-9-6 1,0 5 1,10-4-1,-10-2 1,0-3 0,0 6 0,0-8 0,0 6-1,-10-4 1,10 3 1,0 2 0,-9 4 0,0-4 0,9 9-1,-9 1-2,-1-1-2,2 5-9,-11 2-30,10 4-46,0-1-56,-10 6-62,11-5-57,-1 5-53,-1 0-43,1 0-7,-10 0 27,11 5 47</inkml:trace>
          <inkml:trace contextRef="#ctx0" brushRef="#br0" timeOffset="-1012.2092">12284 564 19,'0'-6'156,"0"-5"-14,0 1-16,0-1-5,0 8 1,0-8 4,0 1 0,0 4 7,0-5 14,9 6 18,-9 1 16,0-7 16,0 7 2,0-2-16,0 6-19,9-6-22,-9 6-17,0 6-7,10 4 0,-10 1 0,8 4-3,-8 10-5,9 6-13,1 5-24,-10 6-21,9-1-10,-9 5-10,9 5-9,-9 1-10,10-2-2,-10-2-2,0 3-2,9-6-2,-9 2 0,0 0 0,8-12-3,-8 6 1,0-10-3,0 4 0,0-8-15,0-2-37,0-4-64,0 0-81,0-6-77,0-4-75,0-1-55,9-5-21,-9-5 7,0 0 21,0-11 45,10 2 60,-10-3 60</inkml:trace>
          <inkml:trace contextRef="#ctx0" brushRef="#br0" timeOffset="-522.9435">12467 1009 83,'0'-9'130,"0"9"-15,0-11-16,0 11-9,0-5-8,9 5-9,-9 0-9,8-5-10,3 5-11,-3 0-10,1 0-10,1 0-8,-1-5-7,10 5-1,-11-6-2,11 2-2,-1-7-4,-10 7-4,11-1-3,-10-6-6,10 0-8,-11 2-7,11-7-2,-10 1-1,0-2 2,-9 4 3,10-9 7,-1 3 8,-9-8 5,8-4 2,-8 6 3,0-10 1,10 3 3,-10 2 5,0-2 6,0 6 8,0 0 8,0 5 7,9 2 6,-9 3 5,0 1 6,0 4 3,0 1-2,0 0-2,0 5-6,0 0-7,0-1-3,0 6 1,0 0 1,0 6 6,9-1 6,-9 4 6,0 7 1,10-1-1,-10 7 1,9-1 0,-9 3-3,8 7-3,-8 0-4,9 1-5,-9 3-5,10-5-7,-10 7-4,9-1-5,-9 0-3,9-5-6,-9 5-4,10-5-3,-10 0 0,0-7-2,9 2-1,-9 1-2,8-7-13,-8-5-28,0 5-40,10-4-45,-10-5-46,0 4-50,0-6-45,9 2-33,-9-6 6,0 0 28,0 1 39</inkml:trace>
        </inkml:traceGroup>
        <inkml:traceGroup>
          <inkml:annotationXML>
            <emma:emma xmlns:emma="http://www.w3.org/2003/04/emma" version="1.0">
              <emma:interpretation id="{78839B93-325E-4A70-8671-9BFBA3A6FE66}" emma:medium="tactile" emma:mode="ink">
                <msink:context xmlns:msink="http://schemas.microsoft.com/ink/2010/main" type="inkWord" rotatedBoundingBox="17351,506 18589,492 18600,1431 17362,1445"/>
              </emma:interpretation>
              <emma:one-of disjunction-type="recognition" id="oneOf1">
                <emma:interpretation id="interp5" emma:lang="en-US" emma:confidence="0.5">
                  <emma:literal>to</emma:literal>
                </emma:interpretation>
                <emma:interpretation id="interp6" emma:lang="en-US" emma:confidence="0">
                  <emma:literal>too</emma:literal>
                </emma:interpretation>
                <emma:interpretation id="interp7" emma:lang="en-US" emma:confidence="0">
                  <emma:literal>tor</emma:literal>
                </emma:interpretation>
                <emma:interpretation id="interp8" emma:lang="en-US" emma:confidence="0">
                  <emma:literal>tho</emma:literal>
                </emma:interpretation>
                <emma:interpretation id="interp9" emma:lang="en-US" emma:confidence="0">
                  <emma:literal>ton</emma:literal>
                </emma:interpretation>
              </emma:one-of>
            </emma:emma>
          </inkml:annotationXML>
          <inkml:trace contextRef="#ctx0" brushRef="#br0" timeOffset="2217.3347">14853 949 122,'-10'9'153,"10"1"-46,0 1-46,10-1-23,-10 1-13,9-2-6,-9 3 2,8-1 1,1-8 7,1 3 8,-1-1 8,0 0 6,1-5 2,-1 0-2,-1 0-2,2 0-6,8-5-7,-9 0-8,1-1-4,7-4-3,-7 0-4,-1 0-2,0-1-2,1-4-1,-1 0-2,-1-5-3,1-2-3,1-3-1,-10-1-2,9-6-1,-9 4 0,9-15 0,-9 3-1,0-2 1,0 1 0,0-5 0,0 0 0,0 0 1,0 4-1,0 1 1,0 5 3,0 1 6,0 3 7,0 2 10,0 9 9,0 1 6,-9-2 1,9 13-3,0-7-7,0 6-8,0 4-7,0 3-7,-9-5-5,9 8-3,0 8-1,-10-5-2,10 7 0,0 7 0,0-3 3,0 8 0,-9-2-1,9 5 2,0 6-1,0 0 1,0 6-1,0 4 1,0-4-2,0 3 0,0 6 1,0-5-2,9 1 0,-9 3-1,0-3 0,10-2 0,-10-4 1,9 6 0,0-12-1,1 7-2,-2-6 2,1-7-1,10 2-1,-10 1 2,10-7 0,-11-5 1,11 2-1,-2-7-2,-6-1-3,6-4-2,2 1-3,-2-6-1,-7 0-2,8-6-1,1-5 1,-11 1 0,11-4 0,-10-2 2,10-5 0,-10-4 2,9-1 0,-9 1 1,10-7 1,-10 2 2,-1-1 3,1 0 1,1 0 1,-1 5 4,0 1 4,1-1 5,-10 5 7,8 1 10,-8-1 15,9 7 14,-9-2 13,0 0 10,0 6 9,10-1 1,-10 6-8,0 0-11,0 0-13,0-1-16,0 6-14,0 0-12,0 0-6,-10 11-5,10-6-4,0 11 0,0-1-1,0 2-2,0 2 3,-9 2-1,9 4-1,0 2 0,0-3 1,9 8-1,-9 0-1,0-4-1,10-2 1,-10 6 0,9-7 0,0 2-1,-1-2 1,-8 1 2,19-5-3,-10-1 0,1-5-3,-1 2-1,10-7-3,-11-1-3,10-4 0,-8 1 0,7-1 2,2-5 0,-10-5 1,10 5 3,-2-11 1,-7 2 0,8-1 1,-8-7 0,7 2 2,-7-5 0,8-1-1,-9 0-2,9-9 1,-9 3-1,1-3 0,-1 0-1,0-2 3,1-4 2,-1 5 1,-1 5-1,-8-5 2,9 1 1,-9 4-1,0 1 1,0-6 1,-9 4 1,9 7 3,-8-4 4,8 3 4,-9 4 2,-1 4 3,1-4 2,0 2-4,-1 4-3,1 6-3,-9-5-3,9 10-4,-9-6-3,0 6 2,9 6-4,-10-6 0,0 6 0,2 3 1,8-3-1,-10 8 1,11-2 1,-11 3 0,10 0-1,-1 1 1,1 0-1,0 3-1,1 6 0,8-4 0,0 5 0,-10-5 0,10 5 0,0-1 0,10 1 2,-10-5-1,8 4 0,1-4 2,0-6 0,1 2 0,7-3-1,2-4 2,0 1-1,-1-11 0,0 0-4,10 0-3,-11-7-14,11-2-13,-1 4-22,1-9-28,0 2-33,-11-3-31,21-6-26,-21 5-26,11-3-21,-9-8-7,-2 8-14,2-2-14,0-5 13,-11 5 26</inkml:trace>
          <inkml:trace contextRef="#ctx0" brushRef="#br0" timeOffset="2573.5895">14971 588 27,'-18'11'138,"-1"-1"-35,2-5-30,7 6-17,1-5-5,9-2 3,0 2 4,0-6 7,9 4 10,1-4 8,7 0 3,11 0 1,-9-4-5,8-2-9,10-4-12,-1-1-13,0 1-15,11 0-12,-11-1-9,9-5-13,1 2-16,1 3-23,-11-5-26,9 6-41,1 1-52,-10-7-56,9 5-18,-17 3 5,10-3 17</inkml:trace>
        </inkml:traceGroup>
        <inkml:traceGroup>
          <inkml:annotationXML>
            <emma:emma xmlns:emma="http://www.w3.org/2003/04/emma" version="1.0">
              <emma:interpretation id="{9D940C02-9442-4321-83F8-A4AD2EF58A9A}" emma:medium="tactile" emma:mode="ink">
                <msink:context xmlns:msink="http://schemas.microsoft.com/ink/2010/main" type="inkWord" rotatedBoundingBox="19195,483 21569,455 21578,1296 19205,1323"/>
              </emma:interpretation>
              <emma:one-of disjunction-type="recognition" id="oneOf2">
                <emma:interpretation id="interp10" emma:lang="en-US" emma:confidence="0.5">
                  <emma:literal>run</emma:literal>
                </emma:interpretation>
                <emma:interpretation id="interp11" emma:lang="en-US" emma:confidence="0">
                  <emma:literal>ruin</emma:literal>
                </emma:interpretation>
                <emma:interpretation id="interp12" emma:lang="en-US" emma:confidence="0">
                  <emma:literal>runs</emma:literal>
                </emma:interpretation>
                <emma:interpretation id="interp13" emma:lang="en-US" emma:confidence="0">
                  <emma:literal>rune</emma:literal>
                </emma:interpretation>
                <emma:interpretation id="interp14" emma:lang="en-US" emma:confidence="0">
                  <emma:literal>ruins</emma:literal>
                </emma:interpretation>
              </emma:one-of>
            </emma:emma>
          </inkml:annotationXML>
          <inkml:trace contextRef="#ctx0" brushRef="#br0" timeOffset="20560.786">16753 944 28,'0'0'92,"0"0"-8,0 0-1,0 0 2,0 0 5,0 0 3,0 0-2,0 0-2,0 0-4,0 0-5,0 0-10,0 0-10,0 0-8,0 0-10,0 5-7,0-5-7,0 0-4,0 0-5,0 4-3,0-4 0,0 5 0,10-5 0,-10 6 1,0-2 4,0 2 5,9-6 2,-9 5 5,0 0 5,9-5 6,-9 5 6,9-5 3,1 5 1,-10-5-3,8 0-4,1 0-8,1 0-8,-1 0-8,0-5-3,1 0-3,-1 0-4,-1 0-1,1-5 0,-9-1-3,10-4 0,-1-1-4,-9 0 0,8-8-4,-8 4-1,0-12-1,0 6-2,0-10 2,0 5 0,0-10 1,-8 6-2,8-1-1,-9-1 1,9 2 1,-10 5 1,10 3-1,-9 7-2,1-7 2,8 13 0,-9-1-1,-1-1 0,1 6 0,0-1 0,-10 6-2,11 0 1,-2 5 0,-8 0-2,9 0 0,-1 5 2,2-5 1,-1 5-2,-1 6-1,-8-8 2,18 8-4,-10 1-2,1-8-7,9 7-7,-8-6-10,8 4-9,0-3-5,0 4-1,8-3 3,-8-3 4,9-4 8,1 4 8,-1 1 5,10-5 5,-10 0 0,9 0 3,0-5 2,1 1-1,-2 4 3,11-4-1,-9-3 2,-2-3 0,10 4 3,-8-3 0,0 4 1,-1-6 2,9 1 1,-8 4 0,-2-5-2,2 8 2,-1-8 0,-8 6-2,7 0 0,-7 5 2,8-6-1,-8 6 0,-1-5 0,-1 5 0,1 0 0,1 5 0,-1-5 1,0 6 0,1-1 2,-2 0 1,-8 0 0,9 4 2,-9 2 1,10 1 1,-10-3 0,0 7 0,0-6-2,0 11-1,9-6 0,-9 1-2,0 3 0,0 2 0,0-1 1,0 1-2,0 0 1,0 1 0,9-3 0,-9 2-1,0 1 0,0-3 1,0 2-1,0-1 0,0 1 0,0-7-1,8 2 0,-8 0 1,0-1-1,0-4 2,11 5 1,-11-7-2,8 2-1,-8-1 1,9 1 0,1-8 0,-1 8-1,0-6 1,1 0 1,-2 1-1,1-1 3,1-5-1,8 0-2,-10 0 1,3 0 0,-3 0-1,11 0 0,-10-5-1,0-6 1,9 6 1,-9-6 0,0 2 0,1-6-1,-1-5 0,-1 4-2,2-10 1,-10 5 0,9-4-1,0 4 1,-9-4 0,10-2 0,-1 2 0,-9-1 0,8 1 0,-8-1-3,0 0 1,0 0 0,0 2 1,0 3 0,9-1 0,-9-3 1,0 5 0,0 5 0,0-8 0,0 9 0,0-2 0,0 2 0,10-2 0,-10 5-1,0 1 2,0 0 1,0-1 0,0 2 4,0 4 1,0-1 5,0-4 0,0 10 2,0-6 0,0 2-2,0 4-1,0-5-4,0 5-2,0 0-3,0 0-2,0 0 0,0 0 0,0 0-3,0 0 2,0 5 1,0-5-1,0 4 1,-10 2-2,10 4 1,0-4-1,0 4 1,0 5 1,0-5-1,-9 6 2,9 5 2,0-1 0,0-5-2,0 11 0,0-5 2,0-1-2,-8 5 0,8-3-1,0-1 1,0 3-2,0-4 1,0 1-1,0 0 0,0 5 1,0-11 1,0 6 1,0 1-1,8-3 0,-8-3 0,0 3-1,9-3 0,-9 5 0,10-6 1,-10 1-1,9-1 0,0-6 0,-9 4 1,10 0 0,7-7 0,-7-1 2,-1 1 0,0-1 1,10 0-1,-2-5-1,-7 0-2,8 0 0,-8 0 0,7-5-1,2 0 0,-10-1 1,10 1 0,-11-1-1,11-3 0,-10-1 1,0-6-2,9 6 2,-9-6 0,0-4 0,1 4 0,-1-5-3,10 2 3,-11-8 0,1 8-2,0-8 2,1 3-3,-1-3 3,-1-4-2,-8 5 1,10 2-1,-1-3 0,-9 3 2,9 1-1,1-2 0,-10 5 0,0-1 0,9 5 0,-9-5-1,0 7 1,0-2 1,8 2 1,-8 3-1,0-5-2,0 6 2,0 0-1,0-1 0,0 5 0,0-4 1,0 6 3,0-1-1,0 0 2,0 5 0,0-6 0,0 6-1,0-5 0,0 5-2,0 0-1,0-6 0,0 6 0,0 0-2,0 6 1,0-6 1,0 5 0,0-5-1,0 6 3,-8-1-1,8 0-1,0 5 0,-9 0-1,9 1 1,0-1-1,-10 6 2,10-6-1,-9 10 0,9-5 1,0 5-1,0 1 1,-9 0-1,9-1 0,0 7 0,0-7-1,0 1 1,0 5 0,0-5 0,0 3 1,0-4-1,0 1 0,0 0 2,0-5-1,9 4 1,-9-4-2,9-1 0,1 2 0,-1-9-1,-1 3 1,3 0 0,6-6 0,2 4-1,-2-3 1,2-2-2,0-4 1,-2 0-2,-8 0 1,10 0 0,0 0 1,-2-4-1,-7-2-1,8 2 1,-10-1-3,3-6 1,6 0-2,-7 1-3,-1-4-1,0 3-5,1-10-4,-2 6-3,1-6 0,0 1 1,1-7 1,-1 2 6,-1-1 7,2-5 2,-1 1 3,0-1 2,-9 4-1,10 3-1,-10-6-1,9 8 1,-9-4-1,0 6 1,8 4 2,-8-5 0,0 11 0,0-4 1,0-3 0,0 7 0,9 7-1,-9-5 0,0-1 1,0 4-1,0 5-1,0-5 0,0 0 0,10 5 0,-10 0 0,0 0 0,0 5 2,9 0 6,-9 6 2,9-8 5,-9 14 3,0-7 2,10 6 1,-10 3 0,0-2-1,9 3-1,-9 0-2,0 6-2,0-4-2,8-3-1,-8 2-3,0 0-2,0 4 0,0-5-1,0 7 0,0-1 1,0-5 0,0 3 1,0-4 3,0 7-2,0-7 0,0 1 1,0-6-2,0 6-1,0-6-2,0-5-1,0 6-1,0-5 0,0-6 1,0 4-1,0-3 2,0-2 2,0-4 1,0 6 0,0-6 0,0 0 0,-8-6-4,8 2 0,0-2-1,0-3-2,0-2-2,0 0 1,0-2 0,0-4 0,0 2-1,8-11 0,-8 5-1,0-5-3,10 2 3,-1-3-1,-9 2 1,9-2-2,0-3 3,1 4 0,-2 1-1,1-1-2,1 5-1,-1-4 0,0 4 0,1 1-2,-1 4-1,-1-4 1,1 3 0,1 3 0,7 4 0,-17-7 2,11 7 2,-3-1 1,1 2 1,1 4 0,-1-5 0,0 4 1,-1 1-3,2 0 2,-10 5 0,9-4-1,0 4 1,-9 0-2,10 0 2,-1 4 1,-1 1 0,-8 0 0,11 1 1,-11 4 2,8-5-2,-8 4 0,9 2 0,-9 5 1,0-5 0,10 3-1,-10 2 1,0-1 0,0 7-1,0-8 1,0 7-1,0-5 0,0 5 0,0-1 0,0 1 1,0-1-1,0 1 1,9-7 0,-9 9 1,0-4 0,0 2-1,0-7 0,9 7-1,-9-4 0,0-3 0,8 2-1,-8-1 1,0 1 0,10-6 1,-10 0-1,9 6 0,-9-6 2,9-5 0,-9 5-1,10-3 0,-1 1 0,-1-3 0,3 1 0,-3-1 1,1-5 1,0 0-2,10 0 1,-11 0 0,11 0-1,-10 0-4,1-5-10,7-1-15,-8 6-25,10-5-36,-10-3-42,9 1-47,-9-3-47,1 0-34,-1-6-1,0 7 19</inkml:trace>
        </inkml:traceGroup>
        <inkml:traceGroup>
          <inkml:annotationXML>
            <emma:emma xmlns:emma="http://www.w3.org/2003/04/emma" version="1.0">
              <emma:interpretation id="{6A588986-EA98-4986-84E3-A31BB6099EDC}" emma:medium="tactile" emma:mode="ink">
                <msink:context xmlns:msink="http://schemas.microsoft.com/ink/2010/main" type="inkWord" rotatedBoundingBox="22166,439 29093,358 29107,1566 22180,1647"/>
              </emma:interpretation>
              <emma:one-of disjunction-type="recognition" id="oneOf3">
                <emma:interpretation id="interp15" emma:lang="en-US" emma:confidence="0.5">
                  <emma:literal>JavaScript</emma:literal>
                </emma:interpretation>
                <emma:interpretation id="interp16" emma:lang="en-US" emma:confidence="0">
                  <emma:literal>JavaScript's</emma:literal>
                </emma:interpretation>
                <emma:interpretation id="interp17" emma:lang="en-US" emma:confidence="0">
                  <emma:literal>JavaScripter</emma:literal>
                </emma:interpretation>
                <emma:interpretation id="interp18" emma:lang="en-US" emma:confidence="0">
                  <emma:literal>Jarasoript</emma:literal>
                </emma:interpretation>
              </emma:one-of>
            </emma:emma>
          </inkml:annotationXML>
          <inkml:trace contextRef="#ctx0" brushRef="#br0" timeOffset="24981.8722">23279 337 111,'0'0'99,"0"-5"-19,0 5-8,10 0-7,-10-6 0,0 1 0,0 0 2,0 0 6,0-4 5,0 2 2,0-2 4,0-2 2,0 1-1,0 0-2,-10-1-2,10-5 0,-9 7-3,9-2-6,-8-4-6,-2 6-9,1-8-9,0 7-12,1-1-9,-3 1-6,-6 6-8,7-6-3,-8 4-5,8 6-2,-7-5-2,8 5-1,-1 0 0,-7 0 0,6 5 0,-6 1 1,7-2 0,-8 6 0,0 0-1,9 6 0,-10-5 0,10 9 0,-10-5 0,11 5-1,-1 2 2,0 3-1,-1-5 1,2 1 1,8 6-1,0-8-1,-9 2 1,9 0 1,9-1-2,-9 1 0,0-1 0,8-5-1,2 1-1,-10 0-2,9-5 1,0 3-4,10-9-5,-11 6-6,1-6-7,10 1-6,-10-3-5,9-3-3,0 0 1,1 0 3,0 0 3,-2 0 7,2-3 5,-2 3 5,2-6 3,-10 6 3,10-5 5,0 5 1,-2-6 1,-8 6 0,9 0 2,-9 0 0,10 0-3,-10 0 0,1 6 0,7-1 1,-8 1 0,1-3 1,-1 8-1,0-6 2,-9 6 0,10-1 1,-10 0-1,8 7 1,-8-7 1,0 4 0,0 2-1,0-1-1,0 0 3,0 1 0,-8 0 3,-2 4 4,10 1 6,-9-7 8,0 9 8,-1-4 9,-7 3 6,8-3 5,-10-3 2,0 3 7,10-3 7,-9 6 11,0-13 11,-1 6 16,2-4 14,-11 4 6,10-4-1,0-1-9,-9-4-12,8 5-19,-9-8-19,11-3-15,-2 0-15,0 0-11,2 0-6,-2 0-6,1-3-3,8-8-8,2 5-23,-11-9-44,10 4-63,9-4-73,-9-1-74,9 2-58,9-8-45,-9 6-29,9-3 15,1 3 46,-1 1 60</inkml:trace>
          <inkml:trace contextRef="#ctx0" brushRef="#br0" timeOffset="27349.3756">23874 604 60,'0'-5'101,"0"0"-17,0-6-7,0 6-1,0 0-3,0-1-2,0 3-4,0-3-1,-9 1-3,9-1-5,-10 1-4,1 5-4,1-5-5,-3 5-7,3 0-5,-1 0-4,0 0-3,-9 0-5,9 0 3,-1 5 1,-8 0 1,8 1-3,-7-1 0,8 1-1,-1 3-2,-8-4-3,8 11-6,2-6 0,-11 4-2,10 3-3,0 3-2,1 1 2,-3-1-1,11 1-1,-8 5-2,-1-1 3,9 1-2,0 5-2,0-4 0,0 3 1,0-6-1,0 3-1,0-2 0,9 1 1,-9-5 0,8 6 0,3-13-1,-3 7 1,10-5 0,-8-7 1,7 7-2,-7-11-1,18 6-2,-11-8-2,2 4-5,9-7-3,-1 0-3,-1 0-5,2-7 0,0 4-1,-1-8 0,1 1-1,-1-1 2,1-5 2,-1 7 2,1-12 2,0 7 2,-11-9 3,10 3 3,-8-1 1,-1-3 1,1-3 2,-1-3 0,-9 5 1,0-2 0,10 3 1,-19-3-1,8 1 1,1 1 2,-9-2 0,10 7 0,-10-5 2,-10 9 1,10-4 0,0 4 0,-9 1 0,9 4 2,-8 1-1,-2 1 2,1-2-1,0 5-2,0 1 0,-1 0-3,2 5-1,-1 0-1,9 0-1,-10 5 2,1 0-1,0 1 0,9-1 2,0 1-1,-10 3 0,10-4 0,0 5-1,0-4 3,0 4-4,0-5 3,10 4 0,-10-2 1,9 3-2,0-4-1,1-2-2,-1-4-3,-1 5-2,11-5-4,-10 0-6,10 0 1,-2-5-2,2 5 0,0-4 1,-2-2 1,2 2 4,-1-2 1,0-1 3,1-2 2,-1 4 2,0 0 3,-9-6 0,10 6 2,-10 0-1,-1 0 1,3 5-1,-3-6 1,1 3 0,-9 3-2,9-6 0,-9 6 1,0 0 1,10 6 0,-10-3 1,0 3-1,0-1 1,-10 5 0,10 1-2,0 4 1,-9 2 0,0-3 2,9 2-2,-8 5 1,-3-2 0,11 3 0,-8-2 1,8 0 0,-9 1 0,9 6 0,0-8 0,-10 3 0,10-3-1,0 2 1,10 0-2,-10-7-1,0 3 0,9 3 1,-1-10-1,-8 5-1,11-4 4,6-2 0,-8-3 0,1 0 1,7-2-1,-7 3-1,8-7 1,-8 0-2,7 0 1,2-7-1,-10 3 0,10-8 2,-2 3-2,2-2 1,-10 1-1,10-1-1,-11-8 2,11 3-2,-10-4 1,10-1 0,-11-6 0,1 1 0,0 2-1,1-7 1,-1 5 0,-1-4 0,3 3 1,-11 2-1,8-1 2,-8 1 0,9 4 2,-9 0 4,10 2 5,-10 2 4,0-4 5,9 11 3,-9-4 1,0 3 0,0 0-3,0 3-1,0-3-2,0 5-4,0 0-2,0 2-2,0-1-4,0 0-2,0 5-2,0-6-3,0 6-2,0 0 0,0 0-1,0 0-1,0 6-1,0-6 3,0 5 0,0 4-1,0-3 1,0 11 4,-9-9-2,9 8 0,0 0-1,-10-2 0,10 7 2,0-1-2,-9 1 0,9 0-1,0 1 1,-8-3 0,8 7-1,0-6 1,-11 7-1,11-3 1,0 3 0,0-7 0,0 6 2,0-7-1,0 7 2,11-4-2,-11-3-1,0-3 1,8 6 1,-8-8-2,9 2-1,-9-6 1,10 0 0,-1 1-1,10-1-4,-11-4-5,1-6-4,10 4-7,-2-4-4,2-4-4,-10 4-2,10-6-2,-2 0 3,2-3 1,0-2 1,-2 1-2,2-5 4,9-5 2,-11 3 2,2-4 4,-10-3 3,10-6 4,-2-2 1,2 0 1,0 2 1,-2-5 2,-7 5 1,8-8 2,-10 8 3,2-1-1,8 4 2,-8-3 1,-1 5 2,-9 4 1,8 2 4,3 2 6,-11-3 5,0 9 3,8 1 4,-8 0-1,0 3-3,0-2-5,0 4-5,0 0-4,0 5-4,0 0-1,0 5 1,-8 0-3,8 4 4,-11 8 0,11-7 3,-8 11 6,-1-1 5,-1 6 3,1-1 3,0 1 0,-1 5-3,2 0-2,-1 0-5,0 5-4,-1-6-3,1 6-4,1-5-1,8 5-1,-10-5-1,1-1-1,0 2 1,9 4-1,-10-5 0,10-6-1,-9 7 0,9-7 0,-8 2 0,8-3 2,-9 3 0,9-8-1,0-3-1,-10 4 1,10-4 0,0-6 0,0 0 1,0 1 1,-9-1 2,9-4 0,0-3 0,0 3 0,0-1 0,9-5-1,-9-5-3,0-1-1,0 3 0,10-7 1,-10-1 0,9 0 0,-9-8 1,8 2-1,1-9 1,1 2-2,-10-3-2,9-8 2,10 5-2,-11-13 0,1 3 0,10-3 0,-10 2-1,9 1 0,0-1 1,-8 0-2,7-1 3,2 2-1,-1 4 1,-8-1 1,7 2 0,2 5 1,-10-2-1,10 6-2,-2 1 2,-7 5-2,8-3 1,-8 4-1,-1 3-1,9 7 2,-9-7-1,0 5 1,10 6-1,-11-5 0,1 5 1,10 1 0,-10-3 1,9 7-2,-9-4 2,10 4-1,-10 4 1,-1-4-1,11 7 0,-10 2 1,1-4 0,-1 5-1,0 7 1,1-7 0,-10 4 0,8 2 0,-8-2 0,9 3 0,-9-2 0,0 5 2,9-4-1,-9-1 0,0 7-1,0-8 0,0 7 0,0-5-1,0 4 2,0 1 0,0-6 1,-9 7-1,9-3 1,-9 2 1,9 1-2,-8-3 0,-11 2 1,10-1 0,-1-5 0,1 5 0,-10 3 1,2-9-2,8 7 0,-10-5 3,1-2-1,0 2 3,-1-5 2,2 3 8,-2-4 3,-8 7 2,8-8 5,1 2 3,-9-7 0,8 7-1,1-6-2,0 0-3,-1 0-3,1 1-3,-1-6-4,11 0-4,-1-6-3,-1 1-4,1-5-19,9 5-30,-9-5-38,18-5-40,-9 4-43,9-5-49,1 0-37,-1-3 1,10 3 20</inkml:trace>
          <inkml:trace contextRef="#ctx0" brushRef="#br0" timeOffset="29435.0176">24907 238 51,'-9'-4'75,"9"4"-3,0-6 1,0 6-1,0 0-4,0 0-3,-10 0-7,10 0-3,0 0-7,0 0-6,-9 0-7,9 0-4,-9 6-2,9-2-4,-8 2-3,8 0-2,-10-1 0,10-1 1,-9 7-2,9-6 0,0 6 0,0-6 2,0 6 1,0-2 3,0-4 2,0 0 3,9 6 5,-9-11 2,10 11 3,-2-11 0,1 3-3,0 4-2,1-7-5,-1 0-4,-1 0-6,3 0-4,-3-7-3,-8 4-3,9-3-2,1 1-2,-10-1-2,9-4-2,-9 5 0,0-4-1,0 2-2,0-2 0,0 4-2,-9-6-2,9 6-11,-10-1-18,1 2-22,1-1-29,-11 5-37,10 0-42,-1 0-51,-8 0-20,10 0 4,-11 0 19</inkml:trace>
          <inkml:trace contextRef="#ctx0" brushRef="#br0" timeOffset="28189.4043">25684 856 49,'-10'15'58,"10"1"-8,-9-6-5,9 6-8,0-7-3,0 2 1,0-6 1,0 6 4,9-7 1,1-4 0,-1 5-3,10-5-7,-11 0-6,1 0-7,10-5-7,-2 5-4,2-4-1,0-7-1,-2 6-3,2-6-2,-10 2 1,10-7-1,-2 6 0,2-6 2,-10 1 3,10-6 0,-2 1 0,2-7 0,0 2 0,-2-5 1,2-2-4,-10-3 2,10 4-1,-2-10 2,2 5 1,-2 1 1,2-3 2,-10 2 4,10 1 2,0 4 1,-11 1 2,1-2 3,1 2 0,8 4 0,-10-1-1,2 8-1,-10-3-1,9 1 1,0 7 2,-9-7 3,0 6 5,10 5 3,-10-1 1,9-4 3,-9 10-1,0-6 0,0 6-2,0-4-2,0 4-4,0 5-4,0-6-2,0 1-5,0 5-4,0-6-4,0 6-2,0 0-3,0 0-1,0 0-2,0 0 0,0 0 0,0-4 0,0 4 0,0 0-2,0 0 1,0 0 0,0 0 1,0 0 0,0 0 1,0 0 1,0 0-1,0 0 0,0 0-1,0 0-2,0 0 1,0 0 0,0 0-1,0 0 1,0 4 1,0-4 1,0 0 1,0 6 0,0-1 0,0 1 0,0-1 0,-9 0-1,9 4-1,-10 2 1,10-1 1,-9 0-1,9 7 1,0-3 0,-9 2 2,-1 5 0,2 3-3,8 3 2,-9-1 0,0-1 1,-1 6-2,-7 0 1,6 5 1,3-5 0,-1 0 1,-1-1-3,1 7 2,1-13 0,-3 8-2,3-2-2,8-4 2,0 1-2,0-2 1,0-5 1,0 0 0,8 2 0,3-3-1,-3-3 1,1 0-2,10-1-1,-11 2 2,20-3 0,-9-4 0,8 1-2,1-1-3,0-4-5,-2-3-14,1-3-16,1 0-17,-1 0-16,1-3-11,-9-3-13,8 2-6,-9-9-5,1 4-9,-2-6-17,2 4-28,-10-5-9,9-4 6</inkml:trace>
          <inkml:trace contextRef="#ctx0" brushRef="#br0" timeOffset="28566.8425">26150 397 35,'0'0'52,"0"0"-1,0 0 0,-9 0-2,9 0 5,0 0 2,9 0 0,-9 0 2,8 0-2,3 0-2,-3 0-5,1-3-8,10 3-6,-2-6-10,11 1-5,-9 0-8,8 0-5,1-1-3,-1 1-2,1 0-1,-2 1-4,2-3-10,-1 4-20,1-3-28,-1 1-33,1-1-39,-9 1-29,-2-5-7</inkml:trace>
          <inkml:trace contextRef="#ctx0" brushRef="#br0" timeOffset="21748.1814">19707 291 68,'0'0'99,"-11"4"-25,11-4-15,-8 0-10,8 7-4,-9-7-3,9 0-2,-10 4 3,10-4 4,0 0 3,-9 0 2,9 0 0,0 0-4,0 0-4,-9 0-5,9 0-3,0 0-5,9 0-3,-9 0-1,9 0-3,1-4 1,-1 4 0,10 0 3,-2-7 5,11 7 6,8-4 2,10 4-2,-10-5-3,20 0-6,-11-1-8,10 1-8,0 0-7,-10-1-1,10 2-4,-9-7-2,-1 5 0,-8 2 0,0-2-3,-1 2-11,-8-1-16,0 0-21,-1-1-26,-9 6-25,-10-5-24,11-1-29,-10 6-27,-9 0-18,0 0 3,0-4 16</inkml:trace>
          <inkml:trace contextRef="#ctx0" brushRef="#br0" timeOffset="22161.8807">20208 234 33,'-8'4'109,"8"-4"-13,-9 0-9,9 6-1,0-6-2,0 6-2,0-6-1,0 5 0,9-1-5,-9 2-4,8 4-6,1 1-4,-9-2-11,10 2-8,8 4-9,-8 7-6,-1-8-7,9 7-7,-9 5-1,9-1-3,-8 1-1,7-1-2,-7 7-1,-1-2-1,10 1-1,-11 5 1,1-4 0,0 3 1,-9-5-1,10 7-1,-10-6-1,0-1 4,0-4-2,-10 6-1,10-7 1,-9-6 1,0 8 0,1-7 0,-11 1-2,10-6 0,-10 1-1,1 0 0,0-5 0,-1-2-3,2-4 2,-2 0 1,0 0-3,-7-5 2,7 0-1,0-5 0,2 0 0,-2 0 0,2-4 1,-2-8-2,0 2-4,10-6 3,1 6 1,-3-5-2,3-2-2,-1 3 2,9 3-2,0-6 1,0 3-7,0 3-9,0 1-16,9-6-21,-1 6-26,3-1-30,-3 6-26,11-6-29,-10 7-35,10-7-6,-2 5 12</inkml:trace>
          <inkml:trace contextRef="#ctx0" brushRef="#br0" timeOffset="23315.6114">20903 523 88,'0'0'95,"0"0"-12,-8 0-10,8 0-6,-11 0-3,11 3-4,-8-3-3,-1 6-2,0-1-3,-1 5-1,1-4-4,1 5-2,-2 3-6,-8-4-4,8 11-2,1-5-4,1 4-2,8 1-2,-9-1 0,-1 6-4,1-1 0,9 1-5,0-1-3,-9 2-4,9-3-2,0 2-1,9-4-2,-9-3-3,0 2 3,9 1-2,1-7-2,-1 0 1,-1-5-1,1 1 3,1-2-2,8-3 2,-8 0 0,-2-6 0,11 0-1,-10-6 0,0 0-2,10 2-2,-11-7 1,1 1-1,10 0 0,-11-11-1,3 6 0,-3-6 0,1 1-1,0-6 1,1 1-1,-1-6 0,-9 4 3,8-3 0,2 5 1,-10-2 0,9 7 0,-9-5 0,0 9 0,9-4 2,-9 9 3,0-4 2,0 4 3,0 1 4,0 5 0,10-4-1,-10 3 0,0 1-5,0 5-3,0 0-3,0 0-1,0 5 2,-10 4 0,10 2-2,0-1 2,0 6 0,0-2 1,0 9-2,0-3-1,0 1 2,0-2-1,0 8-2,0-8 1,0 2 0,0 5 0,0-5 0,0-1 0,10 1 3,-10-1-2,9-4 0,-9-2 0,8 2-1,1-5 1,1 0-1,-1-2 0,0 2 1,1-7-1,7-4 0,-7 0 0,8 0 0,1 0 1,-11-4-1,11-7 0,-10 7 1,10-7 0,-11-5 0,1 7-1,10-7-1,-10-5-1,-1 1-1,11-1 0,-10-3 0,1-3 0,-1-4 1,0 6 0,-1-2 0,2-3 1,-1 4 0,0 6 0,1-6-1,-1 5 1,-1 1 3,-8 4 4,11 0 9,-11 2 8,8 4 8,-8-1 6,0 5 2,9 1-2,-9 1-9,0 0-8,0-3-8,0 3-6,10 4-5,-10 0-2,0 4 0,0 3 0,0-3 0,0 5 1,9 8 0,-9-3 2,0 7-2,0-5 0,0 9 1,0-4 0,9 5-1,-9-1-1,0 7-1,0-8 2,0 7-1,0-5-1,8 5 0,-8-10 3,0 3 1,10 2-2,-1-4 2,-9-3-3,9-3 1,1 0 1,-1-1-1,-1-4-1,2-1 0,8-5 3,-9 0-1,9 0-1,-9-5-1,10 0 0,-10-5-1,10 5 1,-2-5 0,-7-6-1,8 7 0,-8-7 1,7 2 0,-7-2-2,8-5 1,-10 2 1,3-2 1,6 0-2,-7-3 1,-1-3-1,10-4-1,-11 6-2,10-6-3,1-4 0,-11 3-2,11-3-3,0 0-3,-2-2-3,2 1-3,-1 0-7,1 7-5,-1-3-8,0 3-13,-9 1-12,9 9-13,-9-7-12,10 4-12,-10 8-9,1-1-6,-2-1-5,1 1 0,1 6 2,-1-3 6,0 4 7,-1-3 13</inkml:trace>
          <inkml:trace contextRef="#ctx0" brushRef="#br0" timeOffset="24055.7967">22284 367 42,'0'0'49,"9"0"0,-9 6 6,0-6 2,9 0 6,-9 0 4,0 0 6,0 0 5,0 0 4,0-6 5,0 6 5,0 0 1,0 0-2,0-5-5,0 5-6,0 0-10,-9-5-13,9 5-12,-9 0-10,9 5-9,-10-5-8,1 5-3,1 1-3,-3-1 1,3 0-1,-1 0 4,-10 4 2,10 8 2,1-7 1,-11 6 0,10-1-1,-10 6-1,11-6-3,-11 10-3,10-4-3,0 0-2,-1 4 0,-7 1-3,7 0-2,10 0-1,-9 6 0,0-8 0,9 2 0,0-1 0,0 1 1,0-5-2,0-1 2,0 1-2,9-6-2,-9 1 2,9-6 0,1 6 0,-2-12 0,1 6 1,1-4 3,8-6-4,-10 5 3,11-10-2,-10 5 0,1-11 1,8 6-2,-8-6-1,7 2-1,-8-6 0,10-2 0,-11-2-2,11-2-3,-10 0 0,1-4-1,-1-7-2,8 2 0,-7-1 0,-1 6 1,10-11 3,-10 5 1,-1 4 3,3-3 0,-3 5 0,1 4 1,0 2 0,1-4-1,-10 9 2,8-1 2,-8-1 4,9 6 4,-9-1 5,0 6 4,0-6 3,0 6-2,0 0 0,0 5-5,0-4-3,0 4-5,0-7-3,0 7-2,0 0-2,0 7-2,0-7 0,-9 4 1,9 1-1,0 0 0,-8 6 1,8-6 0,0 9-1,-10-3 1,10 5 0,0 0 0,-9-1 0,9 6 1,0 5 0,0-5 0,-9-2-1,9 6 1,0-4 1,0 5-1,0 1 0,-8-7-1,8 5 0,0-5 1,0 2-1,0-3 0,8-3 0,-8 5-1,0-6-15,0 1-18,9-1-21,-9-6-26,9-2-28,1 3-30,-2-4-26,11-6-24,-10 0-28,10 0-20,-10-6 3,8-4 21</inkml:trace>
        </inkml:traceGroup>
        <inkml:traceGroup>
          <inkml:annotationXML>
            <emma:emma xmlns:emma="http://www.w3.org/2003/04/emma" version="1.0">
              <emma:interpretation id="{902F00B2-A918-40FE-B885-4ABB44D6A661}" emma:medium="tactile" emma:mode="ink">
                <msink:context xmlns:msink="http://schemas.microsoft.com/ink/2010/main" type="inkWord" rotatedBoundingBox="29720,239 32326,209 32340,1351 29733,1381"/>
              </emma:interpretation>
              <emma:one-of disjunction-type="recognition" id="oneOf4">
                <emma:interpretation id="interp19" emma:lang="en-US" emma:confidence="0.5">
                  <emma:literal>Cote</emma:literal>
                </emma:interpretation>
                <emma:interpretation id="interp20" emma:lang="en-US" emma:confidence="0">
                  <emma:literal>cote</emma:literal>
                </emma:interpretation>
                <emma:interpretation id="interp21" emma:lang="en-US" emma:confidence="0">
                  <emma:literal>Corte</emma:literal>
                </emma:interpretation>
                <emma:interpretation id="interp22" emma:lang="en-US" emma:confidence="0">
                  <emma:literal>code</emma:literal>
                </emma:interpretation>
                <emma:interpretation id="interp23" emma:lang="en-US" emma:confidence="0">
                  <emma:literal>Code</emma:literal>
                </emma:interpretation>
              </emma:one-of>
            </emma:emma>
          </inkml:annotationXML>
          <inkml:trace contextRef="#ctx0" brushRef="#br0" timeOffset="32754.0726">27384 184 33,'-10'3'42,"1"-3"1,1 6 3,-3-6 2,11 10 3,-17-5 2,8 6 1,-1-2-2,1 7-5,1-1-1,-2 1-5,-8 4-5,8 1-6,1 0-6,1 4-3,8 1-2,-9 0-5,-1 5 0,10 0-4,0 0-2,-9-1-1,9 6-2,9-5 0,-9 6-2,10-7 0,-1 5-1,-1-4 1,1-5-2,1 5 1,8-5-2,-8-7 1,7 4 1,2-3 1,-2-5-2,2 1 0,9-7 1,-9-4 0,7 1-2,-7-1 0,8-5 0,-8 0 0,9 0 0,-2-5-3,-7-1 3,-1-4 0,10-1 1,-11 2 0,2-6 0,-1-2 1,1 4 1,-1-9-2,-9 3-1,9-8 0,0 6 0,-9 1 3,1 0 8,-1-2 9,0 3 11,1 3 9,-10 0 9,9 1 6,-9 5 2,0-1-2,0 1-3,0 0-7,0 4-5,0 1-8,-9 0-8,9 0-7,-10 5-5,1 0-5,9 0-1,-9 0-3,-1 5 1,10 0-3,-9 6 1,1-1 1,-2 0-2,1 1 1,9 5-1,-9-7-1,0 7 0,9 0 0,-10 3 1,10 3 0,-8-2 1,8 0 0,0 1 1,0-1-1,0 6 0,0-4-1,8-3-1,-8 2 1,10 0 2,-10-1-3,9-4 0,-9-1 0,9 0 1,0 0-1,1-4 0,-2-1 1,1 0 1,10-3-2,-10-4 0,1 3 0,7-1 1,2-5 0,-10 0 0,10-5-1,-2 5 0,-7-6 0,8 3-1,0-8 1,-9 5 0,10-4 1,-2-1 2,-6-4 0,6 0-2,-8 0-1,1-1 0,7-4-1,-7-6-1,-1 4 0,0 3 1,1-7 1,-10 0 1,9 6 1,-9-7 1,0 8 4,0-3 3,0 2 5,0 0 6,-9 4 5,9 1 6,-10-2-3,1 3-2,0 4-7,-1-1-4,-7 1-6,7 1-6,-8 3-4,10 1 1,-11-1-1,10 1 1,-10 5-1,10-5 1,-1 5 1,2 0-3,-1 0 2,0 0-2,9 5 0,-10-5-1,1 5 0,9 1 2,0 5-3,-8-2 0,8 1 3,8 1 0,-8-1 0,0 4-3,9 3-3,1-7-8,-10 6-13,9-6-13,0 1-12,-1 0-10,11-3-7,-10-3-1,1 6 4,-1-5 2,10-1 3,-11-5 1,10 0 3,-8 0 0,7-5 0,2-1 4,0 1 5,-2-6 4,2 3 0,9-3 3,-11 0 1,11-5-2,-9 2 2,8-2 1,-9 0 5,9 1 4,1-6 5,-9 6 6,8-6 7,1 7 3,-11-7 4,11 4 2,-10 8 1,10-6 2,-11 3-2,2-2 1,9 3-1,-19 7 0,9-2 2,0 0 1,1-5 3,-11 11 3,11-3 2,-10 3 2,0 3 3,1-3 2,-1 7 0,-1 3 1,1-4 0,1 3 1,-10 7-1,9-6-2,-9 7 2,0-4 1,0 4 2,0 4 0,0-2 1,0-3 1,0 4-1,0 1-2,0-2-3,0 4-2,-9-3-1,9-5-3,0 2 0,0-4-3,-10 4 0,10-7-1,0 0-2,0 0-1,-9 0 0,9-5 1,0 1 3,0-1 3,0 0 4,0-5 5,0 4 1,9-4 1,-9 0-4,0 0-3,10-4-6,-10-1-1,9 0-1,-9-6-4,8 6 1,3-6-1,-11-3-1,8 4 0,-8-7-1,9 4-1,1-9 0,-10 6 1,9 2 1,-9-9 2,0 9 2,0-7 4,0 5 3,0 2 5,0-2 3,0 2 3,0 3 0,-9 1-1,-1-1-2,1 5-3,1-3-3,-3 5-4,-6 4 0,7-7 0,-7 7-2,8 0 2,-10 0 0,10 7-2,-1-3 0,-7 0-2,7 1 0,1 6-1,0 0-1,0 5 3,-1-2-1,2 2 2,-1 4 1,9 1 0,0-1 0,-10 1-2,10 5 0,0-1-3,0 1-1,0-1 0,0-4 0,0 5-1,0 1 1,10-8 0,-10 3 2,0-3 0,9 2 2,-1-7 1,2 2 0,-1 0 1,0-5 2,10 4-2,-11-11-2,11 2-2,-1-1-1,1 0-1,-2-5-1,2-5-1,0 5-1,8-5 2,-9-5-1,0-1-1,-9 2-1,10-2 1,-2-5-1,2-4-1,0 5-3,-10-5 0,8-7-1,-7 3-2,-1-8-2,10 0-3,-10-3 2,-1 5 0,3-11-1,-3 4 2,1-3 2,0 2 1,1-3 0,-2 1 0,-8 3 2,9-4 2,1 6 0,-10-6 2,0 5 2,9 0 0,-9 1-1,0-3 0,0 8 0,0-1 0,0 6 0,9-1 0,-9 6 2,0-7-1,0 12 2,0 0 0,0-1 0,10 6 1,-10-1-2,0 2 0,0 4 0,0-2-2,0 3 0,0-1-1,0 5 0,0 0 0,0 0-1,0 5 1,0-1 0,0 12 1,0-6 0,-10 11 0,10 5 2,0 0 0,0-1 1,-9 12 1,9-7 0,0 6-1,0 5 2,-9-5-3,9 5 0,0-4 1,-10 3-2,10-4 0,0 4 0,-9-2 2,9 3-1,0-5-1,-8-1 0,8 1 0,0-1-2,0-3 1,0 0 0,0-2 0,8-5 1,-8-4 1,9 0 0,1-1-1,-1-4 0,0-1-1,10-10-4,-2 6-3,2-11-4,0 6-3,-2-12-7,2 6-6,9-7-1,-1-2-1,1-1 0,-2 1 2,-7-8 2,8 2 5,1-6 3,-11 6 4,11 0 2,-9-7 2,-1 9 4,0-4 1,-9 2 1,1-1 2,7 2 1,-7-3 0,-10 7 1,9 0 1,0-1 5,-9 6 1,10 0 3,-10-1 2,0 3-2,9-3 0,-9 6-2,0 0-5,0 0-2,0 0-2,0 0-1,0 0-2,8 6 1,-8-3 2,0 3 1,9-6 0,-9 5 0,10 0 2,-1 0-2,-9 1-1,8-6 0,11 5 0,-10 0 1,1-5 0,8 0 0,-8 0-1,-2 0 1,10 0 0,1-5-1,-11 0-1,11-1 1,-10 1 1,10 0 0,-10 0-1,-1-4 0,2-2 1,-1 0-1,0 1-1,1-6 0,-1 7 2,-1-7 0,3 1 1,-11 4 3,0-5 5,8 2 10,-8-1 9,-8 3 7,8-2 7,0 3 3,-11 1-1,11 4-7,-8-4-8,-1 6-7,-10 4-6,10-7-4,-1 7-2,-7 7-1,-2-7 2,10 4-2,-10 6 2,2-4-1,-2 4 1,10 4 1,-9 3 1,0-2 3,-1 5 1,11 3 2,-11-4 1,10 6 0,-1 1 0,-7-1-2,8 7-2,-1-6-2,10 4-2,-9-3-2,0 3-1,9-5-3,0 1-1,0-1-2,0 2 0,0-7 0,9 1-1,0-6-1,1 1 0,-1 0 1,-1-6-3,1-1-6,10-4-13,0 1-25,-2-1-27,2-5-30,0 0-29,-2-5-24,2-1-20,-2 1-9,2-4-9,0-1-16,-1-6 6,-10 0 17</inkml:trace>
          <inkml:trace contextRef="#ctx0" brushRef="#br0" timeOffset="34184.5804">28957 496 94,'0'-5'88,"0"-1"-5,0 1-5,0 5-5,-11-4-4,11 4-5,0-4-4,0-3-6,-8 7-8,8-4-4,-9 4-6,-1-6-4,1 6-8,0 0-4,-1 0-6,-7 0-4,8 0-3,-10 0-4,11 0-1,-11 6-2,-9-2 0,9 3-1,2-3 0,-11 5-2,9 2-14,2 0-19,-10 5-25,8-2-31,1 2-36,-9 4-38,8-5-11,10 6 5</inkml:trace>
          <inkml:trace contextRef="#ctx0" brushRef="#br0" timeOffset="33506.1824">29084 526 49,'0'0'57,"0"0"0,0 0 1,0 0-3,0 0-2,0 0-3,0 0-3,0-3-1,0 3 0,0 0-3,-10 0 1,10-7 1,0 7 0,0-4-1,0 4 0,-9-5 1,9 0 2,0 5-1,-8-6 1,8 1 0,-9-1 2,-1 1-2,10 1-3,-9 0-6,0-3-7,-1 3-7,1-2-5,1 0-8,-11 2-4,10-1-4,1 0-2,-11 5-1,0 0-1,10 0 1,-10 5-2,2 0-9,-2-1-22,10 2-32,-10 0-34,2 5-42,7-7-47,1 5-36,-10 2-3,11 0 18</inkml:trace>
        </inkml:traceGroup>
      </inkml:traceGroup>
    </inkml:traceGroup>
    <inkml:traceGroup>
      <inkml:annotationXML>
        <emma:emma xmlns:emma="http://www.w3.org/2003/04/emma" version="1.0">
          <emma:interpretation id="{35F0619C-1E45-4F49-8065-35917734DE1F}" emma:medium="tactile" emma:mode="ink">
            <msink:context xmlns:msink="http://schemas.microsoft.com/ink/2010/main" type="paragraph" rotatedBoundingBox="14820,2144 20852,1844 20908,2972 14876,32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CB7BAE-F25E-4856-9845-1FF2D7B1BCAC}" emma:medium="tactile" emma:mode="ink">
              <msink:context xmlns:msink="http://schemas.microsoft.com/ink/2010/main" type="line" rotatedBoundingBox="14820,2144 20852,1844 20908,2972 14876,3272"/>
            </emma:interpretation>
          </emma:emma>
        </inkml:annotationXML>
        <inkml:traceGroup>
          <inkml:annotationXML>
            <emma:emma xmlns:emma="http://www.w3.org/2003/04/emma" version="1.0">
              <emma:interpretation id="{25AEA7C9-58A6-433D-A91F-FC6731CC816F}" emma:medium="tactile" emma:mode="ink">
                <msink:context xmlns:msink="http://schemas.microsoft.com/ink/2010/main" type="inkWord" rotatedBoundingBox="14825,2240 15836,2190 15880,3061 14868,3111"/>
              </emma:interpretation>
              <emma:one-of disjunction-type="recognition" id="oneOf5">
                <emma:interpretation id="interp24" emma:lang="en-US" emma:confidence="0.5">
                  <emma:literal>in</emma:literal>
                </emma:interpretation>
                <emma:interpretation id="interp25" emma:lang="en-US" emma:confidence="0">
                  <emma:literal>ins</emma:literal>
                </emma:interpretation>
                <emma:interpretation id="interp26" emma:lang="en-US" emma:confidence="0">
                  <emma:literal>inn</emma:literal>
                </emma:interpretation>
                <emma:interpretation id="interp27" emma:lang="en-US" emma:confidence="0">
                  <emma:literal>ink</emma:literal>
                </emma:interpretation>
                <emma:interpretation id="interp28" emma:lang="en-US" emma:confidence="0">
                  <emma:literal>in.</emma:literal>
                </emma:interpretation>
              </emma:one-of>
            </emma:emma>
          </inkml:annotationXML>
          <inkml:trace contextRef="#ctx0" brushRef="#br0" timeOffset="38846.7901">12348 2583 14,'0'15'107,"0"-10"-8,0 11-4,0-11 0,0 5-2,0 0-5,0 1-9,0-2-10,0-3-11,0 5-14,0-1-12,0-1-10,0-4-5,0 6-5,0-5-2,0-2-1,0 7 0,9-5-2,-9-3-3,10 3 0,-1-1-2,-9 0 1,8-5-2,1 5 3,1 1-1,-10-6-1,9 0 1,0 5-1,1-5 0,-2 0-1,11 0-1,-10 0 1,0-5 0,-1-1-1,3 1-2,6-5 1,-7 1 1,-1-2-2,0-5 1,9 0 0,-9-3 1,1-7-2,-1-1 0,0-3 0,-9-1-2,8 0 2,2 0-3,-10 0 2,9 1-1,-9 3 1,9 3 2,-9-3-1,0 2 2,0 4 0,0 2 0,0 2 1,0 2-1,-9-1 1,9 7 1,0-2-2,0 1 1,-9 5-1,9-6 0,0 6 0,-10-1-1,10-4 1,0 10-1,-8-4 0,8-1 1,0 5 0,0 0 0,0-5 1,-9 5 0,9 0-1,0 0 1,0 0 0,0 5-2,-9 0 1,9-1-1,0 6 1,-10-4 0,10 10-1,0-6 1,-9-1 0,9 7 0,0 0 1,-8 3 1,8-2 0,0 3 0,-10-4-1,10 9 0,0-4-1,0-1 0,0 7 0,0-7 1,0 5-1,0-3 0,0-1 0,0-2 1,0-3-1,0 3 0,10-2 0,-10-2 1,8 1-1,1 0 1,-9-7 0,10 2 0,-1-1 1,0 1-1,-1-6-1,2 0 0,-1-5 0,0 4 0,10-4-1,-11-4 0,11 4 1,-10-5 0,10 0 1,-10-1-2,9-5 0,-9 2-2,0-2-1,1 1-3,7 0 0,-8-6-3,1 1-1,-1-5-3,0-1 0,1 0 0,-1-5 2,-1 0 2,2-4 2,-10 4 3,9-4 1,0 0 2,-9 3 0,8-4 0,-8 10 1,0 1 2,11 0 0,-11-1 0,0 5 0,0 5 0,0 1 2,0-4-1,0 8 0,0-4 2,0 5 2,0-1 3,0 3 3,0-4 0,0 7 1,0-4-1,0 4-3,0 0-1,0 0-3,0 0-2,0 0 0,-11 4-2,11 6 1,0-4-1,0 9 0,0-4-1,0 5 1,-8-2-1,8 7 1,0-1 0,0 1 0,0-2 2,0 4 0,-9 2-1,9-6 1,0 8-1,0-6-1,0 4 0,0 1 0,0-1 0,0-3 1,0 2-1,0-3 3,0 0-1,0-5-1,0 4 0,0 1-1,0-5-1,0-7 0,0 6 1,0-4 0,0 0 0,0-2 0,0-4-1,0 0 1,0 6-1,0-11 1,0 6 0,0-6 1,0 4 1,0-4-2,0-4 0,0 4-1,0-6 0,9-5 0,-9 6 0,0-4 1,0-1 0,0-7 0,8 2 0,-8 0 0,0 0 0,11-6-1,-11-1-1,0 3 0,8-7-1,-8 0 2,9 0-2,1 1 0,-10-1-1,9 1-3,0-1 2,1 1 0,-2-2-1,1 3 1,0 3 1,1 1 1,-10 4-1,9 0 0,-1 1 2,3-2 0,-3 7-1,-8-4 0,9 3 1,1 1-1,-1 4-2,0-4 1,-9 6 0,8-8 1,2 12 2,-1-4-1,-9-1 1,9-1 0,1 6-1,-10 0 1,9 0 0,-9 0 0,8 0 0,-8 0 0,11 6 0,-11-6-1,8 5 0,-8-1 0,9 2 1,-9 0 0,0-2 0,9 3 0,-9 2 0,0-4 1,10 5 1,-10-4-1,0 4 0,8-6 1,-8 6-1,0 1-1,0 0 0,0-1 1,0-1 0,0 7-1,0-5 0,0-1 0,0 4 1,0 3-1,0-7 0,0 6 1,-8-6 0,8 4 1,0 3 1,0-2-2,0 1-1,0-2 2,-10 3 0,10-7 0,0 4 0,0 2 2,0 0-1,0-1-2,0 5 1,0-4 0,0 0 0,0 0 0,0-6 0,0 5 0,0 1 1,0-6-3,0 6 0,0-7 1,0 2 0,10-7-1,-10 2 0,8 5 1,-8-6-1,9 0 0,1-5 1,-10 4 1,9-4-1,0 0-1,1 0 1,-1-4 0,8-1-2,-7 0-4,-1-1-3,0-5-12,1 7-16,-2-7-17,1-4-19,10 5-25,-10-6-25,1 1-27,-1-5-17,-1-1-2</inkml:trace>
          <inkml:trace contextRef="#ctx0" brushRef="#br0" timeOffset="39461.2372">12658 1956 36,'11'0'65,"-3"-5"-1,-8 5 2,9-6 2,-9 1 1,9 0-1,-9 0-2,10 0-4,-10 1-8,0-3-8,0 1-10,0 2-8,0-2-7,0 6-7,-10-4-6,10 4-2,0 0-4,-9 0-2,9 0-5,-9 4-12,9-4-18,-8 6-30,8 4-45,0-3-42,0 2-19,0-4-2</inkml:trace>
        </inkml:traceGroup>
        <inkml:traceGroup>
          <inkml:annotationXML>
            <emma:emma xmlns:emma="http://www.w3.org/2003/04/emma" version="1.0">
              <emma:interpretation id="{63699501-25E7-48BB-AB5B-612971853FE3}" emma:medium="tactile" emma:mode="ink">
                <msink:context xmlns:msink="http://schemas.microsoft.com/ink/2010/main" type="inkWord" rotatedBoundingBox="16452,2063 20852,1844 20908,2972 16508,3191"/>
              </emma:interpretation>
              <emma:one-of disjunction-type="recognition" id="oneOf6">
                <emma:interpretation id="interp29" emma:lang="en-US" emma:confidence="0.5">
                  <emma:literal>browser</emma:literal>
                </emma:interpretation>
                <emma:interpretation id="interp30" emma:lang="en-US" emma:confidence="0.5">
                  <emma:literal>bro user</emma:literal>
                </emma:interpretation>
                <emma:interpretation id="interp31" emma:lang="en-US" emma:confidence="0">
                  <emma:literal>browsers</emma:literal>
                </emma:interpretation>
                <emma:interpretation id="interp32" emma:lang="en-US" emma:confidence="0">
                  <emma:literal>bro wiser</emma:literal>
                </emma:interpretation>
                <emma:interpretation id="interp33" emma:lang="en-US" emma:confidence="0">
                  <emma:literal>bowser</emma:literal>
                </emma:interpretation>
              </emma:one-of>
            </emma:emma>
          </inkml:annotationXML>
          <inkml:trace contextRef="#ctx0" brushRef="#br0" timeOffset="41031.5228">13938 1806 30,'0'-4'94,"0"-6"-5,0-1-5,0 6-3,0-6-4,0 6-2,0 0-3,0 1-6,0-2-8,0 6-10,0-5-11,0 5-9,0-5-11,0 10-4,0-5 0,0 11 3,0-7 5,10 12 7,-10-1 4,0 1 2,0 4-2,9 1-2,-9 4-3,0 5-2,0 2 0,0-1-1,0 5 4,8 4 2,-8-3 3,0 8-1,0-3-2,0-1-4,0 5-5,11 1-5,-11-1-6,0-5-5,0 5 0,0-4-2,0-7 0,8 1 0,-8-1-1,0-3 1,0-6-1,0 0-2,0-5 0,9-2 0,-9-3 1,0 0 0,0-5 1,0-2 2,0 1 2,0-5-1,0-5 0,0 6-1,0-12-2,0 6-1,0-5-1,0-5-2,0 1 1,0-2 1,0-5 0,0 0-1,10-9-4,-10 5-1,9-7-4,-1-3-6,-8-1-5,9 0-4,1 0-1,-10 5 1,9-4 0,0-2 3,1 8 3,-1-3 4,-1 2 2,2-1 0,-1 6 2,9-1 2,-8 0 1,-2 1 1,11 5 1,-10-1 2,0 0 3,10 2-3,-11 3 2,11 1-1,-10 1-1,10 2 2,-11-3 0,11 4 0,-10 2 2,0-1 0,9 5 1,-9 0 0,0 0-1,10 0 1,-11 0 1,3 9-1,-3-3 0,1 4 1,0 0 1,1 6 0,-10 0 0,9 0-1,-1 4 3,-8 0-1,10 0 3,-10 7-1,9-2 1,-9 1 4,0-2-2,9 8 0,-9-6 2,-9 5 2,9-5 2,-9 5 0,9-7 5,-10 8 0,2-6 0,-1-1-1,-1-5 0,-8 7-4,10-7-3,-11 0-3,10 1-2,-10 0 0,0-6-1,2 0 1,-2 2 0,2-4 1,-2 0 3,0-4 2,2 1 1,-2-5 3,10 1 2,-10-1-1,2-5-1,-2 0-3,10 0-3,-10 0-5,11-5-2,-1-6-12,-1 6-21,1-5-28,0-7-36,-1 8-39,10-6-41,-9 4-44,9-5-32,0 2-2,0-2 20</inkml:trace>
          <inkml:trace contextRef="#ctx0" brushRef="#br0" timeOffset="42265.7782">14414 2778 21,'0'10'58,"8"-1"-8,-8-3-3,10 1-2,-10 2-4,9-4-2,0 0-6,1-5-3,-1 0-4,-1 0-6,11 0-4,-10-5-4,0 0-2,10 0-2,-11-6 0,2 5 0,8-3-1,-10-6 2,3 4 0,-3-5-1,1-4 2,1-1-1,-1 2 0,0-7-2,-9-6-1,10 2 0,-2-1 1,-8-5 2,0 6 4,9-1 3,-9 0 7,0 5 3,0-5 1,-9 4 1,9 8 0,-8 3-3,8 1-6,-10-2-5,1 3-4,0 4-2,-1 6-3,1-3-2,-10-2-1,11 9 0,-1-7-1,0 7-2,-1 0-1,10 0 1,-8 0-1,8 7 2,-9-7-2,9 4 0,0 1-1,0-5 2,9 7-1,-9-3 0,8 1 0,-8-5 2,10 5-3,8-5-4,-10 6-3,3-6-4,6 0-6,-7-6-4,8 6-3,0-5-3,1 0 3,-1 1 3,1-3 7,-2 2 1,2 1 6,0-7 6,-2 6 1,-8 0 1,10-5 2,0 4 2,-11 1-1,1-1 0,10 3-1,-11-4 3,1 7-1,-9-4 1,10 4 4,-10 0 3,9 0 3,-9 4 2,0 3 3,0-4 2,0 8 0,0 5-2,0-6 1,-9 10-3,9-4-2,-10 3-1,10 4-3,-9 2 0,1 2-2,8-3-2,-9 2-1,-1 5-1,10-5-1,-9 5 1,9-7-4,-8-3 1,8 6-1,0-7 0,0 1 0,8-1 0,1-5 2,-9 0 0,10-4 1,-1 0-3,-1-2 0,11-4 0,-10-5-1,0 5 1,10-10-3,-1 5 5,-9-5 0,9 1-2,0-6 0,-9-1 0,10-4-1,0 0 0,-2-6-3,-8-5 3,10 6 1,-10-7-1,9-3 3,1-2-2,-10 2 2,0-1-2,-1 1 1,3 3 3,-3 2 8,1 4 9,-9-4 11,10 10 11,-10-1 8,0 0 6,0 1 1,0 5-3,0 5-4,0-6-10,0 6-7,0 5-8,0 0-7,-10 0-9,10 5-4,-9 6-2,1-1-2,8 6-1,-11 0-1,3-2 1,8 7 1,-9-1-1,0 6 0,9-4 0,-10 2 1,1 2 2,9 0-3,0 0 1,-8-1-1,8 1 1,0-6-2,0 7 0,0-7 0,8 0 0,-8 1 2,9-5-2,-9 4 1,10-10-1,-1 6 1,0-7-2,-1-4-4,3 6 0,6-6-3,-7-5-4,7 0-1,2 0 0,-1 0-3,1-11-3,-11 6 2,11 0 1,0-4 1,-2-2 1,2-4 4,-1 4 3,1-4 2,-11-5 0,11 4 3,-10-6 1,10-2 1,-11 3-3,1-9 2,10 3 1,-10-3 1,1-1-1,-2-5 0,1 5 2,1 0 0,-1 0 3,-9 0 2,0 6 2,0-1-2,0 6 3,-9-1 0,9 2-2,-10 2-4,-7 2-1,7 4-2,-8 2-2,-1 3-5,2-4-11,-2 10-20,10 0-23,-9 0-31,-1 0-35,1 0-45,-1 4-37,2 2-7,-2-6 12</inkml:trace>
          <inkml:trace contextRef="#ctx0" brushRef="#br0" timeOffset="44733.6709">15693 2593 88,'0'0'86,"-9"-6"-38,9 6-21,0 0-13,-8-4-6,8 4-2,0-7-2,-11 7-1,11-3-3,0-3 3,0 6 2,0-4 3,-8 4 2,8 0 3,0-6 4,0 6-1,0 0-2,0 0 0,-9 0-2,9 0-2,0 0 0,0 6 1,-10-6-1,10 4 1,0 2-1,0-3 0,-9 4-2,9-3-1,0 2-1,-9 4-2,9-5 0,0 6 0,0-2-1,0-3 0,0 4 1,0-5 0,0 6-1,0-7-2,9 2 2,-9-1 0,9 1 1,-9-1 0,10-5 2,-1 5-1,-1-5-3,3-5 1,-3 5-2,1-5-1,10-1 0,-10 1 0,-1-5 0,11-1 1,0 2 1,-10-7 1,9 0-2,-9-5-1,9 1 0,0-1 0,-9-3-1,10-3 0,-10-3 1,10-1 1,-11 0-1,1-6 1,10 7 2,-10-1 6,1 0 10,-10 5 6,8 1 12,1-2 11,-9 8 9,0-2 0,10 7-1,-10 3-2,0-5-5,0 5-8,0 6-8,0-4-6,0 3-7,0 6-6,0-6-6,0 6-4,0 0-3,-10 0-2,10 6 0,0 4 1,-9 0 1,9 5 0,-8 1-1,8 0 2,0 5 1,-10-7-2,10 13-2,0-7 0,-9 0 1,9 7-1,0-2 0,0 1 1,-9-2 1,9 3 1,0-2-1,9-4 0,-9 5-1,0-1 1,0-3 0,9-7 0,-9 5 0,10-4 0,-2-1 0,-8-6-1,9 2 0,1 0 0,-1-1 0,0-4 0,1-1 0,7-5-1,-8 0 0,10-5-2,-11-1-1,11 1 0,0 0 0,-10-6-1,8 0-1,2 2 1,-10-6 0,10-1 2,0-4-2,-11-1 4,10-4 0,-8-1-2,7-1 3,-7-3-2,-1-2 1,10 8 1,-10-6-1,-1 3 2,11 1-1,-19 6 0,9-6 0,0 10 2,1-4 0,-10 5-1,8-5 1,-8 8 2,0-3 1,9 5 1,-9 0 0,0 0 1,0-1 0,0 7 1,0-1-2,0-1 1,0 1-3,0 5-1,0-6-3,0 6-1,0 0 1,0 0-2,0 6 1,-9-1 0,9 6 1,-8-7 0,8 7 1,-10-1-1,10 5 0,-9 1 0,0 0 1,9 4-1,-10 1-1,1 0 1,9-1 0,-8 4-1,-1 3 1,9-3 0,-10 3 0,1-1 0,9 5 2,-9-5-1,9-1-1,-10-4-1,10 5 1,0-6 0,0 1-1,0-1 0,0-5 0,10 2 1,-10-4 0,9-2 1,0 0-2,1-1 1,-1-4-1,8-1-1,-7 0-5,8-5-5,-8 0-1,7 0-3,2-5-1,-2 5-3,-6-11 0,6 6 1,2-5 3,0 0 3,-11 0 1,10-6 4,-8 0 5,7 0 2,-6-4 1,-3 5 0,11-10 0,-10 4 2,0-6-2,-1 3-1,2-3 0,-1 2 1,0-1-1,1-1-1,-1 3-1,-1-3 3,2 8 0,-1-6-1,-9 4 1,9 5 1,-9 2 2,10-3-2,-10 2 3,9 4 0,-9 2 1,0 3-1,8-4 0,-8-1 2,0 7 1,0-1 0,0-1 0,9 1 2,-9-1 3,0 1 2,0 5 2,0-5-1,0 5 0,0-4-1,0 4-3,0-7-2,0 7-3,0 0-1,0 0-2,0 0-1,0 0 0,10 0-2,-10 0 0,0 0-1,0 0 1,0 0-1,0 0-1,0 0 1,0 0 1,0 0 0,0 0 0,9 0 0,-9 0 0,0 0 0,0 0-1,0 0 1,0 0 0,9 0 2,-9 0 0,0 0 1,0 0 4,0 0 2,10 0 3,-10 0 3,0 0 4,0 0 2,0-3 0,0 3-1,0 0 0,0 0-4,0 0-2,0 0-4,0 0-2,0 0-3,0 0 0,0 0-4,0 0-1,0 3 0,0-3 0,0 7 0,-10-3 0,10 6 0,-9 1 0,9 4 1,-9 0 0,9 1 1,-10 9-1,1-2 0,1 1-1,-1-4 0,-1 7 1,1-3 0,0 8-1,-1-6 1,2-1 1,-1-4-1,9 4 0,-10-4-1,1 5 0,9-11 0,0 6 0,-9-5 0,9-2 0,9 2 2,-9 0-1,0-5-1,9-2 0,-9 1 1,10 1 0,-1-6 0,-1 1 0,11-6-1,-10 0 0,1 0 0,7 0-1,2 0 1,-10-6 0,19 1 0,-20-1 1,11-4 0,-1-1 0,0 2-1,1-6 1,-1 4-1,1-5 1,-2-4-1,2 5 0,-11-7 0,11 3-1,0-7-1,-10 0 1,8 0 0,2-6 1,-10 4-1,10-4-1,-11 0 2,11 2 0,-10 6 1,0-8 0,1 6 1,-1 5-1,-1 1 2,-8 0 0,0 4-1,10 1-1,-10 4 1,0-4 0,0 10-2,-10-5-1,10 4-1,-8 1 1,8 5 0,-9 0-1,-1 0 1,10 0-1,-9 0 1,0 5-1,9 1 1,-8 4 2,-3-5 0,3 4-1,8 2 0,-9 0 0,-1-1 0,10 6 0,-9-7 0,9 2 0,0 5 0,-9-8 0,9 9-1,0-2 0,0-4 1,0 4 0,0-5 1,0 6-1,9-6 1,-9 1 0,9 3 0,-9-4 0,10-4-1,-1 5 1,-9-1-1,8-5-1,11 4 1,-19-2 0,9-3 0,0 1-1,1 6 1,-1-6 1,-1 0-1,2 5-2,-1-6 1,0 9 1,1-9 0,-10 6-1,9 0 2,-1 1 0,-8-1-1,9-1 0,-9 2 0,10 5 0,-10 0-1,0-1 1,9 0 2,-9 1-1,0 5 0,-9-7 1,9 2 3,0 0-1,0-2 0,-10 7 3,1-4 2,9-7 4,-8 4 4,-1 2 3,-1 0 2,1-7 2,0 3-3,-9-3 0,9 2-6,-10-1-3,10 1-1,-10-1-2,11-6 0,-11 1-2,1 0-1,8 1 1,-7-1 0,8-5 0,-1 0-1,1 0-1,1 0-1,-3-11-1,11 6-3,0-4-1,0-1-6,0-1-18,0-4-27,11 0-32,-3-6-37,-8 5-33,19-4-32,-10 0-19,8-2-12,-7 3-3,8-2 16</inkml:trace>
          <inkml:trace contextRef="#ctx0" brushRef="#br0" timeOffset="45921.2024">17284 2280 68,'9'-6'88,"-9"6"-6,9-5-5,-9 5-8,10 0-9,-10 5-2,0-5-7,8 0-6,-8 6-5,0-2-2,0 0-4,0-4-3,0 7-2,9-1-2,-9-6 1,0 4 1,10-4 0,-10 0 0,9 0-3,0 0-3,-1 0-4,3 0-6,-3-4-6,11-2-5,-10-1 1,0 3 0,9 0-2,-9-7 0,0 6 1,10-6 0,-11 2-2,2-2-1,-1-4 1,0 4-1,1-3 1,-1-2 0,-1-5 1,1 7 1,1-9-2,-1 3 1,-9-5-1,9 10-1,1-7 1,-10 1 0,9 7 0,-9 4 0,0-7 1,0 8 2,0-6-1,0 9-1,0-4-1,0 5 1,0 0 2,-9 1 0,9-3-3,-10 7 1,10 0 3,-9 0 0,9 7 1,-9-3 2,-1 1 3,1 0 3,1 5 2,-1 1 0,-1 5 1,1-2-2,-10 2-1,11 5 0,-1-1-1,-10 0-2,10 1-2,1 5 0,-2-5-1,-8 4 0,8 1-4,1-6 3,9 6 0,-8-6-1,-3 6-3,11-5 1,-8 4-1,8-4-1,0 1-1,0-3 1,0-3 0,8 3 1,-8-2-1,11-2 1,-11-6-1,8 7 2,1-11 0,1 6 1,8-6-1,0 1 1,0-6-1,1 0-1,-1 0-1,0-6-1,9 1-1,-8-6 2,-1 2 0,9 4-1,-8-6 1,9-4 0,-11 4 0,2-4-1,0 0 0,7-1 2,-7 0-1,-11-4 0,11-1-2,0 1 0,-1-5 1,-10 5-1,11-7 1,-10-4 0,10 1 0,-11 0 0,3-2 0,6 0 1,-8 2-1,1-2 1,-1 8-1,-9-2 3,8 5 0,-8 1 4,0 3 3,0 3 0,0-2 3,0 6-2,-8-1-1,8 0-2,-9 8-2,9-2-4,-10 0-1,1-1 0,9 6-1,-9 0 0,1 6 1,-3-1 1,3 0-1,-1-2 0,-1 8 0,1-5-1,9 4-1,-9 1-1,-1-1 1,10 0-1,-8 0-1,8 1 2,0-6 0,0 5 1,0-5 0,0 6 1,8-6 0,2 0 1,-10-5 1,9 0-1,10 0 1,-10 0-2,10 0 0,-2-5 0,2 0-1,-2 0-3,2-1 0,0 1 0,-2-5-2,11 5-4,-9-6 0,-2 1-1,2 0-5,0 5-2,-2-6 1,-8 6 2,10 0 0,-10 0 3,1-1 6,-2 6 0,-8-4 2,9 8-1,-9-4 4,0 6-1,0-1 1,0 0 2,0 6 0,0-1 1,0 0-3,-9 0 0,9 1 0,-8 4 0,8 1 0,-10 0 1,10-2 2,-9 7-2,9-1-1,-9-4 0,9 4 0,-10 1-1,1 5-1,9-5 2,0-1-2,-8 1 2,8 0-1,-9-1 0,9 0 1,-10-5 1,10 6 0,-9-2 0,9-2 1,0-2-1,0 1-1,0 0 1,0-5 1,0-2-2,0 1 0,9-5 3,-9 1-1,10-1-1,-1 0 0,-1-5-1,11 0 1,-10 0-1,10-5 1,-2 0 0,2-1 0,-10-4 1,18 5-9,-18-4-20,19-2-26,-10 0-27,0-5-38,1 6-44,-1-4-49,0-3-10,-8 2 9</inkml:trace>
        </inkml:traceGroup>
      </inkml:traceGroup>
    </inkml:traceGroup>
    <inkml:traceGroup>
      <inkml:annotationXML>
        <emma:emma xmlns:emma="http://www.w3.org/2003/04/emma" version="1.0">
          <emma:interpretation id="{0D7E0A76-847A-46EA-83DD-ADBC83F45DFB}" emma:medium="tactile" emma:mode="ink">
            <msink:context xmlns:msink="http://schemas.microsoft.com/ink/2010/main" type="paragraph" rotatedBoundingBox="14770,3763 30315,2605 30446,4359 14900,5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0AA796-C337-4E87-927A-D1B9D71419C6}" emma:medium="tactile" emma:mode="ink">
              <msink:context xmlns:msink="http://schemas.microsoft.com/ink/2010/main" type="line" rotatedBoundingBox="14770,3763 30315,2605 30446,4359 14900,5518"/>
            </emma:interpretation>
          </emma:emma>
        </inkml:annotationXML>
        <inkml:traceGroup>
          <inkml:annotationXML>
            <emma:emma xmlns:emma="http://www.w3.org/2003/04/emma" version="1.0">
              <emma:interpretation id="{B37C251A-CCAD-4316-8A17-6BE68795392A}" emma:medium="tactile" emma:mode="ink">
                <msink:context xmlns:msink="http://schemas.microsoft.com/ink/2010/main" type="inkWord" rotatedBoundingBox="14770,3763 18978,3450 19070,4691 14862,5005"/>
              </emma:interpretation>
              <emma:one-of disjunction-type="recognition" id="oneOf7">
                <emma:interpretation id="interp34" emma:lang="en-US" emma:confidence="0.5">
                  <emma:literal>Sources</emma:literal>
                </emma:interpretation>
                <emma:interpretation id="interp35" emma:lang="en-US" emma:confidence="0.5">
                  <emma:literal>Sows CCs</emma:literal>
                </emma:interpretation>
                <emma:interpretation id="interp36" emma:lang="en-US" emma:confidence="0">
                  <emma:literal>Sown CCs</emma:literal>
                </emma:interpretation>
                <emma:interpretation id="interp37" emma:lang="en-US" emma:confidence="0">
                  <emma:literal>Sows CCS</emma:literal>
                </emma:interpretation>
                <emma:interpretation id="interp38" emma:lang="en-US" emma:confidence="0">
                  <emma:literal>Sour CCs</emma:literal>
                </emma:interpretation>
              </emma:one-of>
            </emma:emma>
          </inkml:annotationXML>
          <inkml:trace contextRef="#ctx0" brushRef="#br1" timeOffset="74031.2517">13308 4047 46,'0'-5'80,"0"-6"-4,0 2-4,0 4-1,0-6-3,0 6-1,0-6-1,0 6-3,0-5 1,0 6 2,0-2 2,0-4 2,0 5 0,0-1-1,0 1-2,-10 5-6,10-5-4,0 0-8,-9 5-6,9 0-8,0 0-7,-8 0-5,-2 0-5,10 5-2,-9 0-1,0 6 3,-1-6 4,10 5 3,-9 5 7,1 0 3,-1 2 2,-1 2 1,10 2-4,-9 0-4,0-1-7,9 1-5,-10 6-6,10-8-4,0 7-1,0-1-1,0-3-1,0-3 0,0 7-2,0-6 2,10 1-2,-1 5-1,-9-9 1,9 2-2,1 2 2,-1-7 0,-1 2 2,1 0-1,10-5-2,-10-2 1,1 3-1,-2-3 2,1-4-2,10 0 4,-10 0 0,10-5 0,-11 6 0,1-6-1,10-6 0,-10 6-2,9 0-2,-9-5 1,10 0-1,-10-5-1,9 6 1,-9-8 1,0 3-1,10-2 1,-11 0-1,3-4-1,-3-1 0,1 2 0,0-7 1,1 1-1,-1-1 0,-1-5 1,-8 0-1,10 0 0,-1 1-1,-9-1 2,0 1 1,0-1 0,0 0 0,0 0 3,0 1 0,0-1 1,-9 5 0,9 1 1,-10-1 1,2 1-1,-11-1-3,10 6 0,-8 0-2,-2-1-2,10 6-1,-10-1 1,0 1-3,2-1 1,-11 8-2,10-3-9,0 6-27,-1-5-42,11 5-44,-11 5-47,10-5-48,0 6-44,-1-3-27,1 3 11,1-1 31</inkml:trace>
          <inkml:trace contextRef="#ctx0" brushRef="#br1" timeOffset="72965.7142">12869 3780 112,'0'0'112,"0"0"-19,0 5-11,0-5-10,0 0-6,0 0-8,0 0-4,0-5-3,0 5-2,0 0 2,0 0 3,0-6 1,8 6 2,-8-5 4,0 5 1,0-4-1,0 0 0,0 4 0,0-7-3,0 3-4,0-2-1,0 0-1,0-3-6,0 4-3,-8-1-4,8-3-6,0-3-6,0 1-5,-9 2-2,9-1 0,0-6-2,-9 0 0,-1 2 2,10-2 4,-8 2-1,-1-9-3,-1 8 1,-8-5-4,8 4-2,1 2-3,-8-3 0,7 7 0,-8-4-2,0 3-1,9 1 0,-10-1-1,2 2-2,-2 3-4,-9 2 1,9 4-1,2 0-1,-2 4 0,2-4-1,-11 6 0,9-2 1,0 6 0,2-4-1,-11 4 1,10 1 0,0 0 0,8-2 1,-7 6-2,8-4 2,-10 4-2,10 1 0,-1-2-1,1 1 0,1 1 1,-2 5 0,1 0 0,9-1 1,-9 1 1,9-2 0,0 4-1,-8-3 0,8 5-1,8-5 0,-8 2 0,0-3 1,9 2 2,-9-4 0,9 2 0,1-3 0,-2-1 0,1 2 0,1-8-1,8 1-2,-8 6 0,7-6 0,2 0 0,-10-5 0,10 0-3,-2 5 3,2-4 0,-2-1 0,2-5 0,9 0-2,-9 6 2,-2-6-1,2 0 0,-2 0-1,2 0 0,0-6 3,-2 6-1,2 0-2,-1-5 2,1 5 0,-1-6 1,0 6-1,1-5-1,-2 5 1,-7 0 0,8 0 0,1 0-2,-1 0 2,-9 0 0,8 5-1,-6 1 0,6-1 0,-7 1-1,-1 4 0,0-6 1,9 6 1,-9 1 0,0 5 1,1-6 0,-1 6 0,-1-7-2,-8 12 0,11-5 1,-3-1-2,-8 6 1,0-6 0,9 5 2,-9 1-1,0-1 1,0 1 1,0 0 2,0 4-1,-9-4 0,1-1 1,8 0 1,-11-3-3,-6 3 0,7 0 1,1-4 1,-8-1 3,-2 2 5,10-3 7,-10 2 11,-8-5 15,9-1 15,0-1 12,-1-4 13,-9 1 7,11-1 0,-11-5-4,9 0-7,-8 0-9,9-5-11,-9-1-14,8 1-9,1-4-12,0-7-7,0 5-7,-1-4-4,1-1-2,9-4-5,-10 4-3,10 6-18,1-5-41,8 5-63,-11 0-70,11-1-66,0 1-63,0 1-50,11 2-38,-3 3 13,-8-2 43,9 1 56</inkml:trace>
          <inkml:trace contextRef="#ctx0" brushRef="#br1" timeOffset="76107.2666">13572 4381 24,'0'5'154,"0"1"-17,0 4-32,0-10-17,10 10-8,-10-10-10,0 4-7,0 2-7,9-1-4,-9-5-6,0 5-4,9 0-7,-9 1-6,10-1-3,-10-5-4,9 5-3,-9 1-4,8-6-3,1 4-2,1 1 0,-10-5-1,9 0-3,0 0 0,1 0 0,-1 0-1,-1 0-3,11 0-1,-10 0 0,-1-5-1,3 1-1,-3 4 0,-8-6 0,19-4 2,-10 4 0,-9-4 1,9-1 0,1-3-1,-2 4 1,1-7-3,-9-3 0,9 0 0,1-5 1,-10-2 0,9-4-1,-1 1 1,-8 0 1,11-2-2,-11 2 0,0-2 0,8 7 0,-8-1 1,0 5 0,0 1 1,0-1 3,0 7 2,0-2 8,0 0 7,0 6 7,0 1 8,0-4 5,-8 4 1,8 4 0,0 0-6,0 0-3,0-1-7,0 1-3,0 5-6,0 0-4,0 0-2,-11 0-4,11 0-2,0 0-1,0 0-1,-8 11 0,8-6-2,0 0 0,-9 5 1,9 1 1,0 4 0,0-5 1,-10 11-1,10-6 1,0 0-1,0 7 0,0-3-1,0 2-2,0 0 2,0-1 1,0 1-1,0 0-2,0-2 1,0 8 1,10-7-1,-10 1 0,9-1 0,-9-5 0,8 6-1,-8-5 1,11 0-1,-3-7-1,-8 7 1,9-6 0,10-4 1,-10 5-1,-1-8 2,2 3 1,-1-2-2,0-4 1,10 6-1,-11-6 1,3-6 0,-3 6-2,11-4 0,-10-2-2,8 3 0,-7-8 1,8 0-1,-8 1 1,7-1 1,-7-4 1,-1 0 0,0-1-1,10 0 0,-11-3-2,1-3-2,10 1 2,-10 2 0,1-3 0,-1-2 0,-1 3 3,1 1-1,1-1-1,-1 0 0,0 0 0,-9 1 1,10-1 0,-2 7 0,-8-2 1,0 0 0,0 1 2,9-2 0,-9 8 1,0-1 1,0-6 2,0 11 5,-9-6 7,9 8 4,0-8 3,0 5 2,0 1 1,0 0-1,0 0-6,0-1-1,0 6-5,0-3-3,0-4-3,0 7-4,0 0-1,0 0-2,0 0-3,0 0 1,0 0-2,0 0 1,0 0 0,0 7 0,0-4 1,0 3-1,0-1 1,-8 5 0,8-4-1,0 5 0,0 3 0,0-4 1,-10 6 0,10-2-1,0 3 0,0 3 0,-9-4 0,9 4 1,0 1 1,0 0 0,0-1-1,0 1 0,0 5 0,0-6 0,0 6-1,0-7 0,0 8 0,9-7 1,-9 1 0,10-1-1,-2 1 1,1-1 1,1-5 0,8 1 0,-10 0-1,2-1 0,8-5-1,-8 0 0,7 0 1,-6-4 0,6-1 0,-8 1 1,10-6-1,-1 0-1,0 0 1,-8 0-1,7 0 1,2-6-1,-1 1 0,-8-1 0,7-4 0,2 0 1,-10-5-1,10-1 0,-11 2-1,1-7 0,10 0 0,-10 0-2,1-4-1,-2-5 3,1 3-1,1 3 0,-1-8-1,-9 6 1,9 0 0,-9 0-1,0 1 2,0 4 0,0-4 2,0 4 0,0 6 0,-9-2 0,9 3-1,-9-2-1,-1 6-2,10-1 0,-9 2 1,1-2-2,-2 6 2,1 0 1,0 5-2,-1 0 2,1 0 0,9 0 1,-8 0-1,-3 5 1,3 0 0,8 1-1,-9-1 0,0 1-1,9 3 2,0 1-1,-10-5-1,10 6 0,10-6-4,-10 5-7,0-6-12,9 3-11,-9-1-12,9-2-12,-1-4-10,3 5-6,-3-5-1,1 0 5,1 0 2,8-5 5,-8 1 6,7-2 7,-7-1 4,8 3 4,-10-6 6,11 5 5,-10-6 6,10 1 7,0-1 3,-2 2 7,-8-2 2,10 1 3,0-1-1,-11-3 3,11 4 0,-10 4 2,8-5 0,-7 6 1,-1-3 1,0 1-1,1 3 1,-1 4 0,-1-6 2,2 6-2,-10 6 1,9-6 3,0 4 0,-9 3 2,9 1 1,-9 3 3,10 0 2,-10 3 2,8 2 3,-8-1 0,0 2 2,0 2 0,9-3 0,-9 3-3,0 3 1,0-1 1,0 0 1,0-2 4,10 3-1,-10 2 3,0-3 0,0 5-2,0 0-3,0 0-4,-10-7-2,10 8-5,0-7-4,0 6 0,0-6-3,0-4 0,-9 4-1,9-5-1,0 1 3,0-6-3,0 1 0,0 5-1,0-5 1,0-2-1,0-5 0,0 7 0,0-5 0,0-1 0,0 0 3,0-5-1,0 4 0,0-4 4,0 6 1,0-6 1,0 0 1,0-6 1,0 6-2,0-4-2,0-1-2,0 0 0,9-1-1,-9 1 0,0-1 0,0-4 1,10 0-2,-10 6-2,0-7 0,9 1 0,-9-1 0,0-4-1,9 5 1,-9-6 0,0 6 0,0-6 1,10 2-1,-10-2 0,0-5 0,9 6 1,-9 0-2,0-2 0,8 4 1,1-4 1,-9 2-1,0-1-1,10 0 0,-1-4 0,-9 5-2,9-1-2,1 2 1,-2-3-3,1 2-2,1 0-4,-1 0-4,0-1-4,-1 2-3,3-3-3,-11 7-2,8 0-3,1-1-6,1 6-6,-1-6-10,-1 8-12,-8-3-16,11-5-17,-3 11-15,1-5-15,0 0-18,-9 0-17,10-1 2</inkml:trace>
          <inkml:trace contextRef="#ctx0" brushRef="#br1" timeOffset="76613.1299">15474 3744 68,'0'0'112,"-9"-6"-15,9 6-10,0-4-8,-10 4-6,10-5-8,0 5-6,-9-5-6,9 5-1,-8 0-5,8-6-2,-9 6-4,-1 0-2,10 0-4,-9 0-3,0 0-5,9 6-2,-10-6 0,2 5-3,-1 0-2,-1-1-2,1 8 2,0-8 2,1 11 0,-3-4 3,3 5 1,-11 0 1,10-2-1,0 7-2,-1-1-3,2 1-4,-1 5-3,-1-1-3,1 1-1,0-1-3,1 7-1,-3-2 0,11-5-3,-8 7 1,-1 0-2,9-8-2,-10 6 1,10-3 1,0-2-1,0 1 1,0-5-1,0-1 2,10-4 1,-10-1-4,9 2 1,10-8-4,-11 1-8,10-5-10,1-5-15,-1 0-20,0 0-21,1-5-19,8-1-19,1-4-18,-11 0-20,11-10-24,-1 4-16,1-5 5</inkml:trace>
          <inkml:trace contextRef="#ctx0" brushRef="#br1" timeOffset="77281.1428">15729 3847 50,'0'6'55,"0"3"-6,-8 1-7,8-5-7,0 6-4,0-1-3,-9-1-5,9 4-3,0-4-3,9 1 0,-9 1-4,0-1-1,8 1-1,-8-7-4,10 6 0,-1-5-1,-9-5-2,9 5-2,1-5 0,-1 0 0,-1 0-1,2 0-1,8-5 1,-9 5 0,1-5 0,-2 0-1,1-4 1,1 3 0,-1-4 1,0-1 1,1-4 1,-1 6 4,-9-8 2,8 2 1,-8-1 4,9 0 4,-9-4 4,0 5 4,0-1 6,0 2 3,0 3 2,0-4 0,0 4-2,-9 1-1,1 4-5,8-3-1,-9 4-3,-1-1 0,1 6-1,0 0 1,-1 0 1,1 0 0,1 0 1,-2 6-1,-8-1 1,9 0 0,-1 5 2,-7-4 5,7 5 2,1 2 3,-10-2 1,11 5 0,-1-2-4,0 7-5,-10-4-5,11 2-2,-3-3-4,3 3-3,-1 3-1,-1 4-3,1-6 0,9 0-3,-9 7 0,9-2 0,-8 1-2,8-6-2,-10 6 2,10-4-2,0 2-2,0-3-2,0-1 0,10 1-2,-10-6-1,0 6-1,8-6-1,1 1 3,-9 0 0,9-7 0,1 7 2,-1-6 1,-1 0-1,11-3 0,-10-4-2,10 3 0,-2-2-1,2-4 0,0-4-1,-10 4 1,9-6 0,0 3 0,1-4-5,-2-3-19,2 5-29,0-5-33,-2-1-41,2 2-46,-1-7-43,0 0-39,1-5-2,-10 2 19</inkml:trace>
          <inkml:trace contextRef="#ctx0" brushRef="#br1" timeOffset="87387.6353">16452 3815 21,'0'0'19,"0"0"-6,0 0-4,0 0-2,0 0-4,0 0 1,0 6-3,0-6 3,0 0 0,0 0 5,0 0 5,0 0 5,0 0 2,0 0 2,0 0 4,0 0 0,0 0 0,0 0-2,0 0-1,0 0-5,0 0-3,0 0-2,0 0-5,0 0-2,0 0 0,0 0-1,0 0-1,0 0 2,0 0 1,0 0 4,0 0 1,0 0 4,0 0 3,0 0 0,0 0 0,0 0 2,0 0-2,0 0-1,-9-6-1,9 6-3,0 0-1,0 0-3,0-3-1,0 3-3,-9 0-2,9-7 0,0 7-1,0 0 1,0 0 0,0-4 3,-10 4 1,10 0 2,0 0 3,-9-5 1,9 5 2,0-5-2,-8 5 0,8-6-1,-11 6 0,11-5-1,-8 5-1,8-6-1,-9 1 0,0 5 0,9 0-3,-10-4-1,1 0-2,1 4-1,8 0-2,-10-7 0,1 7 1,0-4-3,-1 4 0,1-6 2,1 6 0,-1 0 1,-10 0-1,10-6 3,9 6 1,-10-4-3,-7 4 2,17 0 0,-10 0-2,1-5 1,0 5-2,1 0 2,-3 0-2,3 0-1,8 0 1,-9 0 0,-1 0-1,10 0 0,-9 0-2,0 5 0,9-5-1,-10 4 1,10 2 0,-8-6 0,-1 6 0,0-2 1,9 3 2,-10-3-2,1 0 0,1 7 0,8-6 1,-11 6-1,11-6-1,-8 6 1,-1-2 1,9-4-1,-10 5 0,1 1 1,9-2-1,-8 2 0,8-1 0,0 1 2,-9-6-1,9 5-1,0 1 0,0-1-1,0 0-1,0-5 0,0 6 1,9-6 1,-9 5 1,8-4 0,-8 3 2,9-4-1,-9 0 0,10 0-1,-1 1-1,-1-1 0,3 1-2,-11-1 2,8 0-1,1-1 1,1-4 0,-1 5 1,8-5 0,-7 5 0,-1-5-2,0 6 0,1-6 1,7 0 0,-6 0-1,-3 0 0,10 0 1,-8 0 0,-1 0-2,9 0 0,-9 0 1,0-6 0,1 6-1,-1 0 2,8 0 0,-7 0 0,-10 0 0,9 0 0,0 0-2,1 0 0,-2 0 2,-8 0-2,9 0 2,1 0 0,-1 0 1,-9 0-1,9 0 1,-1 6-1,-8-6 1,11 0 0,-3 0-1,1 0 0,-9 5 0,10-5-1,-1 0 0,-9 5 0,9-5 1,1 0 0,-10 0 1,8 5-1,-8-5 1,9 0 1,-9 0-2,9 6 0,-9-6-2,10 0 2,-10 5 0,9 0-1,-9-5 0,8 4 0,-8-4 0,0 6 0,11 0 2,-11-6 0,0 4-1,0 1-1,8 6 2,-8-11-1,0 10-2,0-5 1,0 1 1,0 5 0,0-7 0,0 1 0,0-1 0,0 7 0,-8 0-1,8-6 1,0 6 1,0-8-2,0 3 2,-11 4-1,11-5 0,0 6 0,-8-5-1,8 3 1,0-4-1,-9 5 1,9 1 0,-10-6 0,10 5 1,-9-4 0,0 3 1,9-3-2,-8 0 0,-2-2 0,10 6 0,-9-4-1,0-1 1,-1 0 0,1 0 1,1 1 0,-3-2 1,3 3-2,-1-4 1,0 3 0,-1-6 0,-7 4-1,7-4 0,1 6-1,0-6 1,-10 0 0,11 0-1,-11 0 0,10 0 1,0 0 2,-9 0-1,9-6 2,-1 6 0,1-4-1,0-2-2,1 3 0,-3 3 2,3-7-3,-1 3 0,9-2 2,-10-4 0,1 10-2,0-11 0,9 6 2,-10 0-1,2 1-1,8-2 1,-9 0 0,0 6 1,9-4-2,-10-1 1,10-1 1,-9 1-1,9 5-1,0-10-1,-8 10-5,8-11-13,0 6-19,0 0-27,0 0-33,8 1-42,-8-1-35,0-1-7,9-5 6</inkml:trace>
        </inkml:traceGroup>
        <inkml:traceGroup>
          <inkml:annotationXML>
            <emma:emma xmlns:emma="http://www.w3.org/2003/04/emma" version="1.0">
              <emma:interpretation id="{316FE010-FE86-4AD4-B38B-F379F7C6A9AE}" emma:medium="tactile" emma:mode="ink">
                <msink:context xmlns:msink="http://schemas.microsoft.com/ink/2010/main" type="inkWord" rotatedBoundingBox="19519,4140 20115,4095 20156,4652 19561,4697"/>
              </emma:interpretation>
              <emma:one-of disjunction-type="recognition" id="oneOf8">
                <emma:interpretation id="interp39" emma:lang="en-US" emma:confidence="0.5">
                  <emma:literal>y</emma:literal>
                </emma:interpretation>
                <emma:interpretation id="interp40" emma:lang="en-US" emma:confidence="0">
                  <emma:literal>D</emma:literal>
                </emma:interpretation>
                <emma:interpretation id="interp41" emma:lang="en-US" emma:confidence="0">
                  <emma:literal>Y</emma:literal>
                </emma:interpretation>
                <emma:interpretation id="interp42" emma:lang="en-US" emma:confidence="0">
                  <emma:literal>]</emma:literal>
                </emma:interpretation>
                <emma:interpretation id="interp43" emma:lang="en-US" emma:confidence="0">
                  <emma:literal>T</emma:literal>
                </emma:interpretation>
              </emma:one-of>
            </emma:emma>
          </inkml:annotationXML>
          <inkml:trace contextRef="#ctx0" brushRef="#br1" timeOffset="92472.3947">17019 4026 107,'0'0'152,"0"5"-51,0-5-28,0 5-15,0-5-5,0 0-4,0 6-6,0-6-3,0 0-2,0 0 1,8 0 6,-8 5 5,0-5 9,0 0 3,0 0 5,0 5-1,0-5-1,11 0-5,-11 0-6,0 0-5,8 0-7,-8 5-2,9-5-4,0 0-3,1 0-3,-1 0-5,9 0-3,0 0-5,1 0-3,8 0-6,-9-5-2,9 5 0,-8-5-5,9 0 1,-11 5 0,11 0-1,-10-6 1,1 1-2,-1 5 0,1 0 0,-11-5-3,11 5-7,-10 0-16,10 0-16,-11-4-22,1 4-19,-9 0-18,9 0-10,1-5-3,-1 5-2,-9-5 2,0 5-5,8-6-12,-8 6-21,0-5-14,0 5 1</inkml:trace>
          <inkml:trace contextRef="#ctx0" brushRef="#br1" timeOffset="93239.1283">17312 3805 56,'-10'0'79,"10"0"-6,0 0-3,0 0-3,-9 0 0,9 0-2,0-4-1,0 4-2,0 0 0,0 0 1,0-5 2,0 5 4,0 0 3,0 0 2,0-5 3,0 5-4,0 0-4,0 0-5,0 0-8,-9 0-8,9 0-8,0 0-5,0 0-7,0 0-2,0 0-5,0 0-4,0 0-4,9 0-2,-9 5-2,0-5-3,9 5 0,-9-1 0,10 3 0,-2-4 1,1 8-1,10-6 0,-10 6-4,10 0 1,-11-2-1,11 1-1,-1 1-1,0-1 0,0 0 2,1 1 0,-1-1-2,0-5 1,1 5 0,-11-5 1,11 6-1,-10-6-1,0 0 2,1-5-1,-1 6-1,-1-2-2,-8 1 1,10-5 3,-10 5-1,0-5 0,0 5 1,0-5 3,0 5-1,0 1-1,0-1-1,-10 1 0,10-1 1,-8 4-1,8 1-2,-9 1 2,-1-1 1,10 6 0,-9-6 0,0 5-2,9 1 0,-10 5-1,10-6 0,-9 0 0,9 6 1,-8-6 1,8 6-2,-9-5-9,9-2-30,0 2-42,-10-6-46,10 6-53,0-6-55,-9 0-48,9 0 1,0 1 25</inkml:trace>
        </inkml:traceGroup>
        <inkml:traceGroup>
          <inkml:annotationXML>
            <emma:emma xmlns:emma="http://www.w3.org/2003/04/emma" version="1.0">
              <emma:interpretation id="{AC75B641-2603-4906-9021-018ADCBA022E}" emma:medium="tactile" emma:mode="ink">
                <msink:context xmlns:msink="http://schemas.microsoft.com/ink/2010/main" type="inkWord" rotatedBoundingBox="20736,3452 24417,3178 24538,4800 20857,5074"/>
              </emma:interpretation>
              <emma:one-of disjunction-type="recognition" id="oneOf9">
                <emma:interpretation id="interp44" emma:lang="en-US" emma:confidence="0.5">
                  <emma:literal>snippet</emma:literal>
                </emma:interpretation>
                <emma:interpretation id="interp45" emma:lang="en-US" emma:confidence="0">
                  <emma:literal>Snippet</emma:literal>
                </emma:interpretation>
                <emma:interpretation id="interp46" emma:lang="en-US" emma:confidence="0">
                  <emma:literal>snippets</emma:literal>
                </emma:interpretation>
                <emma:interpretation id="interp47" emma:lang="en-US" emma:confidence="0">
                  <emma:literal>snippety</emma:literal>
                </emma:interpretation>
                <emma:interpretation id="interp48" emma:lang="en-US" emma:confidence="0">
                  <emma:literal>Snippets</emma:literal>
                </emma:interpretation>
              </emma:one-of>
            </emma:emma>
          </inkml:annotationXML>
          <inkml:trace contextRef="#ctx0" brushRef="#br1" timeOffset="102210.9714">18619 3693 19,'0'0'76,"0"0"-10,0 0-5,0-7-4,0 7-4,8 0 0,-8-3-2,0 3 1,0-6 1,0 6 2,0-5 4,0 5 0,0-5 0,0 5-2,0-5-3,0 5-1,0-6-6,0 6-3,0-5-2,0 5-4,0-5-4,0 5-1,0-4-3,0-3 1,0 4 0,0 3-2,-8-6 0,8 1 0,-11-1-1,3 1-4,8-5-5,-9 4-2,-1 3-3,1-4-3,1 3-3,-1-1 0,-1-2 0,10 3 3,-18-1-1,8-1-2,1 1 1,1 1-2,-11 4-2,10 0-3,-10 0-1,11 0-1,-11 0-1,10 0 1,-10 4 2,2 1 0,8 1-1,-1-1-1,-8-1-1,8 8 1,-7-8-2,7 6 0,1-4 2,0 4 0,1 1 1,8-6-1,-10 4 0,10 2 0,-9-1-1,9 1 1,0 5 0,0-6 1,0 0-1,9 5 1,-9-4-2,10-2 1,-2 3-1,-8-1 1,9-3 1,0 3 0,1 0 0,-1-6 0,-1 4-1,2-2 0,8-4 0,-8 3 0,-1-1 0,-1-5 0,11 0 0,-10 0 0,10 0-1,-10 0 2,9 0-3,-9 0 1,9-5 1,0 5 0,-9-6-2,10 6 1,-10-3 2,10 3-1,-2-7-1,-7 7 1,7-4 1,-6 4-1,6 0-1,-7 0 0,8 0-2,-10 0 1,2 4 0,-1-4 1,0 7 0,10-4 0,-11 8 2,3-6-1,-3 0 2,1 6-1,1-2 0,-1 7 1,0-5 0,-9-1-1,8 4 1,2 3-1,-10-2 2,0 1-2,9 4 2,-9-5 1,0 1 1,0 4 3,0-4 4,-9 5 7,9-7 5,-10 2 5,2 0 6,8 5 3,-18-6 2,8 0 0,1-4 1,1 4 3,-11-6 3,10 2 5,-10-1 4,0-4 3,2 5 3,-2-6-1,2-5-5,-2 4-7,0-4-8,2-4-8,-11 4-7,9-5-6,2-6-4,-2 5-3,-9-4-3,20-1-3,-11 2-2,1-1-4,8-1-2,1-4-12,1 6-26,-1-2-43,9 5-51,0-4-50,0 0-49,0-1-36,9 7-21,-9-8-13,8 8 1,11-12 26,-10 6 34</inkml:trace>
          <inkml:trace contextRef="#ctx0" brushRef="#br1" timeOffset="103004.4348">18883 3769 5,'0'-4'138,"0"4"-21,0-4-29,10 4-18,-10-7-8,9 7-3,-9 0-6,8-4-4,-8 4-3,10 0 2,-10-6-1,9 6-1,0 0 0,-9 0-1,10 6 0,-10-2-1,9 3 1,-1 1 1,-8 8-2,9-5-1,-9 8-4,10-3-3,-10 6-5,9-3-3,-9 2-3,0 0-2,0-1-3,9 6-1,-9-6-3,0 1-2,0 0-2,0-1-5,0 1 0,0-1-3,10-5 0,-10 6-1,0-5-2,0-6-1,0 5 1,0-4-1,0-1 0,0-5 0,0 1 1,0-3 1,0 3 3,0-6 0,0 0 0,0 0 0,-10-6 0,10 6-3,0-9-3,0 4 1,-9-5-2,9-7-4,0 8-3,0-12-4,0 6-6,0-5-6,0-1-2,0-5-3,0 6 0,9-7 2,-9 7 5,10-5 5,-2 4 5,1-1 4,-9 3 2,10 3 2,-1-3 2,0 2-2,-1 2 0,3-1 2,-3 2 0,1 3 0,1 0 2,-1 3 0,-9-3 1,9 5-1,1-4 0,-2 5 1,1 0-1,0-1-2,-9 6 3,10-5-1,-1 5 1,-9 0 0,8 0 0,-8 5 2,11-5-1,-3 6-1,1-1-1,-9 0 0,10-1 0,-10 2-1,9 4 2,-1-3-1,-8 1 1,9 3 2,1-6 0,-10 6-1,9-2-1,0 7 1,-9-1-1,0-4 1,10 4 0,-10 0 1,0 1-1,0-2 2,9 3 1,-9-2-4,0 6 0,0-6 0,0 0 0,0 1-1,8 0-1,-8 4 2,0-5 0,0 1 2,0-6-4,0 5-10,10-4-19,-10 4-24,0-4-24,9-1-24,-9-1-23,9-3-21,0-1-19,-9 6-15,10-11 6</inkml:trace>
          <inkml:trace contextRef="#ctx0" brushRef="#br1" timeOffset="103423.3731">19505 3718 47,'0'-5'86,"0"1"-11,0-2-6,0 0-4,0 6-5,0-4-7,0 4-7,0 0-7,0-7-5,0 7-3,0 7-5,0-7 0,0 4-3,0 2 3,0 4 2,0-5 1,0 11 2,0-6 0,0 7 1,0 2-1,9 2 0,-9-1-1,0 1-3,0-1-1,0 6-5,10 0-3,-10-1-6,0-4-2,0 4-4,0-4-3,8 4 0,-8-4 0,0 0 1,9-5-1,-9 4-1,0-5-3,0 2-7,9-8-13,-9 6-18,0-4-20,0-1-22,0-4-24,0-3-27,0 3-33,0-6-15,0 0 3</inkml:trace>
          <inkml:trace contextRef="#ctx0" brushRef="#br1" timeOffset="103659.6507">19486 3486 105,'-9'-10'182,"9"-1"-3,0 8-43,-8-8-27,8 6-17,0 0-16,0-1-17,0 1-17,-10 0-19,10 5-11,0-4-16,0 4-20,0-6-30,10 6-43,-10 0-60,0-4-40,0-2-13,0-1 6</inkml:trace>
          <inkml:trace contextRef="#ctx0" brushRef="#br1" timeOffset="109116.9879">19926 3672 100,'0'0'96,"0"-5"-12,0 5-4,0 0-1,0 0 0,0 0 1,0-5-1,0 5 0,0 0 2,0 0 1,0 0-1,0 0-5,0 0-4,0 0-6,0 0-5,8 5-1,-8-5 0,0 5 2,0 0 2,9 4 1,-9 2-3,0 1-5,10 3-4,-10 5-5,9 1-9,-9 5-6,9-2-6,-9 8-6,10 4-7,-10 1-4,8-2-4,-8 5-2,0 1-1,9 0 1,-9 1-1,0 4 1,9-10-1,-9 5 1,0 0-1,10-5-1,-10 0 0,9-5 0,-9-1 0,8 2-2,-8-7 1,0-4-1,11 6 1,-11-14-1,0 4 0,8-2 0,-8 2-1,0-8 1,0-5 0,0 7 2,9-5 3,-9-1-2,0-5 2,0 0-1,0-5 0,0-1-4,0-5-3,0-2-3,-9-4-7,9 2-8,0-11-8,0 5-6,0-3-6,0-3-3,0-4 5,0 1 4,0-7 5,9 1 5,-9 0 6,0 0 4,0-5 1,10 0-1,-10 0 0,9 6-3,-9-7-4,8 1-1,3 0-4,-11 5 1,8-5 0,1 9 1,0-3 5,1 5 4,-1 4 1,-1-1 1,2 2 3,8 5 2,-8 4 2,-1-5 0,-1 7 3,1 4 1,1-7-1,-1 12 1,0-5 1,1 4 0,7 3 1,-7-4-1,-10 7 2,18 0 0,-9 0-1,1 7 2,-2-4-1,-8 3-1,9 9 1,1-4-1,-10 5 1,9 4 0,0 1 0,-9-1 1,0 1-1,10 5 0,-10-2 0,0 3 0,0-2 1,0 2 1,-10-8 0,10 7 1,-9 0-1,0-6 1,-1 1-3,1-1 0,1 1 0,-11-5 1,10-2-1,-10 2 0,11-5 0,-11-1 1,1 0 0,-1 0-1,2-5 0,-2-5 2,0 6-5,11-6-15,-11 0-20,10-6-27,0 1-29,1 1-31,8-8-30,-11 3-28,22-7-24,-11 6 2,0-6 16</inkml:trace>
          <inkml:trace contextRef="#ctx0" brushRef="#br1" timeOffset="109929.5121">20593 3621 70,'9'-6'91,"-1"6"-14,2-5-7,-1 0-3,0 5-3,-9 0-3,10 0-4,-1 5-1,-9 0-1,8 6-2,-8-2-3,9 12-2,-9-5-6,10 5 0,-10 4 1,0 7 5,0-2 1,0 2 0,9-2 2,-9 5-3,0 2-6,0-1-7,0-1-7,0 2-4,0-2-7,0 1-4,0-5-4,0 5-2,0-4-1,9-8-4,-9 2 1,0 0-1,0-5-2,0 0 1,0-7 0,10-3 1,-10-1 1,0 0 0,0 0 1,0-4 1,0-2 0,0-4-1,0 0 0,-10 0-1,10-4-2,0-2 1,0-4-1,-9 0 1,9-5-2,0-5 1,-9-1-2,9 0-1,-10-5-1,10-5 1,0 1-4,-9-1 0,9-5 0,0 5-1,0-5 0,0 1-2,0 3 2,0-4-5,0-1 0,0 7-2,0-5 0,9 5-1,-9-2 0,10 2 2,-10-2 1,9 0 4,0 8 0,1-3 2,-2 7 0,1-4 1,1 1 1,-1 8 1,10-5 2,-10 4-1,-1 2 0,11 3 2,-10-5 0,0 5-2,9 2-1,-9 4 1,1-5 1,-1 4 0,8 1 0,-6 0 1,-3 5-1,1 0 0,1 0 0,-1 0 1,-1 0 0,3 5 0,-3 6 3,1-6-2,-9 5 0,9-1 0,1 8-1,-10-2-1,0 1 0,9 4 0,-9-5 2,0 5-1,0 3 1,-9 1 1,9-4-1,0 1 2,-10 0-3,1-1 1,0 1 1,1-5 0,-3 4 1,3-5 1,-11 1-1,10 0 1,1-2 0,-11-3 1,10-1 0,-10-4-2,10 5 0,1-8 0,-2-3 0,-8 6 1,8-6-4,1 0 0,1 0-10,-1-6-18,-1 3-26,1-3-28,9-5-31,0 1-34,0-4-35,9 3-23,-9-5 1,10 0 16</inkml:trace>
          <inkml:trace contextRef="#ctx0" brushRef="#br1" timeOffset="110940.0319">21196 3533 35,'0'0'64,"0"6"-11,9-1-10,-9-1-7,0 1-6,0-5-3,9 6 0,-9-1 0,10-5-2,-10 4-1,8 3-2,1-7-1,-9 0-4,9 0-4,1 0 0,-1 0-1,-1 0-2,3-7-1,-3 7-2,1-4 2,1-1-1,-1-1-1,-9 1 0,9 1 1,-1-1-1,-8-7 2,10 8-1,-10-6-1,0 5 0,0-6 0,9 0-1,-9 1-2,0-1 1,0 2 2,0-1 3,-9 5 3,9-6 2,0 2 2,0 3-2,-10 2 0,10-2-2,-8-1-4,8 7-3,-9-4-1,0 8 0,-1-4 0,1 7-2,1-1 0,-3-2-1,3 6 3,-1 0-2,-1 1 1,1-1 1,0-1 1,1 8 1,8-2-1,-10 1 1,1-2 1,9 3 1,-9 3 1,9 0 2,0 1 0,0 0 0,0 4 0,0-4 1,0 4-3,0-4 1,9 5-3,-9-5-1,9-1-1,1 0-2,-10 1 0,8-5 0,1-2-1,10-3 0,-10 5 0,-1-11-2,11 5-1,-10-5 0,10-1 0,-2-4 1,2 7 0,0-14 0,-2 7 1,2-4 0,9-1-2,-11 0 0,2-5 0,-10-1 0,10-5-1,-1 7-1,0-7 1,-9-3 0,9 3 1,-9-6-1,10-2 2,-10-2 0,10-1-1,-11-3 2,1-5-2,1-3 0,-1 3 0,0-7 0,9 1 2,-18 0-2,9 0 1,1 1-1,-1-2-1,0 1 1,-9 5-3,0 1 3,8-1 1,-8 5 5,0 0 6,0 0 5,0 4 2,0 7 2,-8-5 4,8 4-1,0 1 0,0 5-3,0-2 1,-9 7-1,9 0-4,0 0-1,0 5-2,0-5-1,0 4-3,-9 6-3,9-5-3,0 0-1,0 5-3,0 0 0,0 0 0,0 0 0,0 10 0,0-4 0,-10 4-2,10 1 1,0-1 0,0 4 1,0 7 0,0-1 1,-9 1 0,9 5 1,0 0 0,0 0 0,0 4 1,0 7 0,0-6 1,0 5-1,0-1 1,0 1-1,9-1 1,-9 6 0,0-9-1,0 4 1,10 0-1,-10-11-2,9 7-1,-9-1 1,9-6 0,-1-5-1,-8 1-2,11 0-1,-3-5-8,1-2-10,1-3-14,-1-1-18,-1-1-20,3-2-18,-3-7-17,1 4-17,0-4-19,10 0-16,-11-4-16,2-3 3</inkml:trace>
          <inkml:trace contextRef="#ctx0" brushRef="#br1" timeOffset="111272.2889">21552 3255 95,'0'0'75,"-9"0"-8,9 0-4,-9 6-3,9-6-3,0 0-1,0 0-1,0 4 2,0-4-4,9 0-2,0 6-5,9-6-7,-9 0-12,10 0-9,9-6-9,-11 6-2,11-4-4,-1-2-8,1 6-10,-1-3-18,1-8-19,8 5-29,-8 0-39,-1 2-38,1-1-13,-1-1 5</inkml:trace>
        </inkml:traceGroup>
        <inkml:traceGroup>
          <inkml:annotationXML>
            <emma:emma xmlns:emma="http://www.w3.org/2003/04/emma" version="1.0">
              <emma:interpretation id="{CA4813C6-D988-4171-97B2-E0F73A15E0F3}" emma:medium="tactile" emma:mode="ink">
                <msink:context xmlns:msink="http://schemas.microsoft.com/ink/2010/main" type="inkWord" rotatedBoundingBox="24585,3433 26004,3327 26084,4399 24665,4505"/>
              </emma:interpretation>
              <emma:one-of disjunction-type="recognition" id="oneOf10">
                <emma:interpretation id="interp49" emma:lang="en-US" emma:confidence="0.5">
                  <emma:literal>$7</emma:literal>
                </emma:interpretation>
                <emma:interpretation id="interp50" emma:lang="en-US" emma:confidence="0">
                  <emma:literal>$9</emma:literal>
                </emma:interpretation>
                <emma:interpretation id="interp51" emma:lang="en-US" emma:confidence="0">
                  <emma:literal>$77</emma:literal>
                </emma:interpretation>
                <emma:interpretation id="interp52" emma:lang="en-US" emma:confidence="0">
                  <emma:literal>$47</emma:literal>
                </emma:interpretation>
                <emma:interpretation id="interp53" emma:lang="en-US" emma:confidence="0">
                  <emma:literal>$27</emma:literal>
                </emma:interpretation>
              </emma:one-of>
            </emma:emma>
          </inkml:annotationXML>
          <inkml:trace contextRef="#ctx0" brushRef="#br1" timeOffset="118937.5231">22320 3282 23,'0'0'33,"9"0"-2,-9 0-3,0 0 0,0 0 0,0 0 2,9-6-3,-9 6 0,0 0-2,0-5-1,0 5-1,0 0-3,0 0 2,0-6 1,0 2-1,0 4-1,0-6-1,0 6-1,0-3-3,-9-4-2,9 3 0,0-2-2,-9 0-2,9 6 0,-10-4-1,2-1-3,-1 5-2,0-6 0,-1 6-2,10-5 1,-17 5-1,6-5 1,3 5 0,-1 0-2,-1 0 0,1 0 0,0 0 0,-9 0-2,9 0 1,0 5 1,-1 0 1,1-5-2,1 6 1,-3-1-1,3-1-1,-1 8 2,0-8 0,9 6 0,-10-4-1,10 4 1,0 1 2,-9-6-3,9 4 0,9 1 0,-9 1 1,0-1-1,10-4 0,-10 4 1,9 1 0,0-2-1,-1 2 0,3-6 1,6 5 0,-7-5 0,8-1-1,-8 3 2,-2-1-1,10-2 0,1-4-1,-11 6 0,11-6 0,-10 4 0,10-4 0,-2 0-1,-7 5 1,-1-5 0,10 5-1,-10 1 0,-1-6 0,3 0 2,6 5 0,-17 0 0,9-5 0,1 5 0,-2 1 0,1-6-2,1 3 0,-1 5 1,0-5 0,-9 3-1,10-2 1,-1 7 0,-1-5 1,-8 4 1,9 0 1,-9 0 0,10 1 2,-10-2-1,9 2 1,-9 0 1,0-2 1,0 1 1,0 1 1,-9-1 1,9 1-2,-10-2 1,10 2 2,-9-6-2,1 6 0,-1-6 0,-1 5 0,-8-4-1,8-3-2,-7 4-3,7-3 1,-8-4-2,-1 6 0,11-6-1,-11 0 1,10 0 1,-10 0-3,11 0 0,-1-6-1,0 2-1,-1-3-6,1 4-9,1-3-15,-3-4-23,11 5-27,0-6-37,-8 6-32,8-6-11</inkml:trace>
          <inkml:trace contextRef="#ctx0" brushRef="#br1" timeOffset="119566.1268">22393 3220 6,'-9'9'37,"9"7"-1,-8 0-1,8 5 0,-11-7 0,11 13 1,-8-3-4,8 3-2,-9 4-2,-1-1-1,1 0-1,9 2-4,-9-2-1,-1 7 0,2-7 0,-1 8-1,0-3-1,-1-5-2,1 7 4,9-2-5,-8-3 0,-3-2-3,3 1 0,-1 0-1,9 0-5,-10 0 0,1-6-2,9 1-2,-9-6-1,9 1 0,-8 0 0,8 0-2,-10-6 1,10 0 1,0-4-1,-9 0 1,9-2-2,0-5 1,-9 7-1,9-5 0,0-1 0,0-5-3,0 0-5,0 0-11,0 0-14,0 0-20,0-11-22,9 6-28,-9-1-27,9-3-9</inkml:trace>
          <inkml:trace contextRef="#ctx0" brushRef="#br1" timeOffset="121593.7115">22977 3188 11,'0'0'45,"-8"6"-5,8-6-3,0 0-2,-9 0-1,9 6-3,-9-6-3,-1 0-1,10 4 0,-8-4 1,-1 5-3,-1-5 1,10 5 0,-9 1-5,0-6 0,-1 5-1,10-1-1,-9 2-3,1-6-1,-1 6-1,-1-2-2,1 3-3,9-4-2,-9 3-1,-1-2 0,10 2 0,-8-6-2,8 5 2,0 1-1,-9-6 2,9 5 2,0-5 5,0 5 5,9-1 4,-9-4 3,8 7 4,2-7-2,-1 0-2,10 3 0,-2-3 0,-8 0-3,19 0-3,-9-3-1,-1 3-1,8 0-3,2-7-2,-9 7-3,8-4-2,-9-1-2,9 5 0,1-5-4,-9 5-1,-2-6 1,11 6 0,-18-5-1,7 5-1,2 0 0,-10 0 2,10 0-2,-11 0-2,1 0 0,1 0-4,-1 0-7,0 0-15,-9 0-14,10-6-17,-10 6-20,9 0-20,-9-4-19,8 4-18,-8-6-19,0 3 0</inkml:trace>
          <inkml:trace contextRef="#ctx0" brushRef="#br1" timeOffset="122171.1617">23215 3020 41,'0'4'46,"-8"-4"-1,8 0-1,-9 0-3,-1 0-3,10 0-4,0 7-3,-9-7-4,9 0-4,0 0-4,-9 0-2,9 4-2,0-4 0,0 0 1,0 5 1,0-1 3,9 2 0,-9-1 3,9 1-1,-9-1-1,10 0-1,-1-1-1,-1 3-2,11-4-1,-10 3-2,10-1-2,-2 1-1,-7-6-2,8 4-2,1 2-1,-2-1-1,2 1 0,-10-3 1,9 4 1,-9-3 1,10 1 2,-10 0-1,1 1-2,-1-1 0,-1 1 0,1-6-3,1 4 0,-1 1 2,0-1 2,-9-4 3,10 7 2,-10-3 3,0 2 0,0 0 2,0 3-3,0 2-2,-10-2-4,10 3-2,0 2-1,-9-4-5,0 7-1,9-3 1,-10 7 0,10-5 0,-9 5 0,9-1 1,-8-5-1,8 7 0,0-8-1,-9 2-1,9-1-2,0 2-4,0-4-12,0-2-15,0 5-15,0-6-21,0 0-15,9-4-20,-9-1-20,0 4-22,0-9-6</inkml:trace>
        </inkml:traceGroup>
        <inkml:traceGroup>
          <inkml:annotationXML>
            <emma:emma xmlns:emma="http://www.w3.org/2003/04/emma" version="1.0">
              <emma:interpretation id="{082E9711-C606-4667-8FC6-040CFB644A8E}" emma:medium="tactile" emma:mode="ink">
                <msink:context xmlns:msink="http://schemas.microsoft.com/ink/2010/main" type="inkWord" rotatedBoundingBox="26785,3011 28125,2911 28196,3866 26856,3966"/>
              </emma:interpretation>
              <emma:one-of disjunction-type="recognition" id="oneOf11">
                <emma:interpretation id="interp54" emma:lang="en-US" emma:confidence="0.5">
                  <emma:literal>fill</emma:literal>
                </emma:interpretation>
                <emma:interpretation id="interp55" emma:lang="en-US" emma:confidence="0">
                  <emma:literal>fil</emma:literal>
                </emma:interpretation>
                <emma:interpretation id="interp56" emma:lang="en-US" emma:confidence="0">
                  <emma:literal>fit</emma:literal>
                </emma:interpretation>
                <emma:interpretation id="interp57" emma:lang="en-US" emma:confidence="0">
                  <emma:literal>till</emma:literal>
                </emma:interpretation>
                <emma:interpretation id="interp58" emma:lang="en-US" emma:confidence="0">
                  <emma:literal>Fill</emma:literal>
                </emma:interpretation>
              </emma:one-of>
            </emma:emma>
          </inkml:annotationXML>
          <inkml:trace contextRef="#ctx0" brushRef="#br1" timeOffset="123341.851">24312 3133 16,'0'0'39,"0"4"-6,-9-4-5,9 5-2,0-5-4,0 5 0,0-5-2,0 6 0,0-1 0,9-5-1,-9 6-1,10-6-3,-1 4-3,0-4-1,1 5-3,-2-5-1,1 4-1,1-4-1,8 0-1,-10 7 0,11-7-2,0 0 0,-10 0 2,10 0-2,-11 0 2,10 0-1,1 0 0,-11 0 0,11 0-2,-10 0-1,1 0 0,-1 0-1,-1 0 1,1 0 0,1 0-3,-1 0-8,0 0-16,1 0-16,-10 0-21,9 0-25,-9 0-19</inkml:trace>
          <inkml:trace contextRef="#ctx0" brushRef="#br1" timeOffset="122966.992">24596 2865 24,'0'-4'39,"9"-3"2,-9-2-1,0 4-2,0-1-1,0 1-5,0 0-4,0 0-3,0-4-4,0 2-2,0 1 1,0 2-1,-9-1-3,9 1 0,-10-7 1,10 5-1,-9-4-2,9 5 0,-8-4 0,8 3 1,-9-5-1,9 7 1,-10-7 2,1 5-1,9 1 1,-9 0 1,-1 1-1,10-1 1,-8 0-3,-1-1 2,-1 1 0,10 5 0,-9 0 1,0 0 0,9 0 0,-8 0-1,-3 0-3,3 0-1,8 5-2,-9 1-2,-1-1-3,10 4 0,-9-4-2,0 6-1,9 0 1,-10-1-1,2 1 2,8 3 1,-9 2 1,0 4 0,9 1 0,-10-1 2,10 7-1,-9-3 1,9 3 0,-8 4 1,8-7 3,0 8 0,0 0-1,-10 3 0,10-5 0,0 0-4,0 2 1,0-2-2,0 2-1,10 0-2,-10-2-1,0-6 0,0 8-2,0-7 0,0 1 0,0 0 0,8-6 1,-8 1-1,0-1-1,0-4 1,0 0-1,0-1 2,0 1-2,9-7 0,-9 2-1,0-2 0,0-2 0,0-2-9,0-1-12,0 3-20,-9-7-20,9 0-23,0 0-26,0-7-19,0 3-19,0-8-15,0-3 2</inkml:trace>
          <inkml:trace contextRef="#ctx0" brushRef="#br1" timeOffset="123630.7084">24715 3147 51,'0'0'48,"9"0"-7,-9 0-6,0 0-7,9-5-7,-9 5-1,0 0-5,10 0-2,-10 0-3,0 5 0,8-5-1,-8 0 3,0 6-1,0-1 2,0 1 1,0 3-1,0 2-2,0-1-1,0 0-3,0 6 0,0-1-4,-8 5-1,8-4 0,0 5-2,-10 4 0,10-4 0,0-1 0,-9 6 1,9-5-1,0-1 0,0-4 0,0 5 0,0-7 1,0 2 1,0-5-1,0-1-2,0 0-6,0 0-11,0-4-12,0-1-19,9-1-22,-9 1-29,0-5-13</inkml:trace>
          <inkml:trace contextRef="#ctx0" brushRef="#br1" timeOffset="125242.0567">24862 3462 2,'0'11'10,"0"-2"2,0 1 3,0-5 3,8 6 4,-8-6 4,0-1 3,9 2 1,-9-2 2,9 2 1,1-6 0,-10 0 1,9 0 1,-1-6 1,3 2 1,-3 4-4,1-6-2,1-3-6,-1 4-6,-1-6-6,1-5-3,1 2-2,-1-2-3,0-5-1,-9-6-3,10 3 1,-1-7-1,-1 0-1,2 1 0,-1-7 1,0 1 0,0 0 0,1 5 0,-2 1-1,1 0 0,-9-2-2,10 6 1,-10 1 0,9 4-1,-9 1 1,0-1 1,9 5 0,-9 1-1,0 0 1,0 5 0,0-1 1,10 2 0,-10-2 1,0 1 2,0 4 1,0 1 0,0 0 0,0 5 1,0-5 1,0 5-3,0 0 0,0 0 1,-10 5-3,10 0 1,0 0 0,0 6 1,0-2-1,0 2 1,-9 5-1,9-1 0,0 1 1,0 4-2,0 1 1,0-1-1,0 1-1,-9 5 1,9-6-2,0 6 0,0-7 0,0 8 0,0-2 1,0 2 0,0-3 1,0 8-2,0-7 1,9 1 1,-9 6-2,0-8 1,9 7 0,1-5 1,-10-5-2,9 4 0,-1-4 1,-8-7 1,9 7 0,1-4-2,-1-3 0,0-4 1,1 2 0,-2-3-1,1-4 0,1 6 0,-1-7 1,0-4 1,-1 0-1,2 0 2,-10 0-2,18 0 2,-8-4-1,-1-1-1,-9-6-1,8 2 0,3-7 0,-3 1-1,1-1 0,0-11 1,1 3 1,7-2-2,-7-5 1,-1 1 0,0-1 1,1-5-1,-1 4 0,-1-3 1,1 3-1,1-3 0,-10 5-1,9-2 1,0 2-1,-9 0 0,10-2 1,-10 6-1,0 0-1,9 0 1,-9 1-1,0 4 0,8 0 2,-8 7-1,0-7 1,0 5 1,0 6-1,10-5-1,-10 4 0,0 1 1,0 5 0,0-4-1,0 3 1,0 6-2,0-5 1,0 5-2,0 0 1,0 0 2,-10 5-1,10-5 1,0 6 1,0 3 0,0 1 0,0 1 0,-8 0 1,8 2-1,0 0-2,0 6 1,0-3 0,0 4 1,0 6 1,-9-5 1,9 4 1,0 1 1,0-1-2,0 1 2,0 4 1,0 1-2,-10 0 1,10 0 0,0 0-1,0 1 0,0-3-3,10 3 0,-10-1 2,0-6-1,9 5-1,-9-7-1,8 1 0,2-3 2,-10-6 0,9 6-1,0-10 1,10 3-1,-11-4-1,1 1-1,1-5-7,-1-1-10,10-5-13,-11 0-19,11 0-18,-10 0-23,8-11-28,2 6-21,-10-11-3</inkml:trace>
          <inkml:trace contextRef="#ctx0" brushRef="#br1" timeOffset="124064.5185">24870 2963 28,'0'0'86,"0"-5"-6,0 5-5,0-5-3,0-1-7,0 6-11,0-4-12,0 4-9,0 0-8,0 0-11,0 0-7,0 0-5,0 0-10,0 0-17,0 0-23,0 0-27,0 0-40,0 0-24,0 0-6</inkml:trace>
        </inkml:traceGroup>
        <inkml:traceGroup>
          <inkml:annotationXML>
            <emma:emma xmlns:emma="http://www.w3.org/2003/04/emma" version="1.0">
              <emma:interpretation id="{D8E9C759-4762-483C-91F9-E02F7246D9A0}" emma:medium="tactile" emma:mode="ink">
                <msink:context xmlns:msink="http://schemas.microsoft.com/ink/2010/main" type="inkWord" rotatedBoundingBox="28505,3276 30355,3138 30409,3858 28559,3996"/>
              </emma:interpretation>
              <emma:one-of disjunction-type="recognition" id="oneOf12">
                <emma:interpretation id="interp59" emma:lang="en-US" emma:confidence="0.5">
                  <emma:literal>name</emma:literal>
                </emma:interpretation>
                <emma:interpretation id="interp60" emma:lang="en-US" emma:confidence="0">
                  <emma:literal>names</emma:literal>
                </emma:interpretation>
                <emma:interpretation id="interp61" emma:lang="en-US" emma:confidence="0">
                  <emma:literal>named</emma:literal>
                </emma:interpretation>
                <emma:interpretation id="interp62" emma:lang="en-US" emma:confidence="0">
                  <emma:literal>namer</emma:literal>
                </emma:interpretation>
                <emma:interpretation id="interp63" emma:lang="en-US" emma:confidence="0">
                  <emma:literal>Name</emma:literal>
                </emma:interpretation>
              </emma:one-of>
            </emma:emma>
          </inkml:annotationXML>
          <inkml:trace contextRef="#ctx0" brushRef="#br1" timeOffset="128695.5435">25995 3050 79,'0'0'82,"8"0"-23,-8 0-12,9 5-6,1-5-6,-1 6-6,-9-1-5,9 0-4,1 6-4,-2 3-1,-8 2-2,9-2-1,-9 2-2,10 6-2,-10-2-1,0 0-1,0 5-2,0 1 0,0 1-2,0-3 0,0 3 0,-10-2 1,10 1 1,0 1-1,-9-8 2,9 2 0,0 1-1,0-9 2,-8 9 0,8-13 0,0 1-1,0 2 4,-10-7 6,10 4 2,0-9 2,0 6 1,0-12 2,0 6-3,10-5-6,-10 1-4,8-7-2,-8-5-1,9 7-3,-9-13 1,10 1-1,-1 2-1,0-6-1,-1-2 0,11 3 0,-10-3 0,1 1-1,-1 1 2,-1-2-1,3 3 0,-3 3-1,1 1-1,10-3-1,-10 4 0,-1 3 1,2 0 0,-1 2 1,0 4 0,1-1 0,-1 2-1,-1-2 0,-8 6-2,11 0 2,-3-1-2,-8 1 1,9-1 1,-9 6 1,9 0 2,-9 6 3,10-1-2,-10 1 2,9 4 1,-9 1-2,0-2 1,0 6-2,8 2 1,-8-3 1,0 2-1,0-1-1,0 5-2,0 1 3,0-1 1,0 3-1,0 1 1,0 3 0,0-3 1,0 3-2,0-7-3,0 4 2,0 3-1,-8-1 0,8-1-2,0-4 2,0-1-1,0 2 0,0-2-2,0-4 1,0 0 0,0-7 0,0 1 1,0 1 0,0-6 1,0 4 3,0-2 1,0-3 3,0-4 1,8 0 2,-8 0-3,0-4 1,10-3-3,-10-2-3,9-2-1,0 1-2,-9-4 0,10-9-3,7 3 1,-8-5 1,1-1 0,-1-6 0,10 2 1,-11 0 1,11-1-2,-10 0-3,8 0 2,-6 6 0,6-1 0,-7 0 2,8 5 1,-8-5 1,-2 11-2,1-5-1,10 4 0,-10 2-1,-1 3-1,11-5 1,-10 5 1,1 1 0,-1 1 0,0 4 0,-1-1 0,2-5-2,8 11 0,-18-4-1,10 4 1,-1 0 1,-1 0 2,2 4 1,-10 2-1,9 5 1,-9-6 2,9 11-1,-9-7-1,0 6 3,0 2 2,0 2 0,0-3 0,0 3 0,0 4 0,-9-9-2,9 7 0,0-4-2,0 2 1,0-8 0,0 3 0,-9-4-1,9 1-1,0-1 2,0 1-1,0-6 3,0-1 4,0 3 6,0-7 4,0 4 3,0-4 1,0-4 0,0 4-4,0-7-7,0-2-3,0-2-3,9 1-4,-9-4 1,0 3-1,0-10 0,0 5-2,0 2-1,0-2 0,0-5 0,0 5 0,0 5 1,0-2 1,0-4 2,0 7 0,0-1 3,-9 2 0,9-2 1,0 7-1,-10-7 1,10 5-3,-8 3-2,8 3 2,-9 0-3,9 0 1,-10 0-3,1 0 2,0 3-1,-1 8-3,2-5 1,-1 4 0,0 1-1,-1-1 2,1 4 0,1-3 0,8 4-2,-11 0 0,3 1 2,-1 5 0,9-5-1,-10 4 2,1 1 1,9 0 0,0-1 1,-9 4-1,9-1 1,0-4-1,0 3 0,0-3 0,0-3-2,0 3-1,0-2 1,9-2 0,-9 1 1,9-6-1,-9 0 3,10 1 1,-1-7-1,-1 1 1,3 1-1,6-1 1,-7-5-1,-1-5 1,0 5 0,9-6-1,-9-3-2,0 4 0,10-7 2,-11 2-3,2-4-1,-1-3 1,9 4 0,-8-4-1,-2-9 0,11 7 1,-10-8 0,0 6-1,10-4 1,-11-1 0,2 1-1,-1-1 1,0 6-1,0-1 1,1 1 0,-2 4 0,1 0 0,-9 1 1,10-1-1,-1 5 0,-9 2 1,0 4-2,9-5 0,-9 4-1,0 1 1,0 5 0,0-6-1,0 6 1,0 0-1,0 6 1,0-6-1,-9 5 1,9 1-1,0 4 1,-9-5 0,9 4 1,-10 2 0,10-1-1,0 1 2,-9 4 1,9 0-1,-8-3-1,8 2 0,0 1 1,-10 8-1,10-10 0,0 4-1,-9 4 2,9-7-1,0 2 2,0 5-2,0-12 0,0 7 2,0-6-1,0-1 1,0 4-2,0-3 3,9-6-1,-9 1-1,10 0 0,-10 1-1,8-6 1,1 0 0,-9-6 2,10 1-1,-1 0-2,0 1-1,1-2 0,-10-4 0,9-1-1,-1-4 2,1 6 2,1-7 0,-1-5-1,-1 5 0,3-5 0,-3 1-1,1-1-1,1 1 0,-1 5 0,0-5-1,-1-3-1,-8 10 2,10-4 1,-1-4 0,0 12 1,-9-6-1,10 4 0,-1 2 0,-9-7-1,8 11 0,-8-6 0,11 5 1,-11-3 0,0 5 0,8-3 1,-8 7-1,0-4-1,9-2-1,-9 6 0,0 0 1,0-5-3,9 5 3,-9 5-1,0-5 2,0 6-1,0-2 1,0 3 1,0-3-1,0 5 1,0 2-1,0 5 0,0-5 0,0 3 0,0 2 0,-9-2 0,9 2 1,0 0-1,-9 3 0,9-2 0,0-2 0,-8 5 1,8-4 0,-11 4 0,11-3-1,-8-3 1,8 7 0,0-5 1,-9-2-1,9 2 2,0 0 0,-10-6-2,10-1 0,0 4 0,0-3 1,-9-6-1,9 1 0,0 0 0,0 1 0,0-6 0,0 0 2,0 0 1,0 0-2,0-6 3,0 1-3,0-4 1,0-1 0,9-7-1,-9 2 1,10-1-3,-1-4 1,-1 0-1,3-7-1,-3 2-1,1-1 0,0 1 2,10-7-1,-11 8-2,2 2 1,8-3 0,-8 4 0,-1 0-1,-1 7 1,1-3 1,1 4 0,-1-4 0,0 7 0,1 0 1,-2-6 0,-8 11-1,9-5 1,1 5 1,-10 0 0,9-1-1,0 2-1,-9 4 0,8-6 0,-8 6-2,11 0 0,-11 0 1,0 6-1,8-6 3,-8 4-1,0 2 1,0-1 0,0 4 0,0 2 2,0-1 0,0 1-1,0-1 0,-8 1 0,8 4 0,0-6 0,-11 8-1,11-3 0,-8 2 0,8-5 2,-9 10-1,9-7 0,-9 2 1,9-1 2,-10 1 0,10 0-1,-9-2 2,9 1 0,-8 8 0,8-10 0,-10 4-1,10-3 2,-9-4-1,9 7 0,-9-2-1,9-6 1,0 2-1,-10 1-3,10-3 1,0-4-1,-9 5 1,9-6-1,0-4 0,0 7 2,0-1 0,0-6 0,0 0 3,0 0-1,0-6-1,0-1-2,0 3 0,9-1-1,-9-5-1,10 1-1,-1-7 0,-9 0 1,9-5 0,1 0-1,7-4-1,-7-1 0,8 1-1,-10-7 0,11 8-2,0-7 2,-1 4 0,-8 3 0,7 3-3,2-5 3,-10 11 0,10-6 1,-11 0 0,1 6 0,1 5 1,8-6 0,-8 5 0,-10-3-1,8 8 1,1-4 1,0 5 0,-9-1 0,10-4 1,-1 10-1,-9-5 0,8 0-3,-8 5 1,0 0-3,0 0-2,10 5 1,-10 0 0,0-5 2,0 10-1,0-4 3,-10 5-1,10 3 2,-8-4 0,8 7 0,-9-2 2,-1 5-2,1-4 1,0 4 0,1 1 1,8 5 1,-10-5-2,1-1 2,0 1 0,-1-2 1,1 3-1,1-2-1,8 0 0,-11-4 0,11-1-1,0 2 0,-8-4 1,8-2 1,0 0 0,0-2 0,0-2 1,8-4 0,-8 8-1,0-11 0,11 6-1,-11-6 0,8-6 0,1 6 0,1-5 1,-1-1 0,0 3-1,1-4 0,-10-2 0,17-2-1,-8 0 0,1 1 0,-1-4 1,-1-2 0,2 0 0,8 1-1,-8-6 0,-1 6 0,-1-1 0,1 0 0,1 7 0,-1-6-1,-9 4 0,9-5 0,1 7 1,-10-2-2,9 0 2,-1 2 0,-8 5 0,0-3-1,10 3 0,-10-2 1,0 1-1,0 0 1,0 0-2,0 5 1,0 0 0,0 0 0,0 0 1,0 0-2,0 0 2,0 5-1,0-5 0,0 0 0,0 5 0,0 0 1,0-5 1,0 0 0,0 0-1,0 6 2,0-6 0,0 0-1,0 0-1,9-6 1,-9 6 0,9-5-1,-9 5 0,9-5-1,1 0 2,-10 0 0,8-1 0,1 1 0,-9 0 0,10 0-1,-1-5-2,-9 5 1,9-6-1,-9 7 2,10-7 0,-10 0 2,0 2 0,9 3-1,-9-4 0,8-1-1,-8 1 0,0 5-1,0-4 0,0 2 0,0-2 1,0 4 0,0-1 1,-8 1-1,8 0 1,0 5-1,-9-5-1,9 5 1,-10-5-2,10 5 1,-9 5 0,0-5 1,9 0 0,-10 5 0,1 0 0,1 0 0,-2 1 0,1 4-1,0 1 1,0-2 0,-1 2 0,2 4 1,-1-5-1,-1 5 3,1 1 0,0 0 1,-1 4 1,1-5 1,1 6 1,-1 1 1,-1-3 2,1 2-1,0-1 1,-1 1 1,2 0 0,8-1 1,-9 0 0,9 1-2,-10-6 1,10 5-1,0-4-2,0 0 0,0-1 1,10 1 3,-10-5 1,9 3 5,-9-4 5,8-4 5,2 4 3,-1-6 2,10 3 0,-10-3-2,-1 1-5,11-5-5,-10 0-3,10-5-6,-2 5-4,2-4-2,-10-3-3,10 3 0,-2-6-2,2 4 0,-10-4-1,10 5-8,-2-4-26,-7-2-44,-1 6-53,-1-6-68,-8 0-82,11 1-37,-11 0 3,0 0 31</inkml:trace>
        </inkml:traceGroup>
      </inkml:traceGroup>
    </inkml:traceGroup>
    <inkml:traceGroup>
      <inkml:annotationXML>
        <emma:emma xmlns:emma="http://www.w3.org/2003/04/emma" version="1.0">
          <emma:interpretation id="{90A41ED5-1B2C-4E4E-B314-A08B5806C9E8}" emma:medium="tactile" emma:mode="ink">
            <msink:context xmlns:msink="http://schemas.microsoft.com/ink/2010/main" type="paragraph" rotatedBoundingBox="16388,9847 16403,9847 16403,9862 16388,98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9EDE67B-B54E-4882-B6BA-FD73A75D5A46}" emma:medium="tactile" emma:mode="ink">
              <msink:context xmlns:msink="http://schemas.microsoft.com/ink/2010/main" type="inkBullet" rotatedBoundingBox="16388,9847 16403,9847 16403,9862 16388,9862"/>
            </emma:interpretation>
            <emma:one-of disjunction-type="recognition" id="oneOf13">
              <emma:interpretation id="interp64" emma:lang="en-US" emma:confidence="0">
                <emma:literal>•</emma:literal>
              </emma:interpretation>
            </emma:one-of>
          </emma:emma>
        </inkml:annotationXML>
        <inkml:trace contextRef="#ctx1" brushRef="#br1">13870 9519</inkml:trace>
      </inkml:traceGroup>
    </inkml:traceGroup>
  </inkml:traceGroup>
</inkml:ink>
</file>

<file path=ppt/ink/ink2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2-11T15:30:05.5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C5D71A02-25F7-4C11-B77A-0564B876CE01}" emma:medium="tactile" emma:mode="ink">
          <msink:context xmlns:msink="http://schemas.microsoft.com/ink/2010/main" type="writingRegion" rotatedBoundingBox="876,386 7396,197 7592,6975 1072,7164"/>
        </emma:interpretation>
      </emma:emma>
    </inkml:annotationXML>
    <inkml:traceGroup>
      <inkml:annotationXML>
        <emma:emma xmlns:emma="http://www.w3.org/2003/04/emma" version="1.0">
          <emma:interpretation id="{1DD9E844-CF2B-4577-A0CB-ABDF9AC01A06}" emma:medium="tactile" emma:mode="ink">
            <msink:context xmlns:msink="http://schemas.microsoft.com/ink/2010/main" type="paragraph" rotatedBoundingBox="2497,339 7396,197 7440,1721 2541,18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A1087F0-B6AD-40EF-A58B-9CE2598DDDB7}" emma:medium="tactile" emma:mode="ink">
              <msink:context xmlns:msink="http://schemas.microsoft.com/ink/2010/main" type="line" rotatedBoundingBox="2497,339 7396,197 7440,1721 2541,1862"/>
            </emma:interpretation>
          </emma:emma>
        </inkml:annotationXML>
        <inkml:traceGroup>
          <inkml:annotationXML>
            <emma:emma xmlns:emma="http://www.w3.org/2003/04/emma" version="1.0">
              <emma:interpretation id="{223AAEEC-51F9-4C30-AB8B-C1DDFF12FAD2}" emma:medium="tactile" emma:mode="ink">
                <msink:context xmlns:msink="http://schemas.microsoft.com/ink/2010/main" type="inkWord" rotatedBoundingBox="2497,339 4352,285 4396,1809 2541,1862">
                  <msink:destinationLink direction="to" ref="{B6F13AC0-C5EE-46B2-A097-638E493DD4DD}"/>
                </msink:context>
              </emma:interpretation>
              <emma:one-of disjunction-type="recognition" id="oneOf0">
                <emma:interpretation id="interp0" emma:lang="en-US" emma:confidence="0.5">
                  <emma:literal>Call</emma:literal>
                </emma:interpretation>
                <emma:interpretation id="interp1" emma:lang="en-US" emma:confidence="0">
                  <emma:literal>call</emma:literal>
                </emma:interpretation>
                <emma:interpretation id="interp2" emma:lang="en-US" emma:confidence="0">
                  <emma:literal>Cale</emma:literal>
                </emma:interpretation>
                <emma:interpretation id="interp3" emma:lang="en-US" emma:confidence="0">
                  <emma:literal>Calm</emma:literal>
                </emma:interpretation>
                <emma:interpretation id="interp4" emma:lang="en-US" emma:confidence="0">
                  <emma:literal>Calk</emma:literal>
                </emma:interpretation>
              </emma:one-of>
            </emma:emma>
          </inkml:annotationXML>
          <inkml:trace contextRef="#ctx0" brushRef="#br0">750 286 36,'8'0'124,"-8"-5"-34,0 5-20,0 0-5,0 0-1,9-6-2,-9 6-6,0 0-2,0 0-6,0-5-7,0 5-7,0 0-4,0 0 2,0 0 8,0 0 7,0 0 2,0 0 3,0-5 1,0 5 0,0 0-3,0 0-2,0 0-2,0 0-4,0-6-2,0 6-1,0-4-3,-9 4-2,9-5 0,0-1 3,0 0 5,0 2 6,-8-2 3,8 2 7,-11-6 1,11-1 0,-8 1-2,8 1-7,-9-2-6,-1 0-9,1-5-3,-10 2-5,11 4-2,-1-7 0,0 2 4,-10 6 2,11-7 2,-11 6-4,0-1-2,10 1-5,-8-1-7,-2 2-3,0 3-4,2 1-1,-2 5-1,1-5-2,0 5 0,-1 0-3,1 5-1,-9-5 0,8 11 1,2-2 1,-11 2 0,9 4-1,0-4 3,-7 10-1,7-7-3,-8 7 1,8-5-1,1 4-1,-9 1 1,8-1-1,2 6 1,-2-1 0,10 1 0,-10-1 1,2 12 1,7-7 0,1 5 0,0 3-1,-1 7 1,10-2-1,-9 1 0,9 3 1,-8 5-1,8-1 0,8 0 2,-8 1 0,9-1 0,-9-5 0,10 5 0,-1-4 3,0 0 0,1-6-1,-1-1-2,-1-4 2,11 0-1,-10-6 3,10 2 4,-11-6 5,11-5 10,-1-1 9,0 1 14,0-6 21,1 0 19,0-4 16,8-5 9,-9-3 5,9 3-7,-8-1-20,9-5-18,-11-5-19,11-1-18,-10 3-15,10-8-7,-11 1-4,2-1-6,9 0-5,-11 2-7,2-7-24,9 6-48,-11-6-73,-7 1-82,8 0-80,0-1-68,1 6-44,-10-7-29,8 8 16,-6-1 54,-3-1 65,1 1 65</inkml:trace>
          <inkml:trace contextRef="#ctx0" brushRef="#br0" timeOffset="1615.5542">914 1092 9,'0'-9'121,"-9"-1"-15,-1-7-13,10 7-5,-9-1-8,0 8-6,-1-8-8,1-1-6,1 3-4,-1 3-5,-1 1-7,1 0-6,0 5-6,-9-5-6,9 5-7,-1 0-7,-8 5-2,10-5-3,-11 5-2,10 6-1,-10-2 1,0 3 1,11 2 1,-1 2 1,-10 6 3,10-3 1,1 2 2,-2 4-1,1 1 0,0 5-1,9-5-1,0 4-2,0-4-1,0 4-1,9-3-2,-9-1 1,9-6-4,1 6-1,-2-6 0,1 1 1,1-5-1,-1-2 1,0-3 3,-1-1 0,11 1 0,-10-6 1,10-5 0,-11 0 1,11-5 1,-10 0 0,10-1 2,-2-9 1,-7 4 2,8-4 1,-8-6 2,-1 0 2,8 1 3,-17 0 6,10-7 4,-1 3 4,-9 3 3,9-5 3,-9 5-1,0-3-1,0 2-4,0 3-4,0-2-5,0-1-4,0 1-3,-9 7-3,9-2-2,0 5-1,0-2 0,0 2-1,0 0-3,0 6-2,-9 0-3,9-1-4,0 3-2,0 3-2,0-7-1,0 7-1,0 0 1,-10 7 2,10-7 0,0 3 1,0 8 1,0-1 0,0 7 1,-9-4 0,9 4 1,0 4-1,0 3-1,0-2 2,0 3-1,0 1-1,0-2 0,9 3 1,-9-2 0,0-4-1,10 5 1,-10-5 1,9-1 0,-9 1-1,9-1 0,1-4 0,-1-1-1,-1-6-1,2 2 1,-1 0 0,0-6-1,10 0 2,-11 1 0,11-6 0,-1-6 1,0 1 0,1 0 2,-1-6-2,1 0 0,-11-2-1,11-4 0,-1-4 0,-8 1 0,7-6 0,-8-4 0,1-2 1,-1-3-2,10-1 0,-11-5-5,1-6 2,1 2-1,-1-7 1,-9 6-1,9-6 2,-1 5 0,2 3 0,-10-3 2,9 6-4,-9 0 3,9 1 0,-9 2 0,10 8 0,-10-7 1,0 7 1,9 4-1,-9 1 2,0-2 1,0 12-1,0-5-1,0 10 0,0-5-1,0 3-3,0 8-1,0-3-1,0 4 1,0-3-1,0 6 2,0 6 2,0-3-1,-9 8 2,9 1 2,0 3 0,-10 5-2,10 5 1,-9 2 1,9 3-1,-9 6-2,9 0 2,0 0 0,-10 5 1,10 1 0,0-2 0,0 7-1,-8-6-1,8 0 0,0 0 1,0 0-1,0 1 1,0-7 2,8 1 0,-8-1 0,10-3-2,-10 0 1,9-2 0,-9-6 0,9 3 0,1-2-1,-1 2 0,-9-7 0,19 5-2,-11-9 3,1 5 0,10-6 1,-11 0 0,1-4-1,10-1 1,-10-1 1,1-3-1,7-6 0,-8 5 0,1-5 0,-1-5 2,0-1-2,9 3-1,-9-13 1,1 0-1,-1 0 0,0-4-1,-1-6 0,3-4 0,-3 4-1,1-10 1,1 4-1,-1-3 0,-1-5 1,3 4 0,-3-6 0,1-4 0,-9 5 0,9-6-2,1 2 1,-10 3-1,9-4 0,-9 0 2,8 0-1,-8-1 2,0 6-1,10-5-1,-10 5 0,0 6-1,9-3-1,-9 8 1,0 4 0,0 1 2,0 4-1,0 0 1,0 5 1,0 2-1,0 3-1,0 1-2,0 5-1,0 1-1,0-3-1,0 7-1,0 7 3,0 2 0,0 1 2,-9 1 1,9 10 1,-10-1 1,10 4 0,-8 8 2,8 0-2,-9-2 1,-1 5 1,1 6-3,9 1 0,-9-1-1,9 5 1,-8 1 0,8-2-1,-11-3 0,3 4 2,8 0 0,0-4 0,-9-6-1,9 5 0,0-6 1,0 2-1,0-7-1,0 1 1,0 0 1,9-10 0,-9 4 1,8-4-1,3 1 1,-3-9 0,1 9 1,10-12-1,-10 5 0,9-4 2,0-7-2,1 7 0,0-11 1,-2 5-2,2-5-3,-2-5-25,2 5-41,0-5-47,-2-5-58,2-1-70,-10 1-47,0-5-4,1-1 24</inkml:trace>
        </inkml:traceGroup>
        <inkml:traceGroup>
          <inkml:annotationXML>
            <emma:emma xmlns:emma="http://www.w3.org/2003/04/emma" version="1.0">
              <emma:interpretation id="{F7970A73-8F92-4096-BB11-F0EBEB4E1359}" emma:medium="tactile" emma:mode="ink">
                <msink:context xmlns:msink="http://schemas.microsoft.com/ink/2010/main" type="inkWord" rotatedBoundingBox="4632,607 7405,527 7439,1705 4666,1785">
                  <msink:destinationLink direction="to" ref="{B6F13AC0-C5EE-46B2-A097-638E493DD4DD}"/>
                </msink:context>
              </emma:interpretation>
              <emma:one-of disjunction-type="recognition" id="oneOf1">
                <emma:interpretation id="interp5" emma:lang="en-US" emma:confidence="0.5">
                  <emma:literal>stack</emma:literal>
                </emma:interpretation>
                <emma:interpretation id="interp6" emma:lang="en-US" emma:confidence="0">
                  <emma:literal>Stack</emma:literal>
                </emma:interpretation>
                <emma:interpretation id="interp7" emma:lang="en-US" emma:confidence="0">
                  <emma:literal>stuck</emma:literal>
                </emma:interpretation>
                <emma:interpretation id="interp8" emma:lang="en-US" emma:confidence="0">
                  <emma:literal>stark</emma:literal>
                </emma:interpretation>
                <emma:interpretation id="interp9" emma:lang="en-US" emma:confidence="0">
                  <emma:literal>Stuck</emma:literal>
                </emma:interpretation>
              </emma:one-of>
            </emma:emma>
          </inkml:annotationXML>
          <inkml:trace contextRef="#ctx0" brushRef="#br0" timeOffset="2568.1093">2165 1447 31,'-8'0'182,"8"0"14,-9 0-48,9 0-44,0 0-18,0 0-9,0 0-9,0 0-5,0 0-4,0 0 0,0 0-4,0 0-4,0 0-3,0 0 2,9 0 1,-9 0-1,8 0-3,-8-5-3,11 5-4,-3 0-2,1-6 2,0 1 0,9-5 1,1 1 3,-1-2-1,1-5-1,-2 0-4,2-5-2,0 2-6,8-7-6,-9-5-3,9-5-7,-8-5-5,9 0-4,-11-5-3,2-6 0,-2 5 1,2 6 5,-10-5 8,1 11 5,-1 0 4,-1-2 0,-8 6-1,0 5-7,0 1-6,-8 4-6,8 2-3,-9 8-3,-1 0-3,10 1 0,-9 4-1,-10 1 0,11 5-2,-1 5 3,0 1 1,-1 4 0,1 1-2,1 0 3,-2 2-1,1 4 1,0-3-2,9 2 2,-10 5 2,10-1-1,0 1 1,0-6 1,10 7 1,-10-3-2,9-3 0,0 0-1,1-2 0,-2 7 0,1-10 1,10 4 1,-10 0-1,9-5 1,-9 6-2,10 0 1,-2-5 0,-6-2 0,6 1 1,2 1-1,-2 0 0,-7-1-1,8-1-1,-8 2 1,7-1-2,2 1 1,-10-1 2,0-1 0,10 7 1,-11-5-1,2 4 0,-1 0 1,-9 0 1,9 2 0,-9-4 2,0 4 1,-9-2 2,9 2 5,-9-4 5,-9 4 12,9-2 14,-10 0 18,0-4 20,2 4 19,-11 0 14,9-4 8,-8-2 3,9 2-4,-9-6-3,8 6-13,1-6-13,0-5-15,-10 0-17,19 0-16,-9 0-17,0-5-16,8-1-36,1-4-65,1-1-82,-1 2-91,9-6-84,0 4-71,0-4-51,9-2-11,-1 8 46,1-6 68,1 4 72</inkml:trace>
          <inkml:trace contextRef="#ctx0" brushRef="#br0" timeOffset="3201.5203">2660 1251 48,'0'5'144,"9"1"-35,-9-6-30,8 5-11,1 0-4,1 0-4,-10-5-2,9 6-1,0-6-2,1 5 0,7-5-5,-7 0-3,-1 6-3,8-6-4,-6 0-6,6-6-8,-7 6-6,8-5-5,0 5-3,-9-6 0,10-4-1,-10 5-1,-1-6-1,11-4-2,-10 5 0,1-11-2,-1 1-3,0-1 1,-1-5-1,2-4-1,-10-5-2,9-6 1,0-7 0,-9 2 0,10-5 0,-10-1-2,9-4 1,-9 5 0,8-1 0,-8 1-1,11 4 0,-11 6 4,0 6 2,0-2 5,0 7 4,0-1 8,0 5 7,0 5 9,0 1 4,0 4 3,0 6-1,0-6-5,0 12-7,0-6-9,0 4-8,0 1-6,0 0-5,0 5-4,0 0-2,-11 0 2,11 5-1,0 0 0,0 6 0,0-2 2,-8 7 0,8-1 0,0 5 0,0 1 0,-9 0 0,9 5 0,0 0 1,0 6 1,0-2-1,-10 0 2,10 2 2,0 3 2,0 1 9,0 5 11,0 0 11,0 0 4,10 5 2,-10-4 1,0-6-10,0 4-12,9 2-9,-1-6-3,-8-4-4,11 3-3,-3-10 0,1 7-1,0-13 0,9 2-2,-9 0 0,1-6 0,8 0 2,-8-4 0,7-1 1,-7-4-2,-1-3-7,9 3-18,-8-6-30,7-6-34,-7 6-39,-1-9-38,0 5-40,1-7-29,-1-5-28,-1 2 2,-8-3 22</inkml:trace>
          <inkml:trace contextRef="#ctx0" brushRef="#br0" timeOffset="3477.7483">2896 871 137,'-8'0'170,"-1"-6"-48,-1 3-33,1 3-21,0 0-12,1-6-13,8 6-8,0 0-5,-10-4-5,10 4-9,0 0-8,0 0-2,0 0-2,0 0 0,0 0 1,10 0 1,-2 0-1,1 0 1,10-6-1,-2 6-3,2-7-4,9 3-11,-11-1-16,11 5-20,-1-5-28,-8 0-21,9 0-25,-1 1-27,1-3-7</inkml:trace>
          <inkml:trace contextRef="#ctx0" brushRef="#br0" timeOffset="5478.5045">3464 728 53,'8'-5'134,"-8"-1"-18,0 6-13,10-5-10,-10-1-7,0 1-8,0 5-6,0-5-2,0 2-7,0 3-8,0 0-8,0-7-5,-10 7-6,10 0-6,0 7-7,-8-7-3,-1 3-2,-1 7-3,10-4-3,-18 5-2,10 3-2,-3 2 0,3 5 0,-1-1 0,-1 1-1,-8 3 3,8 2 3,2 6 2,-1-7 0,0 6 3,9 0 1,-10 0-3,10 0-4,-9-4-2,9 3-2,0-9-2,0 3-2,0-2 0,9-1-2,-9-7 1,10 2 0,-1-1 1,0-6-1,-1-3 3,2 5-2,-1-11 0,10 5 0,-10-5-1,10-5 2,-11-1-4,10-5 2,-8 2-2,7-1 1,2-6-1,-10 1 0,1-6 0,7-5 0,-8 2-1,1-3-1,-1-3-1,0-2 2,1 2 0,-1-1 0,-1 6 0,-8-7 0,10 7 0,-1-2 1,-9 8 3,0-2 5,9 0 11,-9 5 10,0 2 15,0-2 12,0 5 8,0 1 4,0 1-4,0 4-6,0-1-13,0 1-10,0-1-12,0 1-12,0 5-6,0 0-6,0 0-1,0 5-2,0 1 1,0-1 0,0 6 1,-9-6 1,9 9-2,0-3 2,0 5 0,0-2 2,0 9-2,0-4 2,0-3-1,0 9 1,0-4-2,0 0 0,0-1-1,0 0-1,0 1 2,9-1-2,-9 1 2,0-1 0,8-4 1,-8 6 1,11-9 0,-11 4 0,8-7-2,-8 1 1,9 3 0,1-9 3,-10 6 0,9-6 0,0-5 0,1 5-1,-2-5 1,1 0-3,0 0 0,1-5 3,-1 0 0,-1-6 1,3 2-3,6-7 0,-7-5-4,8 0-8,-8 1-16,7-4-17,2-8-17,-2 6-11,-6-10-9,6 4-1,2 2 8,-2 0 13,-7-1 14,8 4 11,1 2 9,-1 5 8,-9-6 8,9 10 3,-8 1 3,-2 0 2,11 5-1,-19-6 1,9 12 0,0-2-2,1-4 1,-1 10 1,-1 0 1,1 0-1,-9 0 2,10 0 1,-1 6 1,-9-2 0,9 6 0,-9-5 1,10 6 0,-10-1 0,0 1 0,0 0-1,8 2-1,-8-2 0,0 0 0,0-2 0,0 1-1,0 1 0,0-1 0,0-4 0,0 4 1,0-6 0,0 2 2,0-6 5,0 5 11,0-5 10,-8 5 6,8-5 7,0-5 5,0 0 0,0 5-9,0-10-6,-10 5-8,10-6-5,0 1-8,-9-1-3,9 1-3,0 1-1,-9-2-1,9 0 0,0 1-2,-10 7 0,10-4-2,-9 3-1,9-2-2,-8 6-1,-1 0 2,-1 6-2,1-2 3,0 6 2,-1 0-1,1 7 1,1 3 0,-2 0 0,1 1 1,0 6 0,0-3 0,-1 3 1,2-2 0,-1 5 2,9-3-1,-10-3 0,10 8 2,0-7-3,0 1 1,0-4-3,0 2 2,10-3-2,-10-1 2,9-4 0,-1 4 1,2-3 3,-1-8-3,9 1 2,0-5 0,1 6-1,-1-11 1,1 0-1,-2 0 0,2-5-1,0-1-3,8-4 0,-9 0-1,0 0 0,10-5 0,-11-7 0,2 1 1,-1-3-2,1-3-8,-1-3-14,10-7-16,-11 2-14,2-6-12,-1 0-10,1-5 2,-1-1 8,0 1 16,-8-1 14,7 2 12,-8-2 11,1 6 6,-1 5 4,10-5 2,-19 10 1,8 1 0,1-1 2,-9 5 3,10 1 2,-10 4 4,9 0 6,-9 1 6,0 4 8,0 6 3,0-5 4,9 3-1,-9 2 0,0 6-5,0-1-5,0 0-6,0-1-8,0 6-7,0 0-5,-9 0-1,9 6-3,0-1-2,0 4 3,0 1 2,-9 7 1,-1-2-1,10 10 1,-9 1 1,1-1 0,-2 12 1,1-6 0,0 10 3,-1-5 3,1 10 5,1-5 5,-1 6 4,-1-1 3,1-5 1,0 5-2,-1 0-5,2-4-5,-1-1-4,-1-1-1,1-3-4,0-1-3,-1-4-1,10-2 3,-9-6-3,9 3-2,-8-6 0,8-1 0,0-4 1,0-7 1,0 3 3,-9-3 1,9-4 1,9 0-1,-9-5 0,0-5-1,0 0-1,8 0-1,1-11-3,1 1 0,-1-1-2,0-8-1,10-3-1,-1-8-4,0 5-7,1-13-5,-2 7-3,2-4 0,8-2-2,-8 6 5,-1 0 6,1 0 6,-2 10 3,-7-5 3,8 7 0,0 3 1,-9 1 0,10 4 1,-19 0-1,9 1-1,-1 4-1,3 6 0,-3 0 1,-8 5-2,0 0 3,0 5 1,0 0 0,0 6 0,0-1 0,-8 4 2,-3 3-1,3-2 2,-1 6-1,-1-6 1,-8 5-1,10 2 0,-11-7 1,0 5-3,10-4 1,-10-1 0,11 2 0,-1-3-2,0-4 0,-1 1 2,1-5 0,9 4-1,-8-7 3,8 3 3,0-6 7,-10 5 6,10-5 5,0 6 3,0-6 4,0 0-2,0 0-8,0 5-8,0-5-6,0 0-4,0 5-3,0 0-2,10 1 2,-2-3 2,-8 8-2,9-1 3,1 7-1,-1-8 0,0 6-1,10 1 0,-11 0 1,1 5 0,10-7-1,0 2 0,-11 6 2,10-9-1,-8 4-1,7-2-1,2 1-8,0-7-35,7 7-50,-7-5-51,0-2-51,8-3-51,-9 4-56,9-5-2,-18 0 29,10 5 43</inkml:trace>
        </inkml:traceGroup>
      </inkml:traceGroup>
    </inkml:traceGroup>
    <inkml:traceGroup>
      <inkml:annotationXML>
        <emma:emma xmlns:emma="http://www.w3.org/2003/04/emma" version="1.0">
          <emma:interpretation id="{2452F84A-8C23-4046-9A2E-238804AA6083}" emma:medium="tactile" emma:mode="ink">
            <msink:context xmlns:msink="http://schemas.microsoft.com/ink/2010/main" type="paragraph" rotatedBoundingBox="1057,3446 3247,3602 3148,4976 959,4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4C72BA-63FD-45C2-B11C-FAB560F40F6A}" emma:medium="tactile" emma:mode="ink">
              <msink:context xmlns:msink="http://schemas.microsoft.com/ink/2010/main" type="line" rotatedBoundingBox="1057,3446 3247,3602 3148,4976 959,4820">
                <msink:destinationLink direction="with" ref="{364C4DE6-2927-4056-B40A-7D573B0F660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97B05E0-2688-463F-9B7A-6BFD94099EAE}" emma:medium="tactile" emma:mode="ink">
                <msink:context xmlns:msink="http://schemas.microsoft.com/ink/2010/main" type="inkWord" rotatedBoundingBox="1057,3446 3247,3602 3148,4976 959,4820">
                  <msink:destinationLink direction="with" ref="{FE9DE7B0-AB36-495F-908C-6ADA4EF89967}"/>
                </msink:context>
              </emma:interpretation>
              <emma:one-of disjunction-type="recognition" id="oneOf2">
                <emma:interpretation id="interp10" emma:lang="en-US" emma:confidence="0.5">
                  <emma:literal>full)</emma:literal>
                </emma:interpretation>
                <emma:interpretation id="interp11" emma:lang="en-US" emma:confidence="0">
                  <emma:literal>find)</emma:literal>
                </emma:interpretation>
                <emma:interpretation id="interp12" emma:lang="en-US" emma:confidence="0">
                  <emma:literal>fine)</emma:literal>
                </emma:interpretation>
                <emma:interpretation id="interp13" emma:lang="en-US" emma:confidence="0">
                  <emma:literal>finds)</emma:literal>
                </emma:interpretation>
                <emma:interpretation id="interp14" emma:lang="en-US" emma:confidence="0.5">
                  <emma:literal>fin (2)</emma:literal>
                </emma:interpretation>
              </emma:one-of>
            </emma:emma>
          </inkml:annotationXML>
          <inkml:trace contextRef="#ctx0" brushRef="#br1" timeOffset="96289.3937">-138 3292 27,'0'-5'78,"0"0"-1,0-1-1,0 1-3,0 5-6,0 0-10,0 0-9,0 0-9,0 0-7,-9 0-6,9 5-2,0 6 4,-8-2 3,8 7 6,-11-1 6,3 12 7,-1 3 3,9 1 1,-9 10 0,-1 0-1,1 6-7,1 3-6,-2 2-2,1-1-5,0 6-3,-1 1-5,1-3-5,1 2 0,8-6-2,-9 5 0,9-4 0,0 0 1,0-6 1,0 0-1,9-5-3,-9 1-3,8-7-4,1-5-2,1 1-3,8-5-1,0-5 0,-9-1 0,10-4-1,9-1-4,-11-4-23,2-5-35,8-2-44,1-4-46,-1 0-60,1-4-46,-2-7-4,2-5 22</inkml:trace>
          <inkml:trace contextRef="#ctx0" brushRef="#br1" timeOffset="97077.3323">410 3271 58,'0'0'102,"0"0"-12,0-6-6,0 6-5,0-4-9,0 4-7,0 0-7,0 0 1,0-6-3,0 6-1,0 0 0,0 0 0,0-3 0,0 3-4,0 0-3,0 0-7,0 0-6,0 0-6,0 0-10,0 3-4,10-3 0,-10 0 1,0 6 7,0 4 11,9-5 7,0 6 9,1 5 3,-1-2 5,-1 7-1,2 4-1,-1 1 1,9 6 3,-8-2 12,7 5 9,-7 6 7,8 0 0,-8 1-1,7 4-2,-8 1-12,1 0-12,-1 4-11,0 1-5,1-2-3,-2 2-3,1 5-8,-9-6-5,10 5-3,-10-4-6,0-7-5,0 7-3,-10-10-2,1-1-6,9 0-28,-18-6-56,0 1-68,8 0-69,-7-4-64,-2-7-66,1 2-38,-9-8 18,-1 2 49,9-7 59</inkml:trace>
          <inkml:trace contextRef="#ctx0" brushRef="#br1" timeOffset="103004.5659">109 3888 28,'0'0'60,"0"-5"-1,0 5 1,0-6 0,-9 1 1,9 5-2,0 0 1,0 0-2,0-5 0,0 5-3,0 0-2,0-5-4,0 5-7,0 0-6,0 0-7,0 0-7,0 0-6,0 0-6,0 0-4,0 0-5,0 0 0,0 0-1,0 0 1,0 0 1,0 0-1,9 0 1,-9 0-1,0 0 2,10 0-2,-10 0 1,8 0-2,1-6 0,1 6 1,-10-3 1,9-3 1,-9 6-2,9-5 1,1-1 0,-10 1-1,8 0-1,-8 0-1,9-1 1,-9-4 2,0 6-1,9-1 1,-9-6 0,0 6 0,0-1-1,10 1 0,-10 1 2,0 0 0,0-3 4,0 7 5,0-4 2,0 4 2,0-6 2,0 6 0,0 0-1,0 0-6,0 0-3,0 0-3,0 0-3,0 6-1,0-6 2,0 4 0,0 7 2,0-7 2,0 12 0,0-5 1,0-2-2,0 7 2,0-1-1,0 5 0,0-4 2,0 0-1,0-1-1,0 6-4,0-6 2,0 1-3,0 0-1,0-2 0,0 2 0,0 0 2,0-7-3,0 1 0,0 1 0,0-1 0,0-4 1,-10 4 1,10-6 0,0 8 1,-9-8-1,9 1 2,-9 1-4,1-1 1,8 0-1,-10 0 0,1 0 2,9 1-2,-9-1 0,9 1 2,-10-2 0,1-4-1,9 5 1,0-5 1,-8 0 3,8 4 2,0-4 5,0 0 3,0 0 2,-10 0 1,10 0 1,0 0-4,0 0-2,0 0-1,0 0 0,0 0-2,0 0-1,0 0-1,10 0-1,-10 0 0,0 0 1,8 0-1,1-4-1,1 4-2,-1-5-1,0 1-2,9 4-1,-9-6-2,10 1 0,-10-1 0,10 1 0,-2 5 2,-7-5-3,8 0-2,-10 5-11,2-5-22,8 5-26,-8 0-37,-1-6-39,10 6-48,-11 0-44,-8 6-8,9-6 12</inkml:trace>
          <inkml:trace contextRef="#ctx0" brushRef="#br1" timeOffset="94972.4256">-1005 3548 26,'0'0'46,"8"-4"0,-8 4-2,9 0-1,-9-5 1,0 5 1,10-6 2,-10 0-1,0 6 1,9-4 2,-9-2 1,0-3 2,0 4 0,0-1 4,0-5-1,0 7-3,0-5-4,0-2-2,-9 0-6,9-5-6,-10 2-8,10-2-3,-9 0-3,1-3-3,-3 3-1,3-5 4,-1 5 6,-1 2 9,1-2 9,0 5 4,1-4 3,-2 6-3,1-2-4,-10 5-6,10-4-8,1 5-9,-3-1-5,3 1-8,-1 5-3,0 0-5,-1 0-1,-7 5-3,7 1-1,1 3 1,-10 3 0,10 2 2,1 2 0,-11 5 2,10 4 2,0 1 1,-1 1 0,2 1 1,8 9 1,-9-7 1,-1 13 0,10-7 2,0 11 1,0-6 1,0 4 3,0 2 0,0-2-1,0 7-1,0-6-2,0 1-2,10-1 0,-10 0-2,0 0-1,9-5 0,-9-4-1,0-2 1,8 1-2,-8-4-1,0-8 1,0 2-1,0 1-3,0-13-14,0 7-24,0-11-36,0 6-48,0-6-58,0-5-69,-8-5-30,8-5 2,-9-1 23</inkml:trace>
          <inkml:trace contextRef="#ctx0" brushRef="#br1" timeOffset="95214.4033">-1500 4057 157,'-9'-5'195,"9"5"-32,-9-5-31,9 0-23,-8 5-20,8 0-21,0-6-21,0 6-17,0 0-12,0 0-9,0 0-4,8 0-1,1 0-1,0 0 2,10 0-1,0 0 0,8-5-1,-1 5 0,2-5-4,10-4-10,-12 4-23,11-1-28,0-5-32,-1 1-36,-9 0-36,10 0-27,-10 0 1</inkml:trace>
          <inkml:trace contextRef="#ctx0" brushRef="#br1" timeOffset="95695.2308">-905 3888 2,'0'0'147,"0"5"-15,0-5-19,0 0-15,0 0-11,0 5-9,0 0-7,0-1-7,0 3-4,0 3-2,8 5-4,-8 1-3,10 4-4,-10 0-6,0 7-8,9-2-7,0 1-5,-9 5-8,10-5-4,-10-2-3,9 8-2,-9-7-2,8-3-1,-8 2 1,0-3 0,0-5-1,0 0 1,0-2 2,0-3 0,0 5 0,0-12 0,0 3 1,0 2 0,0-9-2,0 0 0,0 0-2,0-6-3,0-4-1,0 0-4,9 0 0,-9-11-3,0 5-4,10-9-4,-10-1-3,9 1 0,0-2 0,1 3 2,-1-2 3,-1 0 3,2 0 3,8 6 3,-9-6 0,1 5 2,7 7 2,-7-3-1,-1 2 3,10 0 0,-11 5 1,1 5-1,0-6 0,1 11 0,-1 0-1,-1 0 0,3 0 2,6 11 0,-7-6 1,-10 11 2,9-2 3,0 2 1,-1 5 1,2-1 2,-10 6-1,9-1-2,-9 1-2,0 0-1,9 0-2,-9-2-2,0 3-3,0-2-9,0-4-21,0 0-27,0-6-31,0 5-41,0-4-45,0-5-27,0 0 2,-9-2 16</inkml:trace>
        </inkml:traceGroup>
      </inkml:traceGroup>
    </inkml:traceGroup>
    <inkml:traceGroup>
      <inkml:annotationXML>
        <emma:emma xmlns:emma="http://www.w3.org/2003/04/emma" version="1.0">
          <emma:interpretation id="{4E5A28C4-312E-41F8-84EE-82CA5CB6CF9C}" emma:medium="tactile" emma:mode="ink">
            <msink:context xmlns:msink="http://schemas.microsoft.com/ink/2010/main" type="paragraph" rotatedBoundingBox="1414,5789 3882,5845 3853,7101 1385,70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11F44A-A563-41C7-85A9-DE7035A24578}" emma:medium="tactile" emma:mode="ink">
              <msink:context xmlns:msink="http://schemas.microsoft.com/ink/2010/main" type="line" rotatedBoundingBox="1414,5789 3882,5845 3853,7101 1385,7045">
                <msink:destinationLink direction="with" ref="{364C4DE6-2927-4056-B40A-7D573B0F660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C67B68B-089E-42B6-8C0A-004C8E64F44F}" emma:medium="tactile" emma:mode="ink">
                <msink:context xmlns:msink="http://schemas.microsoft.com/ink/2010/main" type="inkWord" rotatedBoundingBox="1413,5830 2352,5851 2325,7042 1386,7021"/>
              </emma:interpretation>
              <emma:one-of disjunction-type="recognition" id="oneOf3">
                <emma:interpretation id="interp15" emma:lang="en-US" emma:confidence="0.5">
                  <emma:literal>fin</emma:literal>
                </emma:interpretation>
                <emma:interpretation id="interp16" emma:lang="en-US" emma:confidence="0">
                  <emma:literal>Fin</emma:literal>
                </emma:interpretation>
                <emma:interpretation id="interp17" emma:lang="en-US" emma:confidence="0">
                  <emma:literal>fun</emma:literal>
                </emma:interpretation>
                <emma:interpretation id="interp18" emma:lang="en-US" emma:confidence="0">
                  <emma:literal>fan</emma:literal>
                </emma:interpretation>
                <emma:interpretation id="interp19" emma:lang="en-US" emma:confidence="0">
                  <emma:literal>fine</emma:literal>
                </emma:interpretation>
              </emma:one-of>
            </emma:emma>
          </inkml:annotationXML>
          <inkml:trace contextRef="#ctx0" brushRef="#br1" timeOffset="104877.4666">-768 5814 28,'0'0'79,"0"0"-1,9-3-5,-9 3-5,9 0-3,-9-7-4,0 7-4,9-4-7,-9 4-6,0-6-5,0 6-6,10 0-5,-10-4-2,8-2-3,-8 6-2,0-5-1,0 5-3,0-6 0,0 1-2,9 0 1,-9 1-1,0-2 2,0 0 6,0-3 0,0-1 0,0-1 0,-9 0 1,9-3-4,-8 4-5,-2-6-1,1 0-2,0 1-1,0 0 0,-1-1 0,2 2 1,-11-3-2,10 2 3,-10 4 1,10 1 0,-8-1-1,7 7-2,-8-6-1,8 10-3,-7-5-2,7 5-4,1 0-2,-8 5-1,6 5-1,3-6 2,-11 12-1,10-5 0,1 9 3,-3 1 2,3 5 0,-1 4 4,-1 2 2,1 3 4,9 1 3,-9 5 2,9 0 4,0 6 2,0 0 1,0-2 0,0 2 0,9-1-1,-9 0-1,0 0-4,9 0 0,-9-6-4,10 8-4,-10-8-2,9-2-3,-9-3-1,8 1-3,-8-5 1,11-6 0,-11 1 0,0 0 1,8-11-2,-8 5 0,0-4-5,9-5-12,-9-1-20,0 0-29,0-6-34,0 3-37,0-7-35,0 0-28,0-11-28,0 1-4,-9 0 18</inkml:trace>
          <inkml:trace contextRef="#ctx0" brushRef="#br1" timeOffset="105116.3852">-1124 6374 91,'0'0'136,"0"0"-22,0-3-19,0 3-13,0 0-12,0 0-10,0-7-11,0 7-4,0 0-4,0-4-4,8 4-4,1 0-4,1-5-4,8 0-6,0-1-4,0 1-5,1-1-3,8-3-4,1-2-3,-9 1-2,7 0-7,1 0-12,1 4-21,-9-3-22,8-3-27,-9 8-30,1-6-36,-1 4-20,0 2 4</inkml:trace>
          <inkml:trace contextRef="#ctx0" brushRef="#br1" timeOffset="106066.5629">-559 6268 118,'0'-6'101,"0"6"-9,0-6-2,0 6 3,0-4 0,0 4-1,0-7-6,0 7-10,0 0-11,0-3-15,0 3-14,10 0-14,-10 0-9,0 0-3,0 3 1,9 4 4,0-3 5,-9 12 6,10 0 5,-10 5-2,9-1-2,-1 1-5,-8 9-6,11-4-5,-11 4-4,8 0-3,1-3-2,-9-1-2,0 5 0,9-10 1,-9 3-1,0-3 0,0-1 1,0-4 1,10 0 1,-10-6-1,0-1 1,0 4 1,0-9-1,0 1 0,0-5-3,0 0-6,0-5-4,0 1-9,0-9-11,0 4-10,9-6-9,-9-5-6,0-1-4,0-6 1,8-3 5,-8 6 6,10-8 6,-10 2 12,9-2 6,0 0 5,-9 8 7,10-3 4,-1 7 2,-1 0-1,-8-1 2,9 1 1,1 5 1,-1 3 0,-9 1 3,9 2-1,1-1-1,-10 5 1,8-1-1,1 1 0,-9 5 2,10-5 4,-1 5 7,-9 5 5,9 0 6,1 6 4,-1-1 1,-9-1 3,8 8-4,-8 4-3,9-1-3,1 1-3,-10 5-3,0-2-5,9 3-3,-9-2-3,9-4-2,-9 5 1,0-1 0,10-4-2,-10 1-1,0-3-3,8 2-8,-8-7-10,0 3-15,9-2-17,-9-6-15,0 2-16,10-6-17,-10 6-14,0-6-21,0 0-13,0-5 0</inkml:trace>
        </inkml:traceGroup>
        <inkml:traceGroup>
          <inkml:annotationXML>
            <emma:emma xmlns:emma="http://www.w3.org/2003/04/emma" version="1.0">
              <emma:interpretation id="{322ABEAB-4EAE-4A7D-8E74-54154E4B0C6C}" emma:medium="tactile" emma:mode="ink">
                <msink:context xmlns:msink="http://schemas.microsoft.com/ink/2010/main" type="inkWord" rotatedBoundingBox="2603,5816 3882,5845 3853,7101 2575,7072">
                  <msink:destinationLink direction="from" ref="{B6F13AC0-C5EE-46B2-A097-638E493DD4DD}"/>
                </msink:context>
              </emma:interpretation>
              <emma:one-of disjunction-type="recognition" id="oneOf4">
                <emma:interpretation id="interp20" emma:lang="en-US" emma:confidence="0.5">
                  <emma:literal>(2)</emma:literal>
                </emma:interpretation>
                <emma:interpretation id="interp21" emma:lang="en-US" emma:confidence="0">
                  <emma:literal>(2</emma:literal>
                </emma:interpretation>
                <emma:interpretation id="interp22" emma:lang="en-US" emma:confidence="0">
                  <emma:literal>22)</emma:literal>
                </emma:interpretation>
                <emma:interpretation id="interp23" emma:lang="en-US" emma:confidence="0">
                  <emma:literal>O2)</emma:literal>
                </emma:interpretation>
                <emma:interpretation id="interp24" emma:lang="en-US" emma:confidence="0">
                  <emma:literal>(2S</emma:literal>
                </emma:interpretation>
              </emma:one-of>
            </emma:emma>
          </inkml:annotationXML>
          <inkml:trace contextRef="#ctx0" brushRef="#br1" timeOffset="106663.4294">119 5630 28,'0'-5'75,"0"-6"5,0 6 8,0 0 7,0 5 4,0-5 0,0 0-6,0 5-8,0-4-14,0 4-12,0 0-13,0 4-11,0 1-4,0 5-4,0 6 1,0 0 3,-10 4 1,10 11 1,-9 0 1,9 5 1,-9-1-3,9 12-3,0-1-1,-9 0-1,9 5-2,0 0 0,-10 0-4,10-3-2,10 3-4,-10 0-5,0-4-2,9-1-2,0-1-2,0-4-1,1 6-2,7-11 3,2 0-2,0-5 0,-2-5 0,2-1 0,-2-5-6,11 1-16,0-10-22,-10-1-33,10-5-38,-11-1-47,11-8-57,-9-1-29,8-5-3,-18-6 20</inkml:trace>
          <inkml:trace contextRef="#ctx0" brushRef="#br1" timeOffset="107203.3572">429 6180 5,'-9'0'132,"9"0"-21,-10 0-34,10-6-17,0 6-7,-8 0-1,8-4-2,0 4-5,0-6-5,0-4-7,0 6-5,0-7-7,0-1-6,8-2-4,-8 4-5,10-7-3,-1 7-1,0-4 0,1-2-2,-1 5-1,-1-3 0,2 4 0,-1-1 0,0 5-1,10-4 0,-11 0 1,1 6-1,1-2 1,-1 6 1,0 0 2,1 0 5,-1 6 5,-9 8 3,8-4 5,-8 11 1,0-1-2,0 7-3,-8-3-4,8 13-2,-9-6-3,-1 0 0,1 5-1,0-1-1,-10-3-2,11 4 1,-2-5-1,1-1-1,0-3 1,0-3-1,-1-3 0,2-5 2,8 4 1,-9-10 3,9 1 5,0-1 4,0-4 5,0-2 2,9-4 0,-1 0-3,2 0-3,-1-4-3,9-7-5,0 1-2,1 4-3,-1-4-4,1 0 1,8-7-1,-9 8-2,0-1-8,1-1-14,7 6-24,-7-4-29,9-1-35,-9-1-45,7 1-40,-7-1-8,-1 5 8</inkml:trace>
          <inkml:trace contextRef="#ctx0" brushRef="#br1" timeOffset="107783.3737">941 5563 67,'0'-5'60,"-9"0"0,9-1 1,-10 1 6,10 0 6,-8 0 3,8-1 2,0 2 0,-9 4 0,9 0-1,0-5-5,0 0-4,0 5-6,0 0-6,0 0-10,0-5-7,0 5-9,0 0-7,0 0-9,0 0-6,0 0-3,0 5-3,0-5 1,9 0 2,-9 10 4,8-6 7,2 7 11,-1-1 10,0 1 10,10 8 9,-2 3 14,2 4 14,0-1 11,-2 7 6,2-2 8,9 11-1,-11-4-6,11 3-14,-10 1-15,10 5-17,-11-5-14,2 1-9,0 4-7,7-6-6,-7 8-3,-10-8 0,10 7-1,-11-6-2,3 0 0,-3-5 0,1 5 2,-9-6 0,0-3 1,-9 4 0,1-5-2,-3-4-2,-6 3-2,-2-6-1,0 8-1,-7-7-5,-1-4-4,-1 0-20,-8-1-35,-2-4-49,10-1-55,-8-6-56,9 2-47,-1-11-31,1 0-19,9 0-14,-9-11 16,8-3 37,10-2 40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7.79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3D0A748-9FF5-4D3B-8789-2869B4E08D03}" emma:medium="tactile" emma:mode="ink">
          <msink:context xmlns:msink="http://schemas.microsoft.com/ink/2010/main" type="inkDrawing"/>
        </emma:interpretation>
      </emma:emma>
    </inkml:annotationXML>
    <inkml:trace contextRef="#ctx0" brushRef="#br0">0 0 15,'0'2'29,"0"-2"-1,0 1-3,0-1-3,0 1-2,0 2-1,0-3-2,0 3-4,0-2-1,0 1-1,0 0-2,0 0-1,0 1-2,0-2-1,0 2-2,3 0-1,-3-1-1,0 1-1,2-2 1,-2 2 0,2-2 0,-2 2-1,2-1-2,1-1-3,-3 1-4,2 0-10,-2-2-14,2 3-20,1-3-27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8.16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177EDB1-DD85-42A3-8773-AA423D8DF002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1,'3'1'17,"-3"0"-3,2 2-3,0-2-4,-2 1 0,3-1 0,-1 0-2,0 1-4,-2-1 2,3 0-1,-1 0-1,0 1-3,3-1-4,-3-1-9,1 1-12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9.42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9A51E6E8-0390-41A2-B3E0-B48C4696B1B9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6,'3'1'23,"-3"0"0,2 1 0,-2 0-2,2 0-2,-2 0-4,2 1-3,-2-2-4,3 2-3,-3-1 0,2 1-4,-2 1 0,2-2 0,-2 1 1,3 0-1,-3-1-3,2 1-3,-2-2-11,0 2-15,2-1-27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50.00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480A8E2-5F22-49F1-8709-E0B5745F0CE8}" emma:medium="tactile" emma:mode="ink">
          <msink:context xmlns:msink="http://schemas.microsoft.com/ink/2010/main" type="inkDrawing"/>
        </emma:interpretation>
      </emma:emma>
    </inkml:annotationXML>
    <inkml:trace contextRef="#ctx0" brushRef="#br0">4 0 28,'0'0'31,"0"0"-6,0 0-4,0 0-4,0 0-1,0 0 0,0 0-2,0 0 0,0 1-2,0 1 0,0-2 0,0 1 0,2 2-3,-2-2 0,0 0-1,3 2-2,-3-1-2,0 1 0,0 1-2,0-2-1,0 2-1,2-1 0,-2 1-1,0 0 0,0-2 1,0 2 0,0-1 2,-2 0 0,2 0 0,0 0 0,0 0-2,-3-1-2,3 0-9,-2 0-11,0-1-19,2 1-26,-2-1-24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50.39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4138C8A-ACD4-44D5-91FC-13CDD032D501}" emma:medium="tactile" emma:mode="ink">
          <msink:context xmlns:msink="http://schemas.microsoft.com/ink/2010/main" type="inkDrawing"/>
        </emma:interpretation>
      </emma:emma>
    </inkml:annotationXML>
    <inkml:trace contextRef="#ctx0" brushRef="#br0">51 0 2,'0'1'17,"0"2"-1,0-1-2,-3 1-1,1-2-4,2 3 1,-2-1-4,0-2-2,-1 1-1,1 1-1,0 0-1,-1-2 0,1 2 0,0-1-1,-1 0 0,-1-1 1,2 1 0,-1 0-1,1-1 1,-3 0-2,3 1-2,0-1-4,-1 0-10,1 1-12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29.232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829AE22-3EC7-41AA-8E3C-D6EDCAADF4A5}" emma:medium="tactile" emma:mode="ink">
          <msink:context xmlns:msink="http://schemas.microsoft.com/ink/2010/main" type="inkDrawing"/>
        </emma:interpretation>
      </emma:emma>
    </inkml:annotationXML>
    <inkml:trace contextRef="#ctx0" brushRef="#br0">33 46 6,'0'0'39,"-1"-1"-3,1 1-6,0 0-4,-2-1-2,2 1-1,0 0 0,-2 0 1,2-1 1,-2 1-1,2 0 1,-2-1-1,2 1 0,-1 0-2,-1 0 0,2 0 0,-2-1 0,0 1-2,2 0-5,-1-1-1,-1 1 0,0-1-5,1 1 1,-1-1-1,0 1 0,0-1 0,1 1 0,-1-1 0,2 1-2,-2 0-2,2-1-3,-2 1 1,2 0-1,0 0-2,0 0 0,0 0 0,0 0 0,2 0-1,0 0-2,0 0 2,-1 0 0,3 0 1,-1 0 0,-1 0 1,1 0 1,-1 0-1,2 0-1,-1 0 0,-1 0 0,0 0 0,0 0 0,1 1 0,-2-1 1,-1 0-1,2 0 1,0 0 0,-2 0-1,0 0 1,2 0 1,-2 0 0,0 0 0,0 0 0,0 0-1,0 0 0,-2 0 0,0 0 0,2 0-1,-2 0 0,1 0 0,-1 0 1,1 0-1,-3 1 0,2-1 0,0 0 0,1 0 0,-1 1-1,2-1 1,-2 0 0,0 1 0,2-1 0,0 1 0,0 0 0,2 0 0,0-1 1,0 1 1,-1 0-1,3 0 1,0 0 0,-1 0 0,2 0-1,0 0-1,1 0 0,-1 0-1,0 0 0,2 0 0,-2 0 0,0-1 0,1 0 0,-3 2 1,1-2 0,-1 0 2,0 0-1,-1 0 1,0 2 1,-2-2-1,0 0 1,0 0-2,0-2 1,-2 2-2,-1 0 0,1 0-1,-1 0-1,-1-2 1,1 2 1,-1 0 0,-1-1 2,2 1 0,-1-1-1,0 1-1,1 0 0,-1 0 0,1 0 0,1 0 1,1 0 0,-1 0 0,2 0 1,-2 0-1,2 0-2,0 0-1,0 0 1,2 1-1,0-1 2,1 0-1,-1 0 0,3 1 0,-2-1-1,1 0 2,1 0-1,-2 0 1,3 0 1,-1 0-1,0 0-1,-1 0 0,1-1 1,-2 1-1,1 0 0,-1 0 0,-1-1 0,0 1-1,-1-1 2,-1 1-1,0-1 0,0 1 1,-1-1 1,-1 0-1,-1 0 0,1 0 0,-2 0 0,1 0-2,-2 0 1,0 0 1,1 1 0,-1-1 0,1 1 0,-1-1 2,2 1-2,-1 0 0,2 0 1,-1 1-1,1-1 0,0 0 0,1 1-1,1-1-2,-2 0 2,2 0 1,2 0 0,-2 1-1,1-1 1,3 0 0,-1 1 1,1-1-1,0 0 0,-1 0 2,2 1-2,0-1 2,1 0-1,-1 0-1,0-1 1,0 1-1,0 0 1,-1-1-2,1 1 0,-1-1 0,-3 1 1,3-2-1,-2 1 1,-2 0 1,1 0-1,-1 0 0,-1 0-1,1-1 1,-2 1 1,-2 0 0,3 0 0,-3 0 0,0 0 2,1 0-1,0 1 0,-1-1 0,-1 1 0,1 0 0,3 0-2,-4 0 1,3 1-1,-2 0-2,3-1 0,-1 1-1,0 0 1,0 0-2,2 0 1,0 0 3,0 0-1,2 0-1,0 0 1,0 0 1,1 0 0,1 0 0,-1 0 2,2-1 0,-1 1-1,1 0-1,0-1 1,0 0-1,1 0 0,-1 0 0,0 0-1,0 0 0,0 0 1,-1 0-1,-1-1 0,1 0 1,-3 1 2,1-1-2,-2-1 0,0 1 0,0 0 0,0-1-1,-2 0 0,1 1 1,-3-1 0,1 1 0,1 0 2,-3 0-1,1 0 2,-1-1-1,2 2-1,-2 0 2,-1-2 0,1 2-1,0 0 0,0 0 0,-1 0 1,1 2 2,2-2 1,-2 0 2,-1 0-1,3 1 0,1-1-2,-1 1-2,1-1-2,0 0-1,2 1 1,-2-1 3,4 0-2,-2 1 2,2-1-2,2 0-1,-3 0-1,2 1-1,3-1 0,-3 0 0,3-1 1,-3 1 0,2-1 0,-1 1 0,-1-1 1,1 0 0,-1 0-1,0 1 1,-1-2 0,0 0 1,0 2-1,0-2-1,-2 2 0,0-2 0,0 2 0,-2-1 1,0 0-1,0 0 1,0 0 0,-1 1-1,1-1 1,-1 1-1,1 0 1,-1 0 1,-1 0-2,1 1 1,1-1-1,-1 0 0,1 0-1,-2 1 0,3-1 0,1 1 0,-2-1 2,0 0 0,2 1-1,0-1 0,0 1 0,0-1 0,2 0 0,0 0 0,1 0 0,1 0 0,-1 0-1,0 0 0,1 0 0,-1 0 1,3 0-1,-3 0 1,0-1 0,1 0 0,-2 1-1,1-1 1,-1 0 0,0 0 0,0 0 0,-2 0 1,0 0 0,0 0 1,0 0 0,0 0-1,-2 0-1,0 0 0,0 1 0,-1-1-1,1 1 2,0 0-1,-1 0-1,1 0 0,2 0-2,-2 0-6,1 1-20,-1 0-26,2 0-44,0-1-42,-2 1-21,2-1-4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32.39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125B6F3-DA28-40CE-8B37-213D91763DF6}" emma:medium="tactile" emma:mode="ink">
          <msink:context xmlns:msink="http://schemas.microsoft.com/ink/2010/main" type="inkDrawing"/>
        </emma:interpretation>
      </emma:emma>
    </inkml:annotationXML>
    <inkml:trace contextRef="#ctx0" brushRef="#br0">85 48 79,'0'0'82,"0"-1"-5,2 0-4,-2 0-2,2 0-4,-2 1 0,1-1-2,1 0-1,0 0 1,-2 1-4,4-1-3,-3 0-5,1 0-10,2 1-8,-3-1-11,3 0-8,-3 0-6,3 1-5,-1-1-1,1 0-3,-2 0 1,3 0-2,-4 0 0,3 0 0,-1 0 0,1 0 0,0 0 0,-3-1 0,1 1 0,0 0 0,-1 0 0,-1 0 0,2 0 0,-2 0 0,-2 0 0,2 0 1,-1 1 1,-3-2-1,3 2 1,-3 0-2,0 0 1,1 0-1,-1 0 0,1 0 0,0 0 1,-1 0 1,1 0-1,-3 2 2,3-2 1,0 1 0,1 0 0,-2 0-1,3-1-1,-1 1 0,0-1 0,2 1 1,-2-1 4,2 1-1,0-1 2,2 1-1,-2-1-1,2 1-1,0-1-2,-1 1-2,3 0 0,-1-1-1,1 1 0,-1-1-2,1 1 1,-1-1 0,-1 1 1,1-1 1,-1 0 0,0 1 1,-1-1-2,1 0 0,0 0 0,-2 1 0,2-1 0,-2 0 0,0-1 0,0 1 2,-2 0-1,2 0-1,-2-1 0,0 1 1,1-1 0,-3 1-1,3-1 0,-3 1 1,1 0 1,1-1 1,-2 1 1,1 0 0,1 0 0,1 0-1,-1 1 1,-2-1-2,4 0 0,-1 0 0,1 1 2,0-1 0,0 1-3,0 0 2,1-1 0,1 1-1,2 1-1,-3-1-1,3 0 0,-3 0-1,3 0 0,-1 0-1,1 0 0,-2-1 1,1 1 1,-1 0 0,-1-1 1,1 1-1,0-1 1,-2 0-1,2 1 0,-2-1 0,0-1 0,0 1 1,0 0 0,-2-1 0,0 0 2,0 1-1,1-1-1,-3 0-1,1 0 0,1 0-1,-1 0 0,-1 1 1,2-1 1,-1 0 0,1 1 0,1-1 0,-1 1-1,2 0 1,-2 0-1,2 0 0,0 0 0,2 0 0,0 0 1,-1 0-2,1 0 1,1 0 0,-1 0 1,2 0-1,-1 0 1,-1 0 0,1 0-1,1 0 0,-3-1-1,1 1 1,0-1 0,0 1 1,-2-1 0,1 1 1,-1-1-1,0 0-1,0 1 0,0-1 0,0 0 0,0 0-1,-1 0 1,1 0 1,-2 0 1,2 1-2,0-1 0,-2 0 2,2 1 0,0-1-1,0 0-1,0 1 2,0-1 1,0 1-2,0 0 1,0 0-2,0-2 2,2 2-1,-2 0-1,0 0 0,2-2-1,-1 2 2,-1 0-1,2 0 0,0-2 0,-2 2 1,2 0-1,0 0 0,-2-2 0,1 2 0,-1 0 2,0 0 3,2-1 7,-2 1 5,0 0 9,0 0 6,0-1 3,0 1 1,-2 0-2,2-1-3,-1 1-3,1-1-3,-2 1-1,-2 0 3,2 0-4,1-1-1,-1 1-2,-2 0 0,3 1-4,-1-1-3,-1 0-1,1 1-3,-2 0 0,3 0-4,1-1-1,-2 1-2,0-1 0,2 0 0,0 2 0,0-2 1,2 2 1,0-2 0,-1 0 0,3 2-4,-2-2 0,1 0-2,0 2 0,-1-2-1,2 0 3,-3 0 0,3 0 0,-2 0 2,0 0 0,-1 0-1,-1 0 0,2 0 1,0 0-2,-2 0 2,0 0-2,0 0-1,0 0 0,0-2 0,-2 2 1,2 0 0,-2-2 0,2 2 0,-1 0 1,-1-2-1,0 2 0,2 0 0,-2 0-1,0-2 1,1 2-1,1 0 1,-2 0-2,0 0 2,2-1-1,0 1-1,-2 0 0,2 0 1,0 0 1,0 0-1,0 1 0,0-1 0,0 0 1,2 0-1,0 0 1,-2 2-1,2-2-1,-1 0 1,1 0 1,-2 0 2,2 0-1,-2 0 4,0 0-2,2 0 0,-2 0-1,0 0-1,0 0-2,0 0-1,0 0 1,0 0 2,-2 0-1,0 0-1,2 0 0,-2 0 1,1 0 1,-1 0 0,-2 0 1,3-2-1,1 2 1,-2 0-2,-1 0-2,1 0 1,2 0 1,-2 0 1,0 0-1,1 0 0,1 0 0,-2 0 0,2 0 0,-2 0-3,2 0 2,0 0 1,0 0-2,0 0 3,2 0-1,0 0-1,-2 0 0,3 0 0,-1 0 0,1 0-2,1 0 1,-3 0 2,3 0 1,-2 0 0,-1 0 1,3 0 0,-2 0-1,0 0 0,-2 0 1,1 0 1,-1 0-2,2 0 2,-2 0-1,0 0 0,-2-1-2,2 1 1,-1 0 0,-1 0 2,0-1 0,0 1-1,-1 0 2,1 0 1,-2-1 0,1 1 2,0 0 2,-1 0 3,1 0 1,-1 0 1,2 0 0,1 0-2,-1 0 1,0 1-2,1-1 0,1 1 0,0-1 0,1 1 0,1-1-2,0 0 0,-1 2-2,3-2-3,-1 2-3,1-2 1,-1 2 0,2-2-1,-1 2 0,-1-2 0,1 1-1,0 0 1,-1 0-2,-1 0 1,-1-1 0,1 1 0,0-1 0,0 1-1,-2-1 2,0 0 0,0 0-1,-2 1 1,2-1 1,-4 0-1,3 0 1,-3 0-1,1 0 1,-1 0 2,1 0-3,-1 0 3,-1 0-2,2 0 3,-3 1 2,3-1 0,-1 1-1,1 0-1,1-1 2,1 1-2,-1 0 0,0 0-1,0 0 3,2 1 1,2-1-1,0 0-1,0 0-1,-1 0-2,3 0 0,-1 0-2,1 0-1,-1-1 0,1 1 0,1 0 0,-2-1 0,1 0-3,-1 0 2,-1 1 1,2-1 2,-3 0-2,1 0 1,-2 0 0,0 0 0,0 0-1,0 0 0,-2-1 2,1 1-1,-3 0 0,0 0 1,1-1-1,-1 1 1,1 0 0,-2-1 0,1 1 1,1 0 1,-1 0-1,1 1 1,0-1-2,1 0-2,-2 0 0,3 1 0,-1-1 1,2 1 0,-2-1 0,2 1 1,2-1 3,-2 1-2,2-1-1,-1 0 0,3 1 0,-2-1-2,1 0 0,-1 0 0,1 0 0,1 0 0,-3 0 0,1 0 0,0-1 2,1 1-2,-1-1 2,0 0-1,-2 1 0,0-1 0,0 0-1,0 0 0,-2 0-2,0 0-1,1 0 1,-3 0-1,-1-1 2,1 1 0,-2 0-1,0-1 2,-1 1 0,0 0 2,-1 0-1,1-1 1,-2 1 2,2 0 1,0 0 1,0 0 1,0 0 1,2 1 0,0-1-1,1 1-1,1 0-2,-1 1-2,1-1-1,1 0-1,1 1 0,1-1 0,0 1 2,0-1 0,1 1 0,1-1-1,-1 1 0,1-1 1,2 1-2,-1-1 1,3 0 0,-3 1 0,0-1-2,3-1-1,-3 1-1,1 0 2,-1-1-1,0 0 1,1 0 1,0 0 0,-3-1 1,3 0-1,-4 2 1,2-2-1,-2 0 0,0 0 0,0 0 0,-2 1 0,0-1 0,-1 1 1,-1 0 0,0-1 2,1 2-2,-2-1 0,0 0-1,1 1 0,-1 0-1,2 0-1,-1 0 0,1 1-1,-1-1 2,0 1 0,3-1 0,-1 0 0,-1 2 1,3-1 2,-2-1-2,0 1-1,2-1 1,0 1 0,0 0 0,2-1-1,0 1-1,0-1 2,1 0-1,0 2 2,3-2 0,-1 0 0,0 0 1,0 0-2,2 0-1,0 0 0,-2 0-1,2 0 0,-1 0 1,-1 0 1,0 0 1,-2-2 1,1 2-1,-2-1 0,-1 1-1,1-1-1,-2 0-1,0 0-2,-2 0 4,-1 1-2,-1-2 2,1 2 1,-2 0 1,0 0 0,-1 0 0,-1 2 0,2-1 0,-2 0 0,2 0-2,0 0 1,1 0 0,-1 1 0,2 0 2,-1 0-1,2-2 1,0 2 2,1-1-1,1 1-2,0-1-2,1 0 2,1 1 0,0-1 0,0 0 1,3 0 0,-1 0 0,-1-1-2,2 1-1,0-1 0,3 0-2,-4 0 0,4 0 2,-3 0 3,0 0 0,-2-1-2,3 1 2,-3-1-2,-1 1 1,1-1-3,-3 0-1,2 0 0,-2 1-2,-2-1 2,1 1-3,-3-1 4,1 1 0,-3 0 1,3-1 1,-2 1-2,0 0 2,-1 0 0,1 1 0,0-1 0,1 0-1,1 1 3,-2-1-2,1 1 0,3-1-1,-3 1 0,2-1 1,1 1-1,1 0 0,-2-1-1,2 1-7,0-1-28,0 1-48,0-1-57,0 1-59,2-1-51,-2 1-45,0-1-35,1 1 16,-1-1 40,0 0 48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32.632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19B61A9-7560-4909-B641-4C03744DA194}" emma:medium="tactile" emma:mode="ink">
          <msink:context xmlns:msink="http://schemas.microsoft.com/ink/2010/main" type="inkDrawing"/>
        </emma:interpretation>
      </emma:emma>
    </inkml:annotationXML>
    <inkml:trace contextRef="#ctx0" brushRef="#br0">-1 8 45,'0'-1'96,"0"0"-20,0 1-14,0-1-12,0 1-10,1-1-11,-1 1-9,0-1-7,2 1-6,-2-1-3,2 1-2,-2-1-6,1 1-18,1-1-28,-2 1-45,2-1-24,-2 1-13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33.71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A743E99-6D6E-47D2-8BD3-4C4AA980258B}" emma:medium="tactile" emma:mode="ink">
          <msink:context xmlns:msink="http://schemas.microsoft.com/ink/2010/main" type="inkDrawing"/>
        </emma:interpretation>
      </emma:emma>
    </inkml:annotationXML>
    <inkml:trace contextRef="#ctx0" brushRef="#br0">47 38 19,'0'0'93,"0"-1"-22,-2-1-13,2 1-7,-1 0-10,1-1-5,-2 2-2,2-1 4,0 0 4,-2 0 7,2 0 7,0 0 2,0 1-3,0-1-3,0 1-8,0-1-6,0 1-7,0 0-6,0 0-4,0 0-5,2-1-5,-2 0-4,2 1-2,-2-1-3,1 0-1,1 0 2,0 0-1,0 0 0,1 0 1,-1 0-2,2-1 0,-1 1-1,0 0 0,1-1 0,-1 1-2,1 0 2,-2 0-1,1-1-1,0 2 0,-1 0 2,2-2 0,-3 2 0,1 0 0,0 0 2,-2 0 0,2 0-1,-2-2 0,0 2-1,1 0 0,-1 0 0,-1 0 1,1 2 0,0-2 5,-2 0 2,0 0 5,0 0 5,1 0 3,-3 2 3,1-2 4,-1 1 4,1 0-1,-1 0 2,1 0-3,-3 0-1,3 1-3,-2-1-5,1 0-4,1 1-5,1-1-3,-1 0-2,1 0-2,0 0 1,1 0-3,1 0 2,-2 0 2,2-1 0,0 1 0,0 0 0,0 0 0,0 0-3,0-1-3,0 1 1,0-1-2,0 0 1,0 1 0,0-1-1,0 0 1,0 0-1,0 1 2,0-1-1,-2 0 0,2 0 2,0 1 1,0-1 2,-2 1 1,2-1-1,-1 0 2,1 0 0,-2 2 3,0-2 4,0 1 0,2-1 1,-2 1 0,1-1-3,-1 1-3,2-1-2,-1 1-2,1-1-1,0 0 1,0 0 0,0 1 0,0-1-1,0 0-2,1 0-1,-1 0-1,2 0-2,-1 0 0,1 0-1,0 2-4,0-2-7,0 0-9,1 0-11,-1 0-12,0 0-10,1 0-6,-1 0-5,-1 0 4,3 0 7,-2 0 10,-1 0 10,-1 0 9,2 0 11,-2 2 7,0-2 3,0 0 4,0 0 1,0 0 1,-2 0 2,1 0 2,-1 0 1,-2 0 4,3 0 7,-3-2 5,1 2 9,-1 0 10,1 0 9,-1 0 5,1 0 3,0 0-1,-1 0-3,0 0-7,1 0-7,-1 0-8,3 0-8,-1 2-6,0-2-5,1 0-3,1 0-2,0 0-2,0 0 1,1 2 0,1-2-4,1 0 1,-1 0-3,3 0 1,-1 2-2,0-2-2,0 0 2,0 0 0,1 0 0,1 0-2,-3 0 2,0 0-1,1-2-2,-2 2 3,-1 0 0,1 0 1,0 0-1,-2 0 0,0 0 1,-2 0-3,0 0 2,1-2 0,-1 2 1,0 0-1,-1 0 1,-1 0 2,1 0-1,1 0-1,-1 2-1,1-2 2,-2 0 0,2 0-2,1 0-1,-1 0-2,1 0 0,1 0-11,-2 2-29,2-2-39,0 0-44,0 0-50,0 0-52,0 1-45,0-1-1,0 1 24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7T15:42:16.49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141C6E5-562D-47E6-9CF3-86972416D1C4}" emma:medium="tactile" emma:mode="ink">
          <msink:context xmlns:msink="http://schemas.microsoft.com/ink/2010/main" type="writingRegion" rotatedBoundingBox="224,14 18790,182 18773,2069 207,1900"/>
        </emma:interpretation>
      </emma:emma>
    </inkml:annotationXML>
    <inkml:traceGroup>
      <inkml:annotationXML>
        <emma:emma xmlns:emma="http://www.w3.org/2003/04/emma" version="1.0">
          <emma:interpretation id="{D7750C19-B025-4D0F-91CB-FFD5E3B00BD3}" emma:medium="tactile" emma:mode="ink">
            <msink:context xmlns:msink="http://schemas.microsoft.com/ink/2010/main" type="paragraph" rotatedBoundingBox="224,14 18790,182 18773,2069 207,1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7217F1-BE0B-480E-8047-47951807D283}" emma:medium="tactile" emma:mode="ink">
              <msink:context xmlns:msink="http://schemas.microsoft.com/ink/2010/main" type="line" rotatedBoundingBox="224,14 18790,182 18773,2069 207,1900"/>
            </emma:interpretation>
          </emma:emma>
        </inkml:annotationXML>
        <inkml:traceGroup>
          <inkml:annotationXML>
            <emma:emma xmlns:emma="http://www.w3.org/2003/04/emma" version="1.0">
              <emma:interpretation id="{B8759F29-2299-48AE-8869-D7851FF3FF52}" emma:medium="tactile" emma:mode="ink">
                <msink:context xmlns:msink="http://schemas.microsoft.com/ink/2010/main" type="inkWord" rotatedBoundingBox="224,14 3627,45 3613,1574 210,1543"/>
              </emma:interpretation>
              <emma:one-of disjunction-type="recognition" id="oneOf0">
                <emma:interpretation id="interp0" emma:lang="en-US" emma:confidence="0.5">
                  <emma:literal>17/1/2025</emma:literal>
                </emma:interpretation>
                <emma:interpretation id="interp1" emma:lang="en-US" emma:confidence="0">
                  <emma:literal>17/12025</emma:literal>
                </emma:interpretation>
                <emma:interpretation id="interp2" emma:lang="en-US" emma:confidence="0">
                  <emma:literal>17/112025</emma:literal>
                </emma:interpretation>
                <emma:interpretation id="interp3" emma:lang="en-US" emma:confidence="0">
                  <emma:literal>17/122025</emma:literal>
                </emma:interpretation>
                <emma:interpretation id="interp4" emma:lang="en-US" emma:confidence="0">
                  <emma:literal>17/152025</emma:literal>
                </emma:interpretation>
              </emma:one-of>
            </emma:emma>
          </inkml:annotationXML>
          <inkml:trace contextRef="#ctx0" brushRef="#br0">-5166 462 62,'0'0'76,"0"0"-7,0 0-8,7 0-7,-7 0-10,0 0-4,0 0-6,8 0-8,-8 0-3,0 0-2,0 0 1,0 0-2,9 0 2,-9 0 5,0 0 7,0 0 5,0 0 7,0 0 4,0 0 4,0 0-2,0 0-2,0 0-3,0 0-4,0 0-3,0 0-1,8 4 0,-8-4 2,8 5-2,-8 5-1,9-2-1,-2 6-3,1 0-5,-8 4-2,8 5-6,1 0-1,-1-1-7,-1 7-2,2 2-2,-9-4-3,8 5-2,0 0 2,1 0-2,-1 1-2,-8-2 4,7-4-4,-7-4 1,8 6-3,1-7 0,-9-3 1,8-2-2,-8 2 3,0-5-3,8-6 3,-8 7-3,0-6-8,0-5-15,0 1-24,9 0-42,-9-5-57,0 0-76,8-5-38,-8-4-10,7 0 13</inkml:trace>
          <inkml:trace contextRef="#ctx0" brushRef="#br0" timeOffset="723.1211">-4898 430 6,'0'0'110,"-9"0"-24,9 0-21,0-4-14,-8 4-12,8 0-7,0 0-7,0 0-3,0 0 0,0 0 0,-7 0 2,7 0 4,0 0 0,0 0 1,0 0-2,0 0-2,0 0-1,0 0-3,0 0-1,0 0 0,0 0 3,7 0 3,-7 4 3,8-4 3,1 0 0,-1 0-3,9 0-4,-2 0-7,2 0-2,-2-4-6,10 4 1,0-6-3,-9 2-3,9-1-1,-10 5-4,2-4 0,8-1-3,-10 2 1,-6-3 2,7 6 0,-7-5 0,-1 5 3,-1-4 4,1 4 6,1 0 6,-9-6 9,8 6 7,-8 0 5,0 0-1,0 0-1,0 0-5,0 6-7,0-6-3,0 4-6,0 1-4,0 1-5,0 2 3,8 1-4,-8 5-4,0 0 0,0 4 0,0 4 0,9-3-3,-9 4 0,0 1-1,7 1 1,-7-2-1,8 6 0,-8-7 1,9 6 2,-1-6 0,-8 1-1,8 1-1,-8-2-1,9-4-2,-9 1-5,7-1-12,-7-4-10,8-1-19,-8-3-17,8-1-24,-8-1-20,0 3-19,9-7-26,-9 0-35,0-4-9,0 0 8</inkml:trace>
          <inkml:trace contextRef="#ctx0" brushRef="#br0" timeOffset="1324.76">-4532-18 32,'0'-5'98,"0"1"-12,0-2-6,0 2-2,-8-1-2,8 1-3,0 4-5,0-5-1,0 5-2,0-3-4,0 3-2,0 0-1,0-6 0,0 6-4,0 0 0,8 0 0,-8 0 1,0 6 0,0-3 3,9 2 7,-2-1 1,-7 5 5,8 6 0,9-3 3,-9 3-2,-1 4 0,2 4-1,7-1-3,-7 5 1,7 1-4,-9 4-5,10-1-8,0 5-5,-9 2-6,8-2-4,0 1 4,1 3 7,-10-2 9,10 3 12,-9-5 9,9 6 6,-2-2-1,-7-2-7,9-2-8,0 1-12,-10-1-14,1-4-9,9 0-8,-9-4-3,8-1-6,-8 1 0,0-1 0,1-4 0,6 0 5,-6-4 3,-1 0 1,0-2 1,0-3 0,1 0-1,-9 0-4,7-6-4,1 1-2,1 1-2,-9-6-4,8 1-2,-8 0-1,0 0-1,0-5 0,8 3-1,-8-3 3,0 0-6,0 0-34,0-3-61,0-2-77,-8 0-82,8-4-85,0-5-70,0 1-38,0-1-15,0 0 37,0-5 62,0 1 71</inkml:trace>
          <inkml:trace contextRef="#ctx0" brushRef="#br0" timeOffset="2184.7345">-4069 202 84,'0'-6'166,"0"6"-27,0-5-30,0 1-20,0-1-15,0 5-7,0-3-7,0-2-3,0 5-5,0-5 1,0 5-1,0 0 0,0 0 0,0-5-4,0 5-2,0 0-7,0 0-1,0 5 2,0-5 6,9 5 8,-9 3 9,8 1 4,0 2-4,1 6-7,6 2-13,-7-1-11,9 5-12,-9-1-7,8 2-2,1 3-1,-9-1-3,9-2-3,-10 4-2,9-1 0,-7-3-1,-1-2-4,-1 1 3,2 1 0,-1-3 1,0-2 1,1-6 3,-1 6 1,-8-9-1,8 2-2,-8-2-7,0-1-16,7-4-25,-7-1-32,0 1-46,0-5-51,0 0-50,0 0-55,0-5-14,0 1 13,-7-5 36</inkml:trace>
          <inkml:trace contextRef="#ctx0" brushRef="#br0" timeOffset="2541.8671">-3857-128 151,'0'-10'184,"-8"1"-36,8 4-28,0 0-20,0 2-12,0-2-6,0 5-10,0-4-8,0 4-7,0 0-2,0 0 5,0 4 4,8-4 5,1 8 10,-1-3 14,0 9 7,8 1-2,0-3-5,1 7-5,-10 4-10,18 0-16,-8 5-16,-2 3-4,2 1-7,0 1-7,-2 3-7,2 0-1,-2-4-2,2 10-4,0-6 0,-1 5 2,0-4 2,0 0 3,1-1 5,-10 0-2,10-2-1,-1-3-2,-7 1-4,6-5-4,-6 0-9,7 2-1,-7-12-3,-1 7-7,-1-6-26,1 0-48,1-4-54,-1 0-56,0 0-57,-8-6-52,9 2-54,-2-1 5,-7-9 31,8 0 45</inkml:trace>
          <inkml:trace contextRef="#ctx0" brushRef="#br0" timeOffset="3034.2174">-3206 182 173,'-8'-3'193,"8"-2"-37,-8 0-34,-1 0-22,9 5-14,-7-4-13,7-6-11,0 10-9,-8-8-6,8 3-6,0 1-8,0-1-4,0-5-6,0 6-3,0-5-3,0 4-3,8-4-4,-8 0-2,7 5-1,2-6-4,-1 1-1,0 5-2,9 0 1,-10-7-1,2 7-1,7-1 0,-8 2-3,1 3 0,-2 0 2,1 0 1,1 3 1,-9 2 0,8 4 1,-8 1 2,8 3-2,-8 1 1,0 4 0,-8-4 1,8 9 1,0-5 4,-8 1 9,-1 3 7,9-3 13,-8-1 14,8-3 8,-7 2 7,7-3-1,-9-5-5,9 4-8,0-3-8,0-6-4,9 6 2,-9-5 0,7-2 2,1 2-1,1-1-2,7-4-6,-7 0-9,6 0-12,2-4-7,-1-1-14,0-3-28,1 3-43,-1-4-52,0-1-47,0-3-49,1 0-48,-10-2-39,10-3 6,-9 0 34,9 0 38</inkml:trace>
          <inkml:trace contextRef="#ctx0" brushRef="#br0" timeOffset="3398.7327">-2775-54 26,'0'-10'197,"0"5"28,0 1-28,0-1-26,-8 0-21,8 5-17,0-4-16,0 4-21,0 0-15,-7 0-10,7 4-6,-9 1-3,9 0-2,-8 4-1,0 1 1,8-2-5,-9 5-9,9 5-6,-8-4-9,8 5-7,0-6-6,0 7-7,0-7-4,0 5-3,0-3 0,8-3 2,-8-3-3,9 6 1,-9-6 0,8-1 2,0-3-3,1 0 0,-2-1 2,1-4-1,9 0 0,-9-4 2,-1-1 1,10 0 1,-9-3 1,1-1 2,-1 0 2,-1-6 1,2 3 1,-1-3 3,-8-3-1,0 5 1,8-7-1,-8 7-4,-8 4-5,8-6-2,-8 6-5,-1-3-2,2 6-10,-10 2-15,9-1-33,0 1-40,-8 4-41,8 4-45,-9-4-43,9 5-35,1-5-38,-2 4 0,9 2 24,-8-6 32</inkml:trace>
          <inkml:trace contextRef="#ctx0" brushRef="#br0" timeOffset="3864.4423">-2514-64 182,'-8'-5'244,"8"1"14,0 4-44,-9-5-39,9 0-28,0-4-22,0 5-24,0 0-26,0-7-19,0 7-13,0-4-14,9-2-11,-9 5-5,0-4-3,8-1-3,0 2-7,1-1 0,-2-1 0,9 6 0,-7-5-2,7 4-1,-7 2 0,6-2 2,-6 0-2,7 5-3,-9 0 1,2 0 3,-1 5 0,0 3 0,1 1 3,-9 0 3,0 6 0,0 2 0,0 2 2,0 3 3,-9-3 2,1 4 2,0 0 7,8 0 9,-9-1 14,2-3 13,-1 3 10,0-3 5,8-5 0,-9 0-6,9-1-14,0-4-13,-8 0-9,8-3-3,8 3-1,-8-5 5,9 1 3,-9-5 0,16 3-2,-9-3-2,2 0-4,7-3-8,1-2-3,-10 1-4,10-1-7,-1-5-17,0 1-43,1 0-62,-1-4-71,1-1-64,-2-4-59,10-1-49,-9-4-13,9 1 30,-10-6 55</inkml:trace>
          <inkml:trace contextRef="#ctx0" brushRef="#br0" timeOffset="5182.6183">-1912-390 82,'-8'5'128,"0"0"-20,-9 0-16,10 4-13,-2-4-8,1 3-7,-8-3-8,7 4-5,-6-5-9,6 11-4,-7-6-4,7-1-4,2 2-5,-9 4-7,7-5-1,1-1-2,8 7-4,-8-7-2,-1 2-2,9-1 0,0 1 0,0-2-3,0-3 0,0 4 1,0-5 0,9 2 1,-9-6 1,8 4-2,0 1 0,1-5-1,-1 0 0,7 0-1,-6 0-2,7-5 3,1 1-4,-10 4 0,10-6 0,-1 2-1,0-1 1,1 5-2,-9-4 4,9-1-1,-10 2-2,9-2 2,-7 5-2,7-5 1,-7 0 0,-2 5 0,1-4 0,1 4-1,7 0 1,-9 0 0,2 4 1,-1 1 2,-8 0 4,8 0 0,1-2 2,-9 6 3,8 0 4,-8 6 4,0-6 5,0 4 8,0 1 10,0 0 5,-8-1 7,8 6 13,-9-5 11,9-1 7,-8 1 4,0-1 10,-1 2 7,9-3 5,-7 3 6,-9-6 9,7 1 5,1 2-1,-8-1-1,8-3-10,-9-3-14,1 4-19,0-4-19,0-1-14,-1 5-16,1-9-15,-8 6-14,8-3-24,-1-3-47,-8 5-69,10-5-77,-2 4-77,1-4-73,0 0-65,-1 0-25,1 5 27,7-5 57,-6 0 67</inkml:trace>
          <inkml:trace contextRef="#ctx0" brushRef="#br0" timeOffset="4107.2576">-1937-344 99,'-8'0'234,"1"0"27,-2 0-30,9 5-35,-8-5-30,8 0-22,0 0-19,-8 0-21,8 0-21,0 0-16,0 0-14,8 0-10,-8 0-7,8 0-2,1 0-2,-2-5-7,10 5-6,-1-4-5,-7-1-6,6 2-12,-7-2-31,9 0-41,0 0-47,-10 1-49,10-6-46,-9 5-36,7-3-31,-6 4 2,-1-7 26,-8 3 37</inkml:trace>
          <inkml:trace contextRef="#ctx0" brushRef="#br0" timeOffset="5822.2294">-1880-380 120,'0'-5'117,"0"5"-18,0 0-15,0 0-9,0 0-8,0 0-8,0 0-11,0 0-10,-8 0-8,0 0-8,8 0-7,-7 5-4,-2-5-2,1 5-4,0-5 1,-9 4 1,10-4-1,-2 5-3,-7 0 2,8 0 1,-8-2-2,8-3-2,-1 5 2,1-1-1,-9-4-1,10 5 0,7-5 2,-8 4-3,0-4-1,8 0 2,-9 0 0,9 6 0,0-6-1,-8 0 6,8 0 0,0 4 0,0-4 5,0 0-2,-8 0 0,8 0 0,0 0-3,0 0 0,0 0-2,0 0 0,0 0-1,0 0 1,0 0-1,0 0 0,0 0-1,0 0 1,0 0-3,0 0-1,0 0 0,0 0 0,0 0 1,0 0-1,0 0 2,0 0 0,0 0 0,0 0 1,0 0-1,0 0 0,0 0-2,0 0 0,0 0 2,0 0-2,0 0 0,0 0 1,0 0-1,0 0 1,0 0-1,0 0 1,0 0 0,0 0-1,0 0 0,0 0-3,0 0-10,0 0-18,0 0-24,0 0-26,0 0-37,0 0-53,0 0-20,0 0 1</inkml:trace>
        </inkml:traceGroup>
        <inkml:traceGroup>
          <inkml:annotationXML>
            <emma:emma xmlns:emma="http://www.w3.org/2003/04/emma" version="1.0">
              <emma:interpretation id="{84C2CB7F-D581-4FC7-A972-C0FA6760C39E}" emma:medium="tactile" emma:mode="ink">
                <msink:context xmlns:msink="http://schemas.microsoft.com/ink/2010/main" type="inkWord" rotatedBoundingBox="5369,463 9199,386 9230,1926 5400,2003"/>
              </emma:interpretation>
              <emma:one-of disjunction-type="recognition" id="oneOf1">
                <emma:interpretation id="interp5" emma:lang="en-US" emma:confidence="0.5">
                  <emma:literal>Object</emma:literal>
                </emma:interpretation>
                <emma:interpretation id="interp6" emma:lang="en-US" emma:confidence="0">
                  <emma:literal>Objects</emma:literal>
                </emma:interpretation>
                <emma:interpretation id="interp7" emma:lang="en-US" emma:confidence="0">
                  <emma:literal>object</emma:literal>
                </emma:interpretation>
                <emma:interpretation id="interp8" emma:lang="en-US" emma:confidence="0">
                  <emma:literal>Object's</emma:literal>
                </emma:interpretation>
                <emma:interpretation id="interp9" emma:lang="en-US" emma:confidence="0">
                  <emma:literal>Objected</emma:literal>
                </emma:interpretation>
              </emma:one-of>
            </emma:emma>
          </inkml:annotationXML>
          <inkml:trace contextRef="#ctx0" brushRef="#br0" timeOffset="-18559.365">1489 77 8,'0'0'87,"0"0"-14,0 0-14,0 0-13,0 0-6,0 0-9,-8 0-5,8 0-7,0 0 1,0 0-4,0 0-1,0 0 2,-7 0 5,7 0 5,0-5 4,0 5 11,0 0 2,0 0 4,0 0 2,0 0 2,-9 0 1,9 0-2,0 0-3,0 0-4,0 0-5,0 0-10,0 0-4,0 0-9,0 0-2,0 5-1,0-5 0,0 4 4,0 1 2,-8 5 5,8-2 3,0 1 5,0 5 1,-8 0-1,8-1-2,0 6-3,-9-2 0,9 2-2,-8 4-1,8 4 9,-8-3 10,8 3 7,-9 4 3,9-3 0,-7 4 0,-1 1-7,8-2-14,-8 6-9,-1-5-7,9 0-2,-8-1-4,1 6-7,7-4 1,-9-2 0,1-4 0,8 6-2,-8-6 3,-1 1 4,9-1 17,-8 1 12,1-1 8,7-4 3,-8 0 4,8 0-1,-9-1-17,1-3-13,8 0-7,0-5-4,-8-1-3,8 1-5,0-5 1,0 1 1,-9-2 0,9-4 2,0 1 11,0 0 24,0 0 25,0-5 30,0 4 29,0-4 20,0 0 2,0-4-15,0 4-19,9-10-29,-9 5-32,0-7-24,0 2-14,8-4-11,-8 0-6,8-5-1,1 7-1,-9-12-1,8 6 0,-1-5 0,1 1-3,1-7-3,-1 6-2,9 1 0,-10-5-1,10 4 1,-9 1 2,7-2 1,-6 6 3,7-1 0,1 1 1,-9 0 2,8 0 0,0 4-2,1 1 1,-1-1-2,0 0 2,1 4-3,-1 2 2,0-1 3,1-2-3,-2 7 2,2-5 0,0 5 2,-2-1-1,2 5 1,-1-3 2,0 3 0,1 0 1,-9 0-1,7 0 0,2 0-3,0 3 1,-9 2 0,8-1-2,-8 1 1,0 3 3,0-2 0,1 8-1,-1-6 1,-1 2 1,-7 4 1,0 0 1,9 4 0,-9-5-1,-9 5 0,9 1-2,-7-2 2,-1 3 1,-1-2 1,1 1 2,0 3-3,0-4 3,-8 0-4,-1 1-1,1-2 1,0 2-1,0-5 2,-1 5-1,-7-6 3,7 1-1,-6 0-2,-2-2-1,8 3 3,-7-6-3,8 5-1,0-6 0,-9 3-1,8-7 2,2 5-2,-2-5 3,2 1 1,-2 0 0,9-5 3,-9 0-3,0 0 0,10 0-2,-9 0-3,7-5-10,-6 0-32,6 1-42,1-1-54,0 1-57,-1-6-57,1 5-45,1-3-25,7-1-13,0-1-19,7 1 5,1-3 30,1-3 40</inkml:trace>
          <inkml:trace contextRef="#ctx0" brushRef="#br0" timeOffset="-15891.9153">1994 640 25,'0'3'143,"0"2"-30,0 0-19,8-5-11,-8 5-4,7-1-3,2-4-5,-1 0-6,0 0-7,1 0-5,-1 0-5,0-4-4,1 4-2,6-5-2,-7 5-5,1-10-5,-1 7-3,-1-3-7,2 3-3,-1-7-1,0 1-2,1-1 0,-1 2 1,-1-6 1,2 4 0,-9 1 4,8-3 4,0-3 2,0 6 1,-8-5-3,9 5 1,-9-5-2,7 6 2,-7-2 1,0 1 5,8 4 4,-8-5 4,0 7 4,0-2 1,0 1 1,0-1 0,0 1-2,0 4-2,0-6-5,0 6-5,0-4-7,0 4-8,0 0-5,0-5-4,0 5-2,0 0 1,0 0 1,0 0 0,9 0 5,-9 0-3,0 0 1,0 0-2,0 0-4,0 0-1,0 0-3,0 0 0,0 0 1,0 0-1,0 0 4,0 0 0,0 0 2,0 0-2,0 0-1,0 0-2,0 0 3,0 0-1,0 0 3,0 0 0,0 0 1,0 0 2,0 0 2,0 0-2,0 0 4,0 0 2,0 0 5,0 0 6,0 0 5,0 0 7,0 0 2,0 0 2,0 0-1,0 0-6,0 0-6,0 0-2,0 0-9,0 0-5,0 0-2,0 0-1,0 0 0,0 0-3,0 0 1,0 0 0,0 0-1,0 0 1,0 0-1,0 0-1,0 0 0,0 0 2,0 0 2,0 0-1,0 0-1,0 0 1,0 0-1,0 0-3,0 0-3,0 0-2,0 0-1,0 0-1,0 5 2,0-5 0,0 4 1,0 2 5,0-2 1,8 1 0,-8-1 3,0 4 3,0-3 1,0 5-2,0-1 2,0 1 5,0-2-3,0 6-5,0 0-1,0-2 4,0 3-6,-8-1-2,8 3 1,0 3 0,0-7 0,-9 11 0,9-7 0,0 6-2,-8-5-2,8 10 3,-7-5 1,7 0 3,-9 5 4,9-1-1,-8 0 2,8 1 2,-8-2-2,8 3-1,-8-7-1,8 7 2,0-3 2,-9-4-4,9 6-2,-7 1 0,7-7-2,-8 4-1,8-2-1,-9-2 1,9 6 1,-8-5-2,0 0 1,8 0 0,-9 0-3,2-4 0,7-2 1,-8 6 0,-1-9 0,1 4 0,0-4 3,1 5-1,-2-9-4,1 2 0,0-3-1,-9 1 1,9-2-2,-8 1-1,8-4 2,-9 0 0,2 0 2,6-1-4,-7-4 0,7 0 1,1-4-1,-7 4-1,6-10-3,1 5-1,0-7-1,8 2-2,-9-4 4,9 2-2,0-7-1,0 0 0,9 1 6,-9-1-2,16-4-4,-7 1 1,6-7-2,2 8 2,-1-6-3,8-2 5,1 1 1,-1 1 0,1 0 3,-1-1-1,9-3 0,-9 4-2,1-1 2,7 4-2,-8-2-14,1-1-26,0 3-34,-1 2-38,-8-1-44,8-1-36,1 2-24,-9-2-7,0 7 7,8-2 18,-7 1 30,-9-1 31,9 6 34,-9-1 30,-1 5 23,2-5 19,-1 5 13,0 0 9,1 4 9,-9 0 8,8-4 12,-8 6 12,0 3 12,0-5 11,0 0 7,0 5 3,0 0-4,0-5-9,0 5-11,0 0-10,0 0-9,0 0-9,0 0-3,0 5-1,0-5-1,7 0 1,-7 5 3,0-5 6,8 5 0,1-5 4,-9 3 0,8-3-2,9 0-4,-10 0-3,1-3-4,9-2-2,-9 0 0,8 0-2,0-4 3,-7 4-2,-1-3 0,9-1-2,-10-2-1,9-2 1,-7 4-5,-1 0 2,-1-6 1,2 7 8,-9-1 10,8 0 7,-8-5 8,0 9 6,0-3 4,0 3-4,-8 0-8,8 1-9,-9-1-8,2 5-7,-1 0-5,-1 5-2,-7-5-1,9 9 0,-10 1-4,0-2 4,1 6 0,0 0 2,0 4 0,-1 0 3,1 0 2,0 6-2,7 3-1,-6-5-2,7 2-1,-1 3 0,-7 0 1,7-3 0,2 3-1,7-5 2,-8 2-1,8-2 0,-9 2-1,9-6-1,0-1 1,9-2 0,-9-1 4,0-1-1,8-4 2,-1 1 2,2-1-1,-9-5 0,16-4-4,-7 0 3,6 0-2,2-4-1,-1-1 0,0-4 0,1-1 1,-1-2-2,8-3-1,-7 1 0,8-3 0,-2-2 0,-6-4 0,7-4-3,1 3-4,-1-3-4,1 5-8,7-6-3,-7 5-5,-1 0 1,-8 0 5,8 6 4,-7-2 4,7 4 6,-8 3 4,1-3 1,-10 6 0,10 0 0,-1 0 0,-7 4-1,6 1 2,-6-5-1,-1 9 0,9-5 0,-9 5 1,-1 0-2,10 0 1,-9 0 4,0 5 0,1-2 1,-2 3-1,1-2-1,1 1 2,-9 4-1,8 0 3,-8-4 1,8 3-1,-8-2 1,0-1-1,7 4-1,-7-6-2,0 2-1,0 0 3,0 0 1,9-5-1,-9 4 3,0 1 2,0-5 10,0 0 9,0 0 19,0 0 12,0 0 9,0 0 3,0-5-5,0 1-9,0-1-16,0 0-11,0-3-10,0-1-8,0 4-3,0-5-3,0 1-2,-9 0-1,9 0 1,0 4 3,0 1 0,0-5-1,-7 4 0,7 1-3,-8-1-1,0 5-3,-1 0 1,1 0 2,-8 5-2,0-1 1,-1 1-2,2 8 1,-10 1 0,9 0-2,-9 5 0,10-2-1,-10 2 1,8 3 0,-7 2-1,8-2-1,-1 6 3,10-5-1,-10 4 1,9-3 1,-9 3 1,17-5 1,-7 2-1,7-1 3,0-1 0,0 2 0,7-7-2,1-3 1,1 3 1,7-7 0,0-1-2,1 1 2,6-5 0,2-5 1,-1 0-1,9 0-2,-9-10 1,10 5-1,-2-9-1,0 7-3,-7-12 1,7 0-2,1 1 1,-9-6-2,8-2 4,-7-2 0,8 1-2,0-6 2,-9-4 0,1 1-2,7 0-5,-7-6-1,-1 2-1,8 3-1,-7-4-1,-10 0 0,10 4 5,-8 0 1,7 5 3,-16 0 1,9 0 1,-2 5 1,-7-1 0,1 1 0,-9 5-1,8 2 3,0 2 0,-8-1 2,9 2 1,-9 3 0,0 5-4,0-5 2,7 5 1,-7 0-1,0 4 2,0 1 2,0-1 3,0 1 1,0 0-2,0 4-1,0 0-2,0-6-4,0 6-3,0 0-2,-7 0 0,7 0 0,0 6 0,0-2 2,-9 0 2,9 5 0,-8 1 0,0 3-1,-1 1 2,1-1-1,1 6 1,-1 4 1,-1-1 0,1 2 2,-9-3-1,10 3 0,-10 4-3,9-1 0,-7 0 1,5 6 3,-5-6-2,6 6 1,1-7 1,-9 6-1,10-4 0,-1 4-6,0-5 1,-1 5 0,1-3 6,8-2 0,-7 0-1,7 0 4,0-3-2,0-2 1,0-3-4,0-2-1,7-2 4,1-2 0,1 1 0,7-5 1,-9 0 1,10 1 1,0-6-3,8 1-2,-10-5-1,10 0 0,-9 0-4,9-5-18,-10 1-32,10-6-49,-8-4-52,-2 4-52,2-7-46,-2 3-41,-5-3-20,5-2-7,-6 1-5,-1-6 24,-8 6 35</inkml:trace>
          <inkml:trace contextRef="#ctx0" brushRef="#br0" timeOffset="-14793.9943">2132 190 89,'0'0'73,"0"5"-13,0-5-9,8 0-2,-8 0-3,0 6 0,9-6-1,-9 0 0,8 0 1,-1 4 2,2-4-3,-9 0-1,8 0 0,0-4 0,-8 4 0,8 0 3,1-6 5,-2 6 7,-7-5 7,8 1 2,1-1 4,-9 5 7,0-8 1,0 3-1,8 0-9,-8 1-5,0-1-11,0 0-14,-8 5-10,8-5-12,-9 5-8,9-3-5,-8 3-4,1 3-5,-2-3-9,-7 5-18,8-5-25,-1 5-31,9 0-36,-7 4-41,-1-4-50,8 0-43,0 3-7,8-4 14,-1 7 26</inkml:trace>
          <inkml:trace contextRef="#ctx0" brushRef="#br0" timeOffset="-15539.9939">3369 410 77,'0'0'112,"-8"0"-20,8 0-10,0 0-6,0 0-5,0 0 2,0 0 7,0 0 8,0 0 8,8 0 8,0 0 10,0 0 6,1-4 1,6 4-4,2 0-7,0-5-9,6 5-12,-6-3-19,7-3-15,9 1-14,-9 1-13,1-2-9,-1-2-14,1 4-21,-1-1-43,1-4-48,-2 4-52,-6-4-58,0 4-61,-2-3-36,2 3 11,-9-4 31</inkml:trace>
          <inkml:trace contextRef="#ctx0" brushRef="#br0" timeOffset="-19886.9415">180 168 37,'0'-5'66,"0"1"-6,0-6 1,0 5 4,0 2 4,0-6 6,0 4 5,7-5 7,-7 6 10,0-5 9,0 1 12,0 2 7,8-3 6,-8 0-1,0 0-7,0 0-10,0 5-14,0-7-10,9 2-8,-9 6-1,0-2 2,0 0 4,0 0 3,0 1 0,0-1-1,0 0-3,0 5-10,0-5-10,0 5-12,-9 0-13,9 0-11,0 5-11,-8 0-7,1 4-5,-2 1-3,1 3-2,-9 6 0,9-1 1,1 6 2,-10-3-3,9 6 1,-9 2 0,9-1 0,-8 3-2,8 1 0,0-1 1,-9 6-1,10-4 1,-1 3 1,-1 1 1,9 5-2,-8-6-1,8 5 0,0-1 1,0 3 1,8 2 2,1-5 3,-9 2 3,8 0 5,-1-6 7,10 6 11,-9-6 9,9 1 7,-2-6 4,2 2 3,0-6 3,-2 6-5,10-11-7,-8 4-3,7-2-2,-1-5 0,2 3-5,-1-8-4,1 0 3,0-1 1,-1-4-1,1 1 2,-1-5 2,1-1 1,7-4-1,-7-4-1,-1-1-1,1 0-3,7-9 0,-8 5-5,1-4-3,-1-6 0,0 0-5,0 2-5,1-6-6,-1 0 2,1-5-3,-8 1-3,-2-1 2,2-4 0,-2 5 0,2-5-3,-9 0 0,1-1 1,6 2-3,-15-5-1,10-1-3,-3 1 0,-7-2 1,0 2 2,-7 5-2,7-6 2,-10 0-2,3 5 4,-1-5-1,-1 5-2,-7 5 0,0-4 0,0 2 0,-8-3-5,-1 5-2,1 4-2,-1-5 1,1 6-5,-9-1-4,1-1-9,-2 7-6,2-2-14,0 1-22,0 5-32,-10-2-48,10 6-68,-8 6-76,-1 3-69,8 0-54,1 3-38,-2 6-32,2 0 29,0 6 61,7-3 70</inkml:trace>
        </inkml:traceGroup>
        <inkml:traceGroup>
          <inkml:annotationXML>
            <emma:emma xmlns:emma="http://www.w3.org/2003/04/emma" version="1.0">
              <emma:interpretation id="{95BC08FE-AFBA-488C-AE1C-EEA3F0745EB2}" emma:medium="tactile" emma:mode="ink">
                <msink:context xmlns:msink="http://schemas.microsoft.com/ink/2010/main" type="inkWord" rotatedBoundingBox="12109,292 18788,353 18777,1607 12097,1546"/>
              </emma:interpretation>
              <emma:one-of disjunction-type="recognition" id="oneOf2">
                <emma:interpretation id="interp10" emma:lang="en-US" emma:confidence="0.5">
                  <emma:literal>De-structure</emma:literal>
                </emma:interpretation>
                <emma:interpretation id="interp11" emma:lang="en-US" emma:confidence="0">
                  <emma:literal>De-structures</emma:literal>
                </emma:interpretation>
                <emma:interpretation id="interp12" emma:lang="en-US" emma:confidence="0">
                  <emma:literal>De-structurer</emma:literal>
                </emma:interpretation>
                <emma:interpretation id="interp13" emma:lang="en-US" emma:confidence="0">
                  <emma:literal>De-structured</emma:literal>
                </emma:interpretation>
                <emma:interpretation id="interp14" emma:lang="en-US" emma:confidence="0">
                  <emma:literal>Structures</emma:literal>
                </emma:interpretation>
              </emma:one-of>
            </emma:emma>
          </inkml:annotationXML>
          <inkml:trace contextRef="#ctx0" brushRef="#br0" timeOffset="-11895.9563">6721 525 191,'0'-5'243,"0"1"9,0-1-68,8 5-60,9-4-47,-9-1-33,9 0-18,-2 5-14,2-5-17,0 5-32,6-4-39,-6 4-52,7-5-65,-7 2-33,-2-2-8,2 0 19</inkml:trace>
          <inkml:trace contextRef="#ctx0" brushRef="#br0" timeOffset="-10975.913">7624 300 149,'9'-8'141,"-9"-1"-24,8 0-12,0-1-7,1 1-1,-2-5 1,1 5 9,1-5 10,-1 1 8,-8-2 10,8-2 11,-8 3 5,0-4 1,0 4-1,0-5-9,0 7-17,-8-3-20,8 1-21,-8 1-22,-1-2-19,-6 6-15,6 1-12,1-2-4,-9 1-5,2 4-1,-2 5-5,1-5-1,0 5 1,-1 0-1,1 5-2,-8 0-1,7 4 2,-8 1 1,10 3 1,-10 2-1,9-2 0,-9 5 0,10 0 0,-2 0-1,1 6-1,-1-2 2,1 1-1,8 0 2,0 0-1,-9 0 0,17-4 0,-7 2 5,7-2-2,0-1-3,0 1 1,0-1 3,7 0-3,-7-4-4,8 4 3,9-8 2,-9 4-1,1-1-1,-2-4 0,10 1 5,-1-2-3,1-3 2,-2-1 0,2 6 0,0-10-2,6 5 0,-6-5 0,7 0-1,-7 4-1,6-4-1,-6 0 1,8 0 0,-9 5 0,0-5-2,8 0 2,-7 4-2,-1-4 1,0 5 0,1-2 2,-9 3 0,7-2-1,-6 7 3,7-8 1,-7 6-2,-1 4 0,0-2 1,1 1 4,-2 3-2,1-1 2,-8 0 4,8-1 5,-8 1 4,0 4 10,0 0 10,0 0 13,0 1 9,0-1 3,0 1 2,-8-2-5,0 7-9,8-6-13,-7 0-12,-2 1-6,1-1-6,0 5-2,-1-9-1,-7 3 6,0 2 7,8-2 7,-9-2 8,2-1 6,-2 0 6,-8 0 7,10-1 1,-10-4 3,9 0 0,-9 1 6,0-5 6,1-2-3,8-3 2,-8 0-1,-1 0 1,1 0-3,-1-3-6,9-2-6,-8 0-6,7-4-7,-7-1-8,7-3-8,2 3-5,-2-3-5,1-6-7,7 0-11,2 2-11,-1-6-14,8 0-24,0 0-29,0 1-22,8 3-23,-8-5-38,7 7-66,2-2-83,-1 2-73,9-2-69,-9 9-56,7-2-47,2 1 28,0 3 74,7-1 89</inkml:trace>
          <inkml:trace contextRef="#ctx0" brushRef="#br0" timeOffset="-10206.6496">7747 768 37,'8'10'154,"-8"-2"-23,0 1-20,9 1-18,-2-1-7,-7 0-7,8-4-7,0 4-8,9-5-9,-10 1-8,2-1-8,7 1-8,-7-5-5,6 0-3,-7 5-2,9-5 0,-9-5 2,8 5 3,-8-5-1,9 1 1,-9-1 1,9-5-2,-2 2 0,-6-5-1,7-2 1,0-2-1,0-2 0,-7-3-1,6-2-1,2-3-3,0 0 0,-2-5 1,2 0 6,-1-1 13,1-3 7,-10 3 14,10 2 14,-9-1 9,1 1 4,-1 2-6,-1-3-2,1 5-11,1 4-14,-9-5-13,8 6-10,-8-1-7,0-1-4,0 2 1,8 3 0,-8 2 1,0 2 1,0-3 3,0 9-3,-8-4-3,8 3 1,0 1-1,0 1 0,0 2 0,0 1-3,0 1 2,0-1-3,0 2 0,0 3-1,0 0-2,0-5 1,0 5-2,0 0-1,0 0-3,0 0-2,-8 5 3,8-5-2,0 3 1,0 6 6,0-4 2,0 5 6,0-1 4,0 5 11,0-5 11,0 4 13,0 1 7,-9 5 4,9-7 0,0 7-4,-8-1-12,8 2-13,-7-3-11,7 6-9,-8-5-3,-1 6-9,9-2 0,-8 2 1,0-2 1,8 1-3,-9 4-2,2 1 4,-1-1-2,8 0-1,-9 1-1,9-5 0,-8 4-1,8 1-4,-8-1 2,8-3 0,0 3 0,0-5 0,8-3 1,-8 4-1,8-6-3,1 2-1,-1-4 1,8 2 0,-8-3 0,9 0-1,-2-5 1,2 0 0,-1 0-1,8-4 2,-7 0 1,-2-1-3,10-4 2,-8 0-6,7-4-19,-8-1-37,1 0-58,-1-9-75,0 1-83,1-1-74,-10-5-57,10 2-38,-1-2-17,-7-3 35,-2-2 61,-7 1 67</inkml:trace>
          <inkml:trace contextRef="#ctx0" brushRef="#br0" timeOffset="-9883.8937">8040 430 104,'-9'0'127,"1"0"-15,0 0-13,1 0-8,-2 0-7,9 0 2,0 0 5,0 5 7,0-5 4,0 0 3,9 0 4,-2 0-4,1 0-9,9 0-10,-2 0-10,2 0-12,8-5-13,-10 5-14,10 0-10,-1 0-8,1-4-10,-1 4-2,1-6-5,-1 2 1,-7-1-7,6 5-19,-6-4-31,8-1-43,-8 2-46,-2 3-53,2-6-57,-2 1-35,-6 1 3,7-2 28</inkml:trace>
          <inkml:trace contextRef="#ctx0" brushRef="#br0" timeOffset="-5362.0227">8511 709 72,'-8'9'117,"1"5"-27,-2 0-18,9-6-5,0 6-4,-8-4-4,8 4-4,8-6-2,-8 2-4,0-1-4,0 0-2,9 0 2,-2 0-4,-7-5 2,8 6 8,1-5 7,-1 4 6,8-6 5,-7-3 2,6 6-1,-6-1-2,7-5-4,0 0 0,0 0-3,-7-5 2,6-1 2,2 3-3,0-2-1,-9-4-8,7-1-4,2-3-8,0-1-6,-9-4-8,8-1-7,-8-3-2,9-1-4,-9 0-1,7-5-6,-6 1 2,7-1 0,-7 1 3,-9 0 4,7-1 8,1 4 5,-8 3 2,0-3-2,0 2-2,-8 4-9,8 0-8,-7 3-3,-2-3-6,1 3-2,8 7-4,-17-1 0,17 0 2,-15 4 0,7 0-2,-1 5 0,1 0 1,-9 0-2,10 5-1,-1 0-5,-9 0-4,9-1-5,-1 5-6,1-4-7,1 4-10,7-5-11,-8 7-1,8-8-3,0 2 2,0-1 5,0 5 5,8-3 9,-8-6 4,7 4-1,1-4-1,1 5-5,7-5-3,-7 0 0,-1 0 1,8-5 5,-8 5 4,9-4 6,-9 4 7,7-6 8,2 2 5,-9-1 2,8 1 5,-8-4 3,9 2-2,-2 1 0,-5-5 0,5 7 0,-6-2 0,-1 1-1,9 4 2,-10-5-1,1 1 0,0 4 1,-8-5 2,9 5 2,-1 0 4,-1 0 4,-7 5 2,9-1 5,-9 1 0,8-1-2,-8 4-1,0 7-3,0-6-1,0 5-5,-8 0 1,8 0-1,0 4-1,-9 1 0,2-7-2,-1 7-2,8-2-1,-9 4 0,9-4-2,-8 2 0,0-2 2,8 7-1,-7-7 2,7 2-2,0 4 1,0-5-1,0 0 0,7 1 0,-7-6-1,8 6 0,0-6 1,-8-4-1,17 6 0,-10-6 1,2 0 1,7-6-2,1 7 0,-2-10 2,-6 5-2,7-5-1,0-5 1,1 1 0,-1-2 0,1-2-3,-2-1 0,2-5 1,0 0-2,-2-4 1,2-1-1,-2-4 2,2 6 0,0-6-2,-9-4 2,7 3 0,2-3 1,-9 5 0,1-6 1,6 5 4,-6 0 2,-9 0 7,8 5 9,0-1 13,-8 2 15,9 2 10,-9 2 10,0-1 7,0-1 4,8 7 2,-8 4-3,0-5-4,0 4-4,0 0-9,0 0-10,0 1-12,0-1-10,0 5-9,0 0-8,0-3-5,0 3-6,0 3-3,0-3-1,-8 5 1,8-1 0,0 6-1,0-1 2,-9 0 2,9 5-1,-8 1-1,8-3 2,-8 3-1,8 3-2,0 0-3,-9 1 3,9-7-2,-7 12 0,7-6 2,-8 0 1,8 0 5,0 1-4,-9-1-2,9 6 0,0-12 0,0 7-2,0-2-3,0-2-1,9 3 0,-9-5-1,8-2-1,-1 1 1,2-2-1,-1 4 2,9-9-1,-2 3-2,2-2-11,8-3-11,-10-3-11,10 0-11,-1 0-5,1-3 1,-1-3 4,1-2 9,-10-2 8,10 1 7,-1-1 8,-7 2 2,8-7 5,-10 2 2,10-1 5,-8 1 3,-2-1 1,2-4 3,0 5-1,-2-6-2,-7 5 3,9-4-1,-10-1 0,2 6 1,7-6 0,-7 1 1,-1 5 0,-1-2-1,1-2 1,1 3-1,-9-1 2,8 3 0,0-3 2,-8 6 2,9-3 1,-9-3 3,8 6 3,-8 0 3,0 0 6,7-1 6,-7 5 10,0-4 5,0 6 7,0-2-1,9 0 6,-9 0-5,0 1-4,0 4-8,0-5-9,0 5-4,0-5-11,0 5-5,0 0-4,0 0-7,0 0-2,0 0-1,0 0 3,0 5 0,-9 0 2,2-1 6,7 6 0,-8 3-2,-1 1-3,-7 0 0,7-2 0,1 9-2,1-9 2,-10 12 3,9-7 1,0 2 0,-8 3 0,8-3-2,-1 4 0,1-5-2,0 4-1,1-2 0,-2-2-1,1 1 1,8-7-2,0 7 1,0-5 3,0-1 0,8 1 2,-8-5-1,9 4-1,-2-2 2,9-7-3,-7 1-2,6-2 1,2-3 0,0-3 1,6-2-1,-6 1 0,8-7 1,-9 3-2,9-1-2,-2-5-4,2-4-3,-1 4-5,-7-5-10,8-3-6,-1 3-9,1-9-11,-2 6-9,1-2-3,1-2 2,-1 4 3,1-2 7,0 2 13,-9 3 11,8 2 8,-8-4 7,1 9 5,8-2 4,-18 4-1,9-2 2,1 2 2,-1 1 1,-8 4-3,0 0-1,9 0 1,-10 2 0,1 3-2,9 0 1,-9 0 3,1 0 0,-1 3 0,-1 2 0,2 5 0,-1-6 0,0 6 7,-8-2 2,8 1 5,-8 1 7,9-1 8,-9 0 4,0-1 1,0 2-2,0 1 0,0-3-5,0-4-3,0 5-3,0-3-3,0-2 1,0 1-2,0-1 3,0 1 0,0-5 1,0 3 5,0 2 6,0-5 8,0 0 4,-9 0 6,9 0 4,0-5 0,0 2-4,0-2-9,0 1-7,-8-1-9,8-5-8,0 6-5,0-5-6,0 1-3,0 2 0,-8-3 0,8 0 0,0 4-3,-8-4 1,8 5 1,-9-1-3,2 0-1,-1 0-1,-1 1 0,1 4 1,-9 0-1,9 0 3,-7 4 0,-2 1-1,0 0 0,2 0 1,-2 4 0,2 0 0,-10 0-2,8 6 0,1-3 2,0 3 0,-1-2-1,2 5-1,-2 1 0,0-2 2,2 2-1,7-2 0,-1 7 1,-7-6 1,16 6 0,-9-2-1,9-4 1,0 1-2,0 4 2,0-5 0,9 0 1,-1-5 3,0 7-3,9-12 2,-2 2-1,10-1 1,-8-4-3,15 0 1,-8-5 1,9 0-1,-1-5-2,1 0 2,0-4 0,-1-1 1,9 2 0,-8-6 0,-1 4-1,0-8 3,0 4-1,2-4-1,-2 0-2,1-1 5,-9 1-3,8-4-2,-7-2-1,0 3 0,-1-3 0,1 1-3,-1-4 2,1 3 0,-10-2 0,2 2-1,-2-3 1,2 4 1,0-4-1,-9-2 1,0 8 0,8-6 0,-8-2 0,0 1-3,1 6 4,-1-5-1,-1 3 1,2-3 0,-1 4 0,-8 0 1,8 6-3,-8-2 1,8 1 2,-8 0 3,9 3 7,-9 3 6,0 2 4,7 1 5,-7-1 4,0 1-1,0 1 0,0 2-3,0 1 2,0 1 1,0 0-3,0 0 1,0 4-2,0-5 0,0 5-4,0 0-3,0 0-5,0-5-1,0 5-5,0 0-3,0 0-2,0 0-3,0 5 5,0-5-5,0 5 0,-7 3 0,7 1 0,-9 1 1,1 3-2,0 6 1,0-1 6,-1 1-1,-6-1-4,6 4 0,1 5 1,-9-3-1,2 3-4,-2-4 1,9 5 2,-9-1-1,2 6 0,-2-8 1,9 4 2,-8-1-1,0 3 2,7-4-1,1 1 2,-8 1-3,8-2 1,0-1-2,0-2 3,8 3-1,-9-9 1,9 5 1,-7 0-1,7-4 2,7 3-2,-7-3 1,9-5 2,-9-1-4,8 5 3,0-4-2,9-5 3,-10 0-1,10 0-1,-9 0 3,9-5 1,-2 2 3,2-1 0,-2-5 1,2 0-2,0-5-5,-1 5-1,8-6 1,-7-2-3,-2-1 2,2-1-1,-1-3 4,0-1-1,9 1-2,-8-2-3,-2-2-1,2-2 2,-2 6-2,2-11 0,-9 6 0,9 0 2,0 0 0,-10-1-4,9 2 2,-7-2-3,6 1 3,-6 0 0,-1 3 7,0 3 7,1-3 7,-1 1 4,-1 1 2,-7 3 1,8-4 2,-8 6-6,9-2-3,-9 6-5,8-6 0,-8 5 0,8 2-7,-8-2 3,0 1-3,0-1 5,0 5-2,0-4 2,0 4-2,0-6-1,0 6 1,0 0-3,0 0 1,0 0-6,0 0 1,0 0-4,0 0-1,0 0-2,0 0-3,0 6 3,0-2-2,-8 5 2,0-1 1,8 2 2,-9 4-1,1-1 1,1 6 1,-1-5 2,-1 4 1,-7 5-4,7-4 0,2-1-1,-1 4 0,-1-4 0,1 1-4,8 4 2,-8-5 1,8 0 3,0 1 0,0-5-3,0 4 1,8-4 1,-8 0 2,8-1-5,9-4 3,-10 5 2,10-5 1,0-5-3,6 5 0,2-9 1,-8 5-2,7-5-1,1 0 1,-1-5 1,1 1 1,-2-5 0,1 0-2,-7 0 5,8-5-3,-10 4 0,10-2-2,-8-7 0,-1 1 1,0-2-1,1 3 1,-2-2 2,-6-3-3,7 3 1,0 2 0,-8-7-1,1 6-1,7-1-1,-8 1 4,-8 0 4,9 4 9,-2 1 11,-7-2 8,8 3 11,-8 2 10,0 1 5,9-1-6,-9 2-8,0 3-4,0 1-10,0-1-12,0 5-8,0-4-5,0 4 2,0-6-9,0 6 0,0 6-3,-9-6 2,9 4 1,0 1-4,-8 4 2,8-1-4,-7 2 8,-2-1-4,9 4-2,-8 1 2,0 0 1,8 0 3,-8-1-3,-1 6 1,9-6 4,0 6-4,-8-1 1,8-4 0,-7 4 1,7-4-1,0 4-1,0-4 2,0 1 1,7-3 3,-7 1-2,8 2 2,1-2 1,-1-3-1,0 4 1,0-6 0,8 1 0,1-4-2,-1 0-2,0 4 1,9-4-4,-10-5 0,10 0 10,-1 0-3,1 0-1,0 0 1,-9-5 5,8-4 4,0-1-3,1 1 7,-1 1-1,-7-6-1,7-4-5,-8-2-6,9 3-1,-9-2-2,0 1 1,1-5-2,-1 1-1,0 3 2,-8-3-6,8 3-1,-8 2 1,1-4 2,-1 4 0,-8 3-1,8 0 4,-8-4-1,0 9-2,0-4-2,0 4 1,0 0 0,0-1-4,-8 1 0,8 4 3,-8 2 2,-1-3-4,9 2-4,-8-1 4,1 5-1,-2 0 1,-7 5-6,8-5 2,-1 4 1,2 2 0,-1-3 1,-1 2-4,9 4 7,-8-5-2,0 2 2,8 3-3,0-5-4,0 1 3,0-2-1,0 2-1,8 0 0,0 0 2,1-5-2,-1 4-1,8-4-5,-8 0 2,8 0-1,0-4 4,-8 4 2,9-5 2,0 0 0,-2 0 0,2 2 3,-1-2-9,0 1 4,1-1 2,-1 1 2,0-2-1,-8 2-2,9-1 4,-9 5-5,-1-4-2,2 4-1,-1 0 2,0 0 1,1 4 1,-9 1 3,0-1 0,0 2 2,0 3 2,0 0-1,0 4 2,0 1 0,-9-1-1,1 6 0,0-1-2,-1-4 3,2 9-2,-1-4-2,-1-1 3,1 4 3,0-4 2,1 1-4,-2 4-1,9-5 2,-8 0 2,0-5-4,8 7-1,0-7 4,0 1 3,0-4-3,0-1 2,0-1-1,0 2 1,8-6 0,0 5-2,1-4 1,-2-5-3,9 3 1,1-3-4,-1 0-11,9 0-11,-10-3-8,10-2-6,0 1-3,-1-5 3,1-1 8,-1-4 8,1 6 7,-2-11 7,1 6 1,-7-7 1,8 3 0,-10-2 5,2 1 2,0 5 2,-2-6-1,-6 6 1,7-1 4,-8 4 0,-8 2 8,9-6 7,-2 10 12,-7-6 6,8 1 1,-8 4-3,0 2-6,0-3-7,0 6-13,0-5-6,-8 5-1,8 5-1,0-5-3,-7 6 0,7-3-2,-9 2-1,9-1 0,-8 1-1,8-1-1,0 6 0,0-5 6,0-1-3,0 1 0,0-2 3,0 2 4,8 0-1,-8-5-1,16 5 1,-8-5-1,1 0-3,7 0-2,0 0-2,1-5-2,-1 0-1,1 0 3,7 2 5,-8-6-2,8 0-1,-7-1 0,7 1 1,-8-5 3,1-1-5,-2 3 1,2-2 0,0 0 2,-9 1 1,8 3-4,-8-4 2,-8 1 3,8 4-1,0-1-1,-8 1 3,0 0-5,0 0-3,-8 5-3,0-1 3,0-1-3,-1 6-6,2-3 6,-10 3 6,1 3-4,7-3 1,-6 6 1,-2 3 2,-8-3 1,10 2-1,-10 5 4,9-3 1,-9 4 1,1 4 0,0-4 2,7 3-2,-7 2 0,7-2-2,-7 4 3,8-4 0,8 6-3,-8-5 0,-1 6-2,1-7-1,7 2 0,2-1 0,-1 0 1,0 0 4,8-3 0,0 2 4,0-3 0,8 1 1,0-6 3,-1 4-2,10-4 2,0-4-2,7-1 1,-8 1 0,16-2-3,-7-3-1,8 0 0,0 0-3,-1-3-12,0 3-24,0-5-36,2 1-36,-2-5-64,-7-1-89,7 2-100,-7-6-71,-1 0-55,-8-4-38,8 4-26,-7 0 47,-9-3 82,-1 2 83</inkml:trace>
          <inkml:trace contextRef="#ctx0" brushRef="#br0" timeOffset="-4699.4639">10717 91 106,'0'6'146,"0"-6"-6,0 3 0,0-3 7,8 5 13,-8-5 16,0 4 22,9-4 33,-2 5 34,1-1 28,0-4 17,9 6 0,-10-2-14,18 1-37,-1-5-35,1 4-36,7-4-33,1 0-33,8 0-25,8 0-18,-9 0-23,9 0-17,0 0-16,0 0-12,0 0-27,-1-4-30,1 4-33,-8-5-58,-1 5-83,-7-4-107,0-2-84,0 2-63,-9 4-75,-8-5-11,8 1 50,-16-1 92,1 2 93</inkml:trace>
          <inkml:trace contextRef="#ctx0" brushRef="#br0" timeOffset="-13543.8192">5159 209 147,'0'-14'142,"0"5"-17,0 1-12,8-2-4,-8 1-4,0-1 2,9 2-5,-9-1-5,0 4-3,0-5-5,0 6-10,0-1-6,8 1-8,-8-1-14,0 5-13,0-3-13,0 3-7,0 3-6,0-3 1,0 9 6,0 0 5,0 6 2,0 2-1,0 7 0,0-2-4,0 6-1,0-1-7,0 6 2,0-2-1,0 1 0,0-1-2,0 2-1,-8 3 0,8-2-4,0-3 0,0 1-3,0-5 0,0 0-4,0 2 1,0-7 0,0 1-1,0 0-2,0 0-13,0-9-30,0 3-36,0-2-44,0-6-43,0 1-49,0-7-53,0 6-19,0-9 14,0 0 28</inkml:trace>
          <inkml:trace contextRef="#ctx0" brushRef="#br0" timeOffset="-12764.7706">5013 538 116,'-9'-10'173,"1"2"-35,1-1-25,-3 0-16,3-1-10,7-2-9,-8 2-9,0 1-6,8-6-8,0 3-8,-9 3-5,9-6-3,0 3-1,-8-3 1,8 1-1,0-4 1,0 4-3,0 1-3,0 3-2,0-4-8,0 1-5,8 0-5,1 3-4,-9-4-4,8 5-4,0-6-2,-1 7-1,10-1-1,-9 1 0,9-3 0,0 2 1,-2-4 0,10 8 2,-9-4 1,9-1 0,-10 2-3,10 4 2,0-1 0,-1-5 2,1 6 5,-1-1 12,1 1 13,-1-1 14,-1 2 11,-6 3 6,8-6 3,-1 6-6,1 0-7,-1 0-9,1 6-8,-2-3-6,-6 2-5,7-1-3,-7 5-3,-1 1-3,1-1-3,-2 4-3,-6 1 0,7 1 0,-7-3-2,6 7-1,-7-2 0,1 7 0,-1 0-1,-1-6-3,-7 9-2,9-5 0,-9 6 1,8 1 2,-8-2-1,0-1-1,0 3 4,0-2-2,-8 4-1,8-3 1,0 0-1,-9 4 2,2-5-1,-1-1 2,-1 3 1,9-1-1,-8-1-1,-7-5 3,6 6 0,1-5-1,0-5 0,-9 4 1,10-3 4,-3 0-4,-5 0 4,7-7 0,-9 7 1,1-4 0,-9-3 0,10-3-2,-2 6-1,-8-6-1,1-6 2,8 8 0,-8-7 2,-1 0 8,1 1 16,-1-1 16,1-4 17,-1 0 10,10 0 8,-10-4 0,8-1-13,-7 1-12,8 0-14,-1-7-10,2 8-8,-2-6-6,0-6-1,2 6-6,6-3-1,-7-3-5,9 1-5,7 0-1,-9-4-6,1-1-3,8 7-2,0-11 2,0 4-3,0-4-3,8 0-13,-8 1-24,9 3-34,-2-3-47,1 3-48,0-4-56,1 5-40,6 4-28,2-5-25,0 7-17,-2 2-9,2-4 26,8 1 38,-10 4 46</inkml:trace>
          <inkml:trace contextRef="#ctx0" brushRef="#br0" timeOffset="-12154.6058">5973 534 56,'0'0'147,"0"0"-28,0 4-30,0-4-22,0 5-13,0-5-8,0 6-3,0-3-8,0 2-5,9-1-2,-9-4-2,7 5-3,-7-1-2,8 0-1,-8-4-4,8 6-2,1-6-1,-1 0-1,-1 0-1,2 0-6,-1-6 2,0 6-1,9-4-4,-10 0 1,1-1-1,1-4 3,7 0-2,-7 0-2,-2 0 5,1 0-2,1-5 0,-1 4 3,-8-2 5,8-3 1,-8 1 7,7 6 7,-7-6 5,0 4 8,-7 1-1,7 0 1,-8 0-8,0 4-5,-1 1-6,1-2-10,1 6-5,-10 0-3,0 0 0,2 6-2,-2-2 0,1 1 2,0 4 1,-1 0 3,1 6 0,0-6 1,-9 8 4,9-3-1,0 4 8,0 1 11,-1-1 4,10 5 5,-10 0-2,9-4 3,-1 3-4,1-3-8,8-2-1,-7 7-1,7-6 6,0 0 6,7 0 7,-7 1 16,8-6 16,9 6 9,-9-6 6,8-4 1,9 6-6,-10-11-19,10 5-18,-8-4-13,7-5-13,1 0-7,-1 0-6,1-5-4,-2 5-1,2-4-5,-9-5-7,9 4-30,-10-5-49,2 1-60,0 1-64,-9-2-69,9 1-82,-10-1-25,1-2 20,-8 1 46</inkml:trace>
        </inkml:traceGroup>
      </inkml:traceGroup>
    </inkml:traceGroup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39.10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76F7C12-D894-437C-8E5C-022AD34AFED1}" emma:medium="tactile" emma:mode="ink">
          <msink:context xmlns:msink="http://schemas.microsoft.com/ink/2010/main" type="inkDrawing"/>
        </emma:interpretation>
      </emma:emma>
    </inkml:annotationXML>
    <inkml:trace contextRef="#ctx0" brushRef="#br0">38 49 56,'0'-1'114,"-2"1"-18,2-1-10,-2 1-2,2 0 4,-1 0 5,1-1 13,0 1 18,0 0 18,0 0 17,0 0 9,0 0-1,0-1-13,1 1-23,-1 0-27,2 0-30,0-1-25,0 1-21,1 0-13,0-1-6,-1 1-3,4-1-2,-3 0-2,2 1 1,-1-1-3,1 1-1,2 0 1,-2 0 0,-2 0 0,3 0 0,-1-2 1,-1 2 0,-1 0 0,0 0 0,-1 0-1,0 0 1,0 0 1,-2 0-2,0 0 1,-2 0 1,2 0-1,-4 0 4,3 0-1,-3 0 3,-1 0 2,2 0 5,-3 0 6,1 0 5,-2 0 17,2 0 15,-2 0 21,0 0 16,0 0 11,2 2 5,0-2-8,-1 0-11,1 0-18,2 0-17,-1 0-12,3 0-12,-1 0-6,0 0-5,2 1-6,0-1-2,2 0-6,0 0 0,-1 1-1,3-1-2,1 0 0,0 0-1,1 0 1,-2 0-2,2 0-1,1 0-1,-2 0-1,0 0-1,0 0-3,1-1 3,-3 1-1,0 0 0,-1 0 2,0 0 1,0 0-1,-2 0 1,0 0 1,-2-1 3,0 1-2,-1 0 0,0 0 2,-3 0-3,1-2 0,-2 2-1,2 0 0,-4 0 1,2-2 0,0 2 2,0 0-1,0 0 0,2-2 1,0 2-1,1 0 1,1 0 1,0 0-2,3 0 2,-2 0-2,2 0 1,2 0 0,-1 2-3,3-2-1,-1 0 0,2 0 1,2 2 0,0-2 0,0 0 1,0 0 0,0 2-1,0-2 0,0 0-4,-2 0 2,0 0-1,1 0 0,-3 0 1,0 0-3,1 0 3,-2 0-1,-2 1 3,0-1-2,0 0 2,-4 0 2,2 0 1,-1 0-1,0 0-1,-3 0 0,1 0 0,0 0 0,-2 0-2,2 0 1,-2-1 2,2 1-2,-1 0 1,1 0-1,2 0 0,-1 0-1,1 0 1,1 0 2,0 0-1,2 0 0,0 0 2,2 1-1,0-1-1,0 1-1,3-1 0,-2 1 0,2 0 0,1-1 0,0 1 0,0-1 0,1 1 0,-2-1-1,0 1-1,0-1-1,1 1 1,-1-1 1,-2 1-1,-1-1-1,2 1 1,-3-1 1,-1 1-1,0-1 1,0 0 3,-1 1 0,-3-1-1,2 0 2,-3 0-1,2 1 0,-3-1-2,1 0 0,0 0 0,-2 1 0,2-1 1,-2 1 0,2 0 1,-1 0-1,1-1-1,0 1-1,2 0-1,-1 0-1,2 0 2,1-1 1,-1 1 0,2-1 0,0 1 0,0-1 1,2 1-1,1-1 1,1 1-2,-1-1 2,2 1-1,0-1 0,1 1 1,-1-1 0,0 1 0,0-1-1,1 0 0,-1 1-1,0-1 0,-2 1 0,3-1 0,-3 0 0,-1 1-1,1-1 0,-3 0-1,2 0 0,0 1 1,-4-1 2,2 0 1,-2 2 3,0-2 2,-1 0-2,2 0-2,-3 2-1,-1-2-1,1 0-3,1 0 1,-2 0 1,1 0-1,1 0 2,-3 2-1,4-2 4,-1 0-2,2 0 0,-1 0 2,0 0-3,2 0 1,-2 0-4,4 0 1,0 0 2,0 2-2,1-2 2,0 0 0,1 0 1,1 0-1,0 0 0,0 0 0,1 0 0,-1 0-3,0-2 0,0 2 2,1 0-1,-3 0 0,2 0 2,-1-2 3,-1 2-2,-1 0-1,0 0 0,-1-2 0,1 2-4,-2 0-2,-2 0 0,1-2 4,-3 2 0,1 0 3,-1-1 2,-1 0 0,0 0 0,-1 0-2,2 0 0,-2 0-2,1 0-2,0 0 1,0 0 0,-1 0 2,1 0 0,1 0 1,1 0 0,0 1-1,1-1 2,0 1-2,2 0 0,0 0 0,0-1 2,2 1 1,0 0-3,1 0 0,2-1 0,1 1 2,-1 0-2,0-1-1,0 1 0,2 0-1,-1 0-2,-2-1 2,2 1-1,-1 0 0,-1-1 2,1 1 1,-4-1 0,3 1 1,-2-1-1,-2 1 0,1-1-1,-1 0-1,-1 0-1,1 0-1,-2 0-2,0 0 2,-1 0 3,1 0 0,-1 0 2,-1 0 1,2 0 3,-1 1-3,-1-2-1,1 2 0,0-2-1,1 0 1,-2 2-1,2 0 0,-1-2 0,1 2 2,0 0-2,1-1-1,1 1 1,-2-1 0,0 0 0,2 1-1,-1 0-1,1-1 1,0 1 0,0 0-2,0 0 1,0-1 2,0 1 0,0 0 0,1 0-1,-1-2 1,2 2 0,0 0-2,-1 0 2,3 0-2,-2 0 1,-1 0 2,3 0-1,0 0-1,-3 0-1,2 0 1,-1 0 1,0 0-1,2 0 0,-3 0 2,-1 0-1,2 0 1,-2 0-1,0 0 0,0-1 0,0 1-1,0-1 1,-2 1-1,1-1 2,-1 1-1,-2-1 4,2 1-1,-1-1 0,0 1 0,-1-1-2,1 0-1,1 1-2,-2-1 1,1 1 0,1-1-1,1 1 2,-1 0 0,2 0-1,-2 0 0,2 0 0,0 0 1,0 0-1,2 0 0,0 0 1,-1 0 1,3 0-1,-1 1-2,1-1 0,-1 1-2,-1-1 2,3 0 0,-3 1 1,1-1 3,1 1-1,-1-1 4,-1 0-4,0 1-1,0-1 0,1 0-1,-3 0-1,2 1-1,-2-1 4,1 0 0,-1 0-1,0 0 0,-1 0 1,1 1 2,-2-1-3,0 0 0,1 0-1,-1 0 2,0 0 0,0 0 1,1 0-1,-1 0 2,0 0-1,0 0 0,0 0 0,1 0-1,-1 0 0,1 0 0,1 0 1,-2 0-1,2 0-1,-2 0-1,2 0-1,0 0 0,0 1 0,0-1 1,0 0 0,0 1 1,0-1 1,0 0 1,2 2-1,0-2-1,-2 1-2,1 0-1,1 0 1,-2 0 2,1-1-2,1 1 0,-2-1 3,2 0-1,-2 0-2,0 0 0,2 0 1,-2 2 1,-2-2-1,2 0 4,-2 0 2,0-2-2,1 2 1,-1 0-3,-1 0 2,-1 0-3,1-1 0,-3 0 2,3 0-3,0 1 1,-3-1 0,1 0-2,1 1 0,1-2 1,0 2 0,1 0-2,-2 0 1,3 0 0,1 0 2,-2 0 0,4 0 1,-2 0 0,1 0-1,3 0 2,0 0-2,0 2 0,2-2 0,-1 1-1,2-1 0,-2 0-1,0 0 0,3 1 1,-4-1 0,2 0 3,-1 0 2,-1 0 1,-1 0-3,0 0 0,-1 0 0,2 0-2,-4 0-1,0 0 0,0 0 1,0 0 0,-2 0-1,0 0 0,0 0 1,-1 0-2,0 0 3,-1-1 0,1 1 2,-1 0 0,0-1-2,1 1 1,0 0-3,1-2 0,-2 2 1,3 0-1,-1 0 1,0 0-1,0 0 0,2 0 0,0 0 0,0 0 1,2 0 1,0 0 0,0 0-1,1 0-2,1 0 0,-1 0 0,0 0-1,3 2 1,-3-2 2,3 1 2,-3-1 1,2 1-2,-1-1 0,-1 0-1,-1 1 0,1-1 0,-1 0-1,0 1 2,-1-1-1,-1 0 0,0 0 0,0 0 0,-1 0 0,-1 0 0,0 0-2,-1 0-1,1 0 0,-1 0 3,-1-1 1,1 1 0,1 0-1,-1-1 3,1 1 0,-2 0-2,3 0-1,-1 0 1,2 0 0,-2 0-1,2 0 0,0 0-1,0 1 0,2-1-2,0 1 1,-1-1 2,3 1-1,-1-1 1,1 0 3,1 0-1,-2 2-1,3-2-1,-1 2 1,0-2 1,0 2-3,1-2 1,-3 2 1,2-2 1,-1 1-1,-1 0-1,-1 0 0,1 0 0,-1-1-1,0 1-1,-1-1 1,-1 1 0,0-1-1,0 0 1,-1 0 2,1 0-1,-4-1-2,3 1 0,-3-1 2,2 0 1,-1 1-3,-1-1 2,1 0 0,0 0 0,-1 1 0,2 0 0,-1-2 2,1 2-1,0 0 1,0 0-2,1 0 0,1 0-1,0 0 0,0 0 1,3 0 0,-1 0 2,2 0 0,-1 2-1,1-2 1,1 0 0,0 1-2,2 0 0,-2 0 0,0 0 0,0 0-6,1 0 3,-1 0 0,0 0 3,0 0-2,-1 0 1,-1 0 3,1 0-2,-3 0 1,1-1-1,0 1 1,-2-1 0,0 1-1,0-1 0,0 1 0,0-1 3,0 0-2,-2 1-1,0-1-1,2 0 1,-1 0-1,1 0-3,-2-1 2,0 1 2,1-1-1,1 1 1,-2-1 0,0 1-1,0-1 1,1 1 0,-1-1 2,-2 0-1,3 1 1,-1-1 1,0 1-3,1-1 1,-1 1-1,0-1 1,0 1-1,2 0 0,-2 0 0,1 0-1,1 0-1,-2 0 1,2 0 1,0 0 0,0 0 0,0 0 0,0 0 2,2 0-2,-1 0 0,-1 0 0,2 0-1,0 0 1,0 0-1,0 0 1,-2-1-2,1 1 0,1 0 1,-2 0-1,2-1 2,-1 1 0,-1 0 0,0 0 1,0-1 0,0 1 0,0-1-1,-1 1 2,1-1 0,-2 0-2,0 0 1,1 1 0,-1-1 0,-2 1-1,2 0-1,1-2 2,-3 2-2,2 0-1,1 0 0,-1 0 0,0-2 1,2 2 0,-1 0 1,1 0 0,-2 0-2,2 0 4,0 0-2,0 0 1,2 0 0,-2 0 1,1 0 3,1 0-4,0 2 0,1-2 0,-1 0 0,1 0-1,-1 0 0,2 2 0,-2-2-3,-1 0 0,1 0-1,1 1 3,-1-1-2,-2 1-1,2-1 4,0 1 0,-2-1-1,0 0 1,0 0 1,0 1 1,0-1-1,0 0 0,-2 0 0,0 0-1,2 0 0,-2 0 2,1 0-2,-1 0 1,0 0 1,1 0 0,-1-1 0,0 1-3,2 0 0,-2 0 0,2 0 1,-2 0 0,2-1 0,0 1 3,0 0-3,0 0 0,0 0 0,2 0-2,0 0 0,0 0-1,0 0 1,-1 0 0,3 0 1,-3 0 2,1 0-2,2 0-1,-3 1 1,1-1 1,0 0 0,-2 0 0,2 0 1,-2 0 0,1 0 1,-1 0-3,0 0 1,-1 0-2,1 0 2,-2 0 0,0 0 0,0-1 1,1 0 1,-3 1-1,2-1 2,-1 1-2,0 0 1,-1-2-1,0 2-1,1-2 0,-1 0-4,3 2 1,-3 0 0,1-2 2,1 2 1,-1-1 0,3 1 0,-2-1 1,0 0 0,0 1-1,2 0 0,0 0 0,0-1 0,0 1-1,2 0 0,0 0 1,0-1 0,1 1 4,-1 0-2,1 0 1,1 0 0,-1 0-2,-1 0 0,1 0-2,-1 0 1,2 0-4,-2 0 3,-1 0 0,1 0-1,0 0 2,-1 0-1,-1 0 2,0 0-1,0 0 0,0 0 1,0 0 0,0 0-1,-1 0 0,-1-2 0,0 2 1,-1 0 1,-1 0-1,2-1-1,-1 1 0,-1-1 0,3 1-1,-3-1-2,1 1-1,1-1 2,-1 1 1,3-1 0,-2 1-1,0 0 1,0 0 0,2 0 0,0 0 1,0 0-1,2 0 0,0 0 1,0 0 1,-1 0 1,3 1 2,-2-1 0,1 0 0,-1 0-3,1 1 1,-1-1-2,0 0-1,1 0-1,-1 1 1,0-1 1,0 0 0,-2 0-1,1 0 1,-1 0 1,0 0 0,0 0-1,0 0 1,0 0 1,-1-1-3,-1 1 1,0 0 1,-2-1-1,3 1-2,-1-1 1,-2 1 1,3-1-3,-3 0-1,3 1 4,-1 0 0,0-1 0,0 0-1,1 1 0,-1 0 0,2 0-1,0-1 0,0 1 2,0 0 0,0 0 2,2 0 3,-1 0-2,1 0 1,0 0-3,0 0 2,1 0-2,-1-1-3,-1 1-1,1 0 2,0 0 1,0-1 0,-1 1 0,1 0 1,-2 0 3,2-1-2,-2 1 0,0 0 0,0-1-2,0 1 0,-2-1-2,0 1 2,1-1-3,-1 0-2,-2 0 2,1 1-1,0-1 2,1 0 1,-2 0 1,1 1 3,-1-1-2,-1 1 1,2-1 2,-1 1-4,1 0 0,-1-1 1,1 1 0,-1 0-3,3 0-2,-3 0 1,2 0 0,1 0 0,-1 1 2,0-1 1,0 0 0,2 0 0,-1 0 2,1 1-1,0-1 0,0 0-1,0 0 1,0 1 0,0-1 0,0 0-1,1 1 0,-1-1 2,2 0-1,0 0 0,-2 0-1,2 1 0,-2-1 0,0 0-1,1 0 1,-1 0 0,0 0 0,2 0 1,-2 0-1,0 0 1,0 0-1,0 0 0,0 0 1,0 0-2,-2 0-1,2-1 1,-1 1 1,-1 0-2,2 0 0,-2 0 3,0-1 0,1 1 0,-1 0-1,0-1-1,1 1 2,-3 0-2,2 0 2,1-1-1,-1 1 0,0 0 1,0 0 0,0 0 1,1 0-2,-1 0 0,1 0 1,1 1-1,-2-1 0,0 0 0,2 0 0,0 1 0,-2-1-1,2 0 2,0 1 0,0-1 1,0 0-1,0 0-2,2 0 0,-2 1-2,2-1-2,-2 0 2,2 1 1,-1-1 2,1 0-1,-2 0 0,1 0 3,1 0-2,-2 0 0,2 0 0,-2 0 1,2-1 3,-2 1-2,0 0-1,0 0-1,0-1 1,0 1 0,-2 0-1,2 0-1,-2 0 3,0-1-2,-1 1 1,2 0-1,-3 0 1,2 0 0,-1 0-1,-1 0 2,1 0-3,-1 1 1,1-1-1,1 0 2,-1 0-1,1 0 1,0 1 1,2 0-2,-2-1-1,0 0-3,2 1 2,0-1-1,0 1 1,0-1 2,2 1 1,0-1 0,0 1 0,0-1 1,1 0-1,-1 1 1,0-1 0,-1 0 1,3 0-1,-3 0-1,1 0-3,0 0 1,0 0 1,-2 0-2,1 0 1,-1 0 0,0 0 3,0 0-2,0-1 1,0 1 0,-1-1-1,-1 1 1,0-1-1,0 1 0,1 0 1,-3 0-1,3-1-2,-1 1 1,0 0 1,-1 0 0,1-1-3,2 1 3,-2 0 1,0 0-1,2 0 0,-2 0-1,2 0 0,0 0-1,0 0 1,0 0 1,0 0-3,0 0 3,2 0 3,-2 0-2,2 0 0,0 0-1,0 0 2,-2 0-2,1 0 0,1 0 1,-2 0 1,2 0-1,-2 0-1,0 0 0,2 0 2,-2 0 0,0 0 0,0-1-1,0 1 0,-2 0 0,2-1-3,-2 1 1,0 0-1,1 0 2,1 0-2,-2 0 0,0 0 3,0 0-2,0 0-2,1 0 0,-1 0 2,2 1-2,-1 0 0,-1-1 3,2 1 0,0-1 0,0 1 0,-2-1-5,2 1-43,0-1-76,0 1-85,0-1-78,0 1-63,0 0-52,0 0-11,-2 0 13,2 0 54,-2 0 59,1 0 57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6.86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FB74A79-B810-4A41-8B52-7464A96263E0}" emma:medium="tactile" emma:mode="ink">
          <msink:context xmlns:msink="http://schemas.microsoft.com/ink/2010/main" type="inkDrawing"/>
        </emma:interpretation>
      </emma:emma>
    </inkml:annotationXML>
    <inkml:trace contextRef="#ctx0" brushRef="#br0">45 1 2,'0'0'12,"0"0"0,0 0-2,0 0-2,0 0 1,0 0 1,0 0-3,0 0 0,0 0 2,0 0 2,0 0 2,0 0 1,0 0 2,0 0 2,0 0-2,0 0 1,-1 0 1,1 0 0,0 0 0,-2-1 2,2 1 1,0 0-1,-2 0-1,2 0 0,-1 0-2,-1 0-3,0 0-3,2 0 0,-4 0-4,3 0-3,-1 1 0,-1-1-1,-1 0-2,1 1-1,1 0-3,-2 0-9,1 0-16,1 0-20,-1 1-22,1-2-33,0 2-15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7.32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A2AD19C-B200-4D68-AFBD-66B4DB45CC12}" emma:medium="tactile" emma:mode="ink">
          <msink:context xmlns:msink="http://schemas.microsoft.com/ink/2010/main" type="inkDrawing"/>
        </emma:interpretation>
      </emma:emma>
    </inkml:annotationXML>
    <inkml:trace contextRef="#ctx0" brushRef="#br0">42 0 21,'-2'0'46,"2"0"-4,-2 0-2,1 1-1,-1-1-4,0 1 0,0 0-4,0 0-3,1-1-4,-1 2-4,-1 0-3,1 0-4,0 0-6,-1 0-3,1 0 0,0 1-4,0 0-6,-1-1-9,1 1-16,1-1-20,-1 1-28,0-1-27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7.75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C33F69D-4CDB-4B90-8E9D-D8319C7E2074}" emma:medium="tactile" emma:mode="ink">
          <msink:context xmlns:msink="http://schemas.microsoft.com/ink/2010/main" type="inkDrawing"/>
        </emma:interpretation>
      </emma:emma>
    </inkml:annotationXML>
    <inkml:trace contextRef="#ctx0" brushRef="#br0">31 0 24,'-2'0'40,"0"0"-1,2 1-6,-2 0-4,1 0-3,-1 0-4,0 2-2,1-3-3,-1 2-3,0 0-5,0 0-1,1 1-2,-1-1-6,0 1 0,0 0-2,1 0-4,-1-1-10,0 1-10,2-1-15,-1 2-21,1-2-26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8.13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EDECCAF-5CBE-4BA6-981E-D1FF81A05ECF}" emma:medium="tactile" emma:mode="ink">
          <msink:context xmlns:msink="http://schemas.microsoft.com/ink/2010/main" type="inkDrawing"/>
        </emma:interpretation>
      </emma:emma>
    </inkml:annotationXML>
    <inkml:trace contextRef="#ctx0" brushRef="#br0">6 0 1,'-2'4'5,"2"-1"-2,-2 1-1,0-1 0,2 1-1,-1 0-2,1 0-11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8.61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605E287-51AB-4E7A-B6F4-45FA1EF446B9}" emma:medium="tactile" emma:mode="ink">
          <msink:context xmlns:msink="http://schemas.microsoft.com/ink/2010/main" type="inkDrawing"/>
        </emma:interpretation>
      </emma:emma>
    </inkml:annotationXML>
    <inkml:trace contextRef="#ctx0" brushRef="#br0">4 0 7,'-2'1'48,"2"0"-8,0 1-8,0 0-5,-2 0-8,2 0-2,0 1-5,0-1-4,0 0-1,0 2-3,0-1-1,0 0-4,0 0 1,0 1 0,0-1 1,0 1-1,0 0-1,0-1 0,0 1-2,0-1-3,0-1-8,0 2-12,0-2-21,0 1-27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9.54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601D160-979F-4CB8-9174-AA722EF7C60B}" emma:medium="tactile" emma:mode="ink">
          <msink:context xmlns:msink="http://schemas.microsoft.com/ink/2010/main" type="inkDrawing"/>
        </emma:interpretation>
      </emma:emma>
    </inkml:annotationXML>
    <inkml:trace contextRef="#ctx0" brushRef="#br0">0 0 22,'0'0'33,"0"0"-8,0 0-3,0 0-3,0 0-4,0 0-1,0 0-3,0 0-4,2 1 0,-2 0-2,0-1-1,2 1-2,-2 0 0,2 1-1,-2-1 0,1 0-1,1 1-1,0 0-2,-1 0-10,-1 0-15,2-2-19,0 2-26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0.03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5E5C5A0-521C-4DF3-BA56-50E5D87DE8D2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5,'0'0'47,"0"0"-5,0 0-9,0 1-4,0-1-3,0 0-5,0 1-3,0 0-5,0 0 0,0 0-1,2 0-3,-2 1-2,2 0-1,-2 0-1,1 0-1,1 1-2,0 0 0,0-1-2,-1 1 1,1-1 0,0 0-2,0 0 0,1 2-7,-1-2-11,1-1-10,-1 1-14,0 0-13,1 0-13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1.02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827C2F9-5B91-47EA-8B14-3CE5030D6883}" emma:medium="tactile" emma:mode="ink">
          <msink:context xmlns:msink="http://schemas.microsoft.com/ink/2010/main" type="inkDrawing"/>
        </emma:interpretation>
      </emma:emma>
    </inkml:annotationXML>
    <inkml:trace contextRef="#ctx0" brushRef="#br0">0 3 1,'0'0'17,"0"0"-1,0 0-1,1 0-3,-1 0-2,2 0 0,-2 0-5,2 0-1,0 0-4,-1 0 0,1 0-1,2-1 0,-3 1 1,1 0-2,1 0 2,-1-1-2,2 1-9,-3 0-9,3-1-14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1.50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BA8788C-BC17-4A3A-B8EF-8B60CFF23C7F}" emma:medium="tactile" emma:mode="ink">
          <msink:context xmlns:msink="http://schemas.microsoft.com/ink/2010/main" type="inkDrawing"/>
        </emma:interpretation>
      </emma:emma>
    </inkml:annotationXML>
    <inkml:trace contextRef="#ctx0" brushRef="#br0">0 34 8,'2'0'18,"-2"0"0,1 0 1,-1-1 1,2 1-2,0-1 1,-2 0-2,1 0-2,1 0-3,0 0-1,0 0-4,-2 0-3,3 0-1,-1 0-2,0-1 1,-1 0-1,1 0-1,0 0 1,0 2 1,-1-2-1,1 0 0,0 0-1,0 0 1,-1 1-4,-1-1-6,2 1-15,0-1-20,-1 0-29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6:57:24.12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4613D9-D529-4E08-A42F-077F3C2EA542}" emma:medium="tactile" emma:mode="ink">
          <msink:context xmlns:msink="http://schemas.microsoft.com/ink/2010/main" type="writingRegion" rotatedBoundingBox="7971,5608 8208,5608 8208,5695 7971,5695"/>
        </emma:interpretation>
      </emma:emma>
    </inkml:annotationXML>
    <inkml:traceGroup>
      <inkml:annotationXML>
        <emma:emma xmlns:emma="http://www.w3.org/2003/04/emma" version="1.0">
          <emma:interpretation id="{31135D61-B99C-4679-B895-4B5D8D923D31}" emma:medium="tactile" emma:mode="ink">
            <msink:context xmlns:msink="http://schemas.microsoft.com/ink/2010/main" type="paragraph" rotatedBoundingBox="7971,5608 8208,5608 8208,5695 7971,5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8EF432-4DE8-4339-9449-12F18D07BF78}" emma:medium="tactile" emma:mode="ink">
              <msink:context xmlns:msink="http://schemas.microsoft.com/ink/2010/main" type="line" rotatedBoundingBox="7971,5608 8208,5608 8208,5695 7971,5695"/>
            </emma:interpretation>
          </emma:emma>
        </inkml:annotationXML>
        <inkml:traceGroup>
          <inkml:annotationXML>
            <emma:emma xmlns:emma="http://www.w3.org/2003/04/emma" version="1.0">
              <emma:interpretation id="{1E5E71E9-9F90-4E7B-9784-3E05396A3420}" emma:medium="tactile" emma:mode="ink">
                <msink:context xmlns:msink="http://schemas.microsoft.com/ink/2010/main" type="inkWord" rotatedBoundingBox="7971,5608 8208,5608 8208,5695 7971,5695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/</emma:literal>
                </emma:interpretation>
                <emma:interpretation id="interp3" emma:lang="en-US" emma:confidence="0">
                  <emma:literal>_</emma:literal>
                </emma:interpretation>
                <emma:interpretation id="interp4" emma:lang="en-US" emma:confidence="0">
                  <emma:literal>,</emma:literal>
                </emma:interpretation>
              </emma:one-of>
            </emma:emma>
          </inkml:annotationXML>
          <inkml:trace contextRef="#ctx0" brushRef="#br0">237 46 55,'-25'22'274,"-24"-3"-148,9-19-60,-9-10-31,8-18-16,8-21-336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1.87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3FE09C8-8204-4F5C-9943-B5E72F365344}" emma:medium="tactile" emma:mode="ink">
          <msink:context xmlns:msink="http://schemas.microsoft.com/ink/2010/main" type="inkDrawing"/>
        </emma:interpretation>
      </emma:emma>
    </inkml:annotationXML>
    <inkml:trace contextRef="#ctx0" brushRef="#br0">0 42 7,'0'-1'28,"2"0"-4,-2 0-2,2-1-1,-2 1-2,2-1-2,-2 0-6,1 0-1,-1 0-3,2 1-4,-2-1-2,0 0 0,2 0-1,-2-1 0,2 1-1,-2-1 0,0 1 0,0-1-8,0 1-12,2-1-19,-2 0-28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2.27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347BA9A-1178-4F28-BE66-7EEA7301BC9C}" emma:medium="tactile" emma:mode="ink">
          <msink:context xmlns:msink="http://schemas.microsoft.com/ink/2010/main" type="inkDrawing"/>
        </emma:interpretation>
      </emma:emma>
    </inkml:annotationXML>
    <inkml:trace contextRef="#ctx0" brushRef="#br0">4 35 19,'0'-2'25,"0"0"-4,0 2-2,0-2-5,0 0-2,-2 0-3,2 0-2,0 0-2,0-1-2,0 1-1,0 0 0,-2-1-1,2 1-1,0 0-4,0 0-8,0-1-16,0 1-26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2.63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CB61D23-1027-4068-83B4-0D6C1130834C}" emma:medium="tactile" emma:mode="ink">
          <msink:context xmlns:msink="http://schemas.microsoft.com/ink/2010/main" type="inkDrawing"/>
        </emma:interpretation>
      </emma:emma>
    </inkml:annotationXML>
    <inkml:trace contextRef="#ctx0" brushRef="#br0">15 28 22,'0'-2'31,"-1"0"-8,-1-1-4,2 1-3,-2 0-7,0 0 0,2-1-4,-1 2-1,-1-2-2,2 1-2,-2 1 0,1-1-13,1 0-18,-2 1-31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3.04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CA258A8-D730-4001-811E-7609EAB3D979}" emma:medium="tactile" emma:mode="ink">
          <msink:context xmlns:msink="http://schemas.microsoft.com/ink/2010/main" type="inkDrawing"/>
        </emma:interpretation>
      </emma:emma>
    </inkml:annotationXML>
    <inkml:trace contextRef="#ctx0" brushRef="#br0">31 31 32,'-1'-2'50,"-1"0"-7,2 0-7,-2 0-3,0 0-7,1 0-5,-1 0-3,0-1-4,0 1-3,1 0-5,-1 0-2,0 2-4,1-3 0,-1 1-5,0 1-4,0 0-12,0 1-15,1-2-31,-1 2-25</inkml:trace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3.36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556E6EE-0060-4877-BA2F-0A3B370FC337}" emma:medium="tactile" emma:mode="ink">
          <msink:context xmlns:msink="http://schemas.microsoft.com/ink/2010/main" type="inkDrawing"/>
        </emma:interpretation>
      </emma:emma>
    </inkml:annotationXML>
    <inkml:trace contextRef="#ctx0" brushRef="#br0">5 2 7,'-3'-1'2,"1"0"-4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6.83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F9173D7-CAC1-4904-B8A0-6D08C9ED81DC}" emma:medium="tactile" emma:mode="ink">
          <msink:context xmlns:msink="http://schemas.microsoft.com/ink/2010/main" type="inkDrawing"/>
        </emma:interpretation>
      </emma:emma>
    </inkml:annotationXML>
    <inkml:trace contextRef="#ctx0" brushRef="#br0">28 1 1,'-2'0'30,"2"0"-6,-1-1-4,-1 1-5,0 0-3,2 0-2,-2 0-4,0 0-3,1 0-1,-1 0-2,1 0 0,-1 0-1,0 1 2,0-1-2,-1 1-7,1-1-12,0 1-21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8.0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D859A01-3BA4-4EEB-8FB1-DA334F80E6D9}" emma:medium="tactile" emma:mode="ink">
          <msink:context xmlns:msink="http://schemas.microsoft.com/ink/2010/main" type="inkDrawing"/>
        </emma:interpretation>
      </emma:emma>
    </inkml:annotationXML>
    <inkml:trace contextRef="#ctx0" brushRef="#br0">45 0 10,'-2'0'37,"2"1"-1,-1-1-1,-1 1-5,0 0-2,1 0-1,-1 0-6,-2 0-5,3 0-4,-1 0-4,0 1-1,-1-1-1,1 0-2,-1 1-3,1-2 0,0 2-1,0 1-1,-1-2-4,1 0-9,0 1-12,0-1-18,1 0-25,-1 1-22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8.49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C3ECC9E-D7F6-4209-91DA-90AA29BA420A}" emma:medium="tactile" emma:mode="ink">
          <msink:context xmlns:msink="http://schemas.microsoft.com/ink/2010/main" type="inkDrawing"/>
        </emma:interpretation>
      </emma:emma>
    </inkml:annotationXML>
    <inkml:trace contextRef="#ctx0" brushRef="#br0">35 0 21,'-2'1'24,"0"1"-1,1 0-4,-1 0-5,0 0-3,0 0-2,1 1-2,-3-1-3,3 1-3,-1 0 0,0 0 0,0 0 0,1 0-3,-1 0 1,0 1 1,0-1-2,1-1-4,-1 2-11,2-2-10,-2 1-16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8.9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1C31AD4-7E58-4196-9F1A-2DA97EB20B0F}" emma:medium="tactile" emma:mode="ink">
          <msink:context xmlns:msink="http://schemas.microsoft.com/ink/2010/main" type="inkDrawing"/>
        </emma:interpretation>
      </emma:emma>
    </inkml:annotationXML>
    <inkml:trace contextRef="#ctx0" brushRef="#br0">7 0 7,'0'1'31,"0"1"-2,-2 0-4,2 0-2,0 1-4,-1-1-3,1 0-5,0 1-3,-2 0-1,2-1-2,0 1-1,0-1-1,-2 0 0,2 2 1,0-2-3,0 0 0,0 1-1,0 0 0,0 0-1,2 0-5,-2 0-7,0 0-13,0 0-14,2 0-15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0.22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35465C8-FD21-4BA5-9780-28306FFC0357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7,'0'0'10,"2"2"2,-2-2 3,2 0 3,-2 2 2,2-2 2,-2 2-1,0 0-1,1-2-3,-1 2-3,0 0-3,0 0-2,0 0-2,2 1-3,-2-1 1,0 1-1,2-1-3,-2 0-1,1 0-2,-1 0-6,2 0-13,-2 0-17,2 0-15,0 0-26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6:55:53.50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3AB9BD1-F179-4677-9DF8-B2ADCE18B4CC}" emma:medium="tactile" emma:mode="ink">
          <msink:context xmlns:msink="http://schemas.microsoft.com/ink/2010/main" type="writingRegion" rotatedBoundingBox="13350,12356 13472,12356 13472,12384 13350,12384"/>
        </emma:interpretation>
      </emma:emma>
    </inkml:annotationXML>
    <inkml:traceGroup>
      <inkml:annotationXML>
        <emma:emma xmlns:emma="http://www.w3.org/2003/04/emma" version="1.0">
          <emma:interpretation id="{CB070DF5-BBC4-4595-AFEA-C7494123CD9C}" emma:medium="tactile" emma:mode="ink">
            <msink:context xmlns:msink="http://schemas.microsoft.com/ink/2010/main" type="paragraph" rotatedBoundingBox="13350,12356 13472,12356 13472,12384 13350,123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F66E1A-A265-45C9-93CF-7F9D8D151BDE}" emma:medium="tactile" emma:mode="ink">
              <msink:context xmlns:msink="http://schemas.microsoft.com/ink/2010/main" type="line" rotatedBoundingBox="13350,12356 13472,12356 13472,12384 13350,12384"/>
            </emma:interpretation>
          </emma:emma>
        </inkml:annotationXML>
        <inkml:traceGroup>
          <inkml:annotationXML>
            <emma:emma xmlns:emma="http://www.w3.org/2003/04/emma" version="1.0">
              <emma:interpretation id="{A972548B-8A46-4AB8-A8AD-18792F01CCE8}" emma:medium="tactile" emma:mode="ink">
                <msink:context xmlns:msink="http://schemas.microsoft.com/ink/2010/main" type="inkWord" rotatedBoundingBox="13350,12356 13472,12356 13472,12384 13350,12384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_</emma:literal>
                </emma:interpretation>
                <emma:interpretation id="interp4" emma:lang="en-US" emma:confidence="0">
                  <emma:literal>$</emma:literal>
                </emma:interpretation>
              </emma:one-of>
            </emma:emma>
          </inkml:annotationXML>
          <inkml:trace contextRef="#ctx0" brushRef="#br0">3995-3466 9,'-24'-15'12,"7"6"-5,-8 5-3,10 4-6,-2 9-5,-7 0-10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2.02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5B22C4E-D280-4818-914A-57ADA361292E}" emma:medium="tactile" emma:mode="ink">
          <msink:context xmlns:msink="http://schemas.microsoft.com/ink/2010/main" type="inkDrawing"/>
        </emma:interpretation>
      </emma:emma>
    </inkml:annotationXML>
    <inkml:trace contextRef="#ctx0" brushRef="#br0">0-1 19,'2'0'21,"-2"0"-2,1 1-3,-1-1-4,2 1-3,0 0-2,-2 0-5,1 0 1,-1 1-2,2-2-1,-2 3-1,2-2 2,-2 2 0,0-2-1,0 2 0,0-1-1,0 1-3,0-1-15,0 1-13,0 0-21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3.39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8232FC0-B46D-468A-A268-0A05FC60613F}" emma:medium="tactile" emma:mode="ink">
          <msink:context xmlns:msink="http://schemas.microsoft.com/ink/2010/main" type="inkDrawing"/>
        </emma:interpretation>
      </emma:emma>
    </inkml:annotationXML>
    <inkml:trace contextRef="#ctx0" brushRef="#br0">-1 0 7,'0'0'22,"0"1"-2,1-1-3,-1 1-4,2-1-3,-2 1-2,2 0-3,-2 0-2,1-1-2,-1 2 2,2 0-1,0 0-2,-2-2 0,2 3 0,-1-1 0,1 0-1,0 0-4,0 0-9,0 1-8,-1-1-13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4.22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326CE5C-423B-44B3-8347-F54A19716358}" emma:medium="tactile" emma:mode="ink">
          <msink:context xmlns:msink="http://schemas.microsoft.com/ink/2010/main" type="inkDrawing"/>
        </emma:interpretation>
      </emma:emma>
    </inkml:annotationXML>
    <inkml:trace contextRef="#ctx0" brushRef="#br0">0 0 8,'2'1'9,"-2"1"-3,1 2-1,-1-2 0,2 0-2,-2 1-1,0-1-2,2 1 1,-2 0 0,0 0-1,0 0-1,0 0-3,0-1-10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4.6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1F066E1-9124-4D37-8767-4C91C50F0D0C}" emma:medium="tactile" emma:mode="ink">
          <msink:context xmlns:msink="http://schemas.microsoft.com/ink/2010/main" type="inkDrawing"/>
        </emma:interpretation>
      </emma:emma>
    </inkml:annotationXML>
    <inkml:trace contextRef="#ctx0" brushRef="#br0">-1 0 19,'0'1'25,"1"0"-3,-1 0-2,2 1-1,0 0-2,-2 0-3,2 0-5,-2 0-3,0 0-2,1 1 0,-1 0-4,0 0 1,0-1 0,0 1 2,0 0 1,0 1-1,0-1-1,0 0-2,0 0 0,2-1-3,-2 2-4,0-2-7,0 0-8,0 1-12,0-1-15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5.00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5A58B96-0356-45AD-BC85-6F96D57CF48D}" emma:medium="tactile" emma:mode="ink">
          <msink:context xmlns:msink="http://schemas.microsoft.com/ink/2010/main" type="inkDrawing"/>
        </emma:interpretation>
      </emma:emma>
    </inkml:annotationXML>
    <inkml:trace contextRef="#ctx0" brushRef="#br0">12 0 18,'0'2'13,"0"0"-2,0 0-3,0 0 0,0 1-1,0 0-2,-2 0-2,2 0 1,-2-1-4,2 2 0,-1-2-1,1 1-1,-2 1 0,2-1 0,-2 0-4,0 0-3,2 0-11,-1-1-10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5.40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C058FFA-3748-4D33-AF42-9F0D8F7D626F}" emma:medium="tactile" emma:mode="ink">
          <msink:context xmlns:msink="http://schemas.microsoft.com/ink/2010/main" type="inkDrawing"/>
        </emma:interpretation>
      </emma:emma>
    </inkml:annotationXML>
    <inkml:trace contextRef="#ctx0" brushRef="#br0">33 0 11,'0'2'12,"-2"0"0,1 0-3,1 1-1,-2-1-2,0 0-3,0 1 0,1-1-1,-1 0 0,0 0-1,0 0 1,2-1 2,-3 1 0,1-1-2,2 0 0,-1 1-1,-1-2 0,-2 1-2,2 0-6,1 0-12,-1-1-17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5.75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CC42937-1320-444A-86C9-7A6FE84EBC5F}" emma:medium="tactile" emma:mode="ink">
          <msink:context xmlns:msink="http://schemas.microsoft.com/ink/2010/main" type="inkDrawing"/>
        </emma:interpretation>
      </emma:emma>
    </inkml:annotationXML>
    <inkml:trace contextRef="#ctx0" brushRef="#br0">40 0 26,'-1'2'24,"-1"-2"0,0 1-5,1 0-2,-1 0-4,-2-1-1,2 1-3,-1-1-2,1 1-1,-1-1-2,-1 0-1,1 0-3,1 1-3,-1-1-10,1 0-16,-2 0-22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6.9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882505E-ECFB-48CC-92CE-91D23A7B4282}" emma:medium="tactile" emma:mode="ink">
          <msink:context xmlns:msink="http://schemas.microsoft.com/ink/2010/main" type="inkDrawing"/>
        </emma:interpretation>
      </emma:emma>
    </inkml:annotationXML>
    <inkml:trace contextRef="#ctx0" brushRef="#br0">5 0 38,'0'0'44,"0"1"-1,0 0-2,0-1-5,-1 1-5,1-1-6,0 1-4,0 0-6,0 0-3,-2 0-3,2 0-2,0 1 0,0-1 0,-2 2-3,2-1-1,2 0-3,-2-1 0,0 3 1,2-2-1,-2 0-1,1 1-1,1-1 0,0 1-4,1-1-9,-1 1-12,0-1-16,1 0-16,-1 0-25,1 0-16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8.44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1517F43-1BDC-458C-BE69-BE7559F00F11}" emma:medium="tactile" emma:mode="ink">
          <msink:context xmlns:msink="http://schemas.microsoft.com/ink/2010/main" type="inkDrawing"/>
        </emma:interpretation>
      </emma:emma>
    </inkml:annotationXML>
    <inkml:trace contextRef="#ctx0" brushRef="#br0">6 1 14,'0'-1'17,"0"1"1,0 0-1,0 0-1,0 0-1,-2 0-1,2 0-3,0 0-3,0 0-1,0 1-2,0-1-3,-2 0-3,2 1 0,0-1-1,0 1-1,0-1-4,-2 1-7,2 0-16,0 0-23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23.40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91621393-87EB-4014-9E9E-382D89395EA2}" emma:medium="tactile" emma:mode="ink">
          <msink:context xmlns:msink="http://schemas.microsoft.com/ink/2010/main" type="inkDrawing"/>
        </emma:interpretation>
      </emma:emma>
    </inkml:annotationXML>
    <inkml:trace contextRef="#ctx0" brushRef="#br0">59 0 2,'0'2'20,"-1"-2"0,1 0 1,-2 1 0,0-1-2,2 1 1,-2 1 1,2-2-1,-2 0 0,1 1 1,-1 0 0,0 0-1,0 0-1,1-1-2,-1 1-2,0 0-2,1 1-3,-1-2-3,-2 2-1,3-1-3,-1 0 1,-2 0-2,3 0-2,-3 0 1,3 0 1,-1 0-1,-2 0-2,1-1-9,1 1-22,-2 1-34,3-2-31,-1 1-16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6:57:58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C7AC991-A3CF-4DF7-ADC2-FAE5A85C555E}" emma:medium="tactile" emma:mode="ink">
          <msink:context xmlns:msink="http://schemas.microsoft.com/ink/2010/main" type="writingRegion" rotatedBoundingBox="9477,15851 9551,15851 9551,15882 9477,15882"/>
        </emma:interpretation>
      </emma:emma>
    </inkml:annotationXML>
    <inkml:traceGroup>
      <inkml:annotationXML>
        <emma:emma xmlns:emma="http://www.w3.org/2003/04/emma" version="1.0">
          <emma:interpretation id="{553DCC88-BD91-4B94-942E-F188C49339E3}" emma:medium="tactile" emma:mode="ink">
            <msink:context xmlns:msink="http://schemas.microsoft.com/ink/2010/main" type="paragraph" rotatedBoundingBox="9477,15851 9551,15851 9551,15882 9477,158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1384A9-4E4C-49DF-B98B-3ACABB753E2A}" emma:medium="tactile" emma:mode="ink">
              <msink:context xmlns:msink="http://schemas.microsoft.com/ink/2010/main" type="line" rotatedBoundingBox="9477,15851 9551,15851 9551,15882 9477,15882"/>
            </emma:interpretation>
          </emma:emma>
        </inkml:annotationXML>
        <inkml:traceGroup>
          <inkml:annotationXML>
            <emma:emma xmlns:emma="http://www.w3.org/2003/04/emma" version="1.0">
              <emma:interpretation id="{5DE2F0B8-B910-4A2B-8CB8-81A817F09C73}" emma:medium="tactile" emma:mode="ink">
                <msink:context xmlns:msink="http://schemas.microsoft.com/ink/2010/main" type="inkWord" rotatedBoundingBox="9477,15851 9551,15851 9551,15882 9477,15882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?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74 24 106,'0'-9'83,"-10"3"-27,3 2-20,7 0-14,-8 4-8,-1 0-6,1 0-2,8 0-4,-8 0 1,8 4-3,-9-4 0,9 4 0,-7-4-1,7 6 0,0-6-1,0 5-2,-8-1-6,8 1-7,0-5-11,0 0-14,0 0-18,0 3-23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23.77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 0 22,'-2'0'14,"1"0"-15,-1 0-25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24.8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DCDEC08-C09C-42BE-B987-B7BE97FBCC05}" emma:medium="tactile" emma:mode="ink">
          <msink:context xmlns:msink="http://schemas.microsoft.com/ink/2010/main" type="inkDrawing"/>
        </emma:interpretation>
      </emma:emma>
    </inkml:annotationXML>
    <inkml:trace contextRef="#ctx0" brushRef="#br0">0 0 24,'0'1'23,"2"0"-3,-2 1-2,0-1-1,0 0-1,2 1-2,-1-1-2,-1 1-2,2-1-3,-2 0-1,2 1-4,0-1 0,-2 0-1,1 1-1,1-1-4,-2 0-9,2 1-11,-1-1-20,1 1-27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4.81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B271F15-DD5E-49D1-A55B-7CC0E4B14D88}" emma:medium="tactile" emma:mode="ink">
          <msink:context xmlns:msink="http://schemas.microsoft.com/ink/2010/main" type="inkDrawing"/>
        </emma:interpretation>
      </emma:emma>
    </inkml:annotationXML>
    <inkml:trace contextRef="#ctx0" brushRef="#br0">0 2 70,'0'0'108,"0"-1"-25,0 1-13,0 0-9,0-1-6,0 1-5,0 0-8,0 0-4,0 0-5,0 0-4,0 0-7,0 0-11,0 0-12,0 0-23,0 0-32,0 0-42,0 0-42,0 0-20,0 0-5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0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96E45BD-25C8-4F51-B026-1E443FD4B9B1}" emma:medium="tactile" emma:mode="ink">
          <msink:context xmlns:msink="http://schemas.microsoft.com/ink/2010/main" type="inkDrawing"/>
        </emma:interpretation>
      </emma:emma>
    </inkml:annotationXML>
    <inkml:trace contextRef="#ctx0" brushRef="#br0">0 1 68,'0'0'102,"0"0"-35,0 0-17,0 0-5,0-1 1,0 1-1,0 0-4,0 0-3,0 0-5,0 0-7,0 0-13,0 0-22,0 0-32,0 0-44,0 0-42,0 0-20,0 0-8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23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CCD5466-D71E-43C3-BE6C-9389246F002D}" emma:medium="tactile" emma:mode="ink">
          <msink:context xmlns:msink="http://schemas.microsoft.com/ink/2010/main" type="inkDrawing"/>
        </emma:interpretation>
      </emma:emma>
    </inkml:annotationXML>
    <inkml:trace contextRef="#ctx0" brushRef="#br0">4 4 103,'-2'0'72,"2"0"-24,0-2-16,-1 2-7,1 0-3,0 0-3,-2 0-6,2 0-2,0-2-2,0 2-13,0 0-27,0 0-43,0 0-30,0 0-14</inkml:trace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41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4AD81D2-9D70-4892-A05B-C9D6E3AE2BEB}" emma:medium="tactile" emma:mode="ink">
          <msink:context xmlns:msink="http://schemas.microsoft.com/ink/2010/main" type="inkDrawing"/>
        </emma:interpretation>
      </emma:emma>
    </inkml:annotationXML>
    <inkml:trace contextRef="#ctx0" brushRef="#br0">6 2 12,'-2'0'52,"2"0"-20,-1 0-11,1 0-5,-2-2-6,2 2-2,-1 0-5,1 0-12,0 0-21,0 0-33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62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EF2E8B5-17E9-420B-9727-4E5ABC804FFE}" emma:medium="tactile" emma:mode="ink">
          <msink:context xmlns:msink="http://schemas.microsoft.com/ink/2010/main" type="inkDrawing"/>
        </emma:interpretation>
      </emma:emma>
    </inkml:annotationXML>
    <inkml:trace contextRef="#ctx0" brushRef="#br0">3 0 60,'-2'0'88,"2"0"-28,0 0-16,-1 0-3,1 0 3,0 0 5,0 0-1,0 0-2,0 0-3,0 0-10,0 0-16,0 0-32,0 0-39,0 0-58,0 0-28,0 0-16</inkml:trace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8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0A0F5FF-70D3-44B5-90BC-425C5060E72C}" emma:medium="tactile" emma:mode="ink">
          <msink:context xmlns:msink="http://schemas.microsoft.com/ink/2010/main" type="inkDrawing"/>
        </emma:interpretation>
      </emma:emma>
    </inkml:annotationXML>
    <inkml:trace contextRef="#ctx0" brushRef="#br0">2 0 8,'-2'0'73,"2"0"-28,0 0-19,0 0-10,0 0-3,0 0-8,0 0-10,0 0-22,2 0-32,-2 1-22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6.00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F906EEF-C86B-4416-BA83-6DC3AA04F53A}" emma:medium="tactile" emma:mode="ink">
          <msink:context xmlns:msink="http://schemas.microsoft.com/ink/2010/main" type="inkDrawing"/>
        </emma:interpretation>
      </emma:emma>
    </inkml:annotationXML>
    <inkml:trace contextRef="#ctx0" brushRef="#br0">0 0 32,'0'0'28,"0"0"-11,0 0-10,0 0-20,2 0-28</inkml:trace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6.18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297B1B7-991A-46AF-A2B8-1C78C7C81E25}" emma:medium="tactile" emma:mode="ink">
          <msink:context xmlns:msink="http://schemas.microsoft.com/ink/2010/main" type="inkDrawing"/>
        </emma:interpretation>
      </emma:emma>
    </inkml:annotationXML>
    <inkml:trace contextRef="#ctx0" brushRef="#br0">2 3 18,'0'-1'56,"0"1"-24,-2-1-12,2 1-6,0-1-11,0 1-14,0 0-31,0 0-27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6:58:53.5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0A3D081-4939-495C-8903-CF50908FC8A7}" emma:medium="tactile" emma:mode="ink">
          <msink:context xmlns:msink="http://schemas.microsoft.com/ink/2010/main" type="writingRegion" rotatedBoundingBox="12479,2044 12561,2044 12561,2172 12479,2172"/>
        </emma:interpretation>
      </emma:emma>
    </inkml:annotationXML>
    <inkml:traceGroup>
      <inkml:annotationXML>
        <emma:emma xmlns:emma="http://www.w3.org/2003/04/emma" version="1.0">
          <emma:interpretation id="{B151C3B9-20B8-4266-9FA7-391063C47E80}" emma:medium="tactile" emma:mode="ink">
            <msink:context xmlns:msink="http://schemas.microsoft.com/ink/2010/main" type="paragraph" rotatedBoundingBox="12479,2044 12561,2044 12561,2172 12479,21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F3EEAD-2B28-4961-945B-47FBA18322AF}" emma:medium="tactile" emma:mode="ink">
              <msink:context xmlns:msink="http://schemas.microsoft.com/ink/2010/main" type="line" rotatedBoundingBox="12479,2044 12561,2044 12561,2172 12479,2172"/>
            </emma:interpretation>
          </emma:emma>
        </inkml:annotationXML>
        <inkml:traceGroup>
          <inkml:annotationXML>
            <emma:emma xmlns:emma="http://www.w3.org/2003/04/emma" version="1.0">
              <emma:interpretation id="{9124D54F-9A5D-410A-A39A-06D4371151AF}" emma:medium="tactile" emma:mode="ink">
                <msink:context xmlns:msink="http://schemas.microsoft.com/ink/2010/main" type="inkWord" rotatedBoundingBox="12479,2044 12561,2044 12561,2172 12479,2172"/>
              </emma:interpretation>
              <emma:one-of disjunction-type="recognition" id="oneOf0">
                <emma:interpretation id="interp0" emma:lang="en-US" emma:confidence="0.5">
                  <emma:literal>,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/</emma:literal>
                </emma:interpretation>
                <emma:interpretation id="interp3" emma:lang="en-US" emma:confidence="0">
                  <emma:literal>'</emma:literal>
                </emma:interpretation>
                <emma:interpretation id="interp4" emma:lang="en-US" emma:confidence="0">
                  <emma:literal>(</emma:literal>
                </emma:interpretation>
              </emma:one-of>
            </emma:emma>
          </inkml:annotationXML>
          <inkml:trace contextRef="#ctx0" brushRef="#br0">505-4468 14,'0'0'34,"-8"-6"-6,-1 6-8,9 0-5,-8 0-4,8 0-3,0 6-4,-8-4-3,8 4 0,0 3-1,-7 0-1,-2 4-1,9-4 2,-8 6-1,8-1-4,-8-1-10,-1 5-20,1-4-28</inkml:trace>
        </inkml:traceGroup>
      </inkml:traceGroup>
    </inkml:traceGroup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6.62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E273C8C-0CFE-459A-80F7-F8B474DBA123}" emma:medium="tactile" emma:mode="ink">
          <msink:context xmlns:msink="http://schemas.microsoft.com/ink/2010/main" type="inkDrawing"/>
        </emma:interpretation>
      </emma:emma>
    </inkml:annotationXML>
    <inkml:trace contextRef="#ctx0" brushRef="#br0">3 0 35,'-2'0'45,"2"0"-13,0 0-4,0 0-2,-1 0 1,1 0-2,0 0-4,0 0-1,0 0-6,0 1-14,0-1-25,0 0-46,0 0-23</inkml:trace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6.82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0944A36-2845-4242-BC4E-45AAAF23ADEC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23,'0'0'40,"0"0"-12,0 0-8,0 0-11,2 0-17,0 0-38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02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81128770-042B-40F6-8971-0602668611B9}" emma:medium="tactile" emma:mode="ink">
          <msink:context xmlns:msink="http://schemas.microsoft.com/ink/2010/main" type="inkDrawing"/>
        </emma:interpretation>
      </emma:emma>
    </inkml:annotationXML>
    <inkml:trace contextRef="#ctx0" brushRef="#br0">0 0 34,'0'0'54,"0"0"-26,0 0-23,0 0-22,0 0-32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2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2EF425B-5210-4830-997E-EEE8F2A035F1}" emma:medium="tactile" emma:mode="ink">
          <msink:context xmlns:msink="http://schemas.microsoft.com/ink/2010/main" type="inkDrawing"/>
        </emma:interpretation>
      </emma:emma>
    </inkml:annotationXML>
    <inkml:trace contextRef="#ctx0" brushRef="#br0">1 3 57,'0'-1'56,"-1"1"-17,1-1-10,0 0-7,0 1-6,1 0-14,-1 0-20,0 0-33,2 0-29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46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3A5DC9C-5D49-4D37-9A18-AC5FEA5D3C2B}" emma:medium="tactile" emma:mode="ink">
          <msink:context xmlns:msink="http://schemas.microsoft.com/ink/2010/main" type="inkDrawing"/>
        </emma:interpretation>
      </emma:emma>
    </inkml:annotationXML>
    <inkml:trace contextRef="#ctx0" brushRef="#br0">0 0 27,'0'0'23,"0"0"-10,0 0-26,0 0-33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6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D1B6ED7-43B3-4780-8950-52B8958C4915}" emma:medium="tactile" emma:mode="ink">
          <msink:context xmlns:msink="http://schemas.microsoft.com/ink/2010/main" type="inkDrawing"/>
        </emma:interpretation>
      </emma:emma>
    </inkml:annotationXML>
    <inkml:trace contextRef="#ctx0" brushRef="#br0">2 1 13,'0'0'129,"-2"-1"-38,2 1-30,0 0-14,0-1-13,0 1-9,0 0-10,0 0-5,2 0-9,-2 1-14,0-1-24,2 0-44,-2 0-29,0 0-17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91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2ABD622-E0B1-421B-83B9-E18277E9E1A0}" emma:medium="tactile" emma:mode="ink">
          <msink:context xmlns:msink="http://schemas.microsoft.com/ink/2010/main" type="inkDrawing"/>
        </emma:interpretation>
      </emma:emma>
    </inkml:annotationXML>
    <inkml:trace contextRef="#ctx0" brushRef="#br0">2 0 17,'-2'0'130,"2"0"-44,0-1-26,0 1-15,0 0-12,0 0-12,0 0-10,2 0-15,-2 0-19,0 0-34,0 0-39,0 0-22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11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FD52A90-FC6A-4807-A72D-55AF9DCFFFD3}" emma:medium="tactile" emma:mode="ink">
          <msink:context xmlns:msink="http://schemas.microsoft.com/ink/2010/main" type="inkDrawing"/>
        </emma:interpretation>
      </emma:emma>
    </inkml:annotationXML>
    <inkml:trace contextRef="#ctx0" brushRef="#br0">0 3 104,'0'-1'72,"0"1"-23,0 0-13,0-1-7,0 1-6,0 0-7,0-1-5,0 1-8,2 0-16,-2 1-30,0-1-43,2 0-20</inkml:trace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35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9B6FA5C-6236-47A6-B151-0CF5C201C6EF}" emma:medium="tactile" emma:mode="ink">
          <msink:context xmlns:msink="http://schemas.microsoft.com/ink/2010/main" type="inkDrawing"/>
        </emma:interpretation>
      </emma:emma>
    </inkml:annotationXML>
    <inkml:trace contextRef="#ctx0" brushRef="#br0">0 0 58,'0'0'59,"0"0"-26,2 0-13,-1 0-7,1 1-10,0-1-17,1 0-32,1 0-31</inkml:trace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5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6435092-6524-4036-8226-38DD2F054233}" emma:medium="tactile" emma:mode="ink">
          <msink:context xmlns:msink="http://schemas.microsoft.com/ink/2010/main" type="inkDrawing"/>
        </emma:interpretation>
      </emma:emma>
    </inkml:annotationXML>
    <inkml:trace contextRef="#ctx0" brushRef="#br0">2 0 15,'0'0'128,"0"0"-39,-2 0-32,2 0-22,0 0-9,0 0-12,0 0-12,2 0-23,-2 0-38,1 0-36,1 0-19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01.4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-1 0 9,'0'10'11,"0"4"2,0-2 0,0-2 0,0 2-3,0 3 0,0-3-3,0 2-1,0-5-3,0 4-2,0 0 0,0 1-1,0-5 0,0 4 0,0 0-1,0 0 1,0 0-2,0-3-6,0 0-5,0 2-8,0-1-12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7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3EAFAB1-359A-41DA-8E0E-2654B7952232}" emma:medium="tactile" emma:mode="ink">
          <msink:context xmlns:msink="http://schemas.microsoft.com/ink/2010/main" type="inkDrawing"/>
        </emma:interpretation>
      </emma:emma>
    </inkml:annotationXML>
    <inkml:trace contextRef="#ctx0" brushRef="#br0">0 1 77,'0'-1'129,"0"1"-48,0 0-28,0 0-17,0 0-11,0 0-10,0 0-11,0 1-18,0-1-27,2 1-39,-1-1-32,-1 1-14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96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A292BCB-B73C-4E71-96CB-899B21F84453}" emma:medium="tactile" emma:mode="ink">
          <msink:context xmlns:msink="http://schemas.microsoft.com/ink/2010/main" type="inkDrawing"/>
        </emma:interpretation>
      </emma:emma>
    </inkml:annotationXML>
    <inkml:trace contextRef="#ctx0" brushRef="#br0">0 0 98,'0'0'87,"0"0"-25,0 0-15,0 0-14,0 0-15,0 0-17,0 0-19,0 0-24,0 0-36,0 0-26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9.22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7D4700D-148E-4C19-BFDF-55E29C48625F}" emma:medium="tactile" emma:mode="ink">
          <msink:context xmlns:msink="http://schemas.microsoft.com/ink/2010/main" type="inkDrawing"/>
        </emma:interpretation>
      </emma:emma>
    </inkml:annotationXML>
    <inkml:trace contextRef="#ctx0" brushRef="#br0">2 1 60,'0'0'143,"0"0"-46,0-1-29,-2 1-16,2 0-13,0 0-11,0 0-11,0 0-7,0 0-7,0 0-15,0 0-24,0 0-37,0 0-41,0 0-21,0 0-9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9.4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F93531C-CE0F-4DDD-8FD7-F4B576D8E12A}" emma:medium="tactile" emma:mode="ink">
          <msink:context xmlns:msink="http://schemas.microsoft.com/ink/2010/main" type="inkDrawing"/>
        </emma:interpretation>
      </emma:emma>
    </inkml:annotationXML>
    <inkml:trace contextRef="#ctx0" brushRef="#br0">0 2 89,'0'0'108,"0"-1"-29,0 1-20,0-2-13,0 2-11,0 0-11,0 0-14,2 0-19,-2 0-26,0 0-43,0 0-34,0 0-18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9.6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7FAFF20-2C45-427E-B3C7-B95035CAA9B6}" emma:medium="tactile" emma:mode="ink">
          <msink:context xmlns:msink="http://schemas.microsoft.com/ink/2010/main" type="inkDrawing"/>
        </emma:interpretation>
      </emma:emma>
    </inkml:annotationXML>
    <inkml:trace contextRef="#ctx0" brushRef="#br0">0 0 35,'0'0'55,"0"0"-16,0 0-9,0 0-7,2 0-9,-2 1-13,1-1-23,-1 1-40,2 0-22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9.87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9D79BDB8-6682-4227-BD4A-28A23E5AD4D4}" emma:medium="tactile" emma:mode="ink">
          <msink:context xmlns:msink="http://schemas.microsoft.com/ink/2010/main" type="inkDrawing"/>
        </emma:interpretation>
      </emma:emma>
    </inkml:annotationXML>
    <inkml:trace contextRef="#ctx0" brushRef="#br0">0-1 69,'0'0'138,"0"0"-48,0 0-29,0 0-16,2 0-14,-2 0-10,1 0-8,1 0-7,-2 0-12,2 0-21,0 1-34,-2-1-43,1 0-22,-1 1-12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08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F5ED3C8-286B-4F59-A009-E69E40849C6A}" emma:medium="tactile" emma:mode="ink">
          <msink:context xmlns:msink="http://schemas.microsoft.com/ink/2010/main" type="inkDrawing"/>
        </emma:interpretation>
      </emma:emma>
    </inkml:annotationXML>
    <inkml:trace contextRef="#ctx0" brushRef="#br0">0 1 85,'2'0'139,"-2"0"-52,0 0-28,0-1-20,2 1-10,-2 0-13,2 0-17,-1 0-19,-1 0-28,2 0-43,0 0-29,-2 0-14</inkml:trace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30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0496FA0-8AFC-445D-982E-091AB910B2AA}" emma:medium="tactile" emma:mode="ink">
          <msink:context xmlns:msink="http://schemas.microsoft.com/ink/2010/main" type="inkDrawing"/>
        </emma:interpretation>
      </emma:emma>
    </inkml:annotationXML>
    <inkml:trace contextRef="#ctx0" brushRef="#br0">0 3 128,'0'-1'154,"0"1"-49,0-1-31,0 1-19,0 0-12,0-1-14,0 1-14,0 0-20,0 0-28,2 0-40,-2 0-48,1 0-26,1 0-12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53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A2C7EA2-9256-4973-9589-945E22AD83B0}" emma:medium="tactile" emma:mode="ink">
          <msink:context xmlns:msink="http://schemas.microsoft.com/ink/2010/main" type="inkDrawing"/>
        </emma:interpretation>
      </emma:emma>
    </inkml:annotationXML>
    <inkml:trace contextRef="#ctx0" brushRef="#br0">-1 1 14,'0'0'147,"0"-1"-10,0 1-54,0-1-31,0 1-18,0 0-12,1 0-13,-1 0-12,0 0-17,2 0-25,-2 0-39,0 0-34,0 0-18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76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00E821B-90C5-4B4D-B8E8-2AF1F75B17FE}" emma:medium="tactile" emma:mode="ink">
          <msink:context xmlns:msink="http://schemas.microsoft.com/ink/2010/main" type="inkDrawing"/>
        </emma:interpretation>
      </emma:emma>
    </inkml:annotationXML>
    <inkml:trace contextRef="#ctx0" brushRef="#br0">0 0 103,'0'0'149,"0"0"-53,0 0-33,2 0-22,-2 1-11,2-1-11,-2 0-9,2 1-9,-1-1-14,1 1-17,0-1-31,-1 1-46,1 0-25,-2-1-9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2.38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C24F324-0B56-4443-BC13-631577C61323}" emma:medium="tactile" emma:mode="ink">
          <msink:context xmlns:msink="http://schemas.microsoft.com/ink/2010/main" type="inkDrawing" rotatedBoundingBox="17209,2082 17342,2788 17282,2799 17150,2094" semanticType="verticalRange" shapeName="Other">
            <msink:destinationLink direction="with" ref="{236D8BFF-5650-4E8C-8426-5C6725A3F673}"/>
          </msink:context>
        </emma:interpretation>
      </emma:emma>
    </inkml:annotationXML>
    <inkml:trace contextRef="#ctx0" brushRef="#br0">3539 32 84,'0'-4'126,"7"4"-44,-7 0-24,5 0-4,1 4 0,-6-2 4,5 5 0,2-1 0,-2 5-2,7-3-2,-6 6-3,-1 2-1,2 4-4,-2-1-1,6 5-3,-4 1-8,-2 1-6,1 1-8,0 2-4,0 4-5,-1-4-4,2 3-3,-7 1-1,5 0 0,-5 3-3,6-3-10,-6-1-18,0 1-22,0-1-26,5 1-30,-5-4-34,0 0-41,-5-3-12,5-2 5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9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F2230BA-6F03-4736-A7B2-DEF718A2F6ED}" emma:medium="tactile" emma:mode="ink">
          <msink:context xmlns:msink="http://schemas.microsoft.com/ink/2010/main" type="inkDrawing"/>
        </emma:interpretation>
      </emma:emma>
    </inkml:annotationXML>
    <inkml:trace contextRef="#ctx0" brushRef="#br0">0 2 71,'0'0'123,"0"0"-47,0 0-28,0 0-16,2-2-11,-2 2-14,2 0-21,-2 0-30,2 0-45,0 0-23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1.14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B4FB21D-5880-4172-B41A-04B17625A5B0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4,'0'0'58,"0"0"-24,0 0-16,0 0-16,0 0-26,2 0-33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5.5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B5E88F2-CD78-42EF-A737-A80F008385F3}" emma:medium="tactile" emma:mode="ink">
          <msink:context xmlns:msink="http://schemas.microsoft.com/ink/2010/main" type="inkDrawing"/>
        </emma:interpretation>
      </emma:emma>
    </inkml:annotationXML>
    <inkml:trace contextRef="#ctx0" brushRef="#br0">0 6 14,'1'0'70,"-1"0"-3,0-1-1,0 1 0,0 0 0,2 0 1,-2-1 0,0 1 2,0 0-3,0 0-1,0-1-2,0 1-1,0 0-1,2 0-2,-2-1-6,0 1-4,0 0-7,0-1-9,0 1-10,0 0-8,0 0-16,0 0-28,0 0-43,0 0-52,0 0-67,0 0-35,1-1-10,-1 1 15</inkml:trace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5.78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81970A9-4B81-4D20-9687-10AF5DA0D204}" emma:medium="tactile" emma:mode="ink">
          <msink:context xmlns:msink="http://schemas.microsoft.com/ink/2010/main" type="inkDrawing"/>
        </emma:interpretation>
      </emma:emma>
    </inkml:annotationXML>
    <inkml:trace contextRef="#ctx0" brushRef="#br0">0 0 103,'0'0'154,"0"0"-47,0 0-35,0 0-25,0 0-13,0 0-17,0 0-17,0 0-23,0 0-33,0 0-44,0 0-31,0 0-15</inkml:trace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5.9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3BC00D0-20E6-464F-A397-17F15C5ABD6D}" emma:medium="tactile" emma:mode="ink">
          <msink:context xmlns:msink="http://schemas.microsoft.com/ink/2010/main" type="inkDrawing"/>
        </emma:interpretation>
      </emma:emma>
    </inkml:annotationXML>
    <inkml:trace contextRef="#ctx0" brushRef="#br0">0 0 31,'0'0'53,"0"0"-24,0 0-29,0 0-32,0 0-31</inkml:trace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6.1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1E21673-C20E-4D50-A4C9-761821033337}" emma:medium="tactile" emma:mode="ink">
          <msink:context xmlns:msink="http://schemas.microsoft.com/ink/2010/main" type="inkDrawing"/>
        </emma:interpretation>
      </emma:emma>
    </inkml:annotationXML>
    <inkml:trace contextRef="#ctx0" brushRef="#br0">0 2 51,'0'-1'40,"0"1"-12,0 0-7,0-1-7,0 1-6,2 0-4,-2 0-12,2 1-24,-1-1-32</inkml:trace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6.39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E73B54D-BC92-4C43-A04B-1B2683100848}" emma:medium="tactile" emma:mode="ink">
          <msink:context xmlns:msink="http://schemas.microsoft.com/ink/2010/main" type="inkDrawing"/>
        </emma:interpretation>
      </emma:emma>
    </inkml:annotationXML>
    <inkml:trace contextRef="#ctx0" brushRef="#br0">0 0 54,'0'0'55,"0"0"-17,0 0-7,0 0-6,0 0-3,0 0-6,1 0-7,-1 0-5,0 0-13,2 0-21,-2 1-39,2-1-23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6.59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2ED8D41-3C24-4A60-85A4-813839946BB2}" emma:medium="tactile" emma:mode="ink">
          <msink:context xmlns:msink="http://schemas.microsoft.com/ink/2010/main" type="inkDrawing"/>
        </emma:interpretation>
      </emma:emma>
    </inkml:annotationXML>
    <inkml:trace contextRef="#ctx0" brushRef="#br0">2 0 16,'0'0'60,"-2"0"-17,2 0-10,0 0-3,0 0-8,0 0-7,0 0-6,0 0-5,0 0-12,0 0-24,0 0-37,0 0-21</inkml:trace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00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C58E478-9018-462C-8946-A89F5883EE85}" emma:medium="tactile" emma:mode="ink">
          <msink:context xmlns:msink="http://schemas.microsoft.com/ink/2010/main" type="inkDrawing"/>
        </emma:interpretation>
      </emma:emma>
    </inkml:annotationXML>
    <inkml:trace contextRef="#ctx0" brushRef="#br0">7 1 35,'0'0'81,"0"0"-22,-2 0-13,2-1-8,0 1-5,-1 0-7,1 0-8,0 0-4,-2 0-5,2 0-10,0 0-19,0 0-28,0 0-40,-2 0-23</inkml:trace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22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8517194-0C43-489F-9962-D5171B26A2AD}" emma:medium="tactile" emma:mode="ink">
          <msink:context xmlns:msink="http://schemas.microsoft.com/ink/2010/main" type="inkDrawing"/>
        </emma:interpretation>
      </emma:emma>
    </inkml:annotationXML>
    <inkml:trace contextRef="#ctx0" brushRef="#br0">4 4 68,'0'-1'93,"0"1"-31,-2 0-19,2-1-8,0 1-9,0 0-6,0 0-5,-2 0-6,2 0-4,0 0-10,0-2-18,0 2-41,0 0-36,0 0-17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7.06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E5700FD-384D-45E3-8431-C51DFC591CEE}" emma:medium="tactile" emma:mode="ink">
          <msink:context xmlns:msink="http://schemas.microsoft.com/ink/2010/main" type="inkDrawing" rotatedBoundingBox="16101,2537 17112,2434 17128,2589 16117,2691" semanticType="strikethrough" shapeName="Other">
            <msink:destinationLink direction="with" ref="{EC378333-559D-4820-8C09-1F95DBA41F8E}"/>
          </msink:context>
        </emma:interpretation>
      </emma:emma>
    </inkml:annotationXML>
    <inkml:trace contextRef="#ctx0" brushRef="#br0">2536 586 12,'-6'0'85,"-6"0"-16,7 0-7,-1 0-2,6-3-1,-6 3-4,6-4-2,0 1-4,6 0-2,0-4-3,-1 4-2,1-4-4,6 1-6,5-1-4,-5 0-5,5 1-4,0-1-4,1 1-3,5 0-4,1-1 0,-1 0-2,0-2 0,6 3-1,0-1 2,0 0 1,0 1 3,0 0 5,0-2 5,0 2 6,0 0 5,6 0 4,-7-2 0,2 5-3,-1-3-3,5 3-4,-4 3-6,-2 0-5,2 0-3,-2 0-3,2 3-2,-2 3-1,-4-3-2,5 5-2,-6-2-2,0 3 1,-6-2-2,7-1 0,-7 4-2,0-3-5,-5 0-13,0 1-16,-1-1-17,1 0-18,-6 0-18,6-4-12,-12 4-9,5-5-11,-5-2-16,0 0-19,0 0-1</inkml:trace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41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D61A450-0B72-40BF-8E8C-ECD4B3F180AE}" emma:medium="tactile" emma:mode="ink">
          <msink:context xmlns:msink="http://schemas.microsoft.com/ink/2010/main" type="inkDrawing"/>
        </emma:interpretation>
      </emma:emma>
    </inkml:annotationXML>
    <inkml:trace contextRef="#ctx0" brushRef="#br0">2 4 35,'0'0'106,"-2"-1"-27,2 1-19,0-1-10,0 1-10,0-1-11,0 1-9,0 0-10,0-1-4,0 1-13,0 0-20,0 0-37,0 0-38,0 0-21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71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6418C86-C14F-46EF-B736-6F5E6AC53273}" emma:medium="tactile" emma:mode="ink">
          <msink:context xmlns:msink="http://schemas.microsoft.com/ink/2010/main" type="inkDrawing"/>
        </emma:interpretation>
      </emma:emma>
    </inkml:annotationXML>
    <inkml:trace contextRef="#ctx0" brushRef="#br0">2 2 35,'0'-1'143,"-2"1"-39,2 0-28,0 0-17,0 0-14,0-1-11,0 1-14,0 0-13,0 0-13,0 0-21,0 0-36,0 0-46,0 0-26,0 0-9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85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6E704C1-3A6A-4A49-9D67-F4BD3F218335}" emma:medium="tactile" emma:mode="ink">
          <msink:context xmlns:msink="http://schemas.microsoft.com/ink/2010/main" type="inkDrawing"/>
        </emma:interpretation>
      </emma:emma>
    </inkml:annotationXML>
    <inkml:trace contextRef="#ctx0" brushRef="#br0">0 1 18,'0'-1'129,"1"1"-38,-1 0-23,0-1-13,2 1-10,-2 0-12,0 0-9,0 0-7,0 0-7,0 0-7,2 0-10,-2 0-22,0 0-36,0 0-44,0 0-21,0 0-11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19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20950F7-8272-49D8-AC10-30C8C14F6758}" emma:medium="tactile" emma:mode="ink">
          <msink:context xmlns:msink="http://schemas.microsoft.com/ink/2010/main" type="inkDrawing"/>
        </emma:interpretation>
      </emma:emma>
    </inkml:annotationXML>
    <inkml:trace contextRef="#ctx0" brushRef="#br0">0 2 7,'0'0'147,"0"-1"-22,0 1-25,0 0-16,0 0-15,0-1-13,0 1-15,2 0-13,-2 0-12,0 0-6,0 0-5,2 0-6,-2 0-13,0 0-25,0 0-37,0 0-53,0 0-28,0 0-11</inkml:trace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34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7EE2D47-1206-41FE-BFEB-7404587B585A}" emma:medium="tactile" emma:mode="ink">
          <msink:context xmlns:msink="http://schemas.microsoft.com/ink/2010/main" type="inkDrawing"/>
        </emma:interpretation>
      </emma:emma>
    </inkml:annotationXML>
    <inkml:trace contextRef="#ctx0" brushRef="#br0">0 0 24,'0'0'141,"0"0"-33,0 0-22,0 0-11,0 0-8,0 0-10,0 0-14,0 0-14,1 0-8,1 1-8,-2-1-6,2 1-6,-1 0-10,1 0-22,0 0-30,-2 0-46,2 0-37,-1 1-18</inkml:trace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54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8D5A580-E83F-4A29-BB7F-3CD5FA3DBDAB}" emma:medium="tactile" emma:mode="ink">
          <msink:context xmlns:msink="http://schemas.microsoft.com/ink/2010/main" type="inkDrawing"/>
        </emma:interpretation>
      </emma:emma>
    </inkml:annotationXML>
    <inkml:trace contextRef="#ctx0" brushRef="#br0">0 3 111,'0'-1'95,"0"1"-29,1-1-17,-1 0-8,2 1-7,-2 0-8,2 0-9,-2 0-6,1 0-7,1 0-20,0 0-32,0 1-48,-1-1-25,-1 1-15</inkml:trace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70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2A6ED41-E974-48CB-A156-77859E882F5B}" emma:medium="tactile" emma:mode="ink">
          <msink:context xmlns:msink="http://schemas.microsoft.com/ink/2010/main" type="inkDrawing"/>
        </emma:interpretation>
      </emma:emma>
    </inkml:annotationXML>
    <inkml:trace contextRef="#ctx0" brushRef="#br0">0 1 37,'0'0'124,"0"0"-52,0-1-31,0 1-18,1 0-11,-1 0-15,2 0-28,0 0-44,0 1-26</inkml:trace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8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0-1 3,'0'0'52,"0"0"-30,0 0-26,2 0-32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9.2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0D95F97-0161-4E53-976C-C582EB64CF76}" emma:medium="tactile" emma:mode="ink">
          <msink:context xmlns:msink="http://schemas.microsoft.com/ink/2010/main" type="inkDrawing"/>
        </emma:interpretation>
      </emma:emma>
    </inkml:annotationXML>
    <inkml:trace contextRef="#ctx0" brushRef="#br0">0 1 8,'2'-1'20,"-2"1"-6,2 0-13,-2 1-16</inkml:trace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9.44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10,'0'0'31,"2"0"-13,-2 0-7,1 0-8,1 0-17,-2 0-33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1.81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C378333-559D-4820-8C09-1F95DBA41F8E}" emma:medium="tactile" emma:mode="ink">
          <msink:context xmlns:msink="http://schemas.microsoft.com/ink/2010/main" type="inkDrawing" rotatedBoundingBox="16237,2375 17449,2528 17413,2818 16200,2665" semanticType="callout" shapeName="Other">
            <msink:sourceLink direction="with" ref="{EE5700FD-384D-45E3-8431-C51DFC591CEE}"/>
            <msink:sourceLink direction="with" ref="{96D50154-169C-4978-BF4E-C4C40E0A778D}"/>
          </msink:context>
        </emma:interpretation>
      </emma:emma>
    </inkml:annotationXML>
    <inkml:trace contextRef="#ctx0" brushRef="#br0">2652 523 20,'-18'4'64,"13"-4"-23,-7 0-14,6 0-4,1 0 0,-2-4 0,7 4 0,0-2 1,0-2 2,7 1 1,-7 0 0,5-1-1,7-2-2,-1 2-4,1 2-2,-1-5-2,1 4-2,0 0-2,6-1 1,-2 1-2,2-4-2,-1 4-1,1 0-1,-1-3-1,6 2 0,0-3-1,1 1-1,-1 3 3,6-3 2,-5 2 2,4-3 3,2 3 3,-2 2 3,2-4-1,-2 2 2,2 1 0,-2-1 0,7 4-1,-6-3 0,0 3-1,0 0-1,0 0-1,0 3 1,0 1 2,-6-1 0,7 1 2,-7 2 1,5 0-2,-4 1-1,-1 3 0,0-1-1,0 4-2,0-3 2,1 7 2,-6-5 2,-2 2 0,2 2 0,-1 0-2,1 1-3,-6-1-5,-1 0-2,1 0-5,0 1-2,-1-1-3,1-3 1,-1 4-2,1-5-9,-7 2-14,2-5-23,4 1-26,-6 0-31,-5-3-36,7-2-47,-7 2-21,0-3 3,0-1 17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9.63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36F7D7A-78C9-4D4C-B228-AB37B31E3D6F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14,'0'0'79,"0"0"-35,0 0-19,0 0-10,0 0-6,2 0-5,-1 1-9,-1 0-14,2-1-29,1 1-28</inkml:trace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9.97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58C875F-BE5C-4DD9-A9D7-2FD812D801A9}" emma:medium="tactile" emma:mode="ink">
          <msink:context xmlns:msink="http://schemas.microsoft.com/ink/2010/main" type="inkDrawing"/>
        </emma:interpretation>
      </emma:emma>
    </inkml:annotationXML>
    <inkml:trace contextRef="#ctx0" brushRef="#br0">2 3 19,'-2'-1'19,"2"0"-6,0 0-5,0 1-13,0 0-24</inkml:trace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0.35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9EE8586-BDDC-4DFA-BB68-65AA316E15A7}" emma:medium="tactile" emma:mode="ink">
          <msink:context xmlns:msink="http://schemas.microsoft.com/ink/2010/main" type="inkDrawing"/>
        </emma:interpretation>
      </emma:emma>
    </inkml:annotationXML>
    <inkml:trace contextRef="#ctx0" brushRef="#br0">0 3 73,'0'-1'60,"0"1"-21,0-1-12,0 1-9,0 0-6,0 0-10,0-1-14,0 1-23,0 0-37,0 0-20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0.5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1 14,'0'-1'15,"0"1"-9,0 0-20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0.7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7322EF7-6098-43D1-884C-98806C68CB4F}" emma:medium="tactile" emma:mode="ink">
          <msink:context xmlns:msink="http://schemas.microsoft.com/ink/2010/main" type="inkDrawing"/>
        </emma:interpretation>
      </emma:emma>
    </inkml:annotationXML>
    <inkml:trace contextRef="#ctx0" brushRef="#br0">-1 5 83,'0'-1'92,"0"1"-20,0-1-11,0 1-11,0-1-6,0 1-8,0 0-10,0-1-4,0 1-5,0 0-8,0 0-16,0-1-30,0 1-46,0 0-36,2 0-21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0.91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7E12F11-7D27-488E-98C6-24F40714A1C8}" emma:medium="tactile" emma:mode="ink">
          <msink:context xmlns:msink="http://schemas.microsoft.com/ink/2010/main" type="inkDrawing"/>
        </emma:interpretation>
      </emma:emma>
    </inkml:annotationXML>
    <inkml:trace contextRef="#ctx0" brushRef="#br0">0 4 71,'0'-2'47,"0"2"-15,0 0-10,0 0-9,0-2-10,0 2-19,0 0-21,0 0-30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11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A659485-CDEB-482B-93DD-D6982968EEDD}" emma:medium="tactile" emma:mode="ink">
          <msink:context xmlns:msink="http://schemas.microsoft.com/ink/2010/main" type="inkDrawing"/>
        </emma:interpretation>
      </emma:emma>
    </inkml:annotationXML>
    <inkml:trace contextRef="#ctx0" brushRef="#br0">3 16 49,'0'-1'128,"-2"-1"-39,2 1-19,0-1-15,0 1-13,0-1-9,-1 1-11,1 0-6,0 0-4,0 0-5,0 0-3,0 1-12,0-2-21,0 2-34,0 0-47,0 0-23,0 0-12</inkml:trace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2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E958C43-D73A-4390-ADF8-F62FF3E52CE6}" emma:medium="tactile" emma:mode="ink">
          <msink:context xmlns:msink="http://schemas.microsoft.com/ink/2010/main" type="inkDrawing"/>
        </emma:interpretation>
      </emma:emma>
    </inkml:annotationXML>
    <inkml:trace contextRef="#ctx0" brushRef="#br0">2 5 6,'0'-1'71,"-2"0"-29,2 0-15,0 0-11,0 1-5,0-1-4,0 1-6,0 0-9,0 0-19,0 0-36,0 0-19</inkml:trace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46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8D1FFED4-041B-4A94-BDBB-C3604A94863D}" emma:medium="tactile" emma:mode="ink">
          <msink:context xmlns:msink="http://schemas.microsoft.com/ink/2010/main" type="inkDrawing"/>
        </emma:interpretation>
      </emma:emma>
    </inkml:annotationXML>
    <inkml:trace contextRef="#ctx0" brushRef="#br0">5 4 19,'0'-1'72,"-2"0"-30,2 1-14,-1-1-11,1 1-6,0 0-4,-2-1-7,2 1-8,0 0-19,0 0-38,0 0-20</inkml:trace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65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FB7FAEC-BAC1-402D-9207-71E79AA197A1}" emma:medium="tactile" emma:mode="ink">
          <msink:context xmlns:msink="http://schemas.microsoft.com/ink/2010/main" type="inkDrawing"/>
        </emma:interpretation>
      </emma:emma>
    </inkml:annotationXML>
    <inkml:trace contextRef="#ctx0" brushRef="#br0">3 2 28,'0'-1'36,"-2"1"-2,2 0-6,0-1-4,0 1-9,-1 0-15,1 0-26,0 0-38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7:15.83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96CA2AC-14FC-4E0B-BF64-A7BD8E4F57FA}" emma:medium="tactile" emma:mode="ink">
          <msink:context xmlns:msink="http://schemas.microsoft.com/ink/2010/main" type="writingRegion" rotatedBoundingBox="233,749 3018,-34 3252,794 467,1578"/>
        </emma:interpretation>
      </emma:emma>
    </inkml:annotationXML>
    <inkml:traceGroup>
      <inkml:annotationXML>
        <emma:emma xmlns:emma="http://www.w3.org/2003/04/emma" version="1.0">
          <emma:interpretation id="{E823DA8D-2E4A-4928-A6CC-EB1BF69AC1D4}" emma:medium="tactile" emma:mode="ink">
            <msink:context xmlns:msink="http://schemas.microsoft.com/ink/2010/main" type="paragraph" rotatedBoundingBox="233,749 3018,-34 3252,794 467,15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7E380C-1AAE-424A-BBAD-491BD4D550A4}" emma:medium="tactile" emma:mode="ink">
              <msink:context xmlns:msink="http://schemas.microsoft.com/ink/2010/main" type="line" rotatedBoundingBox="233,749 3018,-34 3252,794 467,1578"/>
            </emma:interpretation>
          </emma:emma>
        </inkml:annotationXML>
        <inkml:traceGroup>
          <inkml:annotationXML>
            <emma:emma xmlns:emma="http://www.w3.org/2003/04/emma" version="1.0">
              <emma:interpretation id="{F8A3A685-A241-48C0-9CF1-320428C1A30A}" emma:medium="tactile" emma:mode="ink">
                <msink:context xmlns:msink="http://schemas.microsoft.com/ink/2010/main" type="inkWord" rotatedBoundingBox="233,749 3018,-34 3252,794 467,1578"/>
              </emma:interpretation>
              <emma:one-of disjunction-type="recognition" id="oneOf0">
                <emma:interpretation id="interp0" emma:lang="en-US" emma:confidence="0.5">
                  <emma:literal>15/01/2024</emma:literal>
                </emma:interpretation>
                <emma:interpretation id="interp1" emma:lang="en-US" emma:confidence="0">
                  <emma:literal>15/0112024</emma:literal>
                </emma:interpretation>
                <emma:interpretation id="interp2" emma:lang="en-US" emma:confidence="0">
                  <emma:literal>15/07/2024</emma:literal>
                </emma:interpretation>
                <emma:interpretation id="interp3" emma:lang="en-US" emma:confidence="0">
                  <emma:literal>15/0172024</emma:literal>
                </emma:interpretation>
                <emma:interpretation id="interp4" emma:lang="en-US" emma:confidence="0">
                  <emma:literal>15/0712024</emma:literal>
                </emma:interpretation>
              </emma:one-of>
            </emma:emma>
          </inkml:annotationXML>
          <inkml:trace contextRef="#ctx0" brushRef="#br0">0 0 11,'0'0'78,"10"0"-17,-10 0-14,0 0-7,0 0-7,0 0-2,0 0-7,8 0-6,-8 0-4,0 0-2,0 0-5,0 0-4,0 0 0,0 0-3,0 0 0,0 0-2,0 0 1,0 0 0,0 0 1,0 0 0,0 0 0,0 0 1,0 0 3,0 0 0,0 0 2,0 0 1,0 0 0,0 0 1,0 0-1,0 0 0,0 0-1,0 0 0,0 5 1,0-5 0,0 0 3,0 0-1,0 0 3,0 0 1,0 0 0,0 0 0,0 0 1,0 0 0,0 0 0,0 0 0,0 4 0,0-4-1,8 0-2,-8 0 0,0 5-3,0-5 2,0 0 1,0 5 2,10 0 1,-10 0 0,0 0 3,0 5 1,0-1-1,0-5-2,8 12-1,-8-6-1,0-1-2,0 1-4,8 6-3,-8-8-1,0 7 0,10-5-2,-10 5 0,0-2 1,0 3-1,0-6 1,8 3 0,-8 3-1,0-6-1,0 3-2,8-2 2,-8-1-1,0-1 1,0 1 1,0 0 1,0-5-1,10 0 0,-10-1-1,0 2-1,0-3 1,0 3-1,0-6 0,0 4 1,0 2 0,0-6 1,0 0-1,0 4 0,0 2 0,0-6-6,0 0-10,0 0-17,0 4-19,0-4-27,0 0-37,0 0-41,0 0-11,0-4 3</inkml:trace>
          <inkml:trace contextRef="#ctx0" brushRef="#br0" timeOffset="538.5599">243-63 108,'0'0'89,"0"0"-21,0 0-14,-8 0-8,8 0-5,0 0-5,0 0-4,0 0-3,0 0-5,0 0-3,0 0-1,0 0-2,0 0-1,0 0-1,0 0 2,0 0 1,0 0 1,0 0 0,0 0 2,0 0-1,0 0-1,0 0-3,0 0-4,0 0-1,0 0-5,0 0-1,0 0-1,0 0 0,0 0 1,8 0-3,-8 0 2,0 0 0,9-6 0,0 6 1,0 0 0,-1-4 1,0 4 0,2 0-2,6-5-1,-6 5-1,-2-5 0,10 5-3,-1-5 0,-9 1 0,1 4 0,8-6 1,-7 0-1,-2 3 0,10-2 1,-10 5 0,0-5 0,-8 0 1,8 5 0,2-5-1,-10 5 0,8 0-1,-8-5-1,0 5-5,0 0-10,0 0-15,0 0-22,0 0-23,0 0-27,0 0-34,0 0-27,0 0-5</inkml:trace>
          <inkml:trace contextRef="#ctx0" brushRef="#br0" timeOffset="1295.535">243-49 63,'0'6'63,"0"-6"-14,0 0-13,0 0-5,0 4-5,0-4-3,0 0 0,0 0-3,0 4 0,0-4-2,0 5-1,0-5 0,0 0-3,0 5 1,0 0 0,0 0 0,9 0 0,-9 0-1,0 0 0,9 0-3,-9-1-3,0 1-1,9 5-2,-9-5-1,0 0-2,8 5-1,-8-5 2,0-1-1,8 0 0,-8 8-2,0-8 0,10 0 1,-10-4 0,0 6 0,0-2 0,0-4 1,0 0-1,8 0 0,-8 5 2,0-5 0,0 0 4,0 0 0,0 0 0,0-5 0,8 5-1,-8 0-2,0-4-1,10-2-2,-10 2-3,8 0 1,-8-2 0,8 0 0,2 2-1,-2 0 2,-8-1-1,9 0 0,-1 5 0,1-5 0,0 0 1,-9 5-2,8-5 1,2 5-1,-2 0 1,-8-5 0,8 5-1,2 0 1,-2 0 1,-8 5-1,8-5 0,0 0 0,-8 5 2,10 0-1,-2-5 0,-8 5 0,9 0 0,-9-5 0,9 5-1,-9-1 1,8 0 1,-8 2 0,0 0-1,0-2 1,0 6-1,0-6 0,0 6 0,0 1 0,-8-8 1,8 7 0,-9 0 0,9 0 2,-9 0 0,9-1 2,-8-3 3,8 3 5,-10-5 2,2 2 5,8 4 1,-8-5 0,0 0 1,-2-2-2,2 3-3,0-2-2,-2 1-3,2-5-2,-1 5-1,0-5-2,1 6-2,-1-6-2,-9 0-1,10 0 0,0 4-1,-2-4 0,2 0-1,0 0 1,-2 0-2,2 0-5,8 0-5,-8 0-9,-1 0-9,9-4-11,-9 4-15,9 0-14,-9 0-22,9 0-34,0 0-21,0-6-5</inkml:trace>
          <inkml:trace contextRef="#ctx0" brushRef="#br0" timeOffset="2643.9269">832-234 69,'0'-6'91,"0"6"-26,0 0-17,-8 0-14,8 0-8,0 0-9,0 0-5,0 0-6,0 0-3,0 6-3,-8-2 0,8 2 1,0-2 2,0 2 0,0 4 4,-9-2-2,9 2 0,0 1 0,0 3 0,0 0-2,0 1-1,9 0 0,-9-2-1,0 8 0,0-7 0,8 2-1,-8-2 0,0 0-1,8 1 1,-8-5 1,10-1-1,-10 1 1,8 0 3,-8-5 1,0 0 0,8 0 1,-8-5 1,10 0-1,-10 0 0,8-5 0,-8 0-2,8-5 0,2 0-1,-10 1 1,8-6 2,-8 0-1,8 1 2,-8-6 2,9 1 1,-9-1 2,0 1 2,9 4 0,-9-5 1,0 7 2,0-3-1,0 1-3,-9 2 0,9 2-3,-9 1-3,9 0-5,-8 6-1,0-5-2,-2 4-4,2-1-4,0 6-6,-2 0-8,2 6-11,0-1-15,-10-5-20,10 9-29,-1-5-28,0 6-10</inkml:trace>
          <inkml:trace contextRef="#ctx0" brushRef="#br0" timeOffset="3288.2033">1136-278 133,'0'-5'174,"0"5"-32,0-5-35,0 5-21,0 0-13,0 0-6,0 0-11,0-5-12,0 5-9,0 0-10,0-5-4,0 5-4,0 0-3,0 0-2,0 0-3,0 0 0,0 0-3,0 0-1,0 0-1,0 0 0,0 0 1,0 0-3,0 0 1,0 0 0,0 0-1,0 0-1,0 0 1,0 0 2,0 0 3,0 0 4,0 0 0,0-5 2,0 5 0,0 0-3,0-4-3,-8 4-3,8-6-3,0 3 0,-10-3 0,10 2 0,0 4 0,-8-6 0,8 6 0,0-4-1,-8 4 0,8-6 0,0 6 0,0-4-1,0 4 0,-10 0-2,10-6 2,0 6 1,0 0 0,0 0 1,0 0 0,0 0 1,0 0-1,0 0 0,0 6-2,0-6 1,0 4-1,0 2-1,0 4 1,0 0 0,0-1 1,10 5 0,-10 1 1,0 5 1,8-2 1,0 2-1,-8-1 2,10 1-3,-10 0 0,8-1 0,0 6-1,-8-12 0,10 8-1,-10-1 1,8-6 0,-8-4 0,8 4-1,-8-4-4,9 5-9,-9-10-18,0-1-21,0 1-20,9 0-29,-9 0-32,0-5-47,0 0-16,0-5 4</inkml:trace>
          <inkml:trace contextRef="#ctx0" brushRef="#br0" timeOffset="4352.3571">1474-326 46,'0'-6'108,"-9"2"-21,9-2-14,0 2-9,-9-2-5,9 3-9,0-7-10,0 5-7,-8-5-10,8 0-4,0 0-9,8 6-3,-8-11-2,0 9-3,9-3 0,-9-1-2,9 0 0,-9 6 0,9-2-2,-1 2 1,-8-2-1,9 2-1,0 4-1,-1 0 2,2 0 0,-10 4 0,8 2 1,0 4 1,0 4 0,-8 1 3,10 4-2,-2 1 1,-8 5 0,0-2 0,0 3-1,0 2-1,0-4 2,-8 0-1,-2 2-1,10-3 0,-8 3 1,8-8 2,-8 2 0,8-5 4,-8-1 4,8-4 6,0 0 9,0-1 6,0-3 5,0-2 6,0 2 1,0-6-3,0 0-8,0 0-8,8 0-5,-8-6-7,8 2-6,0-2-4,2-3 1,-2 4-3,0 0-2,2 1 0,-2-8-7,1 9-14,8-2-23,-8 0-22,-1-5-32,10 10-37,-10-10-41,2 5-12,-2 0 9</inkml:trace>
          <inkml:trace contextRef="#ctx0" brushRef="#br0" timeOffset="4770.2392">1803-439 109,'0'-5'168,"0"1"-36,0-2-26,-8 6-15,8-4-12,0 4-13,0 0-12,0-6-14,-9 6-12,9 0-12,0 6-5,0-6-6,-9 4-2,9 2-4,0-2 0,-8 6 2,8-1-1,0 2 2,0 3-2,0-4 1,0 5-1,0-2 0,0-3 2,8 6-2,-8-6 0,0 0 1,9-1 0,-9 0-1,9 1 0,-1-5 1,0 0 1,2 0-2,-2-5 1,0 0 0,2 0-1,-2 0 1,0-5 0,2 0-1,-2 0 1,1-5 0,-1 1-1,-8 0 1,9-1-1,-9-6 1,9 6 2,-9-3 0,0 3 2,0-5 0,-9 5 0,9-4 1,-9 3 0,1 2-2,-1 4-3,1-4-4,-2 3-8,2 6-14,0-4-24,-2 4-25,2 0-35,0 0-49,-2 0-26,2 4-4</inkml:trace>
          <inkml:trace contextRef="#ctx0" brushRef="#br0" timeOffset="5323.7603">2184-487 47,'-8'0'147,"8"0"-29,-9-5-27,1 5-16,8-5-7,-10-1-5,10 6-4,-8-4-7,8-2-9,0 3-6,-8-4-9,8 4-6,0-2-8,0-5-5,0 5-6,8-5-2,-8 2 0,0 1 0,8-2 0,2 3-1,-10 2 1,17-6-1,-9 10 0,1-9-2,0 5-1,-1 4 0,2-6 0,-2 6 1,0 0-1,2 0 1,-2 6 1,0-2 0,1 0 0,0 6-1,-1 5-1,-8 1 1,0 2-1,0 2 3,0-1 0,0 6 2,-8-1 1,-1 0-1,9 0 0,-9 1-2,1-5 2,0 3-1,-2-3 1,2-1 6,8-4 2,-8 0 6,-2-6 4,10 2 6,0-2 3,0-5 3,0 2 2,0-2 3,0 2 0,0-6 0,10 0 0,-2 0-5,0 0-4,2-6-7,6 2-7,-7-2-5,8-3-6,-8 5-8,0-1-14,8-5-26,-8 5-32,8-5-34,-9 5-36,10-5-55,-10 1-23,2 3 6,-2-7 18</inkml:trace>
          <inkml:trace contextRef="#ctx0" brushRef="#br0" timeOffset="1925.8503">530-355 83,'0'0'69,"0"0"-11,0-7-9,0 7-7,0 0-7,0 0-6,0 0-6,0 0-8,0 0-3,0 0 0,0 7 1,0-4 2,8 3 4,-8-2 2,8 6 1,-8 0-1,10-1-2,-10 6-2,8 0-4,0 0-1,-8 4-1,10 0-2,-2 2 1,0-3 0,2 8 1,-2-3 0,0 7 0,1-1 1,0 1-1,0-7 0,-1 12-3,1-6-1,0 0 1,-9 0-2,8 0-4,2 1 0,-10-6 1,8 1-2,0-2-1,-8-2 0,8-8 0,-8 2 0,10 0 0,-10-5-1,0 5 1,8-10 0,-8 5-7,0-7-13,0 3-19,0-2-28,0-4-51,0 0-36,0 0-13,0-4 3</inkml:trace>
          <inkml:trace contextRef="#ctx0" brushRef="#br0" timeOffset="3765.9273">1084-648 42,'0'0'52,"0"0"-13,0-5-5,0 5-3,8 0-2,-8 0 3,10 0 0,-2 5-1,0 0 0,2-1 0,-2 0-2,0 2-1,2 10 0,6-8 0,-7 7 0,8 4-2,-8 1 2,0 0-3,8 4-2,-8 1-4,8 3-2,-9 1-4,10 6-2,-10 0-1,10-2-1,-9 1-2,0 1-2,8-2-2,-9 1-2,2 0 0,6-4 0,-6 4 0,-2-5 2,0 0-2,10-4 0,-10-1 0,-8-4-1,10-2 0,-2-2-1,0-2-5,1 1-12,-9-6-16,9 1-21,-9-5-34,0 0-49,0-5-21,0 0-2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1.25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737C323-0B06-458E-A9DC-A6BB266A692B}" emma:medium="tactile" emma:mode="ink">
          <msink:context xmlns:msink="http://schemas.microsoft.com/ink/2010/main" type="inkDrawing" rotatedBoundingBox="15804,2290 17239,2356 17227,2629 15792,2562" semanticType="callout" shapeName="Other">
            <msink:sourceLink direction="with" ref="{415DA697-BD87-45E3-8CA3-F85150F931DC}"/>
            <msink:sourceLink direction="with" ref="{3C05BBE0-25AC-435F-8AF2-8C7CC91432BC}"/>
          </msink:context>
        </emma:interpretation>
      </emma:emma>
    </inkml:annotationXML>
    <inkml:trace contextRef="#ctx0" brushRef="#br0">2182 456 16,'11'-4'37,"1"-3"-3,5 1-1,-5-1-4,5 1-3,1-1-3,5-2-1,0 2-2,0-3-1,0 0 1,7 4 2,-1-4 2,5 0 3,-5 4 2,6-5 1,0 6-2,6-5-3,-1-1 0,7 5-5,-1 0-3,-5-1-3,6 0-1,-1 1 1,0-1-1,-6 5-1,7-2 0,-6 4 1,-1-3 0,1 6-1,-1-3-3,-5 4 3,0 3-3,0-2 1,-6 5 1,6-3 3,-12 5 0,6-1 1,-6 2 2,-5 0 0,5 0-1,-6 4-3,1-5-2,-6 5-2,4-5-3,-4 5-4,0 0 2,-1-5-2,1 2-2,-1-1-7,-4-1-8,4-2-17,-5 0-20,5-1-26,-4 2-31,-2-5-41,-5 1-16,6-4 1</inkml:trace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91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EDD2304-C87F-418F-ABAD-A99544F54686}" emma:medium="tactile" emma:mode="ink">
          <msink:context xmlns:msink="http://schemas.microsoft.com/ink/2010/main" type="inkDrawing"/>
        </emma:interpretation>
      </emma:emma>
    </inkml:annotationXML>
    <inkml:trace contextRef="#ctx0" brushRef="#br0">4 2 35,'0'-2'49,"-2"2"-12,2 0 0,-2 0 1,2 0 2,0 0-4,0 0-6,0 0-4,0 0-12,0 0-23,0 0-43,0 0-39,0 0-20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2.07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F90CFEB-7ABB-46CF-B4C0-04427E39B3E6}" emma:medium="tactile" emma:mode="ink">
          <msink:context xmlns:msink="http://schemas.microsoft.com/ink/2010/main" type="inkDrawing"/>
        </emma:interpretation>
      </emma:emma>
    </inkml:annotationXML>
    <inkml:trace contextRef="#ctx0" brushRef="#br0">0 2 24,'0'-2'66,"0"2"-16,0 0-10,0 0-18,0 0-28,0 0-47,2 0-30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2.2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48D559E-0089-4327-951C-9611D0D4C441}" emma:medium="tactile" emma:mode="ink">
          <msink:context xmlns:msink="http://schemas.microsoft.com/ink/2010/main" type="inkDrawing"/>
        </emma:interpretation>
      </emma:emma>
    </inkml:annotationXML>
    <inkml:trace contextRef="#ctx0" brushRef="#br0">0 0 26,'0'0'65,"0"0"-31,0 0-34,2 0-47,0 0-25</inkml:trace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2.47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249429C-C70C-44AD-B8AB-CDEF54AF49EC}" emma:medium="tactile" emma:mode="ink">
          <msink:context xmlns:msink="http://schemas.microsoft.com/ink/2010/main" type="inkDrawing"/>
        </emma:interpretation>
      </emma:emma>
    </inkml:annotationXML>
    <inkml:trace contextRef="#ctx0" brushRef="#br0">0 0 42,'0'0'66,"0"0"-26,0 0-13,1 0-13,-1 0-21,2 0-35,0 0-32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3.14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C508991-4047-488E-A11E-3C59B8289AD7}" emma:medium="tactile" emma:mode="ink">
          <msink:context xmlns:msink="http://schemas.microsoft.com/ink/2010/main" type="inkDrawing"/>
        </emma:interpretation>
      </emma:emma>
    </inkml:annotationXML>
    <inkml:trace contextRef="#ctx0" brushRef="#br0">0 0 20,'0'0'39,"0"0"-20,0 0-19,0 0-21,0 0-32</inkml:trace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3.31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060BF29-1F58-4F91-B626-2B78CBBD0139}" emma:medium="tactile" emma:mode="ink">
          <msink:context xmlns:msink="http://schemas.microsoft.com/ink/2010/main" type="inkDrawing"/>
        </emma:interpretation>
      </emma:emma>
    </inkml:annotationXML>
    <inkml:trace contextRef="#ctx0" brushRef="#br0">2 0 3,'0'0'45,"0"0"-20,0 0-11,0 0-6,0 0-4,-2 1-4,2-1-11,0 0-28</inkml:trace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3.48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FC1A0E1-820F-4CD5-961D-3298783A915A}" emma:medium="tactile" emma:mode="ink">
          <msink:context xmlns:msink="http://schemas.microsoft.com/ink/2010/main" type="inkDrawing"/>
        </emma:interpretation>
      </emma:emma>
    </inkml:annotationXML>
    <inkml:trace contextRef="#ctx0" brushRef="#br0">2 0 14,'0'0'20,"-2"0"-3,2 0-5,0 0-12,0 0-26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3.82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4851F8B-9181-4F53-8B48-9960F33C1D4D}" emma:medium="tactile" emma:mode="ink">
          <msink:context xmlns:msink="http://schemas.microsoft.com/ink/2010/main" type="inkDrawing"/>
        </emma:interpretation>
      </emma:emma>
    </inkml:annotationXML>
    <inkml:trace contextRef="#ctx0" brushRef="#br0">1 1 60,'0'0'45,"0"-1"-11,-1 1-9,1 0-7,0 0-15,0 0-21,0 0-36,0 0-24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4.6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788E2DB-F547-4566-A2E5-10D8633E851A}" emma:medium="tactile" emma:mode="ink">
          <msink:context xmlns:msink="http://schemas.microsoft.com/ink/2010/main" type="inkDrawing"/>
        </emma:interpretation>
      </emma:emma>
    </inkml:annotationXML>
    <inkml:trace contextRef="#ctx0" brushRef="#br0">0 1 58,'0'0'47,"0"-1"-16,0 1-9,2 0-9,-2 0-16,0 0-23,0 1-35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4.81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701E5BF-9002-4236-A8D5-E335F504C2E5}" emma:medium="tactile" emma:mode="ink">
          <msink:context xmlns:msink="http://schemas.microsoft.com/ink/2010/main" type="inkDrawing"/>
        </emma:interpretation>
      </emma:emma>
    </inkml:annotationXML>
    <inkml:trace contextRef="#ctx0" brushRef="#br0">2 4 55,'0'0'70,"-2"-2"-19,2 2-8,0 0-5,0-1-8,0 1-6,0 0-7,2-1-9,-2 1-16,0 0-27,0 0-47,0 0-23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5.91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8B28ADE-D5B9-4944-9627-A6D53E38E554}" emma:medium="tactile" emma:mode="ink">
          <msink:context xmlns:msink="http://schemas.microsoft.com/ink/2010/main" type="inkDrawing" rotatedBoundingBox="16360,2548 17138,2319 17169,2422 16391,2651" semanticType="callout" shapeName="Other">
            <msink:sourceLink direction="with" ref="{957EA32B-FC18-4A73-82CC-6975C3FCD7F5}"/>
            <msink:sourceLink direction="with" ref="{3C05BBE0-25AC-435F-8AF2-8C7CC91432BC}"/>
          </msink:context>
        </emma:interpretation>
      </emma:emma>
    </inkml:annotationXML>
    <inkml:trace contextRef="#ctx0" brushRef="#br0">2780 521 20,'0'2'43,"0"-2"-1,0 4 0,0-1-4,-7 0-4,7-3-1,0 3-4,0 1-5,0-4-5,-5 3 0,5-3 0,0 0-3,0 4 5,0-4 0,0 0 0,0 0 3,0 0 1,0 0 0,0 0 0,0 0 1,5 0 0,-5-4-3,7 1-3,-2-1-3,1 1-3,0 0-3,0-4-2,6 1-3,-7 0-2,6-1 0,1 0-4,0-2 0,-1 3 0,7-1-1,-1-3-1,-5 1 0,6 1 2,-2-1 0,2 2 1,6-3 3,-8 1 3,8 3 7,-6-5 7,5 4 5,0-1 3,6 1 0,-6 0-1,6-3-5,-6 4-5,6-1-6,0 1-5,0 3-4,0-1-1,-5-2-2,4 6-2,-5-3-6,1 3-10,-1 0-14,0 3-16,0-3-14,-5 3-13,-6 4-10,5-4-11,-6 3-12,1 1-25,-6-1-7</inkml:trace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5.0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E262546-F380-47B8-8C95-8287D9264F44}" emma:medium="tactile" emma:mode="ink">
          <msink:context xmlns:msink="http://schemas.microsoft.com/ink/2010/main" type="inkDrawing"/>
        </emma:interpretation>
      </emma:emma>
    </inkml:annotationXML>
    <inkml:trace contextRef="#ctx0" brushRef="#br0">0 3 85,'0'0'85,"0"-1"-35,0 1-19,0 0-9,0 0-5,0 0-8,0-2-5,0 2-5,2 0-8,-2 0-23,0 0-42,0 0-23</inkml:trace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5.67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CE367E9-2630-4089-8AF2-F1932ED855FF}" emma:medium="tactile" emma:mode="ink">
          <msink:context xmlns:msink="http://schemas.microsoft.com/ink/2010/main" type="inkDrawing"/>
        </emma:interpretation>
      </emma:emma>
    </inkml:annotationXML>
    <inkml:trace contextRef="#ctx0" brushRef="#br0">0 4 60,'0'0'85,"0"0"-13,0-1-8,0 1-5,2 0-9,-2 0-11,0-1-10,0 1-10,2-1-8,-2 1-15,0-1-18,0 1-27,0 0-37,0 0-33,0 0-16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5.87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0527C7E-7E5B-4EBB-ACCC-5F274851EE19}" emma:medium="tactile" emma:mode="ink">
          <msink:context xmlns:msink="http://schemas.microsoft.com/ink/2010/main" type="inkDrawing"/>
        </emma:interpretation>
      </emma:emma>
    </inkml:annotationXML>
    <inkml:trace contextRef="#ctx0" brushRef="#br0">0 2 82,'0'0'103,"2"0"-23,-2 0-14,0-1-5,0 1-7,0 0-8,0 0-10,1-1-8,-1 1-8,0 0-9,0 0-18,0 0-26,0 0-32,0 0-53,0 0-24,0 0-12</inkml:trace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09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5 101,'0'-1'89,"0"1"-23,0-1-17,0 0-11,0 1-10,0-1-7,0 1-8,0 0-8,0-1-8,0 1-18,0 0-29,0 0-45,0 0-22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3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987B211-7A51-40C6-83F8-2D70E97306AF}" emma:medium="tactile" emma:mode="ink">
          <msink:context xmlns:msink="http://schemas.microsoft.com/ink/2010/main" type="inkDrawing"/>
        </emma:interpretation>
      </emma:emma>
    </inkml:annotationXML>
    <inkml:trace contextRef="#ctx0" brushRef="#br0">2 5 70,'-2'-1'87,"2"1"-25,0-1-13,0 0-5,-1 1-5,1-1-6,0 1-8,0 0-5,0 0-8,1 0-9,-1 0-18,0 0-28,0 0-47,0 0-29,2-1-12</inkml:trace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52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14782A8-7675-48B1-923B-2DFFA5C79FF9}" emma:medium="tactile" emma:mode="ink">
          <msink:context xmlns:msink="http://schemas.microsoft.com/ink/2010/main" type="inkDrawing"/>
        </emma:interpretation>
      </emma:emma>
    </inkml:annotationXML>
    <inkml:trace contextRef="#ctx0" brushRef="#br0">0 2 46,'0'0'64,"0"0"-15,0 0-9,0-2-6,0 2-8,0 0-10,0 0-5,0 0-9,1 0-15,-1 0-28,0 0-39,0 0-19</inkml:trace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7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E7642A2-68E7-4151-A6C0-EF36EADF2DB3}" emma:medium="tactile" emma:mode="ink">
          <msink:context xmlns:msink="http://schemas.microsoft.com/ink/2010/main" type="inkDrawing"/>
        </emma:interpretation>
      </emma:emma>
    </inkml:annotationXML>
    <inkml:trace contextRef="#ctx0" brushRef="#br0">2 7 35,'-2'-1'75,"2"1"-20,0-1-10,0 0-4,0 1-2,0-1-3,0 1-5,0-1-6,0 1-4,0 0-8,0 0-11,2 0-18,-2-1-23,0 1-40,2 0-32,-2-1-14</inkml:trace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93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B1D66EC-D4A8-432B-8BEF-BC38D1EB136E}" emma:medium="tactile" emma:mode="ink">
          <msink:context xmlns:msink="http://schemas.microsoft.com/ink/2010/main" type="inkDrawing"/>
        </emma:interpretation>
      </emma:emma>
    </inkml:annotationXML>
    <inkml:trace contextRef="#ctx0" brushRef="#br0">2 6 76,'0'-1'67,"0"0"-17,0 1-8,0-1-3,-2 1-4,2-1-1,0 0-4,0 1-1,0 0-6,0 0-7,0-1-9,0 1-22,0 0-32,0 0-42,0 0-28,0 0-15</inkml:trace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7.1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04D69E9-B777-41F3-9613-837854508F10}" emma:medium="tactile" emma:mode="ink">
          <msink:context xmlns:msink="http://schemas.microsoft.com/ink/2010/main" type="inkDrawing"/>
        </emma:interpretation>
      </emma:emma>
    </inkml:annotationXML>
    <inkml:trace contextRef="#ctx0" brushRef="#br0">0 4 47,'0'0'68,"0"-1"-22,0 0-8,0 1-6,0-1-4,0 1-5,0 0-5,0 0-7,0-1-16,0 1-25,2 0-39,-2 0-29</inkml:trace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9.69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2397EE1-B36C-4100-8E41-BDD74F4E7C4C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23,'0'0'68,"0"0"1,2 1-2,-2-1 1,0 0 3,0 0-1,0 0 2,2 1 0,-2-1 0,0 0 0,0 0-4,0 0-6,0 0-8,1 0-10,-1 0-11,0 0-10,0 0-9,0 1-7,2-1-11,-2 0-20,0 0-29,0 1-41,0-1-53,0 0-45,2 1-18,-2 0 5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6.09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01F94A9-BDCD-4B4B-985D-5B6F0C1C70CC}" emma:medium="tactile" emma:mode="ink">
          <msink:context xmlns:msink="http://schemas.microsoft.com/ink/2010/main" type="inkDrawing" rotatedBoundingBox="15496,6817 16066,6788 16067,6808 15497,6837" semanticType="callout" shapeName="Other">
            <msink:destinationLink direction="with" ref="{84DB4958-E0BD-437A-AE8D-C2F86F92DCA5}"/>
          </msink:context>
        </emma:interpretation>
      </emma:emma>
    </inkml:annotationXML>
    <inkml:trace contextRef="#ctx0" brushRef="#br0">2454 4722 56,'-17'2'85,"5"3"-23,1-3-9,-1 2-5,-5 0-7,5-1-4,0 0-3,-5-3 1,6 3 1,-7-3 0,1 0 1,5 3-1,-5-3-3,-1 0-7,1 0-5,0 0-6,-1 0-5,1 0-3,-1 0-4,1 0-2,-1 0 0,1 0-1,-6 0-1,5 0-4,-5 0-2,0 4-1,-1-4-6,1 0-11,6 2-21,-6 2-29,5-4-42,1 4-28,-1-4-13</inkml:trace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9.88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5D34323-EF18-4538-911E-603E1487E57C}" emma:medium="tactile" emma:mode="ink">
          <msink:context xmlns:msink="http://schemas.microsoft.com/ink/2010/main" type="inkDrawing"/>
        </emma:interpretation>
      </emma:emma>
    </inkml:annotationXML>
    <inkml:trace contextRef="#ctx0" brushRef="#br0">0 3 63,'2'0'74,"-2"-2"-22,0 2-11,2 0-7,-2-1-5,0 1-6,2 0-6,0 0-5,-1 0-6,-1 0-11,2 0-24,-1 0-36,1 0-33,0 1-17</inkml:trace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06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8C5C537-7F2D-4704-A7B3-51A8C74BEE1F}" emma:medium="tactile" emma:mode="ink">
          <msink:context xmlns:msink="http://schemas.microsoft.com/ink/2010/main" type="inkDrawing"/>
        </emma:interpretation>
      </emma:emma>
    </inkml:annotationXML>
    <inkml:trace contextRef="#ctx0" brushRef="#br0">0 0 75,'0'0'49,"1"0"-14,-1 0-8,0 0-5,2 0-5,-2 0-3,0 0-2,0 0-4,2 0-6,-2 0-13,0 0-32,0 0-36,2 0-18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24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D6CE2E7-822F-4EA9-BDA6-1A2D510FDEE4}" emma:medium="tactile" emma:mode="ink">
          <msink:context xmlns:msink="http://schemas.microsoft.com/ink/2010/main" type="inkDrawing"/>
        </emma:interpretation>
      </emma:emma>
    </inkml:annotationXML>
    <inkml:trace contextRef="#ctx0" brushRef="#br0">1 1 70,'0'0'55,"-1"0"-19,1-1-11,0 1-8,0 0-10,0 0-18,0 0-27,0 0-33</inkml:trace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44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D46924F-3F7F-4BCD-A56F-B89624D445C4}" emma:medium="tactile" emma:mode="ink">
          <msink:context xmlns:msink="http://schemas.microsoft.com/ink/2010/main" type="inkDrawing"/>
        </emma:interpretation>
      </emma:emma>
    </inkml:annotationXML>
    <inkml:trace contextRef="#ctx0" brushRef="#br0">3 4 29,'0'-1'99,"0"1"-32,-1-1-19,1 1-13,0-1-10,0 1-9,0 0-6,0-1-6,-2 1-1,2 0-10,0 0-13,0 0-23,0 0-36,0 0-24</inkml:trace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78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C2E0D04-2824-4C9E-AE72-4F43B2255098}" emma:medium="tactile" emma:mode="ink">
          <msink:context xmlns:msink="http://schemas.microsoft.com/ink/2010/main" type="inkDrawing"/>
        </emma:interpretation>
      </emma:emma>
    </inkml:annotationXML>
    <inkml:trace contextRef="#ctx0" brushRef="#br0">1 4 6,'0'-1'131,"0"1"-37,-2-1-23,2 1-13,0-1-12,0 0-9,0 1-11,0 0-6,0-1-12,0 1-11,2 0-23,-2 0-34,0 0-45,0 0-26,0 0-10</inkml:trace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87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32E2141-8EF8-4CEF-8C46-76548A146ECB}" emma:medium="tactile" emma:mode="ink">
          <msink:context xmlns:msink="http://schemas.microsoft.com/ink/2010/main" type="inkDrawing"/>
        </emma:interpretation>
      </emma:emma>
    </inkml:annotationXML>
    <inkml:trace contextRef="#ctx0" brushRef="#br0">0 1 49,'0'1'49,"2"-1"-10,-2 0-4,2 0-4,-2 0-9,2 1-4,-1-1-9,1 0-17,-2 1-26,2-1-41,-1 1-18</inkml:trace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1.08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EF0F7D2-9201-42F7-ACAB-C1C4888E2C62}" emma:medium="tactile" emma:mode="ink">
          <msink:context xmlns:msink="http://schemas.microsoft.com/ink/2010/main" type="inkDrawing"/>
        </emma:interpretation>
      </emma:emma>
    </inkml:annotationXML>
    <inkml:trace contextRef="#ctx0" brushRef="#br0">0 0 60,'0'0'41,"0"0"-13,0 0-9,2 0-6,-2 0-6,1 0-8,-1 0-20,2 0-34,0 0-22</inkml:trace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3.28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87308A8-C05D-4C11-ABBA-E021AABB4771}" emma:medium="tactile" emma:mode="ink">
          <msink:context xmlns:msink="http://schemas.microsoft.com/ink/2010/main" type="inkDrawing"/>
        </emma:interpretation>
      </emma:emma>
    </inkml:annotationXML>
    <inkml:trace contextRef="#ctx0" brushRef="#br0">0 0 49,'0'0'61,"0"0"-10,0 0-10,0 0-7,0 0-6,0 0-8,2 0-6,-2 0-4,0 0-6,0 0-17,0 0-27,0 0-41,2 0-20</inkml:trace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3.49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3DF73C6-9D55-4C24-977C-217B6A925C21}" emma:medium="tactile" emma:mode="ink">
          <msink:context xmlns:msink="http://schemas.microsoft.com/ink/2010/main" type="inkDrawing"/>
        </emma:interpretation>
      </emma:emma>
    </inkml:annotationXML>
    <inkml:trace contextRef="#ctx0" brushRef="#br0">0 0 94,'0'0'74,"0"0"-22,0 0-13,1 0-8,-1 0-6,0 0-8,0 0-6,2 1-3,-2-1-2,0 0-4,2 0-11,-2 1-19,2-1-28,-2 0-37,1 0-19</inkml:trace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3.67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C716AEB-75C8-4108-A2CF-B6BB1DE3D03A}" emma:medium="tactile" emma:mode="ink">
          <msink:context xmlns:msink="http://schemas.microsoft.com/ink/2010/main" type="inkDrawing"/>
        </emma:interpretation>
      </emma:emma>
    </inkml:annotationXML>
    <inkml:trace contextRef="#ctx0" brushRef="#br0">0 0 30,'0'0'75,"0"0"-22,0 0-12,0 0-8,0 0-9,0 0-7,0 0-10,0 0-14,0 0-20,0 0-29,2 0-30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6.43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4DB4958-E0BD-437A-AE8D-C2F86F92DCA5}" emma:medium="tactile" emma:mode="ink">
          <msink:context xmlns:msink="http://schemas.microsoft.com/ink/2010/main" type="inkDrawing" rotatedBoundingBox="15214,6738 15680,6832 15673,6869 15207,6775" semanticType="callout" shapeName="Other">
            <msink:sourceLink direction="with" ref="{701F94A9-BDCD-4B4B-985D-5B6F0C1C70CC}"/>
            <msink:sourceLink direction="with" ref="{D78AA1E0-3A46-42F7-84EF-53A9800DF06F}"/>
          </msink:context>
        </emma:interpretation>
      </emma:emma>
    </inkml:annotationXML>
    <inkml:trace contextRef="#ctx0" brushRef="#br0">2066 4780 37,'-12'0'83,"0"0"-25,1 0-11,-7 0-1,6-3-2,1 0-3,-1 3-5,-5-7 2,6 5 0,-7-6-1,1 2-2,-1 0-1,6 0-1,-5-2-3,0 1-7,0 5-7,-1-4-3,1 2-5,-6 1-5,5-1-1,1 1-1,-1 3-1,1 0-2,-1 0-7,1 0-16,-1 0-27,7 3-40,-6-3-46,5 4-23,-6-4-5</inkml:trace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3.87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D223427-CEDD-40B0-A1D2-25BB1691F813}" emma:medium="tactile" emma:mode="ink">
          <msink:context xmlns:msink="http://schemas.microsoft.com/ink/2010/main" type="inkDrawing"/>
        </emma:interpretation>
      </emma:emma>
    </inkml:annotationXML>
    <inkml:trace contextRef="#ctx0" brushRef="#br0">0 1 82,'2'0'93,"-2"0"-23,0 0-16,0 0-12,2 0-8,-2 0-6,0-1-8,1 1-5,-1 0-3,0 0-5,2 0-6,-2 0-14,2 0-20,-2 0-27,0 0-37,0 1-24,0-1-10</inkml:trace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05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A4C60D3-506D-4984-91CB-E667C322C344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10,'0'2'91,"0"-2"-23,0 0-16,0 0-10,0 1-6,0-1-7,0 0-7,0 0-7,0 0-2,0 0-6,0 0-10,0 0-17,0 0-25,0 0-36,0 1-27,0-1-13</inkml:trace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2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AC5901F-57D6-4AD8-8E5C-D6642635431A}" emma:medium="tactile" emma:mode="ink">
          <msink:context xmlns:msink="http://schemas.microsoft.com/ink/2010/main" type="inkDrawing"/>
        </emma:interpretation>
      </emma:emma>
    </inkml:annotationXML>
    <inkml:trace contextRef="#ctx0" brushRef="#br0">1-1 117,'-2'0'100,"2"0"-26,0 0-15,0 0-11,0 0-7,0 0-6,0 0-6,0 0-6,0 0-3,0 0-5,0 0-5,0 0-10,2 1-17,-2-1-25,0 0-31,0 0-44,0 0-23,0 0-10</inkml:trace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4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AD83767-D8F0-4F08-82CA-737AD6D658BF}" emma:medium="tactile" emma:mode="ink">
          <msink:context xmlns:msink="http://schemas.microsoft.com/ink/2010/main" type="inkDrawing"/>
        </emma:interpretation>
      </emma:emma>
    </inkml:annotationXML>
    <inkml:trace contextRef="#ctx0" brushRef="#br0">0 0 98,'0'0'88,"0"0"-29,0 0-18,0 1-9,0-1-6,0 0-3,0 0-3,0 0-1,0 0-5,0 0-3,0 0-8,0 0-20,0 0-27,0 0-36,0 0-32,0 0-15</inkml:trace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58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A00800A-C1AD-4162-B53E-A6F5ACC3F0F2}" emma:medium="tactile" emma:mode="ink">
          <msink:context xmlns:msink="http://schemas.microsoft.com/ink/2010/main" type="inkDrawing"/>
        </emma:interpretation>
      </emma:emma>
    </inkml:annotationXML>
    <inkml:trace contextRef="#ctx0" brushRef="#br0">0 0 81,'0'0'102,"0"0"-25,0 0-18,0 0-11,0 0-6,0 0-6,0 0-6,0 0-6,0 0-5,0 0-5,0 0-14,0 0-23,0 0-28,0 0-37,0 0-37,0 0-15</inkml:trace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76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9A7B3675-9D53-4BAD-BEC2-3C8F60B3E9DF}" emma:medium="tactile" emma:mode="ink">
          <msink:context xmlns:msink="http://schemas.microsoft.com/ink/2010/main" type="inkDrawing"/>
        </emma:interpretation>
      </emma:emma>
    </inkml:annotationXML>
    <inkml:trace contextRef="#ctx0" brushRef="#br0">2 0 35,'0'0'98,"-2"0"-28,2 0-21,0 0-14,0 0-7,0 0-7,0 0-6,0 0-4,0 0-5,0 1-10,0-1-13,0 0-24,0 0-41,0 0-24</inkml:trace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9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8388E79-A410-49FB-8C66-568FAC7549B9}" emma:medium="tactile" emma:mode="ink">
          <msink:context xmlns:msink="http://schemas.microsoft.com/ink/2010/main" type="inkDrawing"/>
        </emma:interpretation>
      </emma:emma>
    </inkml:annotationXML>
    <inkml:trace contextRef="#ctx0" brushRef="#br0">7 0 76,'0'0'99,"-2"1"-26,2-1-17,0 0-8,-1 0-8,1 1-9,0-1-9,-2 0-6,2 0-8,0 1-19,-2-1-28,2 0-37,0 0-36,0 0-20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5.0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C3A095F-759A-4E1E-8DD8-BD9B8C9A1010}" emma:medium="tactile" emma:mode="ink">
          <msink:context xmlns:msink="http://schemas.microsoft.com/ink/2010/main" type="inkDrawing"/>
        </emma:interpretation>
      </emma:emma>
    </inkml:annotationXML>
    <inkml:trace contextRef="#ctx0" brushRef="#br0">4 2 69,'0'0'129,"-2"0"-34,2 0-27,0 0-17,0 0-15,-2 0-11,2 0-12,0-2-17,0 2-23,0 0-34,0 0-45,0 0-23,0 0-11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5.4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7E663B8-2FB0-47BC-A73C-B11AC8F93FE9}" emma:medium="tactile" emma:mode="ink">
          <msink:context xmlns:msink="http://schemas.microsoft.com/ink/2010/main" type="inkDrawing"/>
        </emma:interpretation>
      </emma:emma>
    </inkml:annotationXML>
    <inkml:trace contextRef="#ctx0" brushRef="#br0">2 3 72,'-2'0'49,"2"-1"-16,0 1-8,0-1-7,0 1-6,0 0-9,0-1-15,0 1-26,0 0-34</inkml:trace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5.6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B9EBB25-C31F-456F-A91B-082D719EFE6B}" emma:medium="tactile" emma:mode="ink">
          <msink:context xmlns:msink="http://schemas.microsoft.com/ink/2010/main" type="inkDrawing"/>
        </emma:interpretation>
      </emma:emma>
    </inkml:annotationXML>
    <inkml:trace contextRef="#ctx0" brushRef="#br0">0 2 37,'0'0'60,"0"0"-18,0-2-13,0 2-8,0 0-9,0 0-15,0 0-24,0 0-39,0 0-20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2.03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57EA32B-FC18-4A73-82CC-6975C3FCD7F5}" emma:medium="tactile" emma:mode="ink">
          <msink:context xmlns:msink="http://schemas.microsoft.com/ink/2010/main" type="inkDrawing" rotatedBoundingBox="17014,1840 17291,2512 17213,2544 16935,1872" semanticType="verticalRange" shapeName="Other">
            <msink:destinationLink direction="with" ref="{88B28ADE-D5B9-4944-9627-A6D53E38E554}"/>
          </msink:context>
        </emma:interpretation>
      </emma:emma>
    </inkml:annotationXML>
    <inkml:trace contextRef="#ctx0" brushRef="#br0">3325-190 15,'0'-4'79,"5"4"-22,-5 0-11,7 0-4,-2 0 1,1 0 4,6 4 2,-7-1 0,7 0 0,-6 3-2,6 4-1,-1 0-6,1 3-5,-1 3-4,1 0 1,0 1-1,-1 3-1,-5 2-1,5 1-2,1 3-1,-6 0-4,6 0-5,-7 4 0,7 0-4,-6-2-3,6 2-6,-7-1 1,6 0-1,-4 1-3,-2-3 1,1-1-2,6-1-3,-7-1-14,2-2-22,-7 1-29,5-4-39,1 1-51,-6-3-29,5-2-5</inkml:trace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5.82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4120EE6-AA8C-4552-9481-E8C8417CD607}" emma:medium="tactile" emma:mode="ink">
          <msink:context xmlns:msink="http://schemas.microsoft.com/ink/2010/main" type="inkDrawing"/>
        </emma:interpretation>
      </emma:emma>
    </inkml:annotationXML>
    <inkml:trace contextRef="#ctx0" brushRef="#br0">2 4 29,'-2'0'86,"2"0"-25,0 0-14,0 0-11,0-2-3,-1 2-7,1 0-7,0 0-6,0 0-3,0 0-12,0-2-20,0 2-34,0 0-37,0 0-20</inkml:trace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01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9F542CFF-B8E6-4886-96FB-6B5A2BBD8101}" emma:medium="tactile" emma:mode="ink">
          <msink:context xmlns:msink="http://schemas.microsoft.com/ink/2010/main" type="inkDrawing"/>
        </emma:interpretation>
      </emma:emma>
    </inkml:annotationXML>
    <inkml:trace contextRef="#ctx0" brushRef="#br0">0 4 70,'0'0'80,"0"-2"-26,0 2-14,0 0-11,0-2-9,0 2-7,0 0-7,0 0-13,0 0-18,0 0-24,0 0-35,0 0-21</inkml:trace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21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6A95EFC-D98A-4912-94A3-A305F08042CC}" emma:medium="tactile" emma:mode="ink">
          <msink:context xmlns:msink="http://schemas.microsoft.com/ink/2010/main" type="inkDrawing"/>
        </emma:interpretation>
      </emma:emma>
    </inkml:annotationXML>
    <inkml:trace contextRef="#ctx0" brushRef="#br0">0 2 22,'0'0'84,"0"0"-25,0-1-16,0 1-10,0 0-10,0 0-7,0 0-6,0 0-13,0-1-24,0 1-32,0 0-30,0 0-16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53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9458BE00-5ED6-499D-8BAF-7541AE837B4D}" emma:medium="tactile" emma:mode="ink">
          <msink:context xmlns:msink="http://schemas.microsoft.com/ink/2010/main" type="inkDrawing"/>
        </emma:interpretation>
      </emma:emma>
    </inkml:annotationXML>
    <inkml:trace contextRef="#ctx0" brushRef="#br0">0 3 1,'0'-1'91,"0"1"-29,0 0-18,0-1-11,0 1-7,0 0-8,0 0-6,2-1-9,-2 1-16,0 0-26,0 0-40,0 0-21</inkml:trace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60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2D776CE-725D-4392-BA7E-5EC37D6AAEFC}" emma:medium="tactile" emma:mode="ink">
          <msink:context xmlns:msink="http://schemas.microsoft.com/ink/2010/main" type="inkDrawing"/>
        </emma:interpretation>
      </emma:emma>
    </inkml:annotationXML>
    <inkml:trace contextRef="#ctx0" brushRef="#br0">0 5 10,'0'-1'102,"0"1"-29,0-1-21,0 1-14,0-1-8,0 1-9,0 0-8,0 0-6,0-1-10,0 1-16,0 0-28,0 0-40,0-1-19</inkml:trace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80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01EBF4B-E6D4-4704-926E-255980DB56E8}" emma:medium="tactile" emma:mode="ink">
          <msink:context xmlns:msink="http://schemas.microsoft.com/ink/2010/main" type="inkDrawing"/>
        </emma:interpretation>
      </emma:emma>
    </inkml:annotationXML>
    <inkml:trace contextRef="#ctx0" brushRef="#br0">-1 2 48,'0'-1'31,"0"1"-19,2-1-19,-2 1-28</inkml:trace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0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9728986-5A94-42FC-BA13-1E6D30BFE2FF}" emma:medium="tactile" emma:mode="ink">
          <msink:context xmlns:msink="http://schemas.microsoft.com/ink/2010/main" type="inkDrawing"/>
        </emma:interpretation>
      </emma:emma>
    </inkml:annotationXML>
    <inkml:trace contextRef="#ctx0" brushRef="#br0">0 8 70,'2'-2'94,"-2"2"-28,0-2-18,0 2-11,2 0-6,-2-2-6,1 2-5,-1 0-5,0-2-5,2 2-3,-2 0-15,0 0-24,0 0-35,0 0-36,0 0-19</inkml:trace>
  </inkml:traceGroup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24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E93553E-07FA-4570-B4FD-4A6D1E7997B8}" emma:medium="tactile" emma:mode="ink">
          <msink:context xmlns:msink="http://schemas.microsoft.com/ink/2010/main" type="inkDrawing"/>
        </emma:interpretation>
      </emma:emma>
    </inkml:annotationXML>
    <inkml:trace contextRef="#ctx0" brushRef="#br0">5 8 12,'-2'-1'140,"2"0"-18,0 0-39,-1 0-24,1 0-13,0 0-7,0 0-4,0 1-3,-2 0-5,2 0-6,0-1-3,0 1-12,0 0-24,0 0-36,0 0-47,0 0-39,0 0-19,0 0-3</inkml:trace>
  </inkml:traceGroup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56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A1C777C-CAA5-40B4-BF5E-EC4CF72AC9C9}" emma:medium="tactile" emma:mode="ink">
          <msink:context xmlns:msink="http://schemas.microsoft.com/ink/2010/main" type="inkDrawing"/>
        </emma:interpretation>
      </emma:emma>
    </inkml:annotationXML>
    <inkml:trace contextRef="#ctx0" brushRef="#br0">0 11 14,'0'-1'125,"0"0"-44,0 1-30,0-1-16,0 0-11,0 0-5,2 0-9,-2 1-5,2-1-1,-1 0-8,-1 0-19,2 1-33,0-1-37,-2 0-20</inkml:trace>
  </inkml:traceGroup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63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AAEFBF3-4E2E-4A25-A739-7B263FDB16C1}" emma:medium="tactile" emma:mode="ink">
          <msink:context xmlns:msink="http://schemas.microsoft.com/ink/2010/main" type="inkDrawing"/>
        </emma:interpretation>
      </emma:emma>
    </inkml:annotationXML>
    <inkml:trace contextRef="#ctx0" brushRef="#br0">0 10 123,'0'0'83,"0"-2"-25,0 1-12,0 0-11,0 1-8,0-1-5,0 0-7,0 0-4,0 1-5,2-1-12,-2 1-21,0-1-33,1 1-41,-1-1-21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1.60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99FB00A-FD6C-4CEA-B836-A0ECF14748C3}" emma:medium="tactile" emma:mode="ink">
          <msink:context xmlns:msink="http://schemas.microsoft.com/ink/2010/main" type="inkDrawing" rotatedBoundingBox="16779,1571 17250,2340 17058,2458 16587,1689" semanticType="verticalRange" shapeName="Other">
            <msink:sourceLink direction="with" ref="{A68AE5AA-FFFE-40E1-82BF-0C58F81A28C8}"/>
          </msink:context>
        </emma:interpretation>
      </emma:emma>
    </inkml:annotationXML>
    <inkml:trace contextRef="#ctx0" brushRef="#br0">3035-399 35,'0'-4'56,"0"4"-5,-6-3-4,6 3-5,0-3-6,0 3-5,0 0-7,6-3-5,-6 3-3,0 0 3,5-4 1,-5 4 4,7 0 2,-2 0 1,1 0 1,0 0 0,5 4-2,1-1 0,-6 0 6,6 0 12,5 7 10,-6 0 8,7 0 3,5 3-1,-6 3-7,6 4-14,1-4-12,-7 7-13,7-3-5,-1 2-4,0 1 4,-6 3 3,6-3 2,-5 7 3,-1-4 0,1 3 0,-7 0-3,1 4-5,0-4-3,-1 3-2,-5-3-1,0 4-1,-6 1-2,5-5-2,-5 3-7,0-3-15,-5 1-23,5-3-28,-6-1-38,6-1-45,-6-1-54,0-5-18,-6 0 7</inkml:trace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82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D084C11-6A73-4DEB-979D-B269820D128F}" emma:medium="tactile" emma:mode="ink">
          <msink:context xmlns:msink="http://schemas.microsoft.com/ink/2010/main" type="inkDrawing"/>
        </emma:interpretation>
      </emma:emma>
    </inkml:annotationXML>
    <inkml:trace contextRef="#ctx0" brushRef="#br0">0 7 62,'0'0'113,"0"-1"-41,0 0-23,0 1-12,0-1-7,0 0-8,0 1-9,2 0-3,-2-1-3,0 1-7,0 0-20,0-1-32,2 1-43,-2 0-23,1-1-11</inkml:trace>
  </inkml:traceGroup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14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96F384D3-5E2F-413B-8229-E7852E2CF8B8}" emma:medium="tactile" emma:mode="ink">
          <msink:context xmlns:msink="http://schemas.microsoft.com/ink/2010/main" type="inkDrawing"/>
        </emma:interpretation>
      </emma:emma>
    </inkml:annotationXML>
    <inkml:trace contextRef="#ctx0" brushRef="#br0">0 4 8,'0'-1'71,"0"1"-21,0 0-12,0-1-9,0 1-7,2 0-4,-2-2-10,0 2-21,2 0-28,-2 0-36,2 0-18</inkml:trace>
  </inkml:traceGroup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21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904FB35-DE79-417F-A892-E18027F69027}" emma:medium="tactile" emma:mode="ink">
          <msink:context xmlns:msink="http://schemas.microsoft.com/ink/2010/main" type="inkDrawing"/>
        </emma:interpretation>
      </emma:emma>
    </inkml:annotationXML>
    <inkml:trace contextRef="#ctx0" brushRef="#br0">0 5 46,'0'-1'51,"0"1"-13,0-1-9,0 1-5,0-1-9,2 1-10,-2-1-19,0 1-33,0-1-31</inkml:trace>
  </inkml:traceGroup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40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7400050-A2C4-4900-8CDB-4083ED987EFC}" emma:medium="tactile" emma:mode="ink">
          <msink:context xmlns:msink="http://schemas.microsoft.com/ink/2010/main" type="inkDrawing"/>
        </emma:interpretation>
      </emma:emma>
    </inkml:annotationXML>
    <inkml:trace contextRef="#ctx0" brushRef="#br0">0 2 29,'2'0'52,"-2"-1"-20,2 1-12,-2-1-6,2 1-7,0 0 0,-1 0-10,1 0-22,1 0-35</inkml:trace>
  </inkml:traceGroup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7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91B4B4A-46FB-403C-9943-DD5E8B01299F}" emma:medium="tactile" emma:mode="ink">
          <msink:context xmlns:msink="http://schemas.microsoft.com/ink/2010/main" type="inkDrawing"/>
        </emma:interpretation>
      </emma:emma>
    </inkml:annotationXML>
    <inkml:trace contextRef="#ctx0" brushRef="#br0">0 3 71,'0'-1'62,"1"1"-27,-1 0-14,0-1-9,2 1-12,0 0-22,0 0-42,-1-1-22</inkml:trace>
  </inkml:traceGroup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7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5E45B40-94FE-4946-B715-B353ADF6A67C}" emma:medium="tactile" emma:mode="ink">
          <msink:context xmlns:msink="http://schemas.microsoft.com/ink/2010/main" type="inkDrawing"/>
        </emma:interpretation>
      </emma:emma>
    </inkml:annotationXML>
    <inkml:trace contextRef="#ctx0" brushRef="#br0">0 0 49,'0'0'98,"0"0"-34,0 0-19,0 0-13,0 0-10,1 0-9,-1 0-9,0 0-16,0 0-23,2 0-44,-2 0-24</inkml:trace>
  </inkml:traceGroup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9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F726F0F-7CC3-4DFE-A00D-475EA9B43598}" emma:medium="tactile" emma:mode="ink">
          <msink:context xmlns:msink="http://schemas.microsoft.com/ink/2010/main" type="inkDrawing"/>
        </emma:interpretation>
      </emma:emma>
    </inkml:annotationXML>
    <inkml:trace contextRef="#ctx0" brushRef="#br0">3 0 25,'0'1'129,"-1"-1"-44,1 0-30,0 0-20,-2 0-8,2 0-11,2 0-11,-2 0-17,0 0-23,1 1-29,-1-1-35,0 0-19</inkml:trace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15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F21D296-314B-43F2-AE2A-A989E1C9583F}" emma:medium="tactile" emma:mode="ink">
          <msink:context xmlns:msink="http://schemas.microsoft.com/ink/2010/main" type="inkDrawing"/>
        </emma:interpretation>
      </emma:emma>
    </inkml:annotationXML>
    <inkml:trace contextRef="#ctx0" brushRef="#br0">1 0 95,'-1'0'84,"1"2"-33,0-2-19,0 0-10,0 0-10,0 0-15,0 0-27,0 0-42,0 0-25</inkml:trace>
  </inkml:traceGroup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32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D3DEE34-1A3E-49A4-BFF8-84551CF97524}" emma:medium="tactile" emma:mode="ink">
          <msink:context xmlns:msink="http://schemas.microsoft.com/ink/2010/main" type="inkDrawing"/>
        </emma:interpretation>
      </emma:emma>
    </inkml:annotationXML>
    <inkml:trace contextRef="#ctx0" brushRef="#br0">1 0 65,'0'0'90,"0"0"-35,-1 0-23,1 0-14,0 0-12,0 0-20,0 0-28,0 0-37,0 0-20</inkml:trace>
  </inkml:traceGroup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50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B161057-D4C2-4BEF-9F61-78E927471DCB}" emma:medium="tactile" emma:mode="ink">
          <msink:context xmlns:msink="http://schemas.microsoft.com/ink/2010/main" type="inkDrawing"/>
        </emma:interpretation>
      </emma:emma>
    </inkml:annotationXML>
    <inkml:trace contextRef="#ctx0" brushRef="#br0">4 0 107,'0'0'99,"0"0"-35,-2 0-25,2 0-13,0 0-8,0-1-6,-2 1-5,2 0-11,0 0-21,0 0-31,0 0-37,0 0-22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0.55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36D8BFF-5650-4E8C-8426-5C6725A3F673}" emma:medium="tactile" emma:mode="ink">
          <msink:context xmlns:msink="http://schemas.microsoft.com/ink/2010/main" type="inkDrawing" rotatedBoundingBox="16411,1795 17313,2103 17239,2322 16336,2014" semanticType="callout" shapeName="Other">
            <msink:sourceLink direction="with" ref="{DC24F324-0B56-4443-BC13-631577C61323}"/>
            <msink:sourceLink direction="with" ref="{B0182E02-FE63-4186-AB2F-496CC97AD0D6}"/>
          </msink:context>
        </emma:interpretation>
      </emma:emma>
    </inkml:annotationXML>
    <inkml:trace contextRef="#ctx0" brushRef="#br0">2791-113 4,'-11'0'66,"-1"-2"-20,6 2-5,1-4-1,-2 4 6,7-3-1,0-1 0,7 4-1,-2-3-3,6 0-1,1 0-1,6-3-4,-1 2-2,1 0 0,5 4-4,0-3-3,0 0-5,6 3-2,0 0-1,-5 0-3,10 3-3,-5 0 0,0 1 5,6 0 3,0 2 1,0 0 4,0 1 2,-1 2-1,1 1-4,0 4-3,-6-1-4,5-1-5,-4 5-2,-2 2-1,-4-2-1,-1 2-2,0 1 0,0-1 0,-5 0-2,-6 2 0,5-1-2,-11 2-4,6-3-15,-7 0-21,1 2-25,-1-5-33,2 0-47,-7-3-39,0 1-10,0-5 10</inkml:trace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7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9CE36CB-40FC-4E8B-A629-6990F6C6CAFA}" emma:medium="tactile" emma:mode="ink">
          <msink:context xmlns:msink="http://schemas.microsoft.com/ink/2010/main" type="inkDrawing"/>
        </emma:interpretation>
      </emma:emma>
    </inkml:annotationXML>
    <inkml:trace contextRef="#ctx0" brushRef="#br0">7 5 55,'-1'-1'94,"-1"0"-39,0 0-23,2 0-18,-2 1-17,2 0-20,0-1-34,0 1-29</inkml:trace>
  </inkml:traceGroup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91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88D33D1-3360-41C2-8A1D-D7EF882F73D0}" emma:medium="tactile" emma:mode="ink">
          <msink:context xmlns:msink="http://schemas.microsoft.com/ink/2010/main" type="inkDrawing"/>
        </emma:interpretation>
      </emma:emma>
    </inkml:annotationXML>
    <inkml:trace contextRef="#ctx0" brushRef="#br0">11 10 26,'-3'-1'138,"3"0"-29,-2 0-36,0 1-23,1-1-14,-1 0-9,2 0-10,-2 0-8,2 1-14,0-1-20,0 1-29,0 0-45,0-1-26,0 0-14</inkml:trace>
  </inkml:traceGroup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12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161D4DA-D8C7-4252-A840-12FD52CFF2BE}" emma:medium="tactile" emma:mode="ink">
          <msink:context xmlns:msink="http://schemas.microsoft.com/ink/2010/main" type="inkDrawing"/>
        </emma:interpretation>
      </emma:emma>
    </inkml:annotationXML>
    <inkml:trace contextRef="#ctx0" brushRef="#br0">4 13 93,'-1'-1'138,"1"-1"-55,0 1-33,-2 0-21,2 0-9,0 0-8,0 0-5,0 1-11,0-1-17,0 0-22,0 0-48,2 0-24,-2 0-15</inkml:trace>
  </inkml:traceGroup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3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300B715-A7DA-4102-B0A6-186F5ECE4702}" emma:medium="tactile" emma:mode="ink">
          <msink:context xmlns:msink="http://schemas.microsoft.com/ink/2010/main" type="inkDrawing"/>
        </emma:interpretation>
      </emma:emma>
    </inkml:annotationXML>
    <inkml:trace contextRef="#ctx0" brushRef="#br0">3 2 28,'-1'0'76,"1"0"-28,0 0-17,0 0-10,0-2-8,-2 2-13,2 0-18,0 0-34,0 0-28</inkml:trace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53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5EDCB73-B147-4223-86DB-F1437F312EE9}" emma:medium="tactile" emma:mode="ink">
          <msink:context xmlns:msink="http://schemas.microsoft.com/ink/2010/main" type="inkDrawing"/>
        </emma:interpretation>
      </emma:emma>
    </inkml:annotationXML>
    <inkml:trace contextRef="#ctx0" brushRef="#br0">9 4 37,'-2'0'137,"0"0"-32,0 0-45,2 0-22,-1 0-14,1 0-7,0-1-8,-2 1-9,2 0-21,0 0-39,0-1-41,2-1-22</inkml:trace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7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70493BD-337E-48C3-B09B-14D77192C349}" emma:medium="tactile" emma:mode="ink">
          <msink:context xmlns:msink="http://schemas.microsoft.com/ink/2010/main" type="inkDrawing"/>
        </emma:interpretation>
      </emma:emma>
    </inkml:annotationXML>
    <inkml:trace contextRef="#ctx0" brushRef="#br0">2 2 70,'0'0'63,"-2"-1"-30,2 0-19,0 1-14,0 0-19,0 0-23,0 0-32</inkml:trace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92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E4D3295-E57C-4968-B7E1-0BCD105528E3}" emma:medium="tactile" emma:mode="ink">
          <msink:context xmlns:msink="http://schemas.microsoft.com/ink/2010/main" type="inkDrawing"/>
        </emma:interpretation>
      </emma:emma>
    </inkml:annotationXML>
    <inkml:trace contextRef="#ctx0" brushRef="#br0">9 0 3,'-2'0'73,"2"0"-25,-1 0-15,-1 0-11,2 1-5,-2-1-6,2 0-4,-2 1-4,2-1-2,0 1-14,0-1-27,0 0-33,0 0-18</inkml:trace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1.33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235CF98-91D9-443A-BD26-D27A3DA33C25}" emma:medium="tactile" emma:mode="ink">
          <msink:context xmlns:msink="http://schemas.microsoft.com/ink/2010/main" type="inkDrawing"/>
        </emma:interpretation>
      </emma:emma>
    </inkml:annotationXML>
    <inkml:trace contextRef="#ctx0" brushRef="#br0">0 0 56,'0'1'101,"0"-1"-43,0 1-27,0-1-14,0 0-10,0 0-7,0-1-12,1 1-20,1 0-27,-2 0-28</inkml:trace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1.50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BA8D467-3066-4F64-BE87-63D28DCD6129}" emma:medium="tactile" emma:mode="ink">
          <msink:context xmlns:msink="http://schemas.microsoft.com/ink/2010/main" type="inkDrawing"/>
        </emma:interpretation>
      </emma:emma>
    </inkml:annotationXML>
    <inkml:trace contextRef="#ctx0" brushRef="#br0">0 8 52,'0'-1'112,"0"0"-44,2 0-27,-2 1-15,1-1-10,-1 0-8,2 0-8,-2 1-15,4-1-27,-3 1-40,1-1-21</inkml:trace>
  </inkml:traceGroup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1.68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1E9A8E9-4263-4D4C-841C-53DCCDA70B58}" emma:medium="tactile" emma:mode="ink">
          <msink:context xmlns:msink="http://schemas.microsoft.com/ink/2010/main" type="inkDrawing"/>
        </emma:interpretation>
      </emma:emma>
    </inkml:annotationXML>
    <inkml:trace contextRef="#ctx0" brushRef="#br0">2 6 82,'-2'-1'145,"2"1"-50,0-1-35,0 1-17,0 0-13,0-1-9,0 1-10,2-1-5,-2 1-6,2 0-13,-1-1-24,1 1-42,2-1-36,-3 1-20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7.60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6DB3958-7471-406B-9E36-190FA621B92D}" emma:medium="tactile" emma:mode="ink">
          <msink:context xmlns:msink="http://schemas.microsoft.com/ink/2010/main" type="inkDrawing" rotatedBoundingBox="16179,2400 17303,2305 17314,2426 16189,2521" semanticType="underline" shapeName="Other"/>
        </emma:interpretation>
      </emma:emma>
    </inkml:annotationXML>
    <inkml:trace contextRef="#ctx0" brushRef="#br0">2588 439 35,'-6'0'58,"6"-3"-14,-6 3-5,6-4 2,6 2 2,-6-2 2,6 0 0,-6-3 2,6 5 0,6-1-2,-1-4-6,1 0-6,-1 4-3,1-3-4,5 2-2,1-2-4,-1 3-2,6-1 3,-5-2-1,5 2 1,-6-1-1,6 1 3,0-3 0,7 1-1,-7 3-1,6-4 0,0 1 1,6-2-1,-7 2 0,2 0 2,-1 3-1,5-4-1,-4 3 0,5 1 0,-7 0-5,7 3-3,-6 0-1,6 0-2,-6 0-2,6 3-1,-6 0-1,6 1-3,-7-1-1,7 4-2,-12-3 0,7 2-1,-2-4-1,-4 6 2,-6-5-4,-2 3-15,2 1-20,-1-5-25,-5 6-28,-1-5-29,-4 1-32,4-2-34,-5 1-5,-6-3 12</inkml:trace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1.8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B6004E6-0118-4A64-80FC-F918DA5FBE48}" emma:medium="tactile" emma:mode="ink">
          <msink:context xmlns:msink="http://schemas.microsoft.com/ink/2010/main" type="inkDrawing"/>
        </emma:interpretation>
      </emma:emma>
    </inkml:annotationXML>
    <inkml:trace contextRef="#ctx0" brushRef="#br0">0 4 22,'0'-1'51,"0"1"-17,0 0-8,0-1-7,2 0-5,-2 1-5,0 0-14,0 0-25,0-1-35</inkml:trace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1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82227AE2-3B59-4AE5-8667-ECA103A3FF42}" emma:medium="tactile" emma:mode="ink">
          <msink:context xmlns:msink="http://schemas.microsoft.com/ink/2010/main" type="inkDrawing"/>
        </emma:interpretation>
      </emma:emma>
    </inkml:annotationXML>
    <inkml:trace contextRef="#ctx0" brushRef="#br0">3 6 97,'-2'-1'64,"2"0"-29,-1 1-18,1 0-21,0-2-27,0 2-36,0-2-23</inkml:trace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32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CE101CB-8921-4668-91E1-3A1663728E01}" emma:medium="tactile" emma:mode="ink">
          <msink:context xmlns:msink="http://schemas.microsoft.com/ink/2010/main" type="inkDrawing"/>
        </emma:interpretation>
      </emma:emma>
    </inkml:annotationXML>
    <inkml:trace contextRef="#ctx0" brushRef="#br0">1 4 103,'-1'-1'74,"1"1"-27,0-1-18,0 1-8,0-1-8,0 1-16,0 0-30,0 0-43,0-1-22</inkml:trace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53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1D3C29D-555E-4A61-AFD4-F0CD2D7B76A8}" emma:medium="tactile" emma:mode="ink">
          <msink:context xmlns:msink="http://schemas.microsoft.com/ink/2010/main" type="inkDrawing"/>
        </emma:interpretation>
      </emma:emma>
    </inkml:annotationXML>
    <inkml:trace contextRef="#ctx0" brushRef="#br0">1 1 63,'0'-1'56,"-1"1"-41,1 0-31,0 0-41</inkml:trace>
  </inkml:traceGroup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7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6908E52-201E-454A-9A42-10EA79F7CBE7}" emma:medium="tactile" emma:mode="ink">
          <msink:context xmlns:msink="http://schemas.microsoft.com/ink/2010/main" type="inkDrawing"/>
        </emma:interpretation>
      </emma:emma>
    </inkml:annotationXML>
    <inkml:trace contextRef="#ctx0" brushRef="#br0">0 2 28,'0'0'120,"0"-1"-35,-1 1-22,1 0-16,0-1-11,0 1-10,0 0-13,0 0-13,0 0-19,0 0-27,0 0-47,0 0-24,0 0-12</inkml:trace>
  </inkml:traceGroup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9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E553760-7E38-49A0-B734-78BC4BFFB6D1}" emma:medium="tactile" emma:mode="ink">
          <msink:context xmlns:msink="http://schemas.microsoft.com/ink/2010/main" type="inkDrawing"/>
        </emma:interpretation>
      </emma:emma>
    </inkml:annotationXML>
    <inkml:trace contextRef="#ctx0" brushRef="#br0">2 0 70,'0'0'87,"0"0"-22,-2 0-15,2 0-7,0 0-7,0 0-9,0 0-8,0 0-14,0 0-21,0 0-35,0 0-46,0 0-22</inkml:trace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1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CF3529F-B77F-48B1-8822-8045F4B42C9C}" emma:medium="tactile" emma:mode="ink">
          <msink:context xmlns:msink="http://schemas.microsoft.com/ink/2010/main" type="inkDrawing"/>
        </emma:interpretation>
      </emma:emma>
    </inkml:annotationXML>
    <inkml:trace contextRef="#ctx0" brushRef="#br0">0 0 38,'0'0'61,"0"1"-17,0-1-6,0 0 3,0 0 2,0 2-4,0-2-5,0 0-4,0 0-12,0 0-26,0 0-42,0 0-44,0 0-23</inkml:trace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39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070B1E8-6D94-4C91-A4B8-34290A315C19}" emma:medium="tactile" emma:mode="ink">
          <msink:context xmlns:msink="http://schemas.microsoft.com/ink/2010/main" type="inkDrawing"/>
        </emma:interpretation>
      </emma:emma>
    </inkml:annotationXML>
    <inkml:trace contextRef="#ctx0" brushRef="#br0">-1 0 26,'0'1'142,"0"-1"-19,0 0-50,0 0-27,0 0-20,2 0-15,-2 0-20,1 0-24,1 0-42,2 0-37,-3-1-15</inkml:trace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43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71868F4-0AA9-493D-99B7-28FF011947D9}" emma:medium="tactile" emma:mode="ink">
          <msink:context xmlns:msink="http://schemas.microsoft.com/ink/2010/main" type="inkDrawing"/>
        </emma:interpretation>
      </emma:emma>
    </inkml:annotationXML>
    <inkml:trace contextRef="#ctx0" brushRef="#br0">0 5 77,'0'0'147,"0"-1"-36,0 1-44,0 0-24,0 0-14,1-1-8,-1 1-8,0 0-5,0 0-8,0-1-16,2 1-26,0 0-46,0-1-35,-1 0-18</inkml:trace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62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7845BDE-991E-431D-A6CD-D23467861D38}" emma:medium="tactile" emma:mode="ink">
          <msink:context xmlns:msink="http://schemas.microsoft.com/ink/2010/main" type="inkDrawing"/>
        </emma:interpretation>
      </emma:emma>
    </inkml:annotationXML>
    <inkml:trace contextRef="#ctx0" brushRef="#br0">0 2 97,'0'-1'149,"0"1"-48,0 0-39,0 0-22,0 0-13,2 0-10,-2 0-10,0 0-10,2 0-18,0 0-30,-2-1-50,1 1-27,1 0-12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8.27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8F2021C-91D8-470E-A6B4-7E5CFB21FDD6}" emma:medium="tactile" emma:mode="ink">
          <msink:context xmlns:msink="http://schemas.microsoft.com/ink/2010/main" type="inkDrawing" rotatedBoundingBox="16388,1524 17030,2118 16914,2243 16272,1650" semanticType="callout" shapeName="Other">
            <msink:sourceLink direction="with" ref="{885D03D4-B646-4F86-82BE-BE2BEFEF514A}"/>
            <msink:sourceLink direction="with" ref="{AA90F6B6-0D7C-4F7C-98EF-AE65B1A2F54B}"/>
          </msink:context>
        </emma:interpretation>
      </emma:emma>
    </inkml:annotationXML>
    <inkml:trace contextRef="#ctx0" brushRef="#br0">2675-432 60,'6'-3'67,"0"3"-17,-1 0-6,7 0-3,6 3 5,-1-1 2,6 3-2,0 1 0,0 1 1,7-1 0,-7 3-1,5 1-3,2 0-2,-7 7-7,6-5-5,-6 5-4,6 3-5,-5 0-4,-1 2-1,0 4-2,0 1-1,0 2-1,1 0-2,-1 3-1,-6 1-4,1 0-6,-7-1-14,6 1-18,-5-1-21,-1-3-29,1 4-36,-6-7-41,0 1-13,0-1 4</inkml:trace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81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F3634F1-E2EE-4683-940D-0A74692309F2}" emma:medium="tactile" emma:mode="ink">
          <msink:context xmlns:msink="http://schemas.microsoft.com/ink/2010/main" type="inkDrawing"/>
        </emma:interpretation>
      </emma:emma>
    </inkml:annotationXML>
    <inkml:trace contextRef="#ctx0" brushRef="#br0">2 6 28,'-2'-1'124,"2"0"-45,0 0-35,0 1-17,0-1-10,0 0-12,0 1-16,0 0-23,0 0-39,0-1-26</inkml:trace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4.0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18AF504-9DC7-44E8-AE3F-901B67C4EECA}" emma:medium="tactile" emma:mode="ink">
          <msink:context xmlns:msink="http://schemas.microsoft.com/ink/2010/main" type="inkDrawing"/>
        </emma:interpretation>
      </emma:emma>
    </inkml:annotationXML>
    <inkml:trace contextRef="#ctx0" brushRef="#br0">2 4 123,'0'-2'92,"-2"2"-28,2 0-14,0 0-6,0 0-3,0 0-6,0 0-5,0 0-6,0-2-15,0 2-28,0 0-47,0 0-47,0 0-25,0 0-11</inkml:trace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13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9F30EC2-0402-46D1-BB3D-90495ADCA004}" emma:medium="tactile" emma:mode="ink">
          <msink:context xmlns:msink="http://schemas.microsoft.com/ink/2010/main" type="inkDrawing"/>
        </emma:interpretation>
      </emma:emma>
    </inkml:annotationXML>
    <inkml:trace contextRef="#ctx0" brushRef="#br0">0 14 34,'2'-1'182,"-1"0"20,-1-1-45,2 1-33,-2 0-24,2 0-16,-2 0-19,0 0-19,2 0-16,-2 0-14,1 1-10,-1-1-18,2 0-28,0 1-45,-2 0-62,2 0-48,-1-1-22,1 1 0</inkml:trace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3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457CF56-F327-4D72-909D-75AA5B4A1846}" emma:medium="tactile" emma:mode="ink">
          <msink:context xmlns:msink="http://schemas.microsoft.com/ink/2010/main" type="inkDrawing"/>
        </emma:interpretation>
      </emma:emma>
    </inkml:annotationXML>
    <inkml:trace contextRef="#ctx0" brushRef="#br0">2 11 61,'0'-1'127,"-2"-1"-43,2 0-25,0 2-12,0-2-12,0 2-7,0-2-14,0 2-24,0 0-30,0-1-41,2 1-33,-2-1-19</inkml:trace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54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D86E63E-F9DA-41B5-867D-92CC45CE40AB}" emma:medium="tactile" emma:mode="ink">
          <msink:context xmlns:msink="http://schemas.microsoft.com/ink/2010/main" type="inkDrawing"/>
        </emma:interpretation>
      </emma:emma>
    </inkml:annotationXML>
    <inkml:trace contextRef="#ctx0" brushRef="#br0">1 3 46,'0'0'144,"-2"-1"-37,2 0-28,0 1-16,0 0-13,0-1-10,0 1-9,0 0-10,2 0-7,-2 0-8,0 0-19,0 0-35,0 0-53,0 0-37,2 0-16</inkml:trace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78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7A2D02D-BCD3-4983-86E8-EE5F300F8AC3}" emma:medium="tactile" emma:mode="ink">
          <msink:context xmlns:msink="http://schemas.microsoft.com/ink/2010/main" type="inkDrawing"/>
        </emma:interpretation>
      </emma:emma>
    </inkml:annotationXML>
    <inkml:trace contextRef="#ctx0" brushRef="#br0">4 8 19,'0'-1'162,"-1"1"5,1-1-39,-2 0-16,2 0-7,0 1-1,-2-1 1,2 1-1,0-1-8,0 1-10,0 0-12,0 0-18,2 0-36,-2 0-49,2 0-60,-1 0-61,1 0-74,0-2-36,1 2-4,-1 0 21</inkml:trace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99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D942C49-7835-4799-A292-EA5AF0B09BDE}" emma:medium="tactile" emma:mode="ink">
          <msink:context xmlns:msink="http://schemas.microsoft.com/ink/2010/main" type="inkDrawing"/>
        </emma:interpretation>
      </emma:emma>
    </inkml:annotationXML>
    <inkml:trace contextRef="#ctx0" brushRef="#br0">10 8 125,'-1'0'167,"-1"0"-40,0-2-28,0 2-15,1-1-5,1 1-4,0-1-11,-2 1-10,2-1-14,0 1-17,0-1-30,2 1-36,-2-1-45,1 1-59,1-1-42,0 1-14,0-1 6</inkml:trace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6.21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992EDED-0477-4A7B-9090-FCE1D22013A6}" emma:medium="tactile" emma:mode="ink">
          <msink:context xmlns:msink="http://schemas.microsoft.com/ink/2010/main" type="inkDrawing"/>
        </emma:interpretation>
      </emma:emma>
    </inkml:annotationXML>
    <inkml:trace contextRef="#ctx0" brushRef="#br0">2 5 82,'-2'0'162,"2"-1"-35,0 1-25,0 0-11,0 0-4,0-1-8,0 1-11,0 0-13,0 0-12,2-1-15,-2 1-28,1 0-37,1 0-46,0-1-63,-1 1-41,1-1-18,0 1 4</inkml:trace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6.42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7465B44-1A8C-47FE-B9DA-F930D18DAD09}" emma:medium="tactile" emma:mode="ink">
          <msink:context xmlns:msink="http://schemas.microsoft.com/ink/2010/main" type="inkDrawing"/>
        </emma:interpretation>
      </emma:emma>
    </inkml:annotationXML>
    <inkml:trace contextRef="#ctx0" brushRef="#br0">0 7 122,'0'-1'160,"0"0"-43,0 0-40,0 1-18,0-1-11,0 0-1,0 1-5,0 0-4,0-1-4,0 1-5,0 0-13,1 0-29,-1 0-41,0 0-58,2 0-46,0-1-25,-2 1-3</inkml:trace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6.63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CCDF4E1-FB4B-40F1-9077-4C7E3FCB1B5C}" emma:medium="tactile" emma:mode="ink">
          <msink:context xmlns:msink="http://schemas.microsoft.com/ink/2010/main" type="inkDrawing"/>
        </emma:interpretation>
      </emma:emma>
    </inkml:annotationXML>
    <inkml:trace contextRef="#ctx0" brushRef="#br0">5 3 63,'-2'0'158,"2"0"-18,-2-1-47,2 1-28,-1 0-15,1-1-8,0 1-7,0 0-7,0 0-4,0-1-4,0 1-11,1 0-25,-1 0-40,2 0-56,0 0-42,0 0-20,-2 0-4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8.21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2B0B510-1346-4A8B-BFA4-663CED981832}" emma:medium="tactile" emma:mode="ink">
          <msink:context xmlns:msink="http://schemas.microsoft.com/ink/2010/main" type="inkDrawing" rotatedBoundingBox="15943,2373 16937,2189 16972,2379 15978,2563" semanticType="callout" shapeName="Other"/>
        </emma:interpretation>
      </emma:emma>
    </inkml:annotationXML>
    <inkml:trace contextRef="#ctx0" brushRef="#br0">2396 436 25,'-11'0'46,"5"3"-2,0-3 0,-6 0 1,12 0 0,-5 0-1,5 0-4,0-3-3,0 3-1,0-4-3,5-2-2,1 2 2,0 1-1,0-3 0,6 0-2,-1 2-3,1-6 0,-1 4-4,1 0-4,5-1-6,1-3-3,-1 1 0,7 2-4,-7-3-3,6-3 1,0 2-2,0 3-1,7-3 1,-2-2 3,2 4 3,-2-4 6,7 2 7,-5-1 6,5 2 3,-1 0 3,1 3-1,-6-3-5,5 4-4,1 3-6,-5 0-5,5-1-5,-7 4-3,2 4-1,-2-1-2,-5 0-1,1 3 1,5 4 1,-12-3-1,6 3-1,-5 0-4,-1 0-11,-5-1-12,5 1-15,-5-1-17,0-2-19,-7 3-18,1-3-16,0 0-26,0-1-21,-6-4-2</inkml:trace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6.83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A8417A4-2DD0-4BB0-B2B5-264AE4252A47}" emma:medium="tactile" emma:mode="ink">
          <msink:context xmlns:msink="http://schemas.microsoft.com/ink/2010/main" type="inkDrawing"/>
        </emma:interpretation>
      </emma:emma>
    </inkml:annotationXML>
    <inkml:trace contextRef="#ctx0" brushRef="#br0">7 4 79,'-1'-1'139,"1"1"-51,-2-1-32,2 1-17,-2 0-10,2 0-9,0-1-7,-2 1-4,2 0-11,0-1-16,0 1-28,0 0-39,0 0-33,0 0-15</inkml:trace>
  </inkml:traceGroup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0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273E73C-DBC5-44CD-90AB-BFBD9423B389}" emma:medium="tactile" emma:mode="ink">
          <msink:context xmlns:msink="http://schemas.microsoft.com/ink/2010/main" type="inkDrawing"/>
        </emma:interpretation>
      </emma:emma>
    </inkml:annotationXML>
    <inkml:trace contextRef="#ctx0" brushRef="#br0">5 4 62,'-2'0'105,"1"0"-26,1 0-11,0 0-3,-2-1-2,2 1-3,0-1-8,0 1-5,0-1-9,0 1-14,0 0-28,0-1-40,0 1-60,0 0-41,0 0-21,0 0-6</inkml:trace>
  </inkml:traceGroup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24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CBAD3D7-35BD-412D-B5E4-01B4F43C1506}" emma:medium="tactile" emma:mode="ink">
          <msink:context xmlns:msink="http://schemas.microsoft.com/ink/2010/main" type="inkDrawing"/>
        </emma:interpretation>
      </emma:emma>
    </inkml:annotationXML>
    <inkml:trace contextRef="#ctx0" brushRef="#br0">7 5 62,'-2'0'170,"2"-1"-1,-1 1-45,-1-1-24,2 1-10,-2-1-5,2 1-7,0-1-11,0 1-10,0 0-9,0-1-15,0 1-28,0 0-41,0 0-50,0 0-62,0 0-55,0 0-25,0 0 3</inkml:trace>
  </inkml:traceGroup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45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01DB177-9856-414A-A357-2423E853D0AB}" emma:medium="tactile" emma:mode="ink">
          <msink:context xmlns:msink="http://schemas.microsoft.com/ink/2010/main" type="inkDrawing"/>
        </emma:interpretation>
      </emma:emma>
    </inkml:annotationXML>
    <inkml:trace contextRef="#ctx0" brushRef="#br0">0 5 96,'0'-1'161,"0"1"-43,0-1-27,0 1-14,0 0-11,0 0-14,0-1-12,0 1-13,2 0-19,-2 0-25,2-1-41,-2 1-60,1 0-40,-1-1-20,2 1-1</inkml:trace>
  </inkml:traceGroup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8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6A828BC-1EE0-4FA9-8715-0EEE2CFB13A7}" emma:medium="tactile" emma:mode="ink">
          <msink:context xmlns:msink="http://schemas.microsoft.com/ink/2010/main" type="inkDrawing"/>
        </emma:interpretation>
      </emma:emma>
    </inkml:annotationXML>
    <inkml:trace contextRef="#ctx0" brushRef="#br0">0 1 107,'0'0'163,"0"0"-37,0 0-37,0 0-19,0 0-11,0-1-13,0 1-13,0 0-12,1 0-11,-1 0-16,2 0-26,-2 0-38,2 0-57,0 0-34,-1 0-13</inkml:trace>
  </inkml:traceGroup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87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F9EC88A-75D5-47DA-B865-32B9E0605E69}" emma:medium="tactile" emma:mode="ink">
          <msink:context xmlns:msink="http://schemas.microsoft.com/ink/2010/main" type="inkDrawing"/>
        </emma:interpretation>
      </emma:emma>
    </inkml:annotationXML>
    <inkml:trace contextRef="#ctx0" brushRef="#br0">2 4 85,'-2'0'154,"2"-1"-36,0 1-38,0 0-22,0 0-15,0-1-9,0 1-11,2 0-10,-2-1-10,2 1-13,0 0-27,-2 0-37,1-1-49,1 1-25,0 0-9</inkml:trace>
  </inkml:traceGroup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16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CFF33B4-65E5-4F6E-8BBC-B324448255CF}" emma:medium="tactile" emma:mode="ink">
          <msink:context xmlns:msink="http://schemas.microsoft.com/ink/2010/main" type="inkDrawing"/>
        </emma:interpretation>
      </emma:emma>
    </inkml:annotationXML>
    <inkml:trace contextRef="#ctx0" brushRef="#br0">-1 3 98,'0'0'109,"0"-1"-37,0 1-22,0-1-13,0 1-7,0 0-8,0 0-9,0-1-13,1 1-23,-1 0-32,0 0-44,2 0-23</inkml:trace>
  </inkml:traceGroup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41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D676D53-B84A-4597-8689-A075C9F5C2DF}" emma:medium="tactile" emma:mode="ink">
          <msink:context xmlns:msink="http://schemas.microsoft.com/ink/2010/main" type="inkDrawing"/>
        </emma:interpretation>
      </emma:emma>
    </inkml:annotationXML>
    <inkml:trace contextRef="#ctx0" brushRef="#br0">0 0 121,'0'0'97,"0"0"-31,0 0-16,0 0-11,2 0-10,-2 0-8,0-1-9,1 1-5,-1 0-4,2 0-11,0 0-23,-2 0-37,2 0-37,-1 0-20</inkml:trace>
  </inkml:traceGroup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45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BB5A0C2-B78B-4D29-9B7D-BE669A2700B4}" emma:medium="tactile" emma:mode="ink">
          <msink:context xmlns:msink="http://schemas.microsoft.com/ink/2010/main" type="inkDrawing"/>
        </emma:interpretation>
      </emma:emma>
    </inkml:annotationXML>
    <inkml:trace contextRef="#ctx0" brushRef="#br0">0 0 124,'0'0'86,"0"0"-30,0 0-20,0 0-10,2 0-10,-2 0-4,2 0-5,0 0-3,-1 0-2,1 0-9,0 0-19,1 0-35,-1 0-33,2 0-20</inkml:trace>
  </inkml:traceGroup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6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5C83688-ACD6-46B9-B4CC-0FA7870935FD}" emma:medium="tactile" emma:mode="ink">
          <msink:context xmlns:msink="http://schemas.microsoft.com/ink/2010/main" type="inkDrawing"/>
        </emma:interpretation>
      </emma:emma>
    </inkml:annotationXML>
    <inkml:trace contextRef="#ctx0" brushRef="#br0">0 0 34,'0'0'98,"0"0"-33,0 0-23,0 0-11,0 0-9,0 0-6,0 0-4,0 0-6,2 0-5,-2 0-18,0 0-34,0 0-38,2 0-19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6:38.77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ED16B51-F6D3-4759-AAE4-89BFAA79A95F}" emma:medium="tactile" emma:mode="ink">
          <msink:context xmlns:msink="http://schemas.microsoft.com/ink/2010/main" type="writingRegion" rotatedBoundingBox="11472,989 15150,928 15174,2404 11496,2464"/>
        </emma:interpretation>
      </emma:emma>
    </inkml:annotationXML>
    <inkml:traceGroup>
      <inkml:annotationXML>
        <emma:emma xmlns:emma="http://www.w3.org/2003/04/emma" version="1.0">
          <emma:interpretation id="{98DCCCA9-C4D9-41E0-80FD-9F663B655381}" emma:medium="tactile" emma:mode="ink">
            <msink:context xmlns:msink="http://schemas.microsoft.com/ink/2010/main" type="paragraph" rotatedBoundingBox="11472,989 15150,928 15174,2404 11496,2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F6E936-6131-430D-9AA8-17C21A620E90}" emma:medium="tactile" emma:mode="ink">
              <msink:context xmlns:msink="http://schemas.microsoft.com/ink/2010/main" type="line" rotatedBoundingBox="11472,989 15150,928 15174,2404 11496,2464"/>
            </emma:interpretation>
          </emma:emma>
        </inkml:annotationXML>
        <inkml:traceGroup>
          <inkml:annotationXML>
            <emma:emma xmlns:emma="http://www.w3.org/2003/04/emma" version="1.0">
              <emma:interpretation id="{2B509E18-884E-4222-A2B9-54DF91D92BCC}" emma:medium="tactile" emma:mode="ink">
                <msink:context xmlns:msink="http://schemas.microsoft.com/ink/2010/main" type="inkWord" rotatedBoundingBox="11472,989 15150,928 15174,2404 11496,2464"/>
              </emma:interpretation>
              <emma:one-of disjunction-type="recognition" id="oneOf0">
                <emma:interpretation id="interp0" emma:lang="en-US" emma:confidence="0.5">
                  <emma:literal>Javas</emma:literal>
                </emma:interpretation>
                <emma:interpretation id="interp1" emma:lang="en-US" emma:confidence="0.5">
                  <emma:literal>Java S</emma:literal>
                </emma:interpretation>
                <emma:interpretation id="interp2" emma:lang="en-US" emma:confidence="0">
                  <emma:literal>Java s</emma:literal>
                </emma:interpretation>
                <emma:interpretation id="interp3" emma:lang="en-US" emma:confidence="0">
                  <emma:literal>Java g</emma:literal>
                </emma:interpretation>
                <emma:interpretation id="interp4" emma:lang="en-US" emma:confidence="0">
                  <emma:literal>Javas S</emma:literal>
                </emma:interpretation>
              </emma:one-of>
            </emma:emma>
          </inkml:annotationXML>
          <inkml:trace contextRef="#ctx0" brushRef="#br0">12233 1052 66,'0'-11'121,"0"1"-25,0-1-17,0 2-9,0-7-3,0 5 0,-9 1-3,9 0-5,0-1 1,-9 1-2,9 1-2,-10-2 0,1 0-3,1 1-4,-2 1-4,1-2-4,0 5-5,-1 2-9,-7-2-6,8 1-2,-10-1-8,10 1-3,-10 5-2,11-4-2,-11 4 1,10 0-3,-10 4 2,11 1-2,-11 1 0,10-1 0,-10 1 0,11 4 0,-11 4-1,10 2 1,-8 0-1,6 3 1,3 3-1,-1-3 0,-1 4 1,1 2-1,9 1-1,-9-1 0,9-6 0,0 8 0,9-2-2,-9 2 2,9-7-1,1 7 1,-1-7 0,-1 1-1,3-7-1,6 2-2,-8 0 3,10-8-3,-11 9 0,11-11 0,0-2 1,-2 1 1,-8-5-2,10 0 4,8-5-1,-8 1 0,-1-8 0,1 1-1,-2 3 1,2-14 0,0 8 1,-2-7-2,-7 0 1,8 1 1,-10-1-1,3 2 0,-3-8-1,1 6 2,1 1 0,-10 0 0,9-7 1,-9 7 1,8-1-1,-8 1 1,0 3-1,0-2 0,0 3 3,0 0-1,11 7 4,-11-7 5,0 6 2,0 4 1,0-5 3,0 8 4,0-7 1,0 4-3,0 6 0,0-5-2,0 5-2,0-6-4,0 6-4,0 0-1,0 0 0,0 6 0,0-1-1,8 1 0,-8 4 0,0 1 0,0 3-2,0 7-2,9-6-1,-9 6-1,0-1 1,9 7-1,-9-7 0,10 5 0,-10 1 1,9-5 1,-9 4-2,8 1-6,2-6-12,-10 6-23,9-5-30,0-1-32,1-4-29,-1 0-28,-1-2-28,11-4-29,-10-4-2,10 5 16</inkml:trace>
          <inkml:trace contextRef="#ctx0" brushRef="#br0" timeOffset="1040.0038">12526 912 61,'0'-5'145,"0"0"-34,0-1-26,0 3-15,0-5-5,0 5-4,8 3-4,-8-6-6,0 2-7,9 4-4,-9-6-6,0 6-4,0 0-6,10-5-3,-10 5-1,0 0 1,9 5 2,-9-5 3,9 6 5,-9 4 3,10 1 3,-10-2 3,8 12 0,-8-7-3,9 9-5,-9 1-5,9-3-6,1 5-8,-10-5-6,9 9-2,-1-6-2,-8 3-2,11-2-1,-3 2 2,1-7 1,1 7-2,-1-7-1,0 1 2,-1-7 1,2 2-1,-1 0 0,0-8 4,1 3 2,7-5 3,-6 0 3,6-2 2,-7-4 4,8 0 1,0-4 0,0-2 0,1-4 0,0-1 0,-2-4 3,2-1 3,-2 0 4,2-3 3,0-6 1,-2 4-3,2-5-5,-10-1-6,10-3-5,-2 0-4,-7 3-6,8-3-1,-10 0-1,11 3-2,-10 3-5,1-2-10,7-1-20,-17 5-33,11 9-38,-3-4-41,1 3-39,0-2-34,1 6-33,-1 5-9,-9 0 16,8 5 33</inkml:trace>
          <inkml:trace contextRef="#ctx0" brushRef="#br0" timeOffset="2064.1724">13540 866 81,'0'0'101,"10"-5"-16,-10-1-6,0 1-5,0 1-1,0 4 0,0-5-1,0-1 1,0 2-2,0 4-1,0-6-3,-10 6-4,10-5-7,0 0-9,-9 5-9,9 0-11,-9 0-8,-1 0-5,1 0-7,1 0 0,-3 5-2,3 0-2,-1 1 3,0 4-1,-1-1 1,-7 2-1,7 4 1,1 2 1,0-3-1,-1 7 0,-7-2 1,7 3 0,1 4 0,0-6-1,0 6 0,9-1 0,-10 2-4,10-3-1,-8-3 0,8 5-1,0-5 0,0-1 1,0 1 3,0-6-2,8 1 0,2 0 1,-1-6-2,0-1-1,0 2-1,9-6-1,-9 1 1,10-6 1,0 0 0,-2-6 2,-7 1 0,8-1-1,1-4 1,-2-1-1,-7-3 2,-1 4-1,10-10 1,-11-1 0,1 0 0,0-1 0,-9-2-2,10-3 0,-1 3 0,-9-3-1,8-3 0,3 9 2,-11-6 2,0 8 4,8-3 3,-8 9 4,0-4 6,9 2 6,-9 6 6,0-2 4,0 1 2,0 4 0,0 1-1,0-1-3,0 1-4,0 1-9,0 4-2,0 0-7,0-5-6,0 5-2,0 0-3,0 5 0,0-5-1,0 9 3,0 2 0,0-1 1,0 7 0,0-3 0,0 7-1,0-2-2,0 8 0,0-6-2,0 4-1,0 1 0,10-1 1,-10 7 0,9-7 2,-9 1-1,9 1-4,-1-3-13,2-3-30,-10 5-38,18-11-42,-8 5-44,-1-4-47,-1 4-56,3-9-7,-3-1 18,1 0 30</inkml:trace>
          <inkml:trace contextRef="#ctx0" brushRef="#br0" timeOffset="-998.2341">11731-17 36,'0'0'69,"0"0"-4,0 0-5,0 0-4,0 0-3,0 0 0,0 0-4,0 0-2,0 0-3,0 0-1,0 0-1,0 0-3,0 0-3,0 0-4,0 0-1,0 0-4,0 0-4,0 0-4,0 0 0,0 0-1,8 0-2,-8 0 1,0 0 0,0 0 3,0 0-4,0 0 0,0 0 0,0 0-2,0 0-1,0 0-1,0 0 0,0 0-1,0 0-3,0 0 0,0 0 2,0 0 0,0 0-1,0 0 3,0 0 2,0 0 1,0 0 0,0 0 4,0 0 1,0 0 1,0 0 0,0-6 0,0 6-1,0 0-3,0 0-3,0-5-1,0 5-5,0 0-1,9 0 0,-9-6-2,0 6 2,0 0 0,0 0 1,0-5 2,0 5 4,0 0 1,0 0 2,0-5 3,0 5 1,0 0 2,0-3 0,0 3 1,0 0 0,0 0-2,0 0 0,0 0-3,0 0-1,0 0-3,0 0-2,0 0-4,0 0-3,0 0-4,0 0-1,0 3-1,0-3-2,0 5 1,0-5 0,0 5 0,0 6 0,0-5 2,0 4 1,0 0-1,0 0 0,0 0 1,0 6 0,0-1-2,0-5 0,0 6-1,0-1 2,0 2 1,0 2-2,0-3 3,0 0 0,0 3-1,-9-3-1,9-1-2,0 6 0,0-1-2,0-5 3,0 8 0,-8-4 0,8 3 1,0-3 1,0 2-1,0 0-1,0-1 1,0 0-1,0 1 1,0-6-1,0 7 0,0-3 1,0-3 0,0 5 0,0-6 0,0 0-1,0 6 0,0-6 0,0 6 1,0-5 1,0-1-2,-10 5 1,10-4-1,0-1 0,0 0-1,0 1 1,0 0 2,0-2 0,-9 2-1,9 0 0,0 5 1,-9-6 0,9 0-2,-10 6 0,10-7 0,-9 2 1,9 6-1,-8-9-1,8 9 1,-10-7 0,10 6 0,-9-6-1,9 6 1,0-6 0,-9 0 0,9 7-2,-9-9 2,9 4 0,-10-2 0,10 5 1,-8-4 0,8-5 1,-9 4-1,-1-4 0,10 4 0,-9 0 0,0-4 0,9-1 0,-10 1-1,1-1 1,1-1-1,-1-4 0,-1 6 1,1 0-1,0-7 0,-1 7-1,2-1-2,-1-4 1,-1-2 0,1 1 2,-8 0 0,6 1 0,3 3 3,-1-9-2,-1 6 1,1-6-1,-10 6-1,11-6 2,-1-6-2,-10 6 0,10-6-1,-9 2 1,9-1 0,-10-6-1,10 6 1,1-5 0,-11 0 0,10-5-1,-10 4 1,10-5 0,1 0 0,-2 2 0,1-2-1,0 2 0,-1-2-1,10-5 1,-9 7 0,1-3 1,8-3-1,0 4 0,-9-6 1,9 3 1,0 3 0,0-3 0,0-2 0,0 5 0,0 1-1,0-1 0,9-4-2,-9 3 1,0 7 1,8-4-2,-8 3-2,9 1-2,-9-7-5,10 8-11,-1-1-15,0-6-20,1 7-24,-2-1-29,1-6-28,10 6-26,-10-5-29,10 3-38,-11 3-5,1 4 13</inkml:trace>
          <inkml:trace contextRef="#ctx0" brushRef="#br0" timeOffset="-2673.2787">11191-69 110,'-10'0'85,"10"0"-23,-9-5-9,1 5-1,8 0 1,-9-5 6,9 5-1,-10 0-2,10 0-1,0 0-1,-9 0-1,9 0-1,0 0-1,0 0-4,0 0-1,0 0-2,0 0-2,0 0-3,0 0-4,0 0-5,0 0-3,0 0 0,0 0-3,0 0 0,0 0-2,9 0-1,1 0 0,7 0 0,2 0-4,-1 5 0,19-5-2,-11 0-1,21 0 0,-11 0 0,11 0-4,8 0 1,-10 0-2,10 0 0,0 0-1,9 0-1,-9 0-1,9 0-3,-1-5 0,-7 5-2,-3 0 0,2 0-2,0 0 0,-18 0 2,-1 0 0,2 0-2,-11 0 1,-1-6 2,-7 6 0,0 0-1,-10 0 0,-1 0 3,3 0-1,-3 0-2,1 0 0,0 0 0,-9 0-1,10 0-1,-10 0-4,9 0-15,-9 0-26,0 0-37,0 0-43,0 0-52,0 0-64,0 0-21,-9 0 9,-1 0 25</inkml:trace>
          <inkml:trace contextRef="#ctx0" brushRef="#br0" timeOffset="3507.1733">14545 475 4,'0'0'131,"0"0"-16,10 0-45,-10 0-26,0 0-8,9-5 1,-9 5 2,8 0 6,3-5 6,-11 0 4,8 0 4,-8 1 1,9-2-1,0-5 0,1 7-4,-10-7-1,8 0-3,-8 6-4,9-4-5,-9-7 0,10 1 0,-10-2 3,0 4 1,9-9 1,-9 3 5,0-4 4,0-2-1,-9 5-8,9-11-5,-10 4-2,1 3 5,9-2 2,-8 0 4,-2 0 2,-8 6 3,10-1 0,-3 1-10,3 5-12,-1 4-11,-10 0-8,10 1-8,-9 7-5,-10-4-4,11 7-1,-11 7-1,9 1 1,-8 3 1,-1 5 0,0 3 1,2 2 1,-1 5-1,8 0 1,0 0 0,2-1-3,-2 7 1,10-2 1,-10 1 0,11-1 1,-1 8 0,9-8 1,0 5 0,0-5-2,0 2 0,0 0 1,0-8-2,0 3 0,9 3 0,-1-8 1,2 2-2,-1 2-1,0-5-2,1-6-2,7 6-2,-8-7-1,10 2-3,-10-5 1,10 0 1,-1-1 3,0-7 2,1 3 2,-2-1 2,2 1 2,0-6-3,-2 0 2,11 0 1,-9-6-1,8 6 0,-1-5 0,-7-1 2,9 6-1,-9-3 1,-2 3-1,10-6-1,-8 6 0,-1 0 1,1 0 0,-11 0-4,11 6 3,-1-6-1,-8 3 0,7 3 1,-7 5-2,8-1 2,-8 1-1,-1-1 2,-1 6-1,1-7-3,1 7 3,-10 4 1,0-5-2,0 7-1,0-1 0,-10-2 3,10 6-2,-9-2 0,1 1 2,-11-3 0,1-1-1,-1 7-2,1-8 4,0 8-1,-1-8 0,-8 2 1,9-5 0,-9 4 1,-1-4-1,1-6 1,-1 6 1,9-6 2,-7-4 6,-1 3 8,-1-9 10,0 5 6,10-5 5,-10-5 2,11-1-4,-11 3-7,9-8-8,2-5-4,7 1-5,-8-1-5,8 0-2,1-4-2,1-1-4,8 7-10,-9-7-18,9 1-29,0 4-44,9-5-47,-9 7-51,8-2-40,1-5-43,10 11-28,-10-7 13,10 4 33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8.78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3C382DC-D78C-4B25-8381-C288F6F3D7B6}" emma:medium="tactile" emma:mode="ink">
          <msink:context xmlns:msink="http://schemas.microsoft.com/ink/2010/main" type="inkDrawing" rotatedBoundingBox="15812,2401 16853,2075 16879,2158 15838,2484" semanticType="underline" shapeName="Other">
            <msink:sourceLink direction="with" ref="{1A8640BE-85F9-4E1C-B4E3-7112147D15FD}"/>
            <msink:destinationLink direction="with" ref="{7EB29BA8-3A97-49DE-B405-B87786D40ACB}"/>
          </msink:context>
        </emma:interpretation>
      </emma:emma>
    </inkml:annotationXML>
    <inkml:trace contextRef="#ctx0" brushRef="#br0">2257 407 7,'-6'0'73,"0"0"-12,1 0-2,-1 0 0,0 0-2,6 0-2,0 0-5,-6-4-2,6 4-6,0-3-5,6-1-2,-6 1 0,6-3-2,0 2-1,5-2 1,-5-1 3,6-3 2,-1 5-2,7-6 3,-1 2-3,1-1-4,-1-1-3,6-1-3,0 2-5,1-2-2,5 1-2,0-2 0,0 0-2,0 3-1,6-3 1,5 0-1,-5 3 0,6-3-2,-1 3-1,1 1-1,-1-4-4,7 2-2,-6 3 0,-1 0-2,1 2 1,-6-4-2,0 8 2,-1-6-3,1 5 1,-12-1-1,6 2-11,-11-1-14,5 3-17,-11 0-18,-1 0-23,1 3-25,-1-3-19,-5 0-27,0 2-26,-6-2-4,0 0 9</inkml:trace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86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CE01D31-9ED5-4D72-AB8A-81AE809A5BE9}" emma:medium="tactile" emma:mode="ink">
          <msink:context xmlns:msink="http://schemas.microsoft.com/ink/2010/main" type="inkDrawing"/>
        </emma:interpretation>
      </emma:emma>
    </inkml:annotationXML>
    <inkml:trace contextRef="#ctx0" brushRef="#br0">7 4 42,'-2'-1'124,"2"0"-53,-1 1-32,1 0-17,-2-1-8,2 1-7,0-1-4,0 1-8,-2 0-15,2 0-24,0 0-39,0 0-21</inkml:trace>
  </inkml:traceGroup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9.10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8882FB2-7543-4028-8E8A-84F422612217}" emma:medium="tactile" emma:mode="ink">
          <msink:context xmlns:msink="http://schemas.microsoft.com/ink/2010/main" type="inkDrawing"/>
        </emma:interpretation>
      </emma:emma>
    </inkml:annotationXML>
    <inkml:trace contextRef="#ctx0" brushRef="#br0">3 9 60,'0'-1'122,"-1"0"-40,1 0-21,0 0-8,-2 0-5,2 0-2,0 1-6,0-1-3,0 1-6,0-1-13,0 0-21,0 1-30,0 0-39,0 0-52,0 0-25,0 0-8</inkml:trace>
  </inkml:traceGroup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9.32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8999AB2E-7DD7-451E-9643-0136EC02B57D}" emma:medium="tactile" emma:mode="ink">
          <msink:context xmlns:msink="http://schemas.microsoft.com/ink/2010/main" type="inkDrawing"/>
        </emma:interpretation>
      </emma:emma>
    </inkml:annotationXML>
    <inkml:trace contextRef="#ctx0" brushRef="#br0">5 7 40,'-2'0'80,"2"-2"-19,0 2-11,0 0-5,-2 0-3,2-2-6,0 2-5,0 0-6,0 0-9,0-2-25,0 2-41,0 0-47,2 0-26,-2-1-11</inkml:trace>
  </inkml:traceGroup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9.5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A326378-455E-4308-8A0F-CF5894B2F794}" emma:medium="tactile" emma:mode="ink">
          <msink:context xmlns:msink="http://schemas.microsoft.com/ink/2010/main" type="inkDrawing"/>
        </emma:interpretation>
      </emma:emma>
    </inkml:annotationXML>
    <inkml:trace contextRef="#ctx0" brushRef="#br0">4 4 55,'0'0'93,"-2"0"-36,2 0-20,0-1-11,-2 1-7,2 0-7,0 0-10,0-1-18,0 1-36,2 0-34,-2-2-17</inkml:trace>
  </inkml:traceGroup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9.56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2251198-8D38-419D-8CD1-47E02866A340}" emma:medium="tactile" emma:mode="ink">
          <msink:context xmlns:msink="http://schemas.microsoft.com/ink/2010/main" type="inkDrawing"/>
        </emma:interpretation>
      </emma:emma>
    </inkml:annotationXML>
    <inkml:trace contextRef="#ctx0" brushRef="#br0">0 2 53,'0'0'90,"0"-2"-46,0 2-37,0 0-26,0 0-23,0 0-35</inkml:trace>
  </inkml:traceGroup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0.78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5B529CD-485B-428E-AF31-F5BB4ABBA220}" emma:medium="tactile" emma:mode="ink">
          <msink:context xmlns:msink="http://schemas.microsoft.com/ink/2010/main" type="inkDrawing"/>
        </emma:interpretation>
      </emma:emma>
    </inkml:annotationXML>
    <inkml:trace contextRef="#ctx0" brushRef="#br0">0 2 106,'0'0'70,"2"-1"-30,-2 1-22,1-1-17,-1 1-13,2 0-19,-2 0-23,2 0-29</inkml:trace>
  </inkml:traceGroup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01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9FB084F-2B79-4D59-91D4-765DF9E63CB7}" emma:medium="tactile" emma:mode="ink">
          <msink:context xmlns:msink="http://schemas.microsoft.com/ink/2010/main" type="inkDrawing"/>
        </emma:interpretation>
      </emma:emma>
    </inkml:annotationXML>
    <inkml:trace contextRef="#ctx0" brushRef="#br0">3 4 6,'0'0'131,"0"-1"-34,0 1-27,-1-1-13,1 1-5,0-1-3,0 1-7,0 0-4,0-1-5,-2 1-6,2 0-8,0 0-11,0 0-18,0 0-26,0 0-33,0 0-49,0 0-30,0 0-10</inkml:trace>
  </inkml:traceGroup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21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CEBA495-F6B1-40E9-AE61-2A4ADF4F5197}" emma:medium="tactile" emma:mode="ink">
          <msink:context xmlns:msink="http://schemas.microsoft.com/ink/2010/main" type="inkDrawing"/>
        </emma:interpretation>
      </emma:emma>
    </inkml:annotationXML>
    <inkml:trace contextRef="#ctx0" brushRef="#br0">3 1 12,'0'0'97,"0"-1"-31,-1 1-18,1 0-10,0 0-4,-2 0-4,2 0-5,0 0-3,0 0-5,0 0-4,0 0-13,0 0-20,0 0-33,0 0-42,0 0-22</inkml:trace>
  </inkml:traceGroup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42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0B53D07-D5EE-45F4-9300-FCB166C3663B}" emma:medium="tactile" emma:mode="ink">
          <msink:context xmlns:msink="http://schemas.microsoft.com/ink/2010/main" type="inkDrawing"/>
        </emma:interpretation>
      </emma:emma>
    </inkml:annotationXML>
    <inkml:trace contextRef="#ctx0" brushRef="#br0">0 1 13,'0'0'83,"0"0"-25,0 0-14,0 0-6,0-1-6,0 1-6,0 0-6,0 0-5,0 0-10,1 0-16,-1 0-27,0 0-41,0 0-25</inkml:trace>
  </inkml:traceGroup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59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F616EF9-323D-43F2-A2F3-8D61F49DD852}" emma:medium="tactile" emma:mode="ink">
          <msink:context xmlns:msink="http://schemas.microsoft.com/ink/2010/main" type="inkDrawing"/>
        </emma:interpretation>
      </emma:emma>
    </inkml:annotationXML>
    <inkml:trace contextRef="#ctx0" brushRef="#br0">2 5 84,'-2'-1'59,"2"1"-19,0-1-11,0 1-8,0-1-9,0 1-13,0-1-19,2 0-27,-2 1-32,2 0-18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1.07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EB29BA8-3A97-49DE-B405-B87786D40ACB}" emma:medium="tactile" emma:mode="ink">
          <msink:context xmlns:msink="http://schemas.microsoft.com/ink/2010/main" type="inkDrawing" rotatedBoundingBox="16108,1435 16975,1995 16845,2196 15979,1635" semanticType="callout" shapeName="Other">
            <msink:sourceLink direction="with" ref="{D3C382DC-D78C-4B25-8381-C288F6F3D7B6}"/>
          </msink:context>
        </emma:interpretation>
      </emma:emma>
    </inkml:annotationXML>
    <inkml:trace contextRef="#ctx0" brushRef="#br0">2367-430 44,'6'-5'50,"6"-2"3,-6 0 0,5 1 3,7-1 3,-7 1 4,7-1 0,-1 4 0,0-3 3,1 2 1,5 2-5,-6-2-3,7 4 0,-7 0-4,7 0-6,-1 0-5,5 6-5,-4 1-3,-1-1-6,6 5-8,-5 1-4,4 2-6,2-1-4,-2 6-3,-5 0-3,7 1-2,-2 3 1,-5 3-1,7 1 0,-7-1 0,0-1 1,6 1 1,-6 4-1,0-4 1,-5 3-1,-1-3-4,1 1-8,-1-1-16,-5-4-22,5 1-22,-5 0-26,-7-4-34,7 2-42,-6-2-21,6-4 0,-7 0 12</inkml:trace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8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53A1421-78BB-4F09-8AAA-2E4B3178CF93}" emma:medium="tactile" emma:mode="ink">
          <msink:context xmlns:msink="http://schemas.microsoft.com/ink/2010/main" type="inkDrawing"/>
        </emma:interpretation>
      </emma:emma>
    </inkml:annotationXML>
    <inkml:trace contextRef="#ctx0" brushRef="#br0">1 5 74,'0'-1'76,"0"1"-25,0-1-14,0 0-8,-1 1-3,1-1-8,0 1-1,0 0-3,0 0-10,1 0-16,-1 0-24,0 0-39,0-1-30</inkml:trace>
  </inkml:traceGroup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12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6F75057-3E33-4A8A-B3EA-715A48A30DE8}" emma:medium="tactile" emma:mode="ink">
          <msink:context xmlns:msink="http://schemas.microsoft.com/ink/2010/main" type="inkDrawing"/>
        </emma:interpretation>
      </emma:emma>
    </inkml:annotationXML>
    <inkml:trace contextRef="#ctx0" brushRef="#br0">2 0 50,'0'0'86,"0"0"-30,-2 0-19,2 0-14,0 0-9,0 0-5,0 0-4,0 1-5,2-1-8,-2 0-14,0 1-34,0 0-30,2 0-15</inkml:trace>
  </inkml:traceGroup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1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341D45B-824B-4D8A-B313-0B222ED558A8}" emma:medium="tactile" emma:mode="ink">
          <msink:context xmlns:msink="http://schemas.microsoft.com/ink/2010/main" type="inkDrawing"/>
        </emma:interpretation>
      </emma:emma>
    </inkml:annotationXML>
    <inkml:trace contextRef="#ctx0" brushRef="#br0">0 0 111,'0'0'153,"0"1"-45,0-1-31,0 0-18,0 0-14,0 0-7,0 0-10,0 0-4,0 0-5,0 0-5,0 0-11,2 0-23,-2 0-30,2 0-35,-2 0-41,1 0-29,1 1-8</inkml:trace>
  </inkml:traceGroup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38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AC63027-299A-4453-B189-2146E9705C5C}" emma:medium="tactile" emma:mode="ink">
          <msink:context xmlns:msink="http://schemas.microsoft.com/ink/2010/main" type="inkDrawing"/>
        </emma:interpretation>
      </emma:emma>
    </inkml:annotationXML>
    <inkml:trace contextRef="#ctx0" brushRef="#br0">0 0 122,'0'0'107,"0"1"-23,0-1-15,0 0-11,0 0-11,0 0-9,0 0-8,0 0-7,0 0-6,0 0-5,0 0-11,0 0-21,0-1-33,0 1-49,0 0-37,0 0-16</inkml:trace>
  </inkml:traceGroup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6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9FA8BB9-A937-4B3A-9C76-FFB0BFA754EF}" emma:medium="tactile" emma:mode="ink">
          <msink:context xmlns:msink="http://schemas.microsoft.com/ink/2010/main" type="inkDrawing"/>
        </emma:interpretation>
      </emma:emma>
    </inkml:annotationXML>
    <inkml:trace contextRef="#ctx0" brushRef="#br0">3 3 33,'0'0'78,"-2"0"-13,2 0-3,0 0-5,0-2-4,0 2-2,-2 0-7,2 0-6,0 0-10,0 0-8,0 0-11,0 0-21,2-1-23,-2 1-29,0 0-36,0 0-31,2 0-10</inkml:trace>
  </inkml:traceGroup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82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2F67ADD3-93A9-41CA-8286-34123490243C}" emma:medium="tactile" emma:mode="ink">
          <msink:context xmlns:msink="http://schemas.microsoft.com/ink/2010/main" type="inkDrawing"/>
        </emma:interpretation>
      </emma:emma>
    </inkml:annotationXML>
    <inkml:trace contextRef="#ctx0" brushRef="#br0">2 2 106,'0'0'90,"0"0"-28,-2 0-18,2 0-10,0 0-7,0 0-9,0 0-1,0 0-5,0-1-3,0 1-8,0 0-18,0 0-34,0 0-46,0-1-22,0 1-12</inkml:trace>
  </inkml:traceGroup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00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58F89BC5-EB84-4DF8-B533-8921D5292A42}" emma:medium="tactile" emma:mode="ink">
          <msink:context xmlns:msink="http://schemas.microsoft.com/ink/2010/main" type="inkDrawing"/>
        </emma:interpretation>
      </emma:emma>
    </inkml:annotationXML>
    <inkml:trace contextRef="#ctx0" brushRef="#br0">2 2 15,'0'0'25,"-2"0"-9,2-2-4,0 2-10,0 0-19,2 0-33</inkml:trace>
  </inkml:traceGroup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24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6C58776-75B6-4120-850C-C5DD60B8D9CA}" emma:medium="tactile" emma:mode="ink">
          <msink:context xmlns:msink="http://schemas.microsoft.com/ink/2010/main" type="inkDrawing"/>
        </emma:interpretation>
      </emma:emma>
    </inkml:annotationXML>
    <inkml:trace contextRef="#ctx0" brushRef="#br0">0 3 6,'0'0'89,"0"-1"-33,0 1-22,0 0-9,0-1-7,0 1-6,2 0-8,-2 0-22,0 0-30,2-1-31,0 1-18</inkml:trace>
  </inkml:traceGroup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4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7A03BE0-8DEE-489C-BA45-FD10FF26C7CC}" emma:medium="tactile" emma:mode="ink">
          <msink:context xmlns:msink="http://schemas.microsoft.com/ink/2010/main" type="inkDrawing"/>
        </emma:interpretation>
      </emma:emma>
    </inkml:annotationXML>
    <inkml:trace contextRef="#ctx0" brushRef="#br0">0 3 78,'0'-1'73,"0"1"-26,0-1-13,0 1-11,0 0-11,0-1-19,0 1-26,2 0-42,-2 0-22</inkml:trace>
  </inkml:traceGroup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71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FCD33E8-1CD5-418F-8B2D-BABFE69C20A9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10,'0'0'27,"0"0"-17,0 0-24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9.51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60F6B12-054F-4D4F-B7A5-B3F292B49739}" emma:medium="tactile" emma:mode="ink">
          <msink:context xmlns:msink="http://schemas.microsoft.com/ink/2010/main" type="inkDrawing" rotatedBoundingBox="16134,1643 16437,1856 16415,1888 16111,1674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2501-393 14,'6'0'63,"5"0"-22,-5 0-11,6 3-2,5 0 2,-5 4-1,5 0-1,0 2-2,1 1 0,-1 0-6,6 6-4,-5-3-3,6 4-6,-8 2-2,2 1-5,6-1-17,-8 1-27,-4-1-44,6 4-22</inkml:trace>
  </inkml:traceGroup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97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97CF7317-1F24-4C32-9AA8-4FB3F4926727}" emma:medium="tactile" emma:mode="ink">
          <msink:context xmlns:msink="http://schemas.microsoft.com/ink/2010/main" type="inkDrawing"/>
        </emma:interpretation>
      </emma:emma>
    </inkml:annotationXML>
    <inkml:trace contextRef="#ctx0" brushRef="#br0">4 3 107,'0'0'86,"-2"0"-27,2 0-18,-2 0-8,2-1-8,0 1-5,0 0-3,0-1-4,2 1-5,-2-1-17,2 1-35,-1 0-48,-1-1-25,2 1-14</inkml:trace>
  </inkml:traceGroup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05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D468EB69-9C2D-4231-B85C-2B0007511E3B}" emma:medium="tactile" emma:mode="ink">
          <msink:context xmlns:msink="http://schemas.microsoft.com/ink/2010/main" type="inkDrawing"/>
        </emma:interpretation>
      </emma:emma>
    </inkml:annotationXML>
    <inkml:trace contextRef="#ctx0" brushRef="#br0">1 3 95,'0'0'146,"-2"-1"-53,2 0-29,0 1-20,0-1-10,0 1-11,0 0-15,0 0-15,0 0-24,0 0-32,0 0-46,0 0-23,0-1-10</inkml:trace>
  </inkml:traceGroup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26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07232A3-B018-4614-B9A3-A3B974BB0262}" emma:medium="tactile" emma:mode="ink">
          <msink:context xmlns:msink="http://schemas.microsoft.com/ink/2010/main" type="inkDrawing"/>
        </emma:interpretation>
      </emma:emma>
    </inkml:annotationXML>
    <inkml:trace contextRef="#ctx0" brushRef="#br0">2 7 85,'0'-2'158,"0"2"-43,0 0-27,-2 0-13,2-2-9,0 2-12,0 0-13,2 0-11,-2-2-7,0 2-9,2 0-14,0 0-27,-1 0-40,1-1-58,0 1-36,0 0-18,-1 0-1</inkml:trace>
  </inkml:traceGroup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48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7D1A687-1E9C-4116-8B8C-13C2FB3D00F0}" emma:medium="tactile" emma:mode="ink">
          <msink:context xmlns:msink="http://schemas.microsoft.com/ink/2010/main" type="inkDrawing"/>
        </emma:interpretation>
      </emma:emma>
    </inkml:annotationXML>
    <inkml:trace contextRef="#ctx0" brushRef="#br0">4 22 48,'0'-3'142,"0"0"-39,0 1-24,-2 0-8,2 0-3,0 0 1,0 1-2,0 0 0,0 0-8,0 0-6,0 0-9,0 0-15,0 1-25,0-1-36,0 1-41,0 0-59,0 0-44,0-1-23,-2 1-1</inkml:trace>
  </inkml:traceGroup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7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D5A2332-B00B-4584-9582-1B4D7AB175EE}" emma:medium="tactile" emma:mode="ink">
          <msink:context xmlns:msink="http://schemas.microsoft.com/ink/2010/main" type="inkDrawing"/>
        </emma:interpretation>
      </emma:emma>
    </inkml:annotationXML>
    <inkml:trace contextRef="#ctx0" brushRef="#br0">2 5 101,'0'0'172,"0"-1"-35,0 0-28,0 0-20,-2 1-18,2-1-17,0 1-23,0 0-22,0 0-27,0-1-35,0 1-40,0 0-53,0 0-26,0 0-7</inkml:trace>
  </inkml:traceGroup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99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97A80BE-DE3E-4A95-8618-BE735EE4162C}" emma:medium="tactile" emma:mode="ink">
          <msink:context xmlns:msink="http://schemas.microsoft.com/ink/2010/main" type="inkDrawing"/>
        </emma:interpretation>
      </emma:emma>
    </inkml:annotationXML>
    <inkml:trace contextRef="#ctx0" brushRef="#br0">2 9 129,'-2'-2'144,"2"2"-39,0-2-14,0 1-12,0 1-11,0-1-12,0 0-14,0-1-15,0 2-21,0 0-32,0 0-47,0 0-61,0 0-33,0 0-14</inkml:trace>
  </inkml:traceGroup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6.2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6B7CE2DB-50B3-4F4F-9066-32C4C4085CA1}" emma:medium="tactile" emma:mode="ink">
          <msink:context xmlns:msink="http://schemas.microsoft.com/ink/2010/main" type="inkDrawing"/>
        </emma:interpretation>
      </emma:emma>
    </inkml:annotationXML>
    <inkml:trace contextRef="#ctx0" brushRef="#br0">4 0 62,'-2'0'151,"2"1"-23,0 0-37,0 0-21,0-1-12,-2 0-6,2 0-11,0 0-10,0 2-10,0-2-8,0 1-14,0-1-27,2 1-40,-2-1-60,0 0-32,0 0-17</inkml:trace>
  </inkml:traceGroup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6.5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AABECA6-A433-4119-8C51-30517CF5E4CA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21,'0'0'127,"0"1"-44,0-1-29,2 0-18,-2 0-11,1 0-8,1 0-16,0 0-22,0 0-35,1 0-38,0 0-19</inkml:trace>
  </inkml:traceGroup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6.5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1A8CE3E-A005-4ABF-A9BE-548423BD3F0B}" emma:medium="tactile" emma:mode="ink">
          <msink:context xmlns:msink="http://schemas.microsoft.com/ink/2010/main" type="inkDrawing"/>
        </emma:interpretation>
      </emma:emma>
    </inkml:annotationXML>
    <inkml:trace contextRef="#ctx0" brushRef="#br0">0 4 83,'0'-2'79,"0"2"-24,0 0-15,0-2-14,0 2-15,0 0-26,0 0-40,2 0-35,-2 0-17</inkml:trace>
  </inkml:traceGroup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6.77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4E903AD-9296-4A31-814C-D97577952A51}" emma:medium="tactile" emma:mode="ink">
          <msink:context xmlns:msink="http://schemas.microsoft.com/ink/2010/main" type="inkDrawing"/>
        </emma:interpretation>
      </emma:emma>
    </inkml:annotationXML>
    <inkml:trace contextRef="#ctx0" brushRef="#br0">7 4 7,'-2'0'126,"1"0"-26,1-2-14,-2 2-5,2 0-3,-2 0-8,2 0-12,0 0-14,0 0-20,0 0-31,0 0-47,0 0-66,2 0-35,0-2-19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7.1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0C9043D-14D7-42EE-A2FC-965199085AD5}" emma:medium="tactile" emma:mode="ink">
          <msink:context xmlns:msink="http://schemas.microsoft.com/ink/2010/main" type="inkDrawing" rotatedBoundingBox="15748,2155 16617,1799 16647,1871 15778,2227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2170 152 22,'0'0'60,"0"-4"2,-6 1 4,6 3 4,0 0 3,-6-4 1,6 4 3,0-2 0,0 2 1,0-4-2,0 2-2,0-2-2,0 0-4,6-2-2,6-1-5,-1 2-2,1-6-3,6-2-5,-1 3-9,12-5-8,-6 1-8,6-2-5,6 0-5,0-1-4,0 1-2,-1-1-4,7-2-1,0 6-4,-1-3 0,1-1-1,-1 5-2,2-2-6,-2 2-16,1 1-22,-1 2-27,-5-1-28,-1 3-28,1 1-26,-5 3-27,-2 0-26,2 3 0,-7-4 15</inkml:trace>
  </inkml:traceGroup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A96C406-DE98-4D8D-909E-87DD7146C79D}" emma:medium="tactile" emma:mode="ink">
          <msink:context xmlns:msink="http://schemas.microsoft.com/ink/2010/main" type="inkDrawing"/>
        </emma:interpretation>
      </emma:emma>
    </inkml:annotationXML>
    <inkml:trace contextRef="#ctx0" brushRef="#br0">0 2 7,'0'0'175,"0"0"21,0 0-52,0-1-36,0 1-24,2 0-24,-2 0-27,0-1-29,2 1-34,0 0-42,0 1-58,-1-1-40,1 0-15,-1 0-1</inkml:trace>
  </inkml:traceGroup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7.22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0B9C327C-E16F-4A58-98CE-31AC2A7DD0D4}" emma:medium="tactile" emma:mode="ink">
          <msink:context xmlns:msink="http://schemas.microsoft.com/ink/2010/main" type="inkDrawing"/>
        </emma:interpretation>
      </emma:emma>
    </inkml:annotationXML>
    <inkml:trace contextRef="#ctx0" brushRef="#br0">0 0 113,'0'0'98,"0"0"-25,0 0-14,2 0-8,-2 0-8,2 0-8,-2 0-6,1 0-10,1 0-15,0 0-28,0 0-44,-1 0-46,1 0-25,0 0-11</inkml:trace>
  </inkml:traceGroup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7.4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EF3F8037-5405-4DBF-A91F-45FBA41DE2A9}" emma:medium="tactile" emma:mode="ink">
          <msink:context xmlns:msink="http://schemas.microsoft.com/ink/2010/main" type="inkDrawing"/>
        </emma:interpretation>
      </emma:emma>
    </inkml:annotationXML>
    <inkml:trace contextRef="#ctx0" brushRef="#br0">7 5 118,'-2'0'89,"2"-1"-19,-2 1-8,2-1 0,0 1 1,-2 0 1,2-1-4,0 1-2,0 0-7,-1 0-13,1-1-30,0 1-41,0 0-58,1 0-55,-1-1-30,2 1-11</inkml:trace>
  </inkml:traceGroup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7.74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736DA11-FCE0-461D-B706-AE71D310EEDD}" emma:medium="tactile" emma:mode="ink">
          <msink:context xmlns:msink="http://schemas.microsoft.com/ink/2010/main" type="inkDrawing"/>
        </emma:interpretation>
      </emma:emma>
    </inkml:annotationXML>
    <inkml:trace contextRef="#ctx0" brushRef="#br0">7 11 22,'-1'-1'181,"-1"1"32,0-2-36,0 2-26,1-2-13,1 2-7,0 0-17,0-2-20,0 2-21,0 0-16,1-2-12,-1 2-12,2 0-20,0 0-39,0 0-52,-1-1-63,1 1-85,0 0-43,1 0-14,-1 0 16</inkml:trace>
  </inkml:traceGroup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00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1A0693C-91F4-4CFC-A6D2-AE714BC6AC16}" emma:medium="tactile" emma:mode="ink">
          <msink:context xmlns:msink="http://schemas.microsoft.com/ink/2010/main" type="inkDrawing"/>
        </emma:interpretation>
      </emma:emma>
    </inkml:annotationXML>
    <inkml:trace contextRef="#ctx0" brushRef="#br0">0 4 149,'0'0'176,"0"-2"-46,0 2-26,0 0-15,2 0-12,-2 0-15,0 0-16,1-2-13,1 2-8,0 0-16,0 0-27,0 0-45,-1 2-56,2-2-51,-1 0-27,0 0-7</inkml:trace>
  </inkml:traceGroup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2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BB8E9DFF-4B0B-4D7C-82A6-B7BD7D2A71A6}" emma:medium="tactile" emma:mode="ink">
          <msink:context xmlns:msink="http://schemas.microsoft.com/ink/2010/main" type="inkDrawing"/>
        </emma:interpretation>
      </emma:emma>
    </inkml:annotationXML>
    <inkml:trace contextRef="#ctx0" brushRef="#br0">0 0 113,'0'0'165,"2"0"-44,-2 0-32,2 0-20,-2 0-16,2 0-14,-1 0-16,1 0-12,0 0-14,1 1-23,-1-1-32,1 1-50,1-1-38,-1 0-20,-1 0-1</inkml:trace>
  </inkml:traceGroup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3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6DC4FE4-0262-413B-A51A-F9F6DA204E73}" emma:medium="tactile" emma:mode="ink">
          <msink:context xmlns:msink="http://schemas.microsoft.com/ink/2010/main" type="inkDrawing"/>
        </emma:interpretation>
      </emma:emma>
    </inkml:annotationXML>
    <inkml:trace contextRef="#ctx0" brushRef="#br0">0 1 2,'0'0'117,"2"-1"-43,-2 1-36,2 0-29,-2 0-36,2 0-44,1 0-24</inkml:trace>
  </inkml:traceGroup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53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F41D24AA-0078-4D25-B1DB-150691AE26AD}" emma:medium="tactile" emma:mode="ink">
          <msink:context xmlns:msink="http://schemas.microsoft.com/ink/2010/main" type="inkDrawing"/>
        </emma:interpretation>
      </emma:emma>
    </inkml:annotationXML>
    <inkml:trace contextRef="#ctx0" brushRef="#br0">1 2 12,'0'0'96,"0"0"-27,0 0-15,-1-2-7,1 2-5,0 0-5,0 0-7,0 0-7,0 0-16,1 0-32,-1 0-58,0 0-30,0 0-19</inkml:trace>
  </inkml:traceGroup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78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D2C7BDC-F9FA-4A8E-8478-7AB6C702507C}" emma:medium="tactile" emma:mode="ink">
          <msink:context xmlns:msink="http://schemas.microsoft.com/ink/2010/main" type="inkDrawing"/>
        </emma:interpretation>
      </emma:emma>
    </inkml:annotationXML>
    <inkml:trace contextRef="#ctx0" brushRef="#br0">4 18 107,'-2'-3'189,"2"1"10,0 0-77,-2 0-43,2 0-25,0 1-15,0 0-14,2 0-12,-2 0-10,0 1-14,0-1-24,2 0-42,-2 1-63,0-1-33,1 1-15,-1 0 1</inkml:trace>
  </inkml:traceGroup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9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79938FFC-6842-4965-95D8-C1CD6C6FCD29}" emma:medium="tactile" emma:mode="ink">
          <msink:context xmlns:msink="http://schemas.microsoft.com/ink/2010/main" type="inkDrawing"/>
        </emma:interpretation>
      </emma:emma>
    </inkml:annotationXML>
    <inkml:trace contextRef="#ctx0" brushRef="#br0">0 5 150,'0'0'162,"0"-1"-61,0 0-35,0 0-30,0 0-35,0 1-41,0 0-63,0-1-32,0 1-17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7.55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3B4613F-E789-4DC6-8DDD-B54287424F37}" emma:medium="tactile" emma:mode="ink">
          <msink:context xmlns:msink="http://schemas.microsoft.com/ink/2010/main" type="inkDrawing" rotatedBoundingBox="15773,1971 16556,1820 16577,1925 15793,2076" semanticType="underline" shapeName="Other"/>
        </emma:interpretation>
      </emma:emma>
    </inkml:annotationXML>
    <inkml:trace contextRef="#ctx0" brushRef="#br0">2193-11 69,'-11'-3'118,"5"-1"-54,6 4-29,0-3-14,6-4-6,-1 0 1,7 1 2,-1 0 0,7-4 1,5 3 2,1-5-1,-1 2-5,6 0-2,0 0-2,0-3-4,0 3-3,6 0 0,-6 0-2,0 4-2,0-3 0,0 2 0,0 0 1,0 3 0,0-1 0,0 2 0,0 3 0,-6-4 1,6 4-1,-6 4 2,7-4-1,-7 3-1,0 2-2,0-1-6,-6 3-13,1 0-16,-1-1-26,-6-3-36,1 3-26,-6 2-9</inkml:trace>
  </inkml:traceGroup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0.82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FDDE0B5-CA32-473B-816E-E8DA39E827F7}" emma:medium="tactile" emma:mode="ink">
          <msink:context xmlns:msink="http://schemas.microsoft.com/ink/2010/main" type="inkDrawing"/>
        </emma:interpretation>
      </emma:emma>
    </inkml:annotationXML>
    <inkml:trace contextRef="#ctx0" brushRef="#br0">0 0 15,'0'0'20,"0"0"1,0 0-3,0 0-4,0 0-2,0 0 0,0 0 2,1 0-1,-1 0 0,0 2 3,0 0 1,0-2-2,2 2-2,-2 1-2,0-1-4,2 1 0,-2 0-1,0 1-1,0-1-2,1 1-9,-1-1-21,0 0-35,0 0-25</inkml:trace>
  </inkml:traceGroup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3.99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108F2C42-CED4-406A-9824-568F0E57FD4B}" emma:medium="tactile" emma:mode="ink">
          <msink:context xmlns:msink="http://schemas.microsoft.com/ink/2010/main" type="inkDrawing"/>
        </emma:interpretation>
      </emma:emma>
    </inkml:annotationXML>
    <inkml:trace contextRef="#ctx0" brushRef="#br0">14 0 54,'-2'1'48,"2"0"-11,-2 0-10,2 1-7,-2 0-6,2 0-3,-1 0-4,1 1-3,-2 0-1,2 0-1,-2 0-4,2 0-5,-1 0-14,1 0-26,-2 1-31</inkml:trace>
  </inkml:traceGroup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4.2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CF2C8D8-67E9-4E9F-A2FD-B5ABAFC56B72}" emma:medium="tactile" emma:mode="ink">
          <msink:context xmlns:msink="http://schemas.microsoft.com/ink/2010/main" type="inkDrawing"/>
        </emma:interpretation>
      </emma:emma>
    </inkml:annotationXML>
    <inkml:trace contextRef="#ctx0" brushRef="#br0">8 0 3,'0'2'29,"-2"2"-8,0-1-8,2 0-5,-2 1-1,2-1-3,-1 1-2,1 0-3,-2-2-8,2 1-25</inkml:trace>
  </inkml:traceGroup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5.46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439ACC36-F763-48CB-B18C-4E9F70EA966F}" emma:medium="tactile" emma:mode="ink">
          <msink:context xmlns:msink="http://schemas.microsoft.com/ink/2010/main" type="inkDrawing"/>
        </emma:interpretation>
      </emma:emma>
    </inkml:annotationXML>
    <inkml:trace contextRef="#ctx0" brushRef="#br0">1 0 74,'0'2'46,"0"-1"-17,0 0-9,0 1-7,0 0-3,-1 0-4,1 1-2,0-1-3,0 1-3,0 0-6,0 0-22,0 0-36,0-1-20</inkml:trace>
  </inkml:traceGroup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5.86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0 1,'0'3'13,"0"1"-9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9.30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2,'0'-1'29,"0"1"-1,0 0-2,0 0 0,0 0 0,0 0-2,0 0-3,0 0 0,0 0 0,0 0-2,0 0 0,0 0 3,0 0 3,0 0 1,0 1-1,0 0 0,0 0-3,0 0-4,0 1-5,0 0-4,0 0-1,0 0-2,0 0-2,0 1-1,0 0-1,0 0 1,0 0-6,0 0-5,0 0-16,0 0-20,0 0-26,0-1-33,0 1-20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1.9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CA3006D-A2A1-4989-9D1A-BF8BA885EE23}" emma:medium="tactile" emma:mode="ink">
          <msink:context xmlns:msink="http://schemas.microsoft.com/ink/2010/main" type="inkDrawing"/>
        </emma:interpretation>
      </emma:emma>
    </inkml:annotationXML>
    <inkml:trace contextRef="#ctx0" brushRef="#br0">26 0 14,'1'1'50,"-1"-1"-15,0 1-8,-1 0-2,1 1-4,0 0-3,-2 0-2,0 0-5,2 0-1,-1 1-3,-1 0 0,0 1-3,0-2-2,0 3-2,-1-1-1,1-1-1,-1 1-12,1 0-14,0-1-20,1 1-29</inkml:trace>
  </inkml:traceGroup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3.5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B503FC1-0AA3-42B4-ADB5-A48776EE308C}" emma:medium="tactile" emma:mode="ink">
          <msink:context xmlns:msink="http://schemas.microsoft.com/ink/2010/main" type="inkDrawing"/>
        </emma:interpretation>
      </emma:emma>
    </inkml:annotationXML>
    <inkml:trace contextRef="#ctx0" brushRef="#br0">5 0 63,'0'1'70,"0"0"-3,0 1 0,0 0-3,0 0-7,0 1-10,0 0-8,0 0-9,0 1-9,0 0-6,-2 0-5,2 0-3,0 1-4,0-1-2,0 1-9,0 0-16,-2-2-23,2 2-27,0-1-35,0 0-27,0-1-5</inkml:trace>
  </inkml:traceGroup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4.7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69A09D1-4973-4846-9C4F-77FFBD8C1FB5}" emma:medium="tactile" emma:mode="ink">
          <msink:context xmlns:msink="http://schemas.microsoft.com/ink/2010/main" type="inkDrawing"/>
        </emma:interpretation>
      </emma:emma>
    </inkml:annotationXML>
    <inkml:trace contextRef="#ctx0" brushRef="#br0">0 0 49,'0'0'69,"0"1"-6,0-1-5,0 2-1,0-1 0,0 2-6,0 0-10,0 0-11,0 0-9,0 0-7,0 1-6,1 1-4,-1-1-1,0 1-5,2 0-19,-2-1-26,2 1-35,-2-1-37,2 0-20</inkml:trace>
  </inkml:traceGroup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5.4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E9D5A22-1B28-448F-B484-E3C82BFFB960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10,'0'0'68,"0"0"-11,0 0-9,1 1-5,-1 0-4,2 1-3,-2 0-4,2 0-8,-1 1-3,1 1-7,2 0-5,-3 0-3,1 0-6,2 1-17,-3 1-31,3-2-38,-1 2-26,-1-1-15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9.8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0D48E21-C39D-425A-AEF1-E6CAD7ABA3E7}" emma:medium="tactile" emma:mode="ink">
          <msink:context xmlns:msink="http://schemas.microsoft.com/ink/2010/main" type="inkDrawing" rotatedBoundingBox="15516,2279 16796,1952 16829,2083 15550,2410" semanticType="callout" shapeName="Other">
            <msink:sourceLink direction="with" ref="{E6E17370-9284-441F-957D-08EB4613D849}"/>
            <msink:sourceLink direction="with" ref="{3C05BBE0-25AC-435F-8AF2-8C7CC91432BC}"/>
          </msink:context>
        </emma:interpretation>
      </emma:emma>
    </inkml:annotationXML>
    <inkml:trace contextRef="#ctx0" brushRef="#br0">1938 344 12,'0'-6'39,"5"-1"0,-5 1 0,7-5 3,4 3 3,1-3-1,-1-2-2,1 4-3,5-4-4,1 0-5,-1-1-2,6-2-3,6 3-3,-5 0-2,4 0-1,2 0 0,-2 0-1,2 2 0,5-1 2,-1 2 0,1-2 2,0 1 2,6-2 1,-1 3 0,1 1-1,-1-4 0,1 3 1,6 1-3,-7-2 0,1 5-2,-1-1-3,1 1-2,-1 3-7,2-1-2,-8 1-4,1 3-1,-6-3 2,5 3-2,-4 0 1,-7 3-2,6-3-3,-6 0-11,0 3-18,-5-3-22,-1 0-25,1 4-26,-7-4-33,1 3-26,-7-3-5</inkml:trace>
  </inkml:traceGroup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6.0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A3AC7C2-D39E-431D-9255-B00D0FF2DB2A}" emma:medium="tactile" emma:mode="ink">
          <msink:context xmlns:msink="http://schemas.microsoft.com/ink/2010/main" type="inkDrawing"/>
        </emma:interpretation>
      </emma:emma>
    </inkml:annotationXML>
    <inkml:trace contextRef="#ctx0" brushRef="#br0">0 0 26,'0'2'51,"0"0"-9,0 1-7,2 0-7,-2 1-7,0 0-8,0 1-5,0 1-3,0-2-12,-2 1-26,2 1-37,0 0-20</inkml:trace>
  </inkml:traceGroup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9.7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7C2B5A6-D288-46E9-B71F-307AD9785AF9}" emma:medium="tactile" emma:mode="ink">
          <msink:context xmlns:msink="http://schemas.microsoft.com/ink/2010/main" type="inkDrawing"/>
        </emma:interpretation>
      </emma:emma>
    </inkml:annotationXML>
    <inkml:trace contextRef="#ctx0" brushRef="#br0">0 0 42,'0'1'54,"2"-1"0,0 0-1,-1 0-6,-1 1-8,2-1-6,0 0-7,0 1-8,-1-1-6,1 1-4,2-1-2,-2 1-4,-1 0 0,3 0-1,-1 0-1,-1 0-3,1-1-13,1 2-24,-1 0-34,1-2-30,-1 2-16</inkml:trace>
  </inkml:traceGroup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0.1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4E8D608-2191-456E-839C-765FAAD56E78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3,'1'1'14,"3"-1"-4,-2 1-4,-1 1-1,3-2 0,-1 2-2,-1-2-1,2 2-1,-1-1 0,0 1-1,3-1-1,-3 2-3,1-2-8,-1 1-11</inkml:trace>
  </inkml:traceGroup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0.6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0E37998-7163-475B-A770-A8A77458AC10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28,'0'0'28,"2"1"-4,0 1-4,-1-2-4,3 0-5,-2 1-2,-1 0-3,3 1-4,-1-1-1,1 0-1,-1 1-2,1-1-4,-1 1-11,2 0-16,-1 0-24</inkml:trace>
  </inkml:traceGroup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0.9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82F7910-2459-439C-BA75-A59C2752A503}" emma:medium="tactile" emma:mode="ink">
          <msink:context xmlns:msink="http://schemas.microsoft.com/ink/2010/main" type="inkDrawing"/>
        </emma:interpretation>
      </emma:emma>
    </inkml:annotationXML>
    <inkml:trace contextRef="#ctx0" brushRef="#br0">0 0 35,'0'0'42,"0"0"-7,0 0-7,2 1-6,0-1-4,0 1-4,-1-1-6,1 1-4,0 0 0,1 0-2,1 0-2,-2 0-5,1 0-8,-1 0-9,1 1-15,1-1-16,-1 0-20</inkml:trace>
  </inkml:traceGroup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1.31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F9BF5AE-886B-4C0D-864D-5A6AAF16B2D4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14,'0'0'44,"2"1"-10,0-1-9,-1 1-6,1 0-2,0 0-4,0 0-4,1 0-2,-1 0 0,1 1-1,1-1-4,-1 1 1,1-1-1,-1 1-2,0 0-6,1 0-7,0-1-11,-1 0-17,-1 2-19</inkml:trace>
  </inkml:traceGroup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1.7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2E13FC3-CAE1-46EE-8BBD-FE54852DCA5C}" emma:medium="tactile" emma:mode="ink">
          <msink:context xmlns:msink="http://schemas.microsoft.com/ink/2010/main" type="inkDrawing"/>
        </emma:interpretation>
      </emma:emma>
    </inkml:annotationXML>
    <inkml:trace contextRef="#ctx0" brushRef="#br0">0 0 34,'0'0'38,"2"1"-5,-1-1-7,1 1-7,0-1-3,0 1-4,1 0-3,-1 0-4,1 0-1,1 0-1,-1 0-2,-1 0-2,1 1-1,1-2 2,-1 2-1,1-2-5,-3 3-8,3-2-12,-2-1-14,0 3-16</inkml:trace>
  </inkml:traceGroup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2.4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3F6CD96-F24D-45C4-9CB5-D5A37126F26E}" emma:medium="tactile" emma:mode="ink">
          <msink:context xmlns:msink="http://schemas.microsoft.com/ink/2010/main" type="inkDrawing"/>
        </emma:interpretation>
      </emma:emma>
    </inkml:annotationXML>
    <inkml:trace contextRef="#ctx0" brushRef="#br0">0 0 27,'0'0'47,"0"0"-3,0 0-6,1 1-1,1-1-4,0 1 0,-1 0-5,3 0-2,-2 0-8,1-1-6,1 2-5,-1 0-3,1 0-4,-1-2-5,1 3-7,1-1-4,-2 0-7,1 0-11,1 0-10,-3 0-8,1 0-4,1 0-11</inkml:trace>
  </inkml:traceGroup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2.80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852922E-4091-4805-A0DB-204BCB7D1094}" emma:medium="tactile" emma:mode="ink">
          <msink:context xmlns:msink="http://schemas.microsoft.com/ink/2010/main" type="inkDrawing"/>
        </emma:interpretation>
      </emma:emma>
    </inkml:annotationXML>
    <inkml:trace contextRef="#ctx0" brushRef="#br0">0 0 40,'2'1'40,"0"0"-7,-1 1-6,3-1-3,-1 1-2,1-2-2,-1 3-3,2-2-4,-1 2-4,1-1-1,1 0-2,-3 1-5,2 0-1,-1 0-7,1-1-8,-2 1-11,1-1-14,-1 1-13,1-1-13</inkml:trace>
  </inkml:traceGroup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3.3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DA8A7F-96E2-4DC4-95AB-E729026C143A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2,'0'-1'47,"0"1"1,0 0-2,0 0-3,0 0-5,0 0-5,2 0-7,-2 1-4,1-1-5,-1 0-4,2 1-3,-2-1-2,2 1-3,0 0-3,0 0 0,-1 0-1,1 0-1,-1 1-1,1 0 1,2 0 0,-1-1-7,1 1-9,-1 0-10,1 2-13,-3-3-13,3 1-15,-1 1-12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0.40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068097F-1C72-4BCA-835F-C95B344D6419}" emma:medium="tactile" emma:mode="ink">
          <msink:context xmlns:msink="http://schemas.microsoft.com/ink/2010/main" type="inkDrawing" rotatedBoundingBox="15337,2301 16795,1916 16850,2124 15391,2508" semanticType="callout" shapeName="Other">
            <msink:sourceLink direction="with" ref="{885D03D4-B646-4F86-82BE-BE2BEFEF514A}"/>
            <msink:sourceLink direction="with" ref="{3C05BBE0-25AC-435F-8AF2-8C7CC91432BC}"/>
          </msink:context>
        </emma:interpretation>
      </emma:emma>
    </inkml:annotationXML>
    <inkml:trace contextRef="#ctx0" brushRef="#br0">1787 364 13,'-11'0'50,"4"0"-5,2 0-6,-1-4-4,6 1-3,0 1-2,0-2 1,6 1 3,6-5 5,-1 3 0,1-5 0,-1 3-3,13-3-4,-7 1-6,6-2-7,6 3-4,-6-6-3,6 4-5,6-3-1,0 0-2,-1 0 1,1-4 2,6 1 4,0-1 1,5 2 1,1-4 3,-1 2 3,0-3 2,1 4 1,5-4-1,-5 4 2,-1 0-2,-5 3-4,5-3-4,-11 6-4,5-3-1,-5 2-3,0 2-1,0 3-1,-6-1-1,0 4 1,0-1-2,-5 4 0,4 0 0,-5 0 0,0 4-1,1-1 0,-6 4 0,5-1 0,-6 0 0,1 1 1,-1 3 0,-6-3-1,7 2 0,-6 1-5,-1-3-10,1 2-17,-1-2-19,1 2-26,-7-2-30,7 0-42,-6-4-17,0 1 0</inkml:trace>
  </inkml:traceGroup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3.6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A85F9BA-0942-4943-A5B6-81A5EBEA2605}" emma:medium="tactile" emma:mode="ink">
          <msink:context xmlns:msink="http://schemas.microsoft.com/ink/2010/main" type="inkDrawing"/>
        </emma:interpretation>
      </emma:emma>
    </inkml:annotationXML>
    <inkml:trace contextRef="#ctx0" brushRef="#br0">0 0 41,'0'0'52,"0"0"-4,0 0-5,0 0-5,2 0-5,-2 1-6,0-1-5,2 1-4,0-1-4,-2 1-5,1-1-4,1 1-2,0 1 0,-1-1-1,3 0-2,-2 1 1,-1 0-1,3 0-3,-1 0-9,-1 1-6,1 0-10,1-1-13,-1 1-13,1-1-11,0 0-16</inkml:trace>
  </inkml:traceGroup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4.4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795ADEB-7684-4CDA-A67E-4121E0CDC555}" emma:medium="tactile" emma:mode="ink">
          <msink:context xmlns:msink="http://schemas.microsoft.com/ink/2010/main" type="inkDrawing"/>
        </emma:interpretation>
      </emma:emma>
    </inkml:annotationXML>
    <inkml:trace contextRef="#ctx0" brushRef="#br0">0 0 24,'0'1'43,"2"0"-4,0 0-6,-2 0-8,2 0-7,-1 1-4,3-1-6,-2 1-3,-1-1-3,1 1-3,1-1-5,-1 1-7,0 0-9,1-1-11,-1 1-7,0-1-12</inkml:trace>
  </inkml:traceGroup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4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DB88A57-E6B7-41CF-A311-344C75939B80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10,'1'2'11,"1"-1"-4,0 0 0,0 0-4,-1 0 1,1 0-4,0 0-8,0 0-12</inkml:trace>
  </inkml:traceGroup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0.3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7F277D6-4EBB-4135-8F70-E117AB80A1DF}" emma:medium="tactile" emma:mode="ink">
          <msink:context xmlns:msink="http://schemas.microsoft.com/ink/2010/main" type="inkDrawing"/>
        </emma:interpretation>
      </emma:emma>
    </inkml:annotationXML>
    <inkml:trace contextRef="#ctx0" brushRef="#br0">74 0 20,'-4'0'22,"1"1"-2,1-1 0,-2 1 0,1-1 1,-2 1-1,1 0-4,-1 0-1,1 0-4,-1 0-1,0 0-4,0 0-4,0 0 2,0 0-10,-1 0-13,3 0-20,-3 0-25</inkml:trace>
  </inkml:traceGroup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0.6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4D18D8B-9648-4C0F-A30A-BE43CCDA9BBC}" emma:medium="tactile" emma:mode="ink">
          <msink:context xmlns:msink="http://schemas.microsoft.com/ink/2010/main" type="inkDrawing"/>
        </emma:interpretation>
      </emma:emma>
    </inkml:annotationXML>
    <inkml:trace contextRef="#ctx0" brushRef="#br0">76 0 31,'-2'1'35,"-1"-1"-5,1 1-6,-1 0-4,-1-1 0,1 1-3,-1 0-4,-1-1 1,2 1-1,-3 0-2,1 0-4,0 0-3,0 0 0,-1-1-5,0 2-11,0-2-20,1 2-24,2-2-26</inkml:trace>
  </inkml:traceGroup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1.1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D743A8C-38CD-4B46-BDD0-E08DC0887C47}" emma:medium="tactile" emma:mode="ink">
          <msink:context xmlns:msink="http://schemas.microsoft.com/ink/2010/main" type="inkDrawing"/>
        </emma:interpretation>
      </emma:emma>
    </inkml:annotationXML>
    <inkml:trace contextRef="#ctx0" brushRef="#br0">84 0 16,'0'0'29,"-4"0"2,3 1-2,-1 0 2,-2 0 0,1-1-2,0 1-4,-3 1-5,3-2-4,-1 2-5,-1-1-2,0 0-4,0 0-1,-1 1-1,1-2-3,0 2-1,2 0-2,-3-2-9,3 1-11,-2 1-19,1-1-22,2 0-25</inkml:trace>
  </inkml:traceGroup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1.7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1591A4F-5DA6-4B32-917B-7FC02AA5DCEB}" emma:medium="tactile" emma:mode="ink">
          <msink:context xmlns:msink="http://schemas.microsoft.com/ink/2010/main" type="inkDrawing"/>
        </emma:interpretation>
      </emma:emma>
    </inkml:annotationXML>
    <inkml:trace contextRef="#ctx0" brushRef="#br0">68 0 11,'-5'0'33,"1"2"-2,1-1-4,-2 0-2,-1 0-3,1-1-6,0 2-6,0-2-3,-1 2-4,1-2-8,0 2-10,0-2-13,1 1-16,-1 1-21</inkml:trace>
  </inkml:traceGroup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2.4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F088EA9-07A1-4466-A82F-E59505E39127}" emma:medium="tactile" emma:mode="ink">
          <msink:context xmlns:msink="http://schemas.microsoft.com/ink/2010/main" type="inkDrawing"/>
        </emma:interpretation>
      </emma:emma>
    </inkml:annotationXML>
    <inkml:trace contextRef="#ctx0" brushRef="#br0">40 0 7,'-2'0'21,"2"0"-7,-3 1-6,1 0-2,-2 0-1,1 0-2,-1 0-1,1-1-2,-2 2-1,1 0-7,-1 0-11,0-2-11</inkml:trace>
  </inkml:traceGroup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2.5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1B73F69-73D1-4C6B-9C4A-21F44D2292F9}" emma:medium="tactile" emma:mode="ink">
          <msink:context xmlns:msink="http://schemas.microsoft.com/ink/2010/main" type="inkDrawing"/>
        </emma:interpretation>
      </emma:emma>
    </inkml:annotationXML>
    <inkml:trace contextRef="#ctx0" brushRef="#br0">82-1 24,'-2'0'78,"0"0"-26,1 0-15,-3 1-11,1 0-8,-2 0-8,-1 1-5,-1-2-3,2 2 1,-2 0-3,-2 0-3,3-1-8,-1 1-15,-2-1-21,0 2-34</inkml:trace>
  </inkml:traceGroup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3.0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7932BB5-8693-472C-9993-4E851C2C2EE1}" emma:medium="tactile" emma:mode="ink">
          <msink:context xmlns:msink="http://schemas.microsoft.com/ink/2010/main" type="inkDrawing"/>
        </emma:interpretation>
      </emma:emma>
    </inkml:annotationXML>
    <inkml:trace contextRef="#ctx0" brushRef="#br0">45 0 4,'-1'1'18,"-1"-1"-1,-2 1 1,3-1 0,-3 1-3,3 0-1,-5 0-5,3 0-2,-1 1-4,-1-1-6,0 0-10,0 0-20,1 1-27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1.0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F0318C7-B66F-40F7-B8E1-C20B29C0DF01}" emma:medium="tactile" emma:mode="ink">
          <msink:context xmlns:msink="http://schemas.microsoft.com/ink/2010/main" type="inkDrawing" rotatedBoundingBox="15342,2346 16627,1939 16682,2110 15396,2517" semanticType="callout" shapeName="Other">
            <msink:sourceLink direction="with" ref="{885D03D4-B646-4F86-82BE-BE2BEFEF514A}"/>
            <msink:sourceLink direction="with" ref="{3C05BBE0-25AC-435F-8AF2-8C7CC91432BC}"/>
          </msink:context>
        </emma:interpretation>
      </emma:emma>
    </inkml:annotationXML>
    <inkml:trace contextRef="#ctx0" brushRef="#br0">1799 377 14,'-6'4'47,"0"-2"4,0-2 4,1 4 2,-2-4 1,7 0-2,-5 0-3,5 0-9,0-4-6,5 2-4,2-2-2,-2 1-1,1-1 0,0-2 2,5-1-2,1-2-3,-1 1-4,7-1-2,-1 0-2,1-5-3,5 5-3,0-5-2,1 2-4,-1-5-1,5 4-4,2-3-2,-2-1 1,7 1 1,-5 3 1,4-3 1,1-1 1,0 4 3,0-3 2,0 4 3,5-3 2,-5 3 4,6-4 0,-6 6-1,5-3-3,1 0-3,0 0-5,-1 3-3,1 0 0,-6 1-1,5-1-4,-10 3 0,4 3 0,-5 1 2,0 0-3,0 3-1,-6 3 1,-5 0 1,5 1 0,-6 3 0,-5-4 0,6 7 0,-7-4-5,1 1-6,-1-1-17,-5 4-23,5-3-29,-4 0-40,4-2-52,-5-1-23,0-1 1</inkml:trace>
  </inkml:traceGroup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49.94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8CE273F-6E48-4BDC-8D57-0F62755FC8E0}" emma:medium="tactile" emma:mode="ink">
          <msink:context xmlns:msink="http://schemas.microsoft.com/ink/2010/main" type="inkDrawing"/>
        </emma:interpretation>
      </emma:emma>
    </inkml:annotationXML>
    <inkml:trace contextRef="#ctx0" brushRef="#br0">68 59 12,'0'0'17,"0"0"-4,0 0 1,0 0-2,0 0-1,0 0 2,0 0-3,0 0 0,0 0-2,0 0-1,0 0-2,0 0-3,0 0 3,-2 0 0,2 0-1,0 0 4,0 0 4,0 0 2,0 0 4,-1 0 2,1 0 4,0 0-2,0 0-1,0 0-1,0 0-4,0 0-2,-2-1-2,2 1-3,0 0-1,0 0 0,0 0-1,0 0 0,0 0 0,0-1 0,0 1 0,0 0 0,0 0 0,0 0-2,2 0-3,-2-2-2,0 2 2,0 0-1,0-2 0,0 2 1,1-2 2,-1 2 1,0 0-2,0 0 1,0-2 0,0 2 0,0 0-1,0 0 1,0 0-2,0-1-2,0 1 2,0 0 0,0 0 0,0 0-2,0 0 1,0 0 0,0 0-2,0 0 1,0 0 0,-1 1-1,1-1 1,0 0 0,-2 2 1,2-2 0,-2 2 1,2-2 1,-2 2-1,2-2 0,0 2-2,-1-2 0,1 1 0,0 0 0,0 0 0,-2 1 1,2-2 1,0 1-1,0-1 0,0 1 2,0-1 3,0 0 1,0 1 1,2-1 2,-2-1 4,0 1-4,0 0-1,1-1-1,-1 0 1,0 1-1,2-2-1,-2 1 0,0 0 0,0 0-1,2 1-1,-2-2 1,0 2 0,0-2-1,0 0 1,0 2 0,0-2 0,0 2-3,0-1 2,0 1 0,0-1 0,0 1-1,0-1 0,0 1-1,0 0-2,0 0-1,-2 0 0,2 1 0,-2-1 0,2 1-1,-1 0 1,1-1 0,-2 0-1,0 2 1,2 0 0,-2-2 0,2 2 1,-1-2 0,1 2 0,0-2 0,0 0 0,0 1 2,-2-1-1,2 1 1,0-1 0,2 0 1,-2 0 0,0 0 0,0 0-2,1-1 0,1 1 0,-2-1-2,2 1 2,0-2-2,-1 2 2,1-2 2,-2 0 1,2 0 1,-2 1 1,2-1 1,-2 0 1,1 0-1,-1 0-1,0 0 0,0 0 0,0 0 0,0 1-3,0-1 1,0 1 0,0 0 2,0 0-4,-1 0 1,1 1 0,-2-1-2,2 1-1,-2 1-1,0-1 2,1 0-2,1 1 0,-2 0-1,0 0 2,2 0 0,-2 0-2,2 0 1,-1 0 3,1 0 0,0 0 0,-2 0 0,2 0 3,0 0-1,0-1-1,0 1 1,2-1-2,-2 1 0,0-1-2,1 0 0,-1 0 0,2 0 0,0-1 1,0 1-1,-2-1 1,1 1-1,1-2 1,-2 2-1,2-2 1,-2 1 1,2 0 2,-2-1 0,1 1 1,-1-1 1,0 1 1,0-1-1,0 0 0,0 1-2,0-1 1,0 1 1,-1 0-3,1 0-1,-2 1 0,2-2 0,-2 2-2,0 0 0,1 0 1,-1 2-1,0-2-1,2 0 1,-2 1-1,1 0 0,1 0 0,-2 0 1,0 0 1,2 0 0,-2 0 1,2 0 0,0 0 0,0 0 2,0 0 0,0 0-1,0 0 1,0-1 0,0 0 0,2 1-1,-2-1-2,2 1 2,0-1-2,-2 0-2,1-1 1,1 1-1,0-1 2,0 1-2,-1-1 0,1 0 0,0 0 2,-2 0 0,2-1 3,-1 1 4,-1 0 6,2 0 7,-2 0 4,0 0 2,0 0 0,0 0 0,-2 1-6,2 0-1,-1 0-4,-1 0-1,0 0-1,0 1-2,1 0 0,-3 0-3,2 0-2,1 1 0,-1-1 0,0 1 0,0-1-1,1 0 0,-1 1 0,0-1-1,2 0 0,-2 0 0,2 0 0,0 0-1,-1 0 1,1 0 1,0-1-1,1 1-2,-1 0 1,2-1-3,0 0 0,0 0-3,-1 0 1,1-1 0,2 0 1,-3 0 2,3 0-2,-2-1 0,1 1-1,-1-1 0,0 0 0,1 0 0,-3 0 0,2 0 3,-1 0-1,1-1 0,-2 1 2,0 0-1,-2 0-2,2 2 2,-1-2 0,-1 1 0,0 0 0,-1 0-2,1 0 2,-1 1-1,-1 0-1,1 1 0,-1 0 2,1 1 1,-1-2 1,1 2 0,-1 0 2,2 0 0,-1 0 0,0 1 0,-1-1 1,2 0 0,1 0-2,-1 0 1,0 0 0,2 0 0,-2-1-1,2 0-1,0 0 1,0 0 0,0 0-2,2-1 0,0 0-1,0 0 1,1 0-2,-1-1-1,1 0-1,-1 0 0,1-1 0,1 0 0,-1 0-1,-1 0 2,0 0 2,0-1-2,-1 1 0,1 0 1,0 0 0,-2 0-1,0 0 0,0 0 1,0 0 1,-2 0-1,0 0 1,1 1 1,-1 0 0,0 1-2,-1-1-1,-1 2 1,1-1 1,-1 1-1,1 0 1,-1 0 1,3 1 1,-3 0 1,1-1-1,1 1 1,-1 0 0,1 0 1,2-2 0,-2 2 0,2-1 0,-2 1 0,2-1 0,2 1-3,-2-1 1,2 0 0,0 0-3,-1 0 0,3-1-2,-1 1 2,1-1-1,-1-1 0,1 1 0,-1-1 0,-1 0 0,1 0 0,1 0-2,-1-1 1,-1 1 2,0-1-1,-1 1-1,1-1 2,0 2 1,-2-2 0,0 0 0,0 0 0,0 2-1,0-1-1,-2 0 1,0 0-2,1 1 0,-1 0-2,0 0 0,-1 1 2,1-1 1,0 1 0,-1 0 0,1-1 2,0 2-1,1 0 2,-1-2-1,0 2 2,0-2-1,1 2 0,1-1 2,-2 0-2,2 0 0,0 0 2,-2-1-2,2 1 0,0-1-1,0 1 0,2-1 1,-2 1-1,0-1 2,2 1-2,-1-1 2,1 0-4,-2-1 2,4 1-3,-3-1 0,1 0 0,0 0 0,-1 0 0,1 0 1,0 0-1,0 0 0,-1-1 1,1 2-1,-2-2 0,0 0-1,2 2 2,-2-2 0,0 2 0,0-1-1,0 0 0,0 0 1,0 1-1,-2 0-1,2 0 1,-2 0 0,1 1 0,-1 0 0,0-1 1,2 1 1,-2 1-2,1-2-1,-1 2 0,2-2 0,-2 2 0,2-2-2,-1 0 2,1 2 1,0-2 0,0 1-1,0 0 1,0-1 1,1 1-1,1 0-1,-2-1 0,2 1 1,-1-1 0,1 0-1,0 1 1,1-1 0,-1 0 0,-2 0 0,2 0 0,0 0 0,-1-1 0,1 1 0,0 0 1,-2-1-1,2 1 0,-2-1 0,1 1 1,-1-1 0,0 0-1,0 1 0,2-1 2,-2 1-1,0 0-1,-2 0-1,2-2 0,0 2 1,0 0 0,-1 0 0,1 0 0,-2 0 0,2 0-1,-2 2 0,2-2 0,-2 0 1,2 1 0,-1 0 0,1 0-1,-2-1 2,2 1-2,0 0 0,-2 0 0,2-1 0,0 1 0,0 0-1,0-1 0,0 1 1,0-1 1,2 0 0,-2 1-1,2-1 1,-2 0 1,1 0 0,1-1 0,0 1 0,0 0-1,-2-1 0,1 1 0,1-1 0,0 0 0,0 1-1,-1-1 2,-1 0 0,2 0 1,-2 0-2,2 0 0,-2 0 1,0 1 0,2 0 0,-2-2-1,0 2 1,0 0-1,-2 0 2,2 0-3,0 0 0,-2 0 0,0 2 0,1-2-1,-1 0-1,2 2 2,-2-1 0,0 0 1,1 0 0,1 0 0,-2 0 1,0 0 0,2 0-1,-2 0 0,2 0 0,0 0-1,0 0 1,0 0-1,0 0 1,0-1-1,0 1 2,2-1 1,-2 1-2,2-1 1,0 1 0,-2-1 1,1 0 0,1 0-1,0-1 0,0 1 0,-2-1 0,1 1 0,1-1-1,0 0 0,-2 0 0,0 0 0,2 0 0,-2 0 0,0 0 0,0-1-2,0 1 2,0 0-1,0 0 0,0 0 1,-2 0-1,2 0 1,-2 0 0,2 1-2,-2 0 1,1 0 0,1 0 0,-2 0 0,0 0 0,0 0 1,1 0-1,-1 1 1,-2 0 0,3 0 0,-1 0-1,0 1 1,2-1 1,-2 0-3,1 1 1,-1-1 0,0 0 2,2 0-1,-2 1 0,2-1 1,0 0 0,0 0-1,0 1-1,0-2-1,0 1 2,0 0-1,0 0 0,2-1 1,-2 0-1,2 0 1,0 0 0,-1 0 0,1 0-1,-2-1 1,2 1 0,0-1 1,-1 0-1,1 0 1,-2 0 0,2 0 2,0 0 0,-2 0-2,1-1-1,-1 1 0,0 0 0,0 0 0,0 0 0,2 0 0,-2 0 0,0 0 1,0 0 0,-2 1 0,2 0-1,0 0 0,0 0 0,-1 0 0,1 1 1,-2 0-1,2 0 0,-2 0 0,2 0 0,-2 0 0,2 0 0,-1 0-2,1 1 0,0-1 1,-2 1-1,2 0 1,0-1 0,0 0 2,0 0 0,2 1-1,-2-1-1,1 0 1,-1 0 0,2 0-2,0-1 2,0 1 0,-1-1-1,1 0 1,0 0 1,0 0 0,-1 0-1,1-1 2,0 0-1,0 1-1,-1-1-1,1 0 2,0-1 0,-1 1-1,1-1 0,-2 0-1,2 0 2,-2 1-1,0-1 0,2 0 0,-2 1 0,0-1 1,0 1-1,0 0 0,0 0-2,-2 0 0,2 1-1,0-1 0,-2 1-1,0 1 4,2-1-1,-1 1 1,-1 0-1,0 0 1,1 0 2,1 0-2,-2 0 0,0 1 0,2-1 1,-2 0-1,2 1-1,-1-1 1,1 0 0,0 0 0,0 0 0,0 0 0,0 0 0,0 0 0,0 0-2,0 0 2,1-1 0,-1 1-1,2-1 0,-2 0 2,2 1 0,-2-1-1,2 0-1,-1 0 0,-1 0 2,2-1-3,0 1 1,-2 0 0,1-1 1,-1 0 0,2 0 0,-2 1 1,0-1 0,0 0 1,2 1-1,-2-1 1,0 0-1,0 1-1,0 0 0,0-1-1,0 1 1,0 0-1,-2 0-1,2 0 1,0 0 0,0 0-1,-2 0 1,2 1 1,0-1-1,-1 1-1,-1 0 0,2 0 2,0 0-1,-2 0 1,2 0 0,-1 0 1,1 0-1,0 0-1,0 0 1,0 0-2,0-1 0,0 1 1,0-1 1,0 0 1,0 0-1,0 2 1,1-2 1,-1 0-1,2 0-1,-2 0 0,2 0 0,-1 0-1,1 0-1,-2 0-1,2 0 2,-2-2 1,2 2 0,-1 0 0,-1 0 0,2-1 1,-2 1 2,0-1 0,2 1-3,-2-1 3,0 1 1,0-1-1,0 1-2,0 0 0,0 0 0,-2 0-1,2 0-1,0 0 1,-2 1 1,2-1-2,-1 1-1,1 0 2,-2 0 0,2-1 0,-2 0-1,2 2 1,0-2 0,-2 2 0,2-2-2,0 0-2,0 2 2,0-2 1,0 0 1,2 2 0,-2-2 2,2 0-1,0 0-1,-1 0 0,1 0 0,0 0-1,0 0 0,-1 0 0,1-2 2,0 2-1,1 0 0,-1-2 1,0 2 0,0-2 1,-1 2 0,-1-2-2,2 2 0,0-1 0,-2-1 1,0 1-2,2 0 1,-2 0-1,0-1 0,0 1 0,0 0 2,0 1-1,-2-1 0,2 0 0,0 1 0,-2 0 0,0 0-2,2 0 0,-1 1 1,-1 0 1,2-1-2,-2 1 2,0 0-1,2 0 0,-1 0 1,-1 0-1,2 0 2,0 0-2,-2 0 1,2 0 1,0 0-1,0-1 0,0 2-2,0-2 1,0 2 1,0-2-1,2 2 0,-2-2 1,2 0-1,-2 0 2,1 2-1,-1-2 0,0 0 1,2 0 0,0 0 0,-2 0-1,0 0 0,2 0 0,-2-2-1,0 2 2,0 0 1,0 0-2,0-2 2,0 2 0,0-2-2,0 2 0,0-2 0,0 2 1,-2-1-1,2 0 1,-2 0 0,0 0 1,1 1-1,-1-1 0,0 1-1,0-1 0,1 1 0,-1 0 0,0 0 0,-1 0 0,1 0 0,0 0 0,0 1-1,1-1-1,-1 1 1,0 0 0,-1 0 0,3 0 0,-2 0 1,0 1 0,1 0-1,-1 0 0,0 0 1,2-1 0,-2 1 0,2 1 0,-1-2 1,1 1 0,0 0-1,0-1 0,0 1 0,1-1 0,-1 0 0,0 0-1,2 0 0,0 0 0,0-1-1,-1 0 0,1 1 2,0-1 0,0 0 0,1 0 0,-1-1 0,-1 1 2,3-1-1,-2 1 0,-1-1 2,1 0-3,-2 0 0,2 0 0,0 0-2,-2 0 1,1-1-1,-1 1 1,0 0 1,0 0 0,0-1 0,0 1 0,-1 0-1,1 0-1,0 1 0,-2-1 0,2 1 1,-2 0 1,2 0 1,-2 1-1,2-1 0,-1 1 0,-1 0 0,2 0-1,-2 0 1,2 0 0,-2 1 0,1-1 0,1 0 0,-2 0-1,2 0 1,0 0-3,-2 1 2,2-2 0,0 1 0,0 0-2,0-1 1,0 1 2,2-1 0,-2 0 0,0 0-1,2 0 2,-1 0 0,1 0 0,-2-1-1,2 1 2,0-1 0,-2 0-1,1 0 1,1-1-1,-2 1 0,2-1-1,0 1 0,-2-1 0,1 0-1,-1 0-1,0 1 2,0-1 0,2 2 0,-2-2 0,0 0 0,0 2 0,0-2 0,0 2-1,0-2-1,0 2 0,0 0 2,0 0-1,0 0 0,0-1 1,0 1 0,0 0 1,0 0-1,0 0 0,0 0-2,0 0 1,0 0 0,0 0 0,0 0-1,2 0-1,-2 0 3,0 0 0,0 0 1,0-1-2,0 1 1,2 0 0,-2 0 0,0-1-1,1 1 1,-1 0 1,0 0-1,0-1 1,2 1-1,-2-1 0,2 1 0,-2-1 0,0 1 0,2-1 0,-2 0 1,0 1-1,0-1 3,0 0-2,0 1-1,0-1 1,0 1-1,0-1 1,0 1-1,0-1-1,0 1 0,0-1-8,0 1-17,-2-1-23,2 1-28,-2 0-31,2 0-31,-2-1-26,2 1-18,-1 0-20,-1 1-27,0-1 3,0 1 17</inkml:trace>
  </inkml:traceGroup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19.71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A5AD858D-B370-4D96-8E7C-177EE900E0ED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11,'0'0'18,"0"0"1,0 0 0,0 0 1,0 0-4,2 1-1,-2-1 0,0 0-2,0 0-2,0 0 0,0 0-1,0 0-2,0 0-1,2 0-1,-2 0-1,0 0 1,0 0-4,0 0 1,0 0 0,0 1 2,2-1-1,-2 0 0,0 0 1,0 0 2,0 1-1,0-1 1,1 0-2,-1 0 1,0 1 2,0-1-2,2 0 1,-2 0 0,0 1 0,0-1 0,0 0-1,0 0 0,2 1-1,-2-1-2,0 0 3,0 1-1,0-1-2,0 0-1,0 0-1,0 1 0,0-1 1,0 0-1,0 0 1,0 0 2,0 0 0,0 1 0,0-1-3,2 0 1,-2 0 1,0 0-2,0 0 0,0 0 0,0 0 0,0 2 0,1-2 1,-1 0-1,0 0 0,0 0 0,0 0 0,0 0-1,0 0 0,0 0-1,0 2 1,0-2 0,0 0 0,0 0 0,0 1 0,0-1 1,0 0-1,2 0 0,-2 1 0,0-1 0,0 0 0,0 0 0,0 0 0,0 0 1,0 0 0,2 0 1,-2 1-2,0-1 2,0 0-1,0 0-1,0 0-1,0 2 0,1-2 0,-1 0 0,0 0-1,0 0 1,0 0 1,0 0 0,0 0 0,0 0 2,0 1 0,2-1 1,-2 0-2,0 1-1,0-1 0,0 0-2,2 0 2,-2 2-2,0-2 2,0 0 0,0 0 0,0 0 1,2 0 0,-2 0 0,0 0 0,0 2-1,0-2 0,0 0-1,0 0 0,0 0 2,0 0 0,0 0 0,0 0 1,0 0-2,0 0 0,0 0-1,0 0-1,0 0 2,0 0 0,0 0-1,0 0 0,0 0 1,0 0 1,0 0-1,0 0 0,1 0 1,-1 0 0,0 0 1,0 0-2,0 0 0,2 0 0,-2 0-2,0 1 2,2-1-1,-2 0 1,0 0 1,0 0-1,2 0 2,-2 0-2,0 0 0,2 1 0,-2-1 0,1 0 0,-1 0-1,2 1 1,-2-1 0,2 0-1,-2 0 0,1 1-1,1-1 2,-2 0-1,2 0 0,-2 1-1,2-1 1,-1 0-1,-1 0 0,2 1 0,-2 0 1,2-1-4,0 0-8,-2 1-8,1 0-11,1-1-12,-2 0-10,2 1-11,-1-1-8</inkml:trace>
  </inkml:traceGroup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21.26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C167F610-9A2B-4B83-A622-398F8B1BDF77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12,'0'2'15,"0"-2"1,2 0 0,0 0-2,-2 1-1,1-1 0,1 1-1,-2 0-2,2 0-2,-2-1 1,2 1 0,-1 0-3,1 0 2,0-1-2,0 1-1,0 0 0,-1 0-1,3 0-3,-3-1-1,1 1 0,2 1-1,-1-1 1,-1 0 0,1 0 1,-1-1-1,1 1-1,-1 0 1,2 0-2,-3-1-1,1 0-4,2 1-6,-3 0-8,1-1-12,0 0-12</inkml:trace>
  </inkml:traceGroup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35.7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29E7A49-E5E7-425B-BE75-DFA6C2B98C5E}" emma:medium="tactile" emma:mode="ink">
          <msink:context xmlns:msink="http://schemas.microsoft.com/ink/2010/main" type="inkDrawing"/>
        </emma:interpretation>
      </emma:emma>
    </inkml:annotationXML>
    <inkml:trace contextRef="#ctx0" brushRef="#br0">0 61 30,'2'-1'38,"0"0"-1,-1 0-2,1 0-1,0 0-2,-1 0 1,3 0 1,-2 0-4,-1 0 1,1 0-4,2-1-2,-3 1-3,1 0-5,2 0-4,-3-1-2,3 1 0,-1-1-3,1 0-1,-1 1-1,2-1-1,-1 0-2,1 0-2,2 0 1,-2 0-2,1-2 0,1 3 0,-2-2 0,0 0-2,2 0-7,-2 1-12,0-1-17,2 1-18,-1-1-21,-3 1-25,2 0-18</inkml:trace>
  </inkml:traceGroup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36.5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458AA0D-52C1-44D6-8167-C7AC2C6B62B7}" emma:medium="tactile" emma:mode="ink">
          <msink:context xmlns:msink="http://schemas.microsoft.com/ink/2010/main" type="inkDrawing"/>
        </emma:interpretation>
      </emma:emma>
    </inkml:annotationXML>
    <inkml:trace contextRef="#ctx0" brushRef="#br0">0 32 7,'4'-2'11,"-1"0"-4,4 0 0,-2 0-4,2 0 0,0-1 0,0 0-2,0 0-1,2 1 0,-1-1 0,1 0-3,0 0-4,-1 1-5</inkml:trace>
  </inkml:traceGroup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37.0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AD96CB7-45CA-4DA0-B9A9-26949EDA9B63}" emma:medium="tactile" emma:mode="ink">
          <msink:context xmlns:msink="http://schemas.microsoft.com/ink/2010/main" type="inkDrawing"/>
        </emma:interpretation>
      </emma:emma>
    </inkml:annotationXML>
    <inkml:trace contextRef="#ctx0" brushRef="#br0">0 50 7,'1'0'24,"-1"-1"-4,0 1-3,2 0-3,-2-1-1,2 0 0,-1 0-3,3 1-2,-2-2-4,1 2-1,1-2-3,1 0 0,-2 0 0,2 0 0,3-1 0,-3 0 0,2-1 0,0 1 0,-1-1-1,1 0-4,0 0-5,0 0-8,2 1-8,-2-1-15</inkml:trace>
  </inkml:traceGroup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39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E3A8C37-0711-4CF6-8CC0-7B371ABBD5A2}" emma:medium="tactile" emma:mode="ink">
          <msink:context xmlns:msink="http://schemas.microsoft.com/ink/2010/main" type="inkDrawing"/>
        </emma:interpretation>
      </emma:emma>
    </inkml:annotationXML>
    <inkml:trace contextRef="#ctx0" brushRef="#br0">7 34 18,'0'0'42,"-2"-2"1,1 2-1,1 0-1,-2 0-3,2 0-4,0-2-6,-2 2-5,2 0-3,0-2-5,0 2-2,0 0-3,0-2-2,2 2-2,-2-1-3,2 0-2,-1-1-1,3 1 1,-1 0-1,2-1 0,1 0 0,-1 0-1,2 0-6,2 0-10,-3 0-15,3 0-17,-2 0-20,2 0-25,-2 0-15</inkml:trace>
  </inkml:traceGroup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1.2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C009410-E8F2-42B7-B6D3-543FC5E55579}" emma:medium="tactile" emma:mode="ink">
          <msink:context xmlns:msink="http://schemas.microsoft.com/ink/2010/main" type="inkDrawing"/>
        </emma:interpretation>
      </emma:emma>
    </inkml:annotationXML>
    <inkml:trace contextRef="#ctx0" brushRef="#br0">0 53 20,'0'0'50,"0"-1"-3,2-1-3,-2 2-3,1-2-4,1 0-3,0 0 0,1 0-7,-1 1-4,2-2-3,-1 1-5,0-1-1,1 0-7,0 0-2,1 0-3,0 0-1,-2 0-1,4 0-6,-1 0-14,0-1-20,2 2-32,-2-2-33,1 2-17</inkml:trace>
  </inkml:traceGroup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2.0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0B7AEF6-6511-438E-9F40-9BC7A2B757BB}" emma:medium="tactile" emma:mode="ink">
          <msink:context xmlns:msink="http://schemas.microsoft.com/ink/2010/main" type="inkDrawing"/>
        </emma:interpretation>
      </emma:emma>
    </inkml:annotationXML>
    <inkml:trace contextRef="#ctx0" brushRef="#br0">0 61 19,'4'-4'19,"-1"1"-6,2-1-3,-1 0-3,1-1-2,0 0-1,2-1-4,-2 1 0,3 0 0,-3 0-1,0 0-4,2 1-3,-2 1-9,0 0-21</inkml:trace>
  </inkml:traceGroup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2.1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2C2F371-DEE3-4AC2-8113-BA3F9EB9488E}" emma:medium="tactile" emma:mode="ink">
          <msink:context xmlns:msink="http://schemas.microsoft.com/ink/2010/main" type="inkDrawing"/>
        </emma:interpretation>
      </emma:emma>
    </inkml:annotationXML>
    <inkml:trace contextRef="#ctx0" brushRef="#br0">0 55 3,'3'-3'18,"0"-1"-2,3 0-3,-3 0-3,2 0-2,-1 0 1,1-2-4,-2 2-4,5-1-5,-5 0-9,4-1-10,-2 0-11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9.11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85D03D4-B646-4F86-82BE-BE2BEFEF514A}" emma:medium="tactile" emma:mode="ink">
          <msink:context xmlns:msink="http://schemas.microsoft.com/ink/2010/main" type="inkDrawing" rotatedBoundingBox="15484,2202 17009,2007 17035,2213 15511,2408" semanticType="underline" shapeName="Other">
            <msink:sourceLink direction="with" ref="{1A8640BE-85F9-4E1C-B4E3-7112147D15FD}"/>
            <msink:destinationLink direction="with" ref="{08F2021C-91D8-470E-A6B4-7E5CFB21FDD6}"/>
            <msink:destinationLink direction="with" ref="{8068097F-1C72-4BCA-835F-C95B344D6419}"/>
            <msink:destinationLink direction="with" ref="{9F0318C7-B66F-40F7-B8E1-C20B29C0DF01}"/>
            <msink:destinationLink direction="with" ref="{39F90573-7C76-4F11-B234-1FD764939CAA}"/>
          </msink:context>
        </emma:interpretation>
      </emma:emma>
    </inkml:annotationXML>
    <inkml:trace contextRef="#ctx0" brushRef="#br0">1915 328 106,'-12'-3'62,"6"3"-25,6-3-7,0-1-4,6-2 1,0 0 1,5-1 2,1-4-2,-1 3 0,1-3-3,11 2-6,-5-4-3,5-1-2,0 1 1,1 0-1,4 0 1,2 0 4,-2-1 1,2 2 3,-2-2-1,2 2 1,5 2 1,-7-2 1,7 1 0,0 2 4,0-1 3,6-1 0,-1 5 0,1 0 0,0-1-1,5 1-6,1 2-4,4-1-4,-4 5-3,6-4-3,-7 4-5,0 4-2,1-4-3,-7 2 0,6 5 0,-5-4-1,-6 4 1,5 0 2,-10-1-2,5 0 3,-7 1-2,2-1-2,-7 1 0,0-1-5,-6 1-15,6-1-25,-11 4-26,6-4-35,-7 2-54,-5-2-34,5-4-3,-11 5 12</inkml:trace>
  </inkml:traceGroup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2.6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405AA79-2FD2-4B73-96B1-93C775C2948A}" emma:medium="tactile" emma:mode="ink">
          <msink:context xmlns:msink="http://schemas.microsoft.com/ink/2010/main" type="inkDrawing"/>
        </emma:interpretation>
      </emma:emma>
    </inkml:annotationXML>
    <inkml:trace contextRef="#ctx0" brushRef="#br0">0 82 2,'0'-1'11,"2"1"-2,-2-2 1,1 0 1,3 2 0,-1-2 0,1 0-1,-1 0-1,2-1-2,1 0-3,-1 0-1,0 0-3,2-1 1,-2 0-2,2 0 1,2-1-1,-2 2 1,2-3 0,-2 3 0,1-2 0,3 0-3,-3 1-2,3 0-5,-1 0-6,2 0-10,-1 0-8</inkml:trace>
  </inkml:traceGroup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3.3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0320A86-F793-48B7-8AC1-4C87E2EE21A0}" emma:medium="tactile" emma:mode="ink">
          <msink:context xmlns:msink="http://schemas.microsoft.com/ink/2010/main" type="inkDrawing"/>
        </emma:interpretation>
      </emma:emma>
    </inkml:annotationXML>
    <inkml:trace contextRef="#ctx0" brushRef="#br0">0 68 1,'0'-1'26,"0"-1"-2,2 0 2,-2 0 2,1 0-1,3-1-1,-3 1-3,1-1-4,2 0-5,-1 0-4,1 0-3,1 1-3,0-1-2,0-1-2,2 1 1,0-1-2,2 0 1,-2 1-1,3 0 0,1 0-2,-1 0-2,0 0-6,1 1-13,-1 0-17,1 0-23,-1 1-21</inkml:trace>
  </inkml:traceGroup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4.6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D521C66-8341-4EDF-94C9-2B8093D59DF0}" emma:medium="tactile" emma:mode="ink">
          <msink:context xmlns:msink="http://schemas.microsoft.com/ink/2010/main" type="inkDrawing"/>
        </emma:interpretation>
      </emma:emma>
    </inkml:annotationXML>
    <inkml:trace contextRef="#ctx0" brushRef="#br0">0 52 28,'1'-1'30,"1"1"0,2-1-1,-1 0-1,1 0-1,-1 0-2,0 0-2,3-1-5,-3 1-4,3-1-3,0 0-5,0 0-2,1 0-3,-1 0 2,1-1-2,1 1-1,0 0 0,1-2 0,-1 2 0,1-1-2,1 1 2,-1-1 1,0 0 0,1 1-6,-1 0-9,0 0-20,0 0-28,-1 1-27</inkml:trace>
  </inkml:traceGroup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5.7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EEA1D7D-501A-4636-A9AA-95CD30E32EE1}" emma:medium="tactile" emma:mode="ink">
          <msink:context xmlns:msink="http://schemas.microsoft.com/ink/2010/main" type="inkDrawing"/>
        </emma:interpretation>
      </emma:emma>
    </inkml:annotationXML>
    <inkml:trace contextRef="#ctx0" brushRef="#br0">0 21 1,'5'-1'12,"1"0"-2,-1 0 2,0 0-5,2-1 3,0 1-3,0 0-3,0-1-1,0 1-2,0 0 0,1 0-2,-1-1 1,0 1 0,0 0-4,0-1-3,0 1-12,0 0-11</inkml:trace>
  </inkml:traceGroup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6.4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0DD60B2-1AB1-40A9-8704-676FBE1E10F4}" emma:medium="tactile" emma:mode="ink">
          <msink:context xmlns:msink="http://schemas.microsoft.com/ink/2010/main" type="inkDrawing"/>
        </emma:interpretation>
      </emma:emma>
    </inkml:annotationXML>
    <inkml:trace contextRef="#ctx0" brushRef="#br0">0 25 21,'2'-2'27,"-2"1"-1,1-1 1,1 1-2,1-1-4,-1 0-2,2 1-5,-1-1-1,2 1-3,-1 0-3,3-1-3,-2 2-1,2-2-1,2 2-3,-2-2 0,1 2 1,1-2 1,-1 2-1,1-2-3,0 2-8,0 0-13,-2-1-14,1 1-14,-1 0-20</inkml:trace>
  </inkml:traceGroup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6.6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CD91C14-2B4C-4B9B-8332-A5DF75F4CA84}" emma:medium="tactile" emma:mode="ink">
          <msink:context xmlns:msink="http://schemas.microsoft.com/ink/2010/main" type="inkDrawing"/>
        </emma:interpretation>
      </emma:emma>
    </inkml:annotationXML>
    <inkml:trace contextRef="#ctx0" brushRef="#br0">0 22 16,'2'-1'18,"1"0"-3,-1 0-2,2 0-1,-1 0-2,0-1-3,3 1-4,-1 0 0,2-1-1,-2 1-2,4 0 0,-2 0 2,0-1 0,1 1 0,-1 0-2,2 0 0,0 0 0,-1 0 0,1 1-5,0-1-4,-2 1-10,1 0-11</inkml:trace>
  </inkml:traceGroup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7.5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42F7350-81D3-4A24-9F10-43C35B49F1A1}" emma:medium="tactile" emma:mode="ink">
          <msink:context xmlns:msink="http://schemas.microsoft.com/ink/2010/main" type="inkDrawing"/>
        </emma:interpretation>
      </emma:emma>
    </inkml:annotationXML>
    <inkml:trace contextRef="#ctx0" brushRef="#br0">0 20 7,'2'0'49,"0"-1"-8,0 0-9,1 1-7,1-1-6,-1 0-1,1 0-2,1 0 0,2 1-1,-2-1-1,2 0 2,0 0-3,2-1 3,-1 2-3,1-2-1,0 2-2,-1-2-3,1 2 0,0-2-3,-1 2-3,1-2 1,0 2 0,1 0 0,-1 0-1,0-1 2,-1 1-1,1 1-2,-2-1-6,2 0-12,-2 2-17,-1-2-23,1 2-30,1-2-20</inkml:trace>
  </inkml:traceGroup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8.3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75EF48E-3FB2-498F-B423-B6664FDF48D8}" emma:medium="tactile" emma:mode="ink">
          <msink:context xmlns:msink="http://schemas.microsoft.com/ink/2010/main" type="inkDrawing"/>
        </emma:interpretation>
      </emma:emma>
    </inkml:annotationXML>
    <inkml:trace contextRef="#ctx0" brushRef="#br0">2 12 19,'0'-1'52,"-2"1"-9,2-1-9,0 0-7,2 0-6,-2 1-4,2-1-3,1 0 0,-1 0-3,1 0-1,1 1-1,-1-1-3,3 1 0,-3-1-1,4 1-1,-2-1-3,1 1 0,0 0 0,1-1 0,-1 1-2,2 0 0,-3 0-1,4 0-3,-2 0-6,2 1-4,-2-1-3,1 1-7,1-1-4,0 1-7,0 0-6,-1 0-7</inkml:trace>
  </inkml:traceGroup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4.10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BEDBB09-5A8F-4FE3-8DC7-D607C4540098}" emma:medium="tactile" emma:mode="ink">
          <msink:context xmlns:msink="http://schemas.microsoft.com/ink/2010/main" type="inkDrawing"/>
        </emma:interpretation>
      </emma:emma>
    </inkml:annotationXML>
    <inkml:trace contextRef="#ctx0" brushRef="#br0">0 74 1,'2'0'69,"-1"0"-13,-1 0-5,2 0-5,0 0-1,-2 0-2,2-1-1,-2 1-2,1-1 0,-1 1-3,2-1-1,-2 1-1,0-1-2,2 0 0,-2 0-3,0 0-1,1 1-2,-1-1-6,0 0-1,0 0-5,0-1-2,0 2-6,2-2-2,-2 1-1,2-1 0,0 0-3,0 0 0,-1 0-1,1 0 0,0 0 0,1-3 0,1 3-2,-1-2-6,1 0-11,1 0-16,0-1-22,0 1-25,1-1-27,-1 0-24,2 0-18,0 1 1</inkml:trace>
  </inkml:traceGroup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4.5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8D503DD-78E4-4A84-ACBF-FC2474C09B7B}" emma:medium="tactile" emma:mode="ink">
          <msink:context xmlns:msink="http://schemas.microsoft.com/ink/2010/main" type="inkDrawing"/>
        </emma:interpretation>
      </emma:emma>
    </inkml:annotationXML>
    <inkml:trace contextRef="#ctx0" brushRef="#br0">0 59 10,'4'-2'31,"-3"-1"-2,3 1-1,-1 0-1,2-1-2,-1 0 0,1 1-5,-2-2-6,3 1-5,-1 0-2,0-1-2,0 1-3,1-1-3,-1-1-3,0 1-11,0 0-16,0 0-17,1 0-28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9.19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A08F320-B4A0-47E1-A8A2-0FCDADAC83F6}" emma:medium="tactile" emma:mode="ink">
          <msink:context xmlns:msink="http://schemas.microsoft.com/ink/2010/main" type="inkDrawing" rotatedBoundingBox="15539,1612 15934,1628 15932,1657 15538,1641" shapeName="Other"/>
        </emma:interpretation>
      </emma:emma>
    </inkml:annotationXML>
    <inkml:trace contextRef="#ctx0" brushRef="#br0">1926-425 7,'17'-5'26,"-5"3"4,6-4 2,-1 2-1,6 4 1,-5-3-4,5 3-4,0 0-6,6 0-5,-6 0-2,6 3-3,0 1-3,-6-1-6,7 2-17,-1 2-31,-6 0-33,6 0-18</inkml:trace>
  </inkml:traceGroup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4.9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C9A56F4-A806-45C7-B916-E6AC1C8A79C1}" emma:medium="tactile" emma:mode="ink">
          <msink:context xmlns:msink="http://schemas.microsoft.com/ink/2010/main" type="inkDrawing"/>
        </emma:interpretation>
      </emma:emma>
    </inkml:annotationXML>
    <inkml:trace contextRef="#ctx0" brushRef="#br0">0 65 31,'2'0'36,"-2"0"-3,0 0-3,2 0-5,-1 0-1,1 0-3,0-2-4,-1 2-1,1-2 0,2 2 1,-1-2-3,1 0 0,-1 0-3,0 0-2,3 0-2,-3-1-3,2 0-1,-1 0-2,1 0-1,0-1 0,-1 0 0,1 0 0,-2 0 0,3 0-2,-1 1-8,0-1-15,0 0-20,1 0-28,-1 0-26</inkml:trace>
  </inkml:traceGroup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5.4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A3D33D0-9FD4-4C87-8E5C-2C074563D9B4}" emma:medium="tactile" emma:mode="ink">
          <msink:context xmlns:msink="http://schemas.microsoft.com/ink/2010/main" type="inkDrawing"/>
        </emma:interpretation>
      </emma:emma>
    </inkml:annotationXML>
    <inkml:trace contextRef="#ctx0" brushRef="#br0">0 55 10,'4'-2'25,"-2"0"-3,1-1 0,0 0-5,1 0-4,-1 0-3,1-1-2,-1 0-2,3 0-3,-3 0-1,0 0-2,3-1-6,-3 0-9,1 1-13,1-1-18</inkml:trace>
  </inkml:traceGroup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7.4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C2CA360-3617-48E0-AE81-0724C8FA3B46}" emma:medium="tactile" emma:mode="ink">
          <msink:context xmlns:msink="http://schemas.microsoft.com/ink/2010/main" type="inkDrawing"/>
        </emma:interpretation>
      </emma:emma>
    </inkml:annotationXML>
    <inkml:trace contextRef="#ctx0" brushRef="#br0">17 0 4,'-3'3'4,"-1"0"2,2 0-3,-1 0 1,1 0-3,1-1-5,-1 0-9</inkml:trace>
  </inkml:traceGroup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7.8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6FF2457-91EF-4F51-95F4-A41A25FCD425}" emma:medium="tactile" emma:mode="ink">
          <msink:context xmlns:msink="http://schemas.microsoft.com/ink/2010/main" type="inkDrawing"/>
        </emma:interpretation>
      </emma:emma>
    </inkml:annotationXML>
    <inkml:trace contextRef="#ctx0" brushRef="#br0">52 0 11,'-3'3'26,"-2"0"-1,1 1-3,1-1-2,-3 0-5,3 1-2,-2-1-4,1 1-3,1-1-2,-1 0-4,1 0-3,1 0-7,-1 0-10,1 0-14,0-1-15</inkml:trace>
  </inkml:traceGroup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8.3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AB01A15-ADED-42F5-8E4E-753B7A23504F}" emma:medium="tactile" emma:mode="ink">
          <msink:context xmlns:msink="http://schemas.microsoft.com/ink/2010/main" type="inkDrawing"/>
        </emma:interpretation>
      </emma:emma>
    </inkml:annotationXML>
    <inkml:trace contextRef="#ctx0" brushRef="#br0">62 0 28,'-3'3'31,"-1"0"-5,-1 1-3,1 0-3,1 0-1,0 0-3,-1-2-2,1 3-2,-1-2-4,1 1-1,-1 0-1,1 0-2,1 0-2,-2-1 0,1 0 1,1-1-5,0 2-8,-1-1-13,1-1-13,2 0-17,-1-2-23</inkml:trace>
  </inkml:traceGroup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8.8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EA798FF-3D06-406E-BEBF-BF54932D7295}" emma:medium="tactile" emma:mode="ink">
          <msink:context xmlns:msink="http://schemas.microsoft.com/ink/2010/main" type="inkDrawing"/>
        </emma:interpretation>
      </emma:emma>
    </inkml:annotationXML>
    <inkml:trace contextRef="#ctx0" brushRef="#br0">7 0 1,'-2'3'5,"1"1"-4,-1-1 0,0 0-8</inkml:trace>
  </inkml:traceGroup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9.0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6A88B81-2461-4F08-9A10-4260D2DF7106}" emma:medium="tactile" emma:mode="ink">
          <msink:context xmlns:msink="http://schemas.microsoft.com/ink/2010/main" type="inkDrawing"/>
        </emma:interpretation>
      </emma:emma>
    </inkml:annotationXML>
    <inkml:trace contextRef="#ctx0" brushRef="#br0">59 0 11,'-4'3'44,"1"0"-5,-1 0-7,1 1-4,-1-1-6,-1 1-6,2-1-6,-1 0-3,-1 1-3,2 1-2,-1-1-3,1-1-4,-1 0-12,1 1-14,-1 0-17,1 0-26</inkml:trace>
  </inkml:traceGroup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4.7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9016DCB-A3ED-464C-BA0C-BB4C58CB8B33}" emma:medium="tactile" emma:mode="ink">
          <msink:context xmlns:msink="http://schemas.microsoft.com/ink/2010/main" type="inkDrawing"/>
        </emma:interpretation>
      </emma:emma>
    </inkml:annotationXML>
    <inkml:trace contextRef="#ctx0" brushRef="#br0">52 89 10,'-2'0'36,"2"-2"-4,0 2 0,0 0-2,0 0-2,-2-2 0,2 2 3,0-2 0,-1 2-2,1-2-1,-2 2 0,2-1-5,0-1-3,-2 0-3,0 0-5,1 0-4,1 0-2,-2-1-1,0 0-3,0 0-2,0 0 0,1 0 0,-1-1 0,0 0-1,-1 0 0,1 0 1,-1 0 0,1-1-2,-2 1-1,1-1-5,1 0-9,-1 1-14,1 1-19,0-1-25,2 2-31,-1-1-12</inkml:trace>
  </inkml:traceGroup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5.1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AC13209-40F5-49F0-9A5A-C683E8E11C05}" emma:medium="tactile" emma:mode="ink">
          <msink:context xmlns:msink="http://schemas.microsoft.com/ink/2010/main" type="inkDrawing"/>
        </emma:interpretation>
      </emma:emma>
    </inkml:annotationXML>
    <inkml:trace contextRef="#ctx0" brushRef="#br0">32 24 7,'-2'-2'14,"-2"0"-4,2 0 1,-1 0-3,1 0 0,-1 0-1,1 0-2,0 0-1,-1-1-3,1 2 0,0-1-7,1 1-13,-3 0-16</inkml:trace>
  </inkml:traceGroup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5.5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455B1B-2577-4BC4-808B-56355F75D819}" emma:medium="tactile" emma:mode="ink">
          <msink:context xmlns:msink="http://schemas.microsoft.com/ink/2010/main" type="inkDrawing"/>
        </emma:interpretation>
      </emma:emma>
    </inkml:annotationXML>
    <inkml:trace contextRef="#ctx0" brushRef="#br0">47 57 8,'0'-2'41,"0"0"-3,-2 1 0,2-1-1,-1 0-2,1 0-2,-2-1-10,0 0-3,1 0-9,-1 0-4,0 0-4,0 0 0,0 0 0,-1 1-2,1 0 1,0-2-2,-1 2 0,1 0-2,-1-1-4,1 1-7,-1-1-12,-1 1-15,1 1-16,-1-1-23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6:42.90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A61EACB-762D-4B70-A026-D36E0E4D7647}" emma:medium="tactile" emma:mode="ink">
          <msink:context xmlns:msink="http://schemas.microsoft.com/ink/2010/main" type="writingRegion" rotatedBoundingBox="15235,1531 17836,1027 18057,2169 15456,2672"/>
        </emma:interpretation>
      </emma:emma>
    </inkml:annotationXML>
    <inkml:traceGroup>
      <inkml:annotationXML>
        <emma:emma xmlns:emma="http://www.w3.org/2003/04/emma" version="1.0">
          <emma:interpretation id="{465D9F24-E515-4691-A9CC-3CCACA8FA84A}" emma:medium="tactile" emma:mode="ink">
            <msink:context xmlns:msink="http://schemas.microsoft.com/ink/2010/main" type="paragraph" rotatedBoundingBox="15235,1531 17836,1027 18057,2169 15456,2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0ECDF0-B6DF-49C8-A4AF-34406B8EC349}" emma:medium="tactile" emma:mode="ink">
              <msink:context xmlns:msink="http://schemas.microsoft.com/ink/2010/main" type="line" rotatedBoundingBox="15235,1531 17836,1027 18057,2169 15456,2672"/>
            </emma:interpretation>
          </emma:emma>
        </inkml:annotationXML>
        <inkml:traceGroup>
          <inkml:annotationXML>
            <emma:emma xmlns:emma="http://www.w3.org/2003/04/emma" version="1.0">
              <emma:interpretation id="{04885E8C-051E-4E56-8964-58D0A26216E7}" emma:medium="tactile" emma:mode="ink">
                <msink:context xmlns:msink="http://schemas.microsoft.com/ink/2010/main" type="inkWord" rotatedBoundingBox="15235,1531 17836,1027 18057,2169 15456,2672"/>
              </emma:interpretation>
              <emma:one-of disjunction-type="recognition" id="oneOf0">
                <emma:interpretation id="interp0" emma:lang="en-US" emma:confidence="0.5">
                  <emma:literal>crept</emma:literal>
                </emma:interpretation>
                <emma:interpretation id="interp1" emma:lang="en-US" emma:confidence="0.5">
                  <emma:literal>crip t</emma:literal>
                </emma:interpretation>
                <emma:interpretation id="interp2" emma:lang="en-US" emma:confidence="0">
                  <emma:literal>Crept</emma:literal>
                </emma:interpretation>
                <emma:interpretation id="interp3" emma:lang="en-US" emma:confidence="0">
                  <emma:literal>Crip t</emma:literal>
                </emma:interpretation>
                <emma:interpretation id="interp4" emma:lang="en-US" emma:confidence="0">
                  <emma:literal>Gript</emma:literal>
                </emma:interpretation>
              </emma:one-of>
            </emma:emma>
          </inkml:annotationXML>
          <inkml:trace contextRef="#ctx0" brushRef="#br0">15195 661 49,'0'0'99,"0"-6"-13,8 6-9,-8-4-5,0-2-4,9 6-4,-9-5 0,0 0 0,0-1 1,0 6 3,0-4 1,0-1 1,0 5-4,0-6-5,0 6-9,0-6-7,0 6-12,-9 0-8,9-4-10,-8 4-4,-3 0-5,3 4-3,-1-4 0,0 6-1,-1 0-1,2-1-1,-1-1 0,-10 7 1,10-6 2,-1 5 1,-7 7-1,8-8 1,-1 6-1,1 2 1,0 2 0,-1 2-1,2-5 3,-1 9-2,9-4 0,-10-1 0,10 6-1,-9-5 0,9 4 0,0 2-1,0-8 0,9 7 1,-9-5-2,10-1-1,-1-4 0,-1 0 0,11-2 0,-10 2 0,10-5-1,8-6 1,-9 0 0,9-5-1,-8 0 1,9-5-1,-11 5 1,11-5 0,-10-6-2,0 5-7,1-4-17,-11 0-28,11 0-33,-10 0-37,1-6-53,-1 1-44,-9 5-10,9-1 12</inkml:trace>
          <inkml:trace contextRef="#ctx0" brushRef="#br0" timeOffset="1195.513">15422 953 72,'0'11'138,"0"-6"-47,0 10-37,-8-4-20,8-1-11,0 0-5,0 6-2,0-6-1,0 1-2,0 3 1,0-4 2,8 1 1,-8 0 1,11-3-1,-3 3 0,-8-5-1,18-1-1,-8 0-3,-2-5-2,11 0-1,-10 0 0,10-5 0,-10 0 1,9-1-1,0 2-1,-9-6 3,9 0-2,-9-1 1,10-5 0,-10-4 0,1-1-2,7 1-3,-8-6-2,-9-6-1,10 8-1,-1-6-2,-9-2 0,9 2 1,1-2 3,-10 7 6,0-6 6,0 11 8,0-7 4,0 6 3,0 1 1,-10 5-5,1 0-5,9-2-8,-9 8-5,-1-1-3,-7-1-5,8 6-2,-1 5-1,1-6 2,0 6 1,-1 0-1,1 0-1,1 6 0,8-6 0,-10 5-3,10 1-1,0-1-1,-9 0-1,9 0-3,9 0-4,-9-1 0,10 8-1,-2-12 0,1 5-4,1-5-4,8 4-1,-8-4-3,7-4 0,2 4 1,-1-5 7,0 5 4,1-6 7,-10 0 4,8 2 3,2-1 1,-10 5 0,10-5 3,-11 0-1,3 5-1,-3-5-1,1-1-1,0 6 0,1 0 1,-1 0-1,-9 0 1,8 0 1,-8 6 2,0-1-1,10 0-2,-10 5 1,-10 0 0,10 1-1,0 4 1,-8 0-1,8 2 2,-9 2 1,9 3 0,-10-3 1,1 2-1,0 4-1,9-4 0,-8 5-1,-3-1 0,11-3-1,0 2 2,-8-3-1,8 5 1,8-5 0,-8-1 1,0-4 0,11-1-2,-3 1 0,1-1 0,10-5 0,-10-4-1,9-2-1,0 1-2,1-5 3,-2 0-3,2 0-2,0-5 1,-2 1-1,11-6 2,-9-1 1,-11 1 0,11-6 1,-1 1 1,0-6 0,-9 2-1,10-4-1,-10 3 2,-1-1 0,11-3 1,-10-2 0,1 5 5,-10-5 3,9 1 4,0 4 6,-9-6 9,10 8 5,-10-2 6,8 1 4,-8 5 0,0-1 0,0 6-5,9-7-4,-9 8-5,0-1-7,0 5-5,0-6-3,0 5-2,0 2-4,0-2-1,0 3-2,0 3 2,0-6-3,0 1 1,0 5 1,0 0-1,0 0 0,0-6-3,0 6 2,0 0-1,0 6 0,0-6-1,0 5-1,-9 1 1,9-3-1,0 3 0,0 4 0,-8-5 2,8 11 1,0-6-1,-10 6 1,10-1-1,0 1 1,0-1-2,0 5 1,-9-4-1,9 5-1,0-1 0,0 6 0,0-5 1,0-1-1,0 1 0,0-2 0,0 3 2,0 2 1,9-8-2,-9 6 1,10-9-2,-2 4-2,1-2-11,0-6-13,1 3-19,-1-7-24,10 1-23,-2-2-27,2-4-27,-2-4-32,2-2-7,0-4 11</inkml:trace>
          <inkml:trace contextRef="#ctx0" brushRef="#br0" timeOffset="1421.8897">16465 333 221,'0'-11'237,"-10"0"19,10 6-64,-9-6-47,9 8-31,0 3-18,0-7-13,0 3-20,-8 4-24,8-6-22,0 6-24,0 0-31,0 0-39,8 0-44,-8 6-56,0-6-61,9 11-26,-9-8 8,0 8 25</inkml:trace>
          <inkml:trace contextRef="#ctx0" brushRef="#br0" timeOffset="2166.5704">16565 604 15,'0'4'128,"0"13"-38,0-7-22,0 0-12,0 11-6,0-6 1,0 6 2,0 0-3,0 4-2,9 1-3,-9-1 0,0 7-4,0-2-4,0 2-5,0 3-2,0-3-3,0-4-4,0 4-5,-9 0-5,9 3-5,-8-5-3,8-3-1,-10 3-2,10-4-1,0-5-3,-9-1 2,9 1-3,-9-7 3,9 2 0,0-5 1,0 5 4,-10-12 6,10 0 7,0 3 5,-9-7 2,9 0 5,0-7-1,0 3-3,-8-5-6,8-2-6,0-5-3,-9-4-4,9 5-2,0-11-4,0 0-2,0 0-1,0-4-1,9 3 1,-9-3-1,8-5 2,-8 3 0,9 0-1,1-3 0,8 5-1,-8-8 1,-2 8-1,1 0 1,1-1-1,8 6-1,-10-1 0,3 0-1,6 5-1,-7 0 0,-1 1 1,10 5 1,-11-5 0,10 4 1,1 1 1,-1-1-1,0 6 0,1-5 1,-2 4 0,-7 1 2,8-1-1,1 0 1,-11 8 0,11-3 0,-10 2 1,10-2-3,-11 6 2,1-5 0,10 5 0,-10 0 0,1 5-1,-2-5 1,1 6 0,1 4 2,-10-1-2,9 2 1,-9-1 2,9 6 0,-9-1-1,0 0-1,0 6 2,0 0-1,0-6 1,0 5 1,-9 0-1,0 1 2,-1-4 2,1 2 0,1-3 1,-2 5 4,-8-6 1,-1 0 2,2 1 5,7 0 3,-18-1 7,11-6 5,-2 2 4,-9-1 5,11-1 1,-2-1-3,-8-5-7,8 3-9,1-6-6,-1 5-8,2-5-10,7-5-21,-7-1-27,6 3-32,3-8-34,-1 1-38,9-1-38,0-4-32,0 0-16,9-1 8,-1 0 21</inkml:trace>
          <inkml:trace contextRef="#ctx0" brushRef="#br0" timeOffset="3290.7233">17141 481 116,'-8'-6'112,"-3"6"-17,3-5-6,8 5-3,-9 0-3,9 0-1,-10-5-6,10 5-5,0 0-4,0 0-1,-9-5-1,9 5-2,0 0-2,0 0-1,9 0-1,-9 0-5,0 0-2,0 0-6,10 0-7,-1 0-4,10 0-8,-2-5-6,2 1-7,-2 4-2,11 0-4,-1-6-4,1 0-1,-1 1-5,10 1-14,-10-2-27,10 1-30,-10-6-35,1 6-33,8-4-33,-9-1-23,1 4-22,-9 1-3,-2 0 15</inkml:trace>
          <inkml:trace contextRef="#ctx0" brushRef="#br0" timeOffset="2904.8678">17278 451 22,'0'-6'164,"10"6"6,-2 0-52,-8 0-44,9 0-25,-9 0-12,10 6-6,-10-6-4,9 0-3,-9 0-4,9 0-2,-9 0-2,10 0 0,-10 4-3,0-4-3,9 0-1,-9 0-1,0 0 1,0 0 3,0-4 2,8 4 0,-8-6 1,0 0 2,0-3-3,0-2-3,9 0-1,-9-3-3,0-2-4,0 1-1,0-5 1,10-1-2,-10 0 0,0-5 3,0 0 2,0 1 4,0-1 5,9 5 4,-9-4 2,0 4 1,0-4 0,0 9-2,0-3-4,0 2-1,0 2 4,0 4-1,0 6 2,0-5 5,0 4 3,0 2 2,0-2-1,0 2 0,0-1-1,0 5-4,0-5-3,0 5-3,0 0-5,0 0-1,0 0-3,-9 0 1,9 5 2,0 0 5,0-1 6,-10 6 7,10 6 6,0 0 7,-9 4 1,9 1 1,-8-2-3,-1 7-4,9 1-4,-10-2-5,1 7-5,9-7-4,-9 6-5,-1-1-3,10 8-2,-9-8-3,1 1 0,8-1-2,-10 6 2,10-4 3,-9 3-1,9-5 1,0 2 1,-9 4 1,9-6-2,0-4-2,0 6 1,0-8-3,0 3-1,0-1-3,0-6 1,0 1 0,0-2 0,9 3-1,0-1 2,-9-7-1,10 2-1,-2-2 1,1 2-1,1-5 0,-1-1 2,10 0-1,-10 1-1,8-6 0,2 0-2,0-5-1,-2 0-14,2 0-23,9-5-27,-11-7-35,10 3-35,1-6-33,-9-2-22,8 4-12,-9-4-8,1 2-16,0-5-8,-11-1 10,1 6 21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7.66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3DF88B2-E161-4139-84B8-704E0A932BB1}" emma:medium="tactile" emma:mode="ink">
          <msink:context xmlns:msink="http://schemas.microsoft.com/ink/2010/main" type="inkDrawing" rotatedBoundingBox="15413,1858 16225,1587 16257,1683 15445,1954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1827-152 45,'-5'3'102,"5"1"-30,0-4-18,0 0-10,0-4-4,5 4-5,2-3-3,-2-3-1,7 0-3,-1-1 0,1 0-3,6-2-1,-1-1-4,0 0-3,0 1-1,7-5-3,-1 4-2,-5-2-2,10 2-1,-5-4-1,7 1-2,-7 4 1,6-4 0,0 0-4,-6 0 3,6 2-1,0 2-1,0-1-3,0 0 0,0 4 0,0-1 0,0 0-2,-5 5 0,5 2 1,-6-4 0,0 4-3,0 4-7,-5-4-13,5 2-16,-6 2-24,6-4-28,-5 3-35,-1 0-19,-5 1-2</inkml:trace>
  </inkml:traceGroup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6.1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2373E38-FAED-4EFE-AE2D-5D07DFCAC188}" emma:medium="tactile" emma:mode="ink">
          <msink:context xmlns:msink="http://schemas.microsoft.com/ink/2010/main" type="inkDrawing"/>
        </emma:interpretation>
      </emma:emma>
    </inkml:annotationXML>
    <inkml:trace contextRef="#ctx0" brushRef="#br0">45 34 4,'-3'-4'9,"-1"0"-1,0 1-2,1 0-2,0 0 0,-1-1-2,-1 2 1,1-1-4,-1 1-1,2 0-3,-1 0-4,1 0-7</inkml:trace>
  </inkml:traceGroup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6.8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4B5DE33-C756-4C93-8772-4DF30BA51619}" emma:medium="tactile" emma:mode="ink">
          <msink:context xmlns:msink="http://schemas.microsoft.com/ink/2010/main" type="inkDrawing"/>
        </emma:interpretation>
      </emma:emma>
    </inkml:annotationXML>
    <inkml:trace contextRef="#ctx0" brushRef="#br0">84 67 3,'-6'-4'21,"3"0"-1,-2 2-1,0-2-2,-1 0-5,0-1-1,0 1-3,1-1-3,-2 0-3,2 2-1,0-3 0,-1 3 0,1-1-3,2 0-3,-1 0-6,-1 1-11,3 0-16</inkml:trace>
  </inkml:traceGroup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8.9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C1F7255-0E00-4BBB-96F0-34D12ECCEB82}" emma:medium="tactile" emma:mode="ink">
          <msink:context xmlns:msink="http://schemas.microsoft.com/ink/2010/main" type="inkDrawing"/>
        </emma:interpretation>
      </emma:emma>
    </inkml:annotationXML>
    <inkml:trace contextRef="#ctx0" brushRef="#br0">54 70 32,'-2'-4'30,"-2"-1"-6,1-1-5,-2 1-5,1-1-5,-1 0-4,0 0-1,0 0-2,1 0-1,-1 0-1,1 2-1,1 0-9,-1 0-17,3 2-25</inkml:trace>
  </inkml:traceGroup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9.6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D326501-35D5-412A-ADF3-75EFDBF0CCCD}" emma:medium="tactile" emma:mode="ink">
          <msink:context xmlns:msink="http://schemas.microsoft.com/ink/2010/main" type="inkDrawing"/>
        </emma:interpretation>
      </emma:emma>
    </inkml:annotationXML>
    <inkml:trace contextRef="#ctx0" brushRef="#br0">60 63 12,'-3'-3'34,"0"0"-5,-1-1-6,-1 0-2,1-1-3,-1 1-3,2-1-3,-2 0-2,1 1-3,-1-1-2,1 1-2,1 0-3,-1 1-6,3-1-12,-3 2-14,2-1-20,1 2-25</inkml:trace>
  </inkml:traceGroup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0.2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0FFD735-E342-41A7-A79B-88E91C8CB7DD}" emma:medium="tactile" emma:mode="ink">
          <msink:context xmlns:msink="http://schemas.microsoft.com/ink/2010/main" type="inkDrawing"/>
        </emma:interpretation>
      </emma:emma>
    </inkml:annotationXML>
    <inkml:trace contextRef="#ctx0" brushRef="#br0">57 68 40,'-1'-3'40,"-1"0"-1,0 0-2,0-1-4,1 0-7,-3 0-5,2 0-6,-1-1-5,0 0-4,-1 0-2,1 1-2,-3-1-5,1 1-6,2 0-7,-3 0-12,3 2-18,-1-1-25,1 1-19</inkml:trace>
  </inkml:traceGroup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0.5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E6CDEA0-5E14-4D2B-A294-C2E707B56D25}" emma:medium="tactile" emma:mode="ink">
          <msink:context xmlns:msink="http://schemas.microsoft.com/ink/2010/main" type="inkDrawing"/>
        </emma:interpretation>
      </emma:emma>
    </inkml:annotationXML>
    <inkml:trace contextRef="#ctx0" brushRef="#br0">86 57 24,'-4'-2'30,"1"-1"-3,-1 0-1,1 0-2,-1 0-3,-1 1-3,0-2-4,0 0-4,0 0-4,-1 0-2,1 0-3,0 0-2,-2 1-4,2-1-5,0 1-10,-1 0-15,3 1-19,-3 0-24</inkml:trace>
  </inkml:traceGroup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1.3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2B93EA3-4F71-4D08-A58F-EB67D1922688}" emma:medium="tactile" emma:mode="ink">
          <msink:context xmlns:msink="http://schemas.microsoft.com/ink/2010/main" type="inkDrawing"/>
        </emma:interpretation>
      </emma:emma>
    </inkml:annotationXML>
    <inkml:trace contextRef="#ctx0" brushRef="#br0">45 37 12,'-3'-3'15,"-1"-1"-1,-1 1 0,1-1-3,-1 0-2,2 0-1,-3 0-4,1 0-3,0 1-11,0-1-19</inkml:trace>
  </inkml:traceGroup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2.0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EB282C9-3676-4B15-BD65-1D48E396822D}" emma:medium="tactile" emma:mode="ink">
          <msink:context xmlns:msink="http://schemas.microsoft.com/ink/2010/main" type="inkDrawing"/>
        </emma:interpretation>
      </emma:emma>
    </inkml:annotationXML>
    <inkml:trace contextRef="#ctx0" brushRef="#br0">72 65 7,'-1'-2'19,"1"-1"-5,-2 0-5,0 0 2,1-1 0,-3 1 2,1-1 0,-1 0-2,1 0 0,-2-1-1,1 1-3,-1 0-2,-1-1-2,1 2 0,-2-1-2,2 2-4,0-1-9,0 1-13,0-1-19</inkml:trace>
  </inkml:traceGroup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2.1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BB73E76-977F-4A06-9D4C-B334733810A1}" emma:medium="tactile" emma:mode="ink">
          <msink:context xmlns:msink="http://schemas.microsoft.com/ink/2010/main" type="inkDrawing"/>
        </emma:interpretation>
      </emma:emma>
    </inkml:annotationXML>
    <inkml:trace contextRef="#ctx0" brushRef="#br0">124 73 14,'-4'-3'28,"1"0"-4,-2 0-4,1-1-2,-1 1-3,1-1-2,-1 0-3,0 0-1,0 0-2,-2 0-4,2 1 0,-2-1-3,1-1 0,0 1-2,-1 1 1,1-1 1,1 1 0,0 0 0,0 1 1,0 0-1,1 1-5,1-1-9,-3 0-12,3 2-14,-1 0-19</inkml:trace>
  </inkml:traceGroup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2.5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A414305-EE47-402A-A632-384DAF758316}" emma:medium="tactile" emma:mode="ink">
          <msink:context xmlns:msink="http://schemas.microsoft.com/ink/2010/main" type="inkDrawing"/>
        </emma:interpretation>
      </emma:emma>
    </inkml:annotationXML>
    <inkml:trace contextRef="#ctx0" brushRef="#br0">75 44 21,'-3'-3'22,"-3"0"-3,1 0-4,0 0-6,0 0-1,-1 1-1,1-2-3,0 2 0,2-2-2,-3 1-2,1 0 1,0 1-6,0-1-3,1 1-6,1 0-10,-1 0-12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4.19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3E46CD9-B2DE-44D7-9B74-B113E8C83576}" emma:medium="tactile" emma:mode="ink">
          <msink:context xmlns:msink="http://schemas.microsoft.com/ink/2010/main" type="inkDrawing" rotatedBoundingBox="14958,2302 16092,1700 16159,1825 15024,2428" semanticType="scratchOut" shapeName="Other">
            <msink:sourceLink direction="with" ref="{1A8640BE-85F9-4E1C-B4E3-7112147D15FD}"/>
          </msink:context>
        </emma:interpretation>
      </emma:emma>
    </inkml:annotationXML>
    <inkml:trace contextRef="#ctx0" brushRef="#br0">1398 314 34,'0'4'70,"0"0"-16,-5-4-9,5 3-2,0-3-1,0 0-3,5 0-5,-5 0-3,0-3-4,6-1-5,-6 4-1,6-4-1,0-2-3,-6 4 2,12-5 1,-7 0 1,1 0-1,-1-3 0,7 4 0,0-3-2,-1-2 0,1-1-2,-1 2-3,1-3-1,0-1 0,6 2-2,-2-2 0,-4 2-1,6-5 1,-1 5-1,1 1-1,-1-2 1,1 0 0,-2 0-2,-4 3 0,6 1-1,-1-1-2,-5-3 1,5 4 0,0-2 0,1 5 0,-6-4 1,5 0 0,1 1 0,-1-1-1,0-1 2,0 5 0,1-3 4,-6 2 1,5-3 0,1 1 2,-1 2-2,-6-3 1,7 0-5,-1 4 0,1-4-2,-7 0 0,6 4-1,-5-4 0,6 3 0,-7-2 1,1 2 2,0 0-1,-1 0 3,1 5 0,-1-4-1,1 2 0,0-3-2,-1 4 0,-5 0 0,5-1-3,1 1 1,0 1-2,-1-2 2,1-3-4,-6 7-1,6-3 2,-1 0-2,1 3 0,-1-3 0,1 3 1,-6-4 0,5 4 1,1 0-1,-6-3-1,5 3-1,1 0 0,-6 0 1,5 0 0,-5 0 0,6 3 0,-1-3 1,1 0 1,-6 0-1,5 0 0,1 0-1,0 0-1,-1 0 1,-5 0 0,6 0 1,-6 0-2,-1 0 2,7 0-4,-6 0-10,-6 0-21,5 0-31,1 0-33,-6 0-50,0 0-47,0 0-15,0 0 6</inkml:trace>
  </inkml:traceGroup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3.2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6015D41-0C75-4020-BE6F-E43E94EAAF5C}" emma:medium="tactile" emma:mode="ink">
          <msink:context xmlns:msink="http://schemas.microsoft.com/ink/2010/main" type="inkDrawing"/>
        </emma:interpretation>
      </emma:emma>
    </inkml:annotationXML>
    <inkml:trace contextRef="#ctx0" brushRef="#br0">69 54 15,'-5'-3'21,"-2"-1"-6,0-1-3,2 1-5,-2 0 0,2-1-1,-2 2-5,2-1-1,-1-1 0,1 1 0,2 0-7,-1-1-11,1 1-20</inkml:trace>
  </inkml:traceGroup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4.7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9CA4A1B-8968-4E3E-B5F9-D0DE25E829EB}" emma:medium="tactile" emma:mode="ink">
          <msink:context xmlns:msink="http://schemas.microsoft.com/ink/2010/main" type="inkDrawing"/>
        </emma:interpretation>
      </emma:emma>
    </inkml:annotationXML>
    <inkml:trace contextRef="#ctx0" brushRef="#br0">121 98 48,'0'-2'41,"0"-1"-4,-2 0-7,2 0 2,-1-1-3,-1 1 3,0-1 1,-1 0 0,1-1-1,-2 2-6,1-3-3,-2 2-8,-1-1-4,1 0-4,0-1-4,-2 1-3,0 0 0,-1 1-1,1 0-1,-1 0 0,2 0-1,-1 1-4,0 1-11,2-1-14,-2 2-13,3-1-14,-1 1-15,2 1-17</inkml:trace>
  </inkml:traceGroup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7.86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AFC87BE-8556-4114-93D7-85D074301360}" emma:medium="tactile" emma:mode="ink">
          <msink:context xmlns:msink="http://schemas.microsoft.com/ink/2010/main" type="inkDrawing"/>
        </emma:interpretation>
      </emma:emma>
    </inkml:annotationXML>
    <inkml:trace contextRef="#ctx0" brushRef="#br0">73 16 63,'1'0'74,"-1"0"-19,0-1-15,0 1-11,-1-1-9,-1 0-4,0 0-1,0 1-2,-1-2 0,0 1 1,-1 0 1,1 0 0,-3 0-3,1 0-1,0 0-3,0 0-3,1 0-2,-1 0-3,0 0-1,1 1-8,-1 0-13,2 0-15,1 1-20,-2-1-19,3 1-29</inkml:trace>
  </inkml:traceGroup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29.10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74D9790-6DF3-4B81-8FCD-CA9B8245AD0C}" emma:medium="tactile" emma:mode="ink">
          <msink:context xmlns:msink="http://schemas.microsoft.com/ink/2010/main" type="inkDrawing"/>
        </emma:interpretation>
      </emma:emma>
    </inkml:annotationXML>
    <inkml:trace contextRef="#ctx0" brushRef="#br0">28 10 6,'0'0'7,"0"0"0,0 0 1,0 0 1,0 0 1,0 0 3,2-1 1,-2 1-2,0 0 0,0-1-3,2 1 1,-2-1-1,2 1-1,-2-1 4,1 1 1,-1-1 2,0 0-1,2 1-3,-2-1 0,0 0-3,0 1-1,2-1 0,-2 1 2,0-1 4,0 1 4,0 0 5,0-1 4,0 1 1,0 0 3,0 0 0,0 0 3,0 0-1,0 1 1,-2 0 5,2 0 0,-2 1-1,1 0-3,-1 0 0,0 0-5,0 1-3,-1 1-5,1-2-5,0 2-1,0-2-3,1 0-4,-1 1-1,2-1 0,-2 0 0,2 0-3,0-1 0,0 0 0,2 1-2,0-2-2,-2 0 0,1 0 0,1 0-1,2 0 1,-2-1-1,1 0 2,-1 0-1,0-1 0,1 0 0,-1 0 0,-1 0-1,1 0 0,2-1 1,-3 2 0,-1-1-1,2-2 0,0 3 0,0-1 0,-2 0-1,1 0 2,-1 2 0,0-1 2,0 1-1,0-1 1,0 2 1,0 0 2,-1-1 5,1 2 1,-2-1 5,0 0 3,0 2 2,2-1-2,-1 0-3,-1 0-2,0-1-3,2 1-2,-2-1-5,2 1-2,-1-1 1,1 0-2,0-1 0,-2 1 1,2-1 1,0 1-1,0-1-2,0 0 1,2-1-1,-2 1 0,1-1-1,1 0 1,-2 0 0,2-1 0,0 0-1,-1 1 0,-1 0 1,2-3-1,0 2 0,-2 1 1,2-1 0,-2 0 0,0 0 0,0 2 0,0-2 0,-2 2 2,0-1 1,0 2 4,1-1 5,-1 1 5,-2 0 7,3 1 2,-3 0 4,1 0-2,-1-1-2,1 1-1,1 0 2,-2 0 2,1-1 0,1 0 0,1 1 0,-1-1-4,0 0-5,0-1-6,2 1-3,0-1-3,0 0-3,2 0-2,0 0-2,0-1-1,-2 0-2,3 0 0,-1 1 1,-1-1 0,1 0 1,0 0 0,0 0 2,0 1-1,-1 0-1,1-2-1,-2 2-1,0 0 1,0 0-1,0 0 1,0 2 3,0-2 1,-2 1 4,1 0 5,-1 1 3,0 0 4,0 0 0,0 0 4,1 1-1,-1-2-2,0 1-4,1-1 0,-1 1 1,2-1-1,0-1 0,0 1 1,0-1 0,0 0-2,2 0-3,-1-1-4,3 0-3,-3 0-1,3 0-3,0-1 0,-1 0 0,1 0-1,-3 0-1,3 0 0,-1 0 2,-1 0-1,0 1 0,-1-1-1,1 2 1,-2-2-1,0 0 0,0 2-1,0 0 2,-2 0 0,2 0 3,-3 2 3,1-2 4,0 2 4,-1-1 1,1 0 2,-1 1 2,1 0-3,0-1-2,1 1-3,-1-1-2,0 0-2,0 0-2,2 0-1,-2 0-1,2-1 1,0 0-1,0 0-1,2 0 2,-2 0-3,2 0 0,0-1-1,1 0 0,-1 0 0,0 0-2,0 0 1,-1 0 0,1-1-1,0 1 1,-2 0 0,1 0 0,-1 0 0,0 0-1,0 1 1,0-1 0,0 1-2,-1 0-4,-1 0-16,0 0-25,1 0-38,-3 0-47,1 0-55,-1 1-68,0 0-43,-1 0-3,-2 0 20,0 0 39</inkml:trace>
  </inkml:traceGroup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40.47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A0703FB-3D0A-491F-9282-7B56B0AFAD3B}" emma:medium="tactile" emma:mode="ink">
          <msink:context xmlns:msink="http://schemas.microsoft.com/ink/2010/main" type="inkDrawing"/>
        </emma:interpretation>
      </emma:emma>
    </inkml:annotationXML>
    <inkml:trace contextRef="#ctx0" brushRef="#br0">285 69 8,'0'-1'16,"0"1"1,0 0-2,0 0-3,0 0-3,0 0-1,0 0-2,0 0 1,0 1 4,-2 0 4,2 0 1,0 1 3,0-1-1,0 1 0,0 0-3,0 0-2,0 1 0,0-1-1,0 0 0,0 1 1,2-1-1,-2 0-1,0 1-1,0-1-3,0 0-1,0 0-2,0 0-1,0-1-3,0 1 0,-2 0 2,2-1-1,0 0-1,0 0 0,0 0 1,0 0 0,0 0-2,0-1 1,0 0 1,0 0 1,0 2 0,0-2-1,0-2-1,0 2 2,0 0-2,0 0 0,2-1-1,-2 0 0,0 0-1,2 0 0,-2-1 1,0 1-1,1 0 1,-1 0 0,0-1 0,2 1-1,-2 0 1,0 1 1,0-1-1,0 1-1,0 1 1,0-1 0,0 1-1,0 1 1,0-1 1,0 1 0,0 0 0,0 0 1,0 0 1,0-1 2,0 2-1,0 0 1,-2-2-1,2 1 0,0 0 1,0 0 0,0 0-2,0 0 4,0 1 0,0-1-1,0 0-2,0 0-1,0 0 2,0 0-2,2-1 1,-2 1-1,0-1 1,0 0 1,0 0-3,0 0 0,0 0-1,2 0 0,-2-1 0,0 1 1,0-1 0,0 0-1,2 0 0,-2 0 1,0-1-1,0 1 0,0-1 1,2 0 0,-2 1-1,0-1 0,0 0 3,0 0 0,0 1-2,0-1 3,0 1 1,0 0-1,0 0-1,-2 0 2,2 1 2,0 0 1,0 0 3,-2 0 2,2 1 4,0 0 0,-2 0 1,2 0 0,-2 0 0,2 0-2,-1 2-3,-1-2-1,2 1-3,-2 0-3,1 0-1,1-1-4,-2 1 0,2 0 1,-2-1 1,2 0-2,-2 0 1,2 0 0,-1-1-2,1 0 1,0 1-1,0-2 1,0 1 0,-2 0-1,2-1 0,0 0 1,0 0 0,0 0-2,0-1 1,0 1 2,0-1-2,0 0 0,0 0-1,0-1 1,0 1-2,0-1 0,0 0 0,0-1-1,0 1 0,2-1-3,-2 0-1,0 0-6,0-1-6,0 2-2,0-2 1,1 0 2,-1 2 1,0-1 6,0 0 5,0 1 3,-1 0 1,1 0 1,0 1 1,-2 0-2,2 0-1,-2 1 1,0 0 1,1 0 0,1 1 1,-4 0 2,2 1 2,1-1 1,-1 1 2,0 0 1,-1 1 1,1-1 0,0 0 1,0-1-3,1 1-2,-1 2 0,0-4-3,1 2-1,-1-1-1,2 0 2,-2 0 0,2 0-1,0 0 1,0-1 0,0 1 1,-2-1-3,2 0 0,0-1 0,0 1 0,0-1 0,0 0-1,0 0 1,0 0 0,0 0 0,0-1-5,0 0-3,-1 0-1,1 0-5,0-1-5,0 0-2,0 0 0,0 0 1,0 0 4,-2 0 4,2 0 5,-2 0 2,2 1 2,-2 0 1,1 1 0,-1-1-1,0 1 2,1 1-1,-1-1 2,0 1-1,0 0 2,1 1 2,-1-1 0,-2 1 3,3 0 2,-1 0 3,0 0-1,0 0 0,1 0-2,-1 0-1,0 0-1,0 0-4,2 0-1,-1 0-1,-1-1 0,2 1 0,0-1 0,0 0 0,0 1 1,0-1 0,0 0-1,0-1 0,0 1 0,0 0 1,0-1 0,2 0-1,-2 0 0,1 0-1,-1 0-1,2-1-1,-2 1-1,0-1 1,2 0-4,-2 0 4,2 0 0,-2 0 2,1 0-3,-1 2 3,0-3 2,0 3-1,0-1 0,0 0-2,0-1 3,0 2-1,0 0 3,-1 0 2,1 0 2,-2 2 5,0-1 1,0 0 3,1 1 1,-1-1-1,-2 1 2,3 0-1,-3 0 1,3 0-1,-3 0-3,2 0 1,-1 0-2,1 0-1,-1 0-3,1-1-2,0 1-2,0-1-2,2 0-1,-1 0-1,-1 0 2,0 0 0,2-1-2,0 0 1,-1 1-1,1-1 0,0-1-1,0 1 0,0-1 1,0 1-1,1-2-1,-1 1 3,0 0-2,2-1 0,0 0 0,-1 0-1,-1 0 1,2 0-1,0 0 0,0 0 1,-1 1-2,-1-1 1,2 0 0,0 0-1,-2-1 2,0 3 0,2-2 0,-2 0 1,0 2-1,0-1-1,0 0 1,0 1 0,0 0-1,0 0 1,0 0-1,-2 1 2,2 0 1,-2 1 1,0-1 1,2 0 0,-1 2-1,1-1 2,-2-2-2,2 2 1,0 0-1,0-1 1,0 1-1,0-1 1,0 0 0,0 0-2,0 0-1,0 0 0,2-1 0,-2 1-2,0-1 0,1 0 1,1 0 1,0 1 0,-2-1-1,2 0 0,-1 0-2,1 0 0,-2 0-1,2 0 0,0 0-2,-1-1 2,1 1-2,0 0 1,-1 0-2,3 0 2,-2 0-1,-1-1-1,1 1 2,0 0-2,0 0 0,-1 0-1,-1 0 1,2 0 2,0 0-1,0 0 2,-1 0 2,-1 0 0,2 0-1,0 0 2,0 0-1,-2-1 1,1 1-1,1 0-1,0 0 2,0 0 0,-1 0 0,-1 0-1,2 0-1,0 0-1,-1 0-3,1 0-1,0 0 0,-2 0 2,2 1 0,-1-1 0,1 0 1,-2 1 2,2-1-1,0 1 0,-2-1 1,1 1 2,-1 0 0,0 1-1,0-1 1,0 1 1,0 0-1,0-1 0,0 1 1,0 0 0,-1 1-1,1-1 0,0 1 0,-2-1 0,2 0 1,0 0 1,-2 2 3,2-2 2,-2 1 0,2 0 1,-1 0-1,1 1 0,-2-1-1,2 0-4,-2 1 2,2-1-3,-2 0 0,1 0-1,1-1 0,0 0 0,-2 0 0,2 0 0,0 0 0,0 0 0,-2 0 0,2 0 0,0-1 0,0 0 0,0 0 0,2 0 0,-2 0 1,0 0 2,0-1-3,2 1 1,-2-1 0,0 0-1,1-1 1,1 1-2,-2-1 1,2 0 1,-2 0-1,0 0 0,2-1 0,-2 1 0,0-1 0,1 1 0,-1-1 2,0 0-1,0 1-1,0 0 0,0 1 0,2-2 0,-2 2-2,0 0 1,0 0 0,0 2 1,0-2 2,0 0 3,-2 2 2,2-1 1,0 1 5,0 0-1,0 0-2,0 0 0,0 0-1,0 1-2,0-1-3,0 0 0,0 0-1,0 1-2,0-1-1,0 0 0,0-1 1,0 1 0,2 0 0,-2-2-1,0 2 0,0-2 0,0 2 0,0-2 0,0 2 0,0-2 0,0 0 1,0 0-1,0 0 0,2 0 0,-2 0-1,0 0 1,0-2 0,0 2 1,0-2-1,2 0 1,-2 2 0,0-2 1,1 0-1,-1-1-1,0 1 1,0-1 0,0 1-1,2-1-1,-2 1 0,0 0 1,0 0-2,0 1-1,0-1 2,0 1-1,0 1 0,0 0 1,0 0 1,0 0 0,0 1-2,0 0 2,-2 0 1,2 1 0,0-1 1,0 1 1,0 1 3,0-1 0,0 1 0,0-1 0,0 1 1,0-1 0,0 0-2,0 0 1,0 0-1,0-2-3,0 2 0,0 0-1,0-2 1,0 1-2,0 0 1,0-1 0,0 0 0,0 1 1,0-1-1,0-1-1,0 1 0,2-1-1,-2 0-1,0-1 1,0 0 0,0 0-1,2 0-2,-2 0-1,0-1-1,0 0-3,0-1-3,0 1-1,0 0 1,0-1-1,0 1 1,-2 0 3,2 1 4,0 0 3,0 0-1,-2 0 1,2 2 1,-1 0 1,-1 0 1,2 0 1,-2 2 2,0 0 4,1-2 1,1 2 3,-2 0 0,0 0 2,0 0 0,1 0-1,1 0 0,-2 0-3,2 0-1,-2 0-3,2-1-1,0 1-4,0-1-2,-1-1 1,1 1 0,0 0 0,0-1 1,0 0 1,0 0 0,0 0-1,1-1 0,-1 1-1,0-1-1,2-1 1,-2 1 0,2-1 0,-2 0 0,1 0-1,-1-1-3,2 0-1,-2 0-2,2 0-3,-2 0-1,0-1-1,0 1 0,0 0 1,0 0 0,0 0 4,-2 1 1,2 0 2,-2 1 1,2 0 1,-1 1 2,-1 0 1,0 1 4,1 1 4,-1 0 3,0 0 2,0 1 1,1 0 0,-1 0-2,2 1-3,-2-2-1,0 1-3,2 0 0,0 0 0,0-1-4,-1 0 0,1 0-2,1 0 1,-1-1-1,0 0 0,0 1 1,2-2-1,-2 0 1,2 0-4,0 0-2,-2-1-5,1 0-5,1 0-5,0-1-6,-2 1-3,2-2-3,-1 1 1,1 0-1,0-1 2,-2 1 3,1-1 0,-1 1 4,0-2 4,2 2 5,-2 0 3,0-1 3,0 1 4,0 1 0,0 0 4,-2 0 1,2 0 1,-1 1 1,1 1 4,-2-1 6,0 1 2,1 1-1,1-1 1,-2 0 0,0 1-1,2-1-3,-2 0-4,2 0 0,-1 0-1,1-1 0,0 1-1,0-1 1,0 0 1,0 0-1,0 0-1,0 0-2,0 0 0,0-1-2,0 0 0,0 0-1,0 0 1,0 0-1,1-1 0,-1 0 0,0 1-1,0-1 1,2-1-1,-2 1 1,0 0 0,2-1-2,-2 1-1,0 0 1,0 0 1,0 1 0,-2 0 1,2 0 1,-2 0 1,1 1 2,-1 1 1,0 0 2,0 0 2,1 0 2,-1 0 1,0 1 0,2-1-1,-2 0-1,1 0 0,1 0-2,-2 0-1,2 0-2,0 0-1,0-1 1,-2 0-4,2 0 1,0 0 0,0 0-2,0 0 0,0 0 0,2-1 1,-2 0-1,0 1 0,0-1 0,2 0 1,-2-1-1,1 1-1,-1-1-1,0 1-2,0-1 0,2 0-2,-2 0 0,0 2 0,0-2 0,2 0-1,-2 0 4,0 2 0,0-1 1,-2 0-1,2 0 2,0 1 1,-2 0-1,2 0 0,0 0 0,-1 0 0,1 0 0,-2 1-1,2-1 0,0 0 2,-2 0 1,2 0 1,0 0 2,0 0-3,0 0 3,0 0-4,-2 0 0,2 0 0,0-1-1,0 1 0,0-1-1,0 0 2,0 0-1,0 0 1,0 0 0,2-1 0,-2 0 0,0 1 1,0-1 1,0 0-1,0 0-1,0 1 0,2 0-2,-2-1 0,0 1 2,0 0-1,0 1 1,0 0 0,0 0 0,-2 0 1,2 1 0,-2 0 2,2 0 1,-1 1 3,-1 0 1,2-1 4,-2 1 1,0 0-1,2 0 0,-1-1-2,1 1-1,0-1-2,-2 0-1,2 0-2,0-1 0,0 1-3,0-1 2,-2 1 0,2-1 1,0-1-2,2 1-1,-2 0 0,0-1 0,2 0-1,-2 0-2,1-1 2,-1 1 1,2-1-2,0 0 1,-2 0-2,2-1-1,-1 1 1,-1 0-2,2-1 1,-2 1-1,0-1 1,2 0 1,-2 1 0,0 0 1,0 0 1,0 2-1,0-1 1,0-1 0,0 2 0,-2 2 0,2-1 1,-2-1 3,1 2 0,-1 0 0,2 0 3,-2 1 0,0-1 0,2 1-1,-1-1 1,1 1 1,-2-1-1,2 0 0,0 0 0,0 0 0,0 0-3,-2 0-2,2-1-1,0 0-1,0 0 0,0 0 0,0 0 0,0-1 2,0 0 0,0 0 1,2 0-1,-2 0-1,0-1-1,2 1 0,-2-1 0,1-1 0,1 1 0,-2-1-1,2 1 0,-2-1 0,2-1-2,-2 1-1,0 0-3,1-1 0,-1 1-2,0-1-3,0 0-4,0 1-1,0-2 1,0 2 3,-1-1 2,1-1 0,0 2 4,0 0 3,-2 0 1,2 0 0,0 1 2,-2 0 0,0 1 1,2 0 0,-1 1 4,-1 0 2,2 1 2,-2 0 5,1 0 6,-1 0 2,2 2 2,-2-1 0,0 1 4,2-1-1,-1 1-2,1-1-2,-2 1 0,2-1-3,0 1-5,0-1-2,0-1-3,-2 1-3,2-1-2,0 0 0,0-1-1,0 1-2,0-2 1,0 0 1,0 2 0,0-2-1,2 0 0,-2 0 0,0 0-1,0 0-1,2 0 0,-2 0 0,1 0 0,1-2 0,-2 2-1,2-1 0,-2 0 1,2-1 0,-1 1 0,-1-1 1,2 0-1,-2 0-1,0 0 0,2-1-1,-2 1 1,0-1-2,0 0 0,1 1 0,-1-1 0,0 1 2,0 0-1,0 1 0,0-1 1,0 0 1,0 2-1,0 0 0,0 0 1,0 0-1,0 0 2,0 2-1,-1-2 0,1 2 0,0 0 2,-2 0 2,2 1 0,0 0 2,0 0 1,-2 0 1,2 0 0,0 0-1,0 1-1,-1-1-2,1 0 1,0-1-3,0 0-2,0 2 2,0-4-1,0 2 2,0-1-3,0 0 2,0 0-1,0 0-1,0 0-1,1-1 1,-1 0 1,0 0-2,2-1 1,-2 0 0,2 0 1,-1-1-2,-1 2-1,2-2 0,0-2-3,-2 2-3,2 0-5,-2-1-1,1 0-5,-1 0-4,0 0-4,0-1-1,0 1 0,0-1-1,0 0 4,0 0 7,0 1 4,-1-1 4,1 1 3,-2-1 6,2 1 0,0 0 1,-2 0 1,2-1 0,-2 2 0,1-1-1,1 0 0,-2 1 0,0-1-1,1 1 2,-1 1 0,0-2 0,0 2 0,1-2 0,-1 3 0,0-2-1,0 0 1,1 2-1,-1-2 0,0 2 2,0-1 0,1 0 0,-1 0 1,0 1 0,1-1 1,-1 1 0,0-1 2,0 1 0,0-1 1,-1 1 3,1-1 3,1 0 0,-3 0 0,2 0 0,1 1 0,-1-1-3,0 0-3,-1 0 0,1 0 0,0 0 0,1 0 0,-1 0-2,0 0 0,0 0-1,1 0-2,-1 0 0,0 0 0,0 0-1,0 0 0,-1 0 0,1 0-1,1 0 0,-3 0-1,2 0 1,1 0 0,-3 0 0,2 0 1,-1 1 0,1-2-1,-1 0 0,1 2 0,-1-2 0,1 2 0,-2-2 0,2 2 0,-1-2 0,1 2 0,1-1 0,-3 0 2,2 0 0,1 0 0,-3 0-1,2 0 0,1 0 1,-1 0 0,0 0-1,1 0 0,-1 0-1,0 0-1,0 0 0,1 0 0,-1 0-2,0 0 2,0 0 1,1-1 0,-3 1-1,3 0 0,-1 0 1,-2 0-1,2 0 1,1 0 1,-1 0 2,0 0 0,0 0-3,1 1 1,-1-1-1,0 0 0,1 0 0,1 1-1,-2-1 1,2 1 0,-2 0 0,2 0 0,0 0 0,0 0 0,0 0-2,0 0 0,0 0 1,0 0 0,0 0 0,2 0 1,-2 1 0,2 0 0,-1 0 0,1 0-1,1 1 1,-1 0 0,0 0 0,1 0 1,1 0 0,0 0-1,-3 1-1,3 0 1,-1 0-1,1 0 0,-1 0 1,2 0 0,-1-1 2,-1 2-3,1-2 1,-1 1 0,1 1-1,-1-1 1,0 1 0,-1-1 2,2 1-2,-2 0 0,-1 0 0,1-1 0,0 1 0,0 0-1,-1 1 1,1-2-2,-2 0 2,2 1 0,-1 0 0,1-1 0,0 1 0,0-1 0,-2 0 0,1-1-1,1 2 1,2-1-1,-3 1 1,1-2 0,0 1 1,-1 0-1,1 0 0,0 0 1,2 0 0,-4 0 0,1 0-1,1-1 1,0 0-1,0 0 0,-1 0 0,-1 0 0,2 0 0,-2-1-3,2 1 0,-2-2 2,1 2-1,-1-2 0,0 2 2,2-2 0,-2 0-1,2 0 0,-2 0 0,0 0 0,2 0-3,-2-2 2,0 2-3,1-2-2,-1 2-3,0-2-3,2 1-4,-2 0-3,0-1-3,0 0-1,0 0 1,0-1-3,0 1 2,-2 0 0,2-1 1,0 0 2,0 0 2,0 0 5,-1 0 2,1 1 4,0 0 4,0 0 1,-2 0 2,2 0 1,0-1 1,0 2-1,0 0 0,0-1 0,0 2-1,0 0 0,0-1 1,0 0 0,0 0 1,0 1 0,0-1 1,0 1-2,0-1 0,0 1-1,0-1-1,0 1 1,2 0-1,-2 0 1,0-1 1,0 1 0,1 0 0,-1 0-1,0 0 1,2 0-1,-2 1 0,2-1 0,-2 0 1,2 1 0,-2 0 0,1 0 0,1 0 0,-2 0 0,2 0 0,-1 1 0,-1-1 1,2 0 0,-2 2 1,2-1 1,0 0-2,-2 0 3,2 0-2,-1 1 1,-1 0 1,2 0 3,0 1 1,-2-1 1,1 1 2,1 0 2,-2-1-3,2 1 0,0-1-3,-2 1 1,1 1-1,1-1-3,-2 0 0,2 0-2,-2 0 1,2 0-2,-1-1-2,-1 0-1,2 0 2,-2-1 0,2 0-1,-2 0 1,2 0 2,-2-1-1,0 1 0,1-1 0,-1 0 3,0 0-1,0-1-3,0 0 0,0 0 1,2 0-1,-2 0-1,0-1 0,0 0 1,0 0-1,0-1 0,0 1 1,0-1 0,0 0 0,0 2-1,0-2 1,2 0 0,-2 0 1,0 1-2,0-1-1,0 2 1,0-2 1,1 2-2,-1-1-1,0 1 1,0 0 2,2 0 0,-2 1 1,0 0 1,0 0 0,2 1-2,-2-1 1,0 1 0,0 0 0,2 0 1,-2 0 1,1 0 1,-1 0 0,0 0 0,2 0 0,-2 0 0,0 0-1,0 0 1,0-1-2,2 0 0,-2 0 1,0 0-1,0-1-1,0 1 2,0-1 0,0 0-1,0 0-1,0 0 0,0-1-1,0 0-2,0 0 0,0 0 2,0 0 0,0-1 0,0 0 0,0-1 0,0 1-1,0-1-1,2 1 0,-2 0 0,0-2 2,0 3 0,0-1 0,0 0-1,0 0 0,0 1 0,0 0 1,0 1 0,0-1 0,0 2 0,0-1 1,0 1 0,0 1 1,0-1 5,0 2 4,0-1 3,0 0 3,1 2 3,-1-2 1,0 0 0,0 1-3,0 0-1,2 0-3,-2 0 0,0-1-4,2 0-3,-2 0-1,0-1-1,2 1-2,-2-1-2,0 0 1,0 0-1,1-1-1,-1 0 1,0 0-2,0 0 1,0-1 0,0 0 0,0 0 0,2-1-2,-2 1 2,0-2-1,0 1-2,0 0 2,0-1 0,0 0-1,0-1 0,-2 1 0,2 1 1,0-2-3,0 2 1,0-1 0,0 1 0,0 0 1,0 1 0,0 0 1,0 0 0,-1 1 1,1 1 1,-2 0 2,2 1 0,-2 0 3,2 0 0,-2 0 0,2 2 3,0-2 0,0 1 1,0 0 0,0 1 2,0-2-2,0 1-2,0 0 0,0-1-2,0 0-2,2-1-2,-2 1 2,0-1-1,0 0-1,0 0 0,2-1 0,-2 1-1,0-1-2,2-1 0,-2 1 1,0-1-1,1-1-4,-1 1-2,0-1-3,0-1-7,2 1-4,-2-1-4,0 0-2,0-1 0,0 0 1,0 1 7,0-1 4,0 1 4,-2-1 4,2 1 2,0 0 3,0 0-3,-1 1 3,1 0-1,0 2 2,-2-1 1,0 2 1,2-1 3,-2 2 5,2 0 7,0 0 6,-1 1 2,1 1 5,-2-1 3,2 1-3,0 0-3,0-1-5,0 2-2,2-1-4,-2 0-4,0-1-3,1 1-3,-1-1-1,2 0-1,-2 0 0,2-1-2,-2 0 1,0-2-1,2 2 0,-2-2 0,0 2 0,1-2-1,-1 0 1,0 0-1,0-2 0,0 0 0,0 2-1,0-2 0,0 0 0,0-1 0,0-1 0,0 1-5,-1-1-1,1-1-4,-2 0-2,0 0 0,0 0-2,2-1 2,-3 1 1,1-1 3,0 1 2,1 0 2,-1 1 1,0 0 2,0 1 1,1 1 0,1 0-2,-2 2 2,2 0 1,-2 0 0,1 0 1,1 2 2,0 0 3,0 0 3,0 2 4,0-1 3,0 1 3,1 1 0,-1 0-2,2 0-1,0 0-4,-2 0-3,1-1-2,1 0-1,0 1-2,-2-1-1,2 0-1,-1-1 0,1 0 0,-2-1-2,0 0 0,2 0 2,-2-1-1,0 0 0,2 0 0,-2-1 0,0 0-1,0-1-2,0 0 0,0-1 1,0 0 1,0-1 0,0 0-1,0 0 1,-2-1-1,2 0-4,0 0-2,-2-1-3,2 1-3,-2-1-4,1 0-2,1 0 0,-2 0 2,0 0 3,2 1 3,-2 1 4,2-1 2,-1 2 2,1 0 0,0 0 1,-2 2 1,2 0-1,0 0 1,-2 0 0,2 2 2,0 0 2,-1 0 6,1 2 5,0 0 6,0 0 5,0 1 3,1 0 2,-1 1-2,0-2-1,2 2-7,-2-1-1,2 1-4,-2-1-4,1 0-4,-1-1-1,2 0-3,-2-1-1,0-1-1,2 0 0,-2 0 0,0 0 1,0 0 0,0-2 0,0 0-1,0 0 0,0-2-1,0 2 2,0-2-1,0-2 0,-2 2 0,2-1-1,0-2 0,-2 1-3,1-1-2,1-1-5,-2 0-6,0 1-2,2-1-5,-1-1 0,-1 1 2,0 0 3,0 0 5,1 1 4,1 1 5,-2 0-1,0 2 2,2 0-1,-2 0 2,2 1 1,-1 1 1,1 1 5,0 0 7,-2 1 7,2 1 4,0-1 4,0 2 5,0 0 1,2 0-2,-2 1-4,0 0-1,0 0-2,1-1-5,1 1-3,-2-1-3,2 0-2,-2-2-4,0 1-1,2 0-3,-2-1 0,0 0-1,1-1-2,-1 0 3,0 0-3,0-1 1,0 0 0,0 0 1,2-1-2,-2-1-1,0 0 1,0 0-1,0-1 1,0 0-3,0-1-1,0 0-8,0 1-4,0-2-10,0 1-4,-2-1-3,2 0 1,0 1 6,-1 0 5,1 0 7,0 2 4,-2-2 4,2 3 1,0 0 2,-2 0 3,2 1 0,-2 1 2,1 0 1,1 0 0,-2 3 3,2-2 2,-2 1 5,2 1 5,0 0 4,-2 0 3,2 0 1,0 0-1,0 0-6,0 0-2,0-1-5,0-1-3,0 0-2,0 0-2,0 0-1,0 0 0,0-1-1,0-1 0,0 1 0,0-1 0,0 0-1,0-1-2,0 0-1,0 0 1,0 0-1,0-3 0,0 2-1,0-1 2,0-1 0,0 0-1,0 0-2,-1-1 0,1 0-2,-2 0-2,2 1-1,-2-2-1,1 3 2,1-1 0,-2 0 5,2 1 1,-2 0-1,0 1 2,2 0 1,-2 1-1,1 0-1,1 1 0,-2 0 1,0 0 0,2 1 0,-1 0-1,1 1 1,0 0 0,0 0 0,0 0 1,0 1 2,0 0 2,0 0 2,0-1 1,0 2 3,1 0-2,-1-2-2,0 0-1,2 1 0,-2-1-3,0 0-2,2 0 1,-2 0 1,0-1 0,1 0-1,-1 0 1,0-1 1,0 1 1,0-1-3,2-1-2,-2 0 0,0 0 0,0 0-1,0-1-1,0 0 1,0 0 1,-2-1-1,2 0-1,0 0 1,0 1 0,-1-2-1,-1 1 1,2 0 0,0-1 0,-2 1 0,2 0-1,-1 1 2,1 0-2,-2 0 1,2 0 0,0 1 0,-2 0-1,2 1 1,0 0 0,-2 1 0,2 0 2,0 0-1,0 1 0,0 1 1,0 0 0,0 0 2,0 0-2,2 1 3,-2-1 0,0 1 1,2 0-1,-2-2 0,2 1 0,-2 0-2,1 0 2,-1-1-1,0 0-3,2 0 2,-2 0-1,0-1 1,0 0 0,0-1-2,2 1 0,-2-1 0,0-1 0,1 0 0,-1 0 0,0-1 0,2 0 0,-2-1-3,0 0-2,2 0-5,-2-1-10,0 0-10,0 0-9,0 1-5,0-2-4,0 1 1,0 0 7,0 0 10,0 0 10,0 1 6,0 0 5,0 1 4,0 1-1,0 0 4,0 0-1,0 1 0,-2 1 3,2 1 3,0 0 4,0 1 5,0 1 5,-2 0 6,2 0 0,2 0 3,-2 0-2,0 1-2,0-1-3,2 0-5,-2 0-2,2-1-5,-2 1-3,2-1-2,-2 0-1,1-1 0,-1 0-1,2 0 0,-2 0 2,2-1 0,-2 0-1,1-1-1,-1 0-2,2-1-4,0 0-7,-2 0-9,2-1-8,-1 0-6,-1-1-6,2 0-4,-2 0-3,2-1-1,-2 0-1,0-1 0,0 1 3,0 0 4,0-1 9,0 0 6,0 1 10,0 0 6,-2 1 4,2 0 4,0 1 3,-2 1 2,1 1 3,1 1 6,-2 0 6,0 1 7,0 1 5,1 1 7,-1 0 5,0 1 5,1 0 1,-1-1-1,2 2-2,0-2-5,-2 1-4,2-1-9,0 1-6,0-1-5,0 0-6,0-1-2,2 1-3,-2-1-1,0-1-1,2 0 0,-2 0 1,1-1 0,1 0-1,0-1-2,-1 0-4,1 0-7,2-1-12,-1 0-11,1-1-11,-1 0-11,1 0-8,-1-2-3,0 1 0,1-2 2,-1 1 1,-1-1 6,2-1 6,-3 1 9,-1-1 8,2 2 11,0-1 11,-2 0 5,0 0 5,0 1 2,0 1 3,0 0 0,-2 1 1,2 0 5,-2 1 3,1 1 5,-1 0 5,0 1 5,0 0 5,1 1 2,-3 0 3,2 1 2,-1 0-1,1 1 0,1 0 0,-1 0 0,0 0-2,0 0-3,1 0-3,-1 0-5,2 0-4,0-1-7,0 1-4,-2-1-2,2 0-3,0-1 1,0 0-2,2 0 1,-2-1-2,0 0 2,0 0 0,2-1 0,-1 0-2,-1-1 0,2 1 0,0-2-1,-2 0-2,2 0-1,-1-1-1,1-1-6,-2 0-5,2 0-4,-2-1-3,1 0-4,-1 0 2,0 0 3,0-1 5,-1 0 3,1 0 6,-2 2 2,0-1 4,1 2 1,-1-1 1,0 1 2,-1 2 4,-1 0 4,1-1 7,-1 2 7,1 2 4,-1-1 8,1 0 4,-1 2 2,1-1 1,-1 2 0,1-1 0,1 1-3,0 0-7,1 1-5,-1-1-6,2 1-7,0-1-5,0 1-3,0-1-3,0 0-1,2 0-1,-1-1 0,1 1-2,0-1 0,0 0-5,-1-1-3,3 0-6,-3 0-7,3-1-6,-2 0-8,1-1-5,-1 0-6,1-1-3,-1 0 1,0-1 3,0 0 2,1-1 5,-1 0 6,-2-1 6,2 0 2,-1-1 2,-1 1 3,0-1 3,0-1 2,0 1 2,0 0 1,-1-1 4,1 1 3,-2 0 1,0 2 1,0-1 2,1 1 0,-1-1-2,0 3 1,0-1 2,1 1 0,-3 1 2,3 0 9,-3 1 5,2 1 6,-1 1 5,1-1 7,-1 1 5,1 3 1,0-3-2,0 2-1,1 1-4,-1 0-6,2 0-6,0 0-4,-2 0-7,2-1-3,2 1-2,-2-1-2,0 0-2,2-1-1,-1 0 1,-1 0 1,2-1-2,0-1 0,-2 0 0,2 0-1,-1-2-2,1 2-4,1-2-4,-1 0-7,0-2-9,0 2-6,0-2-6,1 0-2,-1-1-1,-1-1 2,1 0 0,-2 0-1,2-1 4,0 0 1,-2-1 0,0 1 3,0-1 6,0 1 7,0-1 4,0 1 4,0 0 4,0 1 5,-2 1 1,0 0 0,2 1 1,-2 1 3,1 1 3,-1 0 6,-1 0 5,1 1 4,0 1 6,0 1 1,0 0 0,1 1 0,-1 0-2,2 0-4,-2 1-4,1-1-2,1 0-4,0 0-4,-2 0-3,2 1-1,0-1-2,0-1 0,2 0-2,-2 0 1,0-1-1,0 0-1,1 0 1,-1-1 0,2 0 0,-2 0-2,2-1-1,-1-1-5,-1 0-7,2 0-5,0-1-7,0 0-5,-2 0-2,2-2 1,-1 1 1,-1-1 3,0 0 2,2-1 2,-2-1 5,0 2 2,0-2 4,0 1 4,-2-1 3,2 0 3,-1 1 2,1 1 2,-2-1 2,0 1 2,2 0 1,-2 1 5,0 1 5,-1 0 3,1 2 7,-1 0 7,1 0 4,-1 2 4,1 0 5,-2 1 2,3 1-1,-3 0 0,3-1-3,-1 2-5,0 0-5,0 0-6,2 0-9,-1 0-5,1 0-4,0-1-5,0 0-2,0 0-1,0 0 0,1-1 0,-1 0 0,2-1 1,-2 0-1,2 0-1,0 0-1,-1-2-2,1 1-5,0-1-4,-2-1-6,3 1-4,-1-2-4,0 1-2,-1-2 0,1 0 0,0 0 4,0-1 2,-2 0 3,1 0 1,1-1 2,-2-1 3,0 0 0,0 0 1,0 0 5,0 1 1,0 0 2,-2-1 2,2 2 1,-1-1 2,1 2-1,-2 0 0,2 0 3,-2 2 2,0-1 4,1 2 5,-1 0 6,-2 1 7,3 1 5,-1 0 2,0 1 2,-1 0-3,1 0-3,0 1-5,1-1-5,1 1-6,-2-1-4,0 1-2,2 0-4,-2-1-1,2 0-2,0 0 1,0 0-1,0-1-1,0 0 2,0-1-1,0 0-1,0 0 1,2 0 0,-2-1 1,2 0-2,-2 0-1,2-1-4,-2 0-3,1 0-5,1-1-4,-2-1-5,2 1 0,0-1 0,-2-1 1,1 0-1,-1 1 2,0-1 1,2-1 2,-2 0 1,0 0 2,-2 0 3,2 0 2,0 1 1,-1 0 3,1 1 3,-2-1 1,2 1 0,-2 1 0,0-2 1,1 4 0,1-1 0,-2 0 0,0 1 1,0 1 3,0 0 1,1-1 1,-1 2 0,0 0 0,1 0 1,-1 1-2,0-2-1,2 2-2,-2-2 0,1 1-1,1 0 1,-2 0 1,2-1-1,0 0 3,0 0 2,-2 0 2,2 0-1,0-1 2,0 0 0,0-1-3,0 0-3,0 1-3,2-2-2,-2 1 0,0 0-1,0-1 0,0 0 0,0 0 1,0 0 2,0 0 0,0-1 1,0 1-1,-2 0 0,2 0 1,-2 0-3,1-1-2,-1 1 1,0 0-1,1 0 1,-1 0-4,-2 0 1,3 0-2,-3 1-3,0 0-4,3-1-3,-3 1-1,1 0-1,-1-1-1,1 1 1,-1 0-1,1-1 0,0 1-3,-1-1-6,1 2-6,1-2-8,-2 0-9,1 0-12,1 2-15,-1-2-20,-1 0-24,1 2-9</inkml:trace>
  </inkml:traceGroup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42.702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75C52A0-37B2-4B6C-9B4C-A4ACD325E162}" emma:medium="tactile" emma:mode="ink">
          <msink:context xmlns:msink="http://schemas.microsoft.com/ink/2010/main" type="inkDrawing"/>
        </emma:interpretation>
      </emma:emma>
    </inkml:annotationXML>
    <inkml:trace contextRef="#ctx0" brushRef="#br0">563 114 48,'0'0'69,"0"-2"-3,0 2 2,-2-1-3,2 0-1,0 0 1,0 0-1,-1 0 0,1 0-4,0 0-2,-2 0-6,2 0-4,0 0-6,-2 0-6,2 0-5,-2-1-4,1 1-3,-1 0-4,0-1 0,0 1-1,0-1 1,1 1 3,-1 0 2,-1-2 2,-1 2-1,2-2-2,-1 1-3,-1 0-3,1 0-6,0 1-3,-1-2-3,1 1-3,-1-1-2,-1 1-1,2 0 2,-1 0 1,0 0-3,1 0 1,-1 0 0,1 0 0,0 0-1,-1 0 0,2 0 0,-1 1 0,-1-1 0,3 0 0,-1 0 0,-1 2 0,1-2 0,0 0 0,0 2 0,0-2 0,1 2 0,1-1-1,-2 0 1,0 0-1,2 1 0,0-1-1,-2 1 0,2 0 1,0 0 1,0 0-2,0 0 2,0 0-1,2 0 1,-2 0 0,2 0-1,-2 0 1,2 0-2,-1 0 1,1 0 1,-2 0 1,2 0 1,0-1-2,-2 1 0,2 0 2,-2-1-1,0 1-2,0-1 0,0 0 1,0 1 0,0-1 0,0 0 0,-2-1 1,2 1-1,-2 0 0,0 0 0,-1-1 1,1 1 0,-2 0-1,1-1 0,1 1 3,-3 0 1,2 0-2,-1-1 3,-1 1 1,2 0 1,-3 0-2,3 0 1,-3 0 0,3 0 0,0 1 1,-1 0 0,1-2 1,-1 2 1,2 0 0,-1 0-1,3 0-1,-2 0-2,1 0-2,1 0 0,-2 0 0,2 0-3,0 0 0,2 0 1,-1 0 0,1 0-1,0 0 0,-1 0 1,3 0-1,-1 0-1,1 0 0,-1 2 0,1-2 0,1 0-2,-1 0 0,1 1 2,-2 0-1,2-1-2,-1 1 1,-1 0-2,1 0 1,-1 0 1,-1 0-2,0 0 2,1-1 0,-1 0 1,-2 1 1,2-1-1,-2 1 2,0-1 0,-2 0 2,0 0-1,0 0 2,1 0-1,-3-1-1,1 1 0,-1 0 0,1-1 4,-1 1-1,-1 0 3,2 0-1,-2-1 1,-1 1 0,3-1-2,-2 1 0,-1 0-3,3-1 1,-2 1 0,1-1-1,-1 1 0,2 0 0,1-1-2,-2 1 1,2 0 0,-1-1-1,2 1 0,-1 0 0,2 0 1,-2 0-1,2 0 0,0 0 0,-2 0-1,2 0 1,2 0-1,-2 0 1,0 0 0,2 0-1,0 0 0,-1 0 1,2 0 1,-1 0-1,0 0 0,0 0 1,1 0-1,-1 0-1,0 0 0,0 0 0,-1 0 1,-1 0-2,2 0 2,-2 1 0,0-1-1,0 0 0,0 0 0,0 0 1,-2 0-1,1 0 0,-1 0 2,-2 0 0,3 0 1,-3 0-2,0 0 3,1 0-2,0 0 2,-3-1 0,3 1 1,-2 0 0,0 0-1,-1-1 4,1 1 4,-2-1 2,2 1 4,0 0 2,-2 0 4,2 0-1,-2 0-2,1 0-4,1 0 0,0 0-2,0 0-2,0 0 0,1 0-2,1 0-1,-1 1-3,1 0-2,1-1-4,0 0 0,0 1 0,1-1-1,-1 1-1,2-1 1,-2 0 1,2 0-1,0 1-1,-1-1-1,1 0-1,0 0 2,0 1-3,0-1 3,0 0 0,0 0 1,0 0 0,0 0 0,0 0 1,0 0 0,0 0 0,0 0 0,0 0 2,0 0-1,-2 0-1,2 0 0,0 0 0,0 0-1,0 0-1,-2 0 2,2 0 0,-2 0 0,1 1 0,-3-1 0,1 0 0,1 1 0,-3-1-1,1 0-1,1 0 0,-1 0 2,1 1 0,-2 0 1,1-1 1,-1 1 1,1-1 3,1 1 0,-1-1 1,1 1 0,-1-1 0,3 1 0,-3-1 0,3 1-1,-1-1-1,0 0-1,0 0 1,1 1-2,1-1-1,-2 0 0,2 0-1,-2 0 0,2 0-1,0 0 0,-2 0 1,2 0 0,0 0 1,0 0 0,0 0 0,0 0 1,0 0 0,0 0-2,0 0 0,2-1-2,-2 1 0,0-1-2,2 0 2,0 1-2,-2-1 2,1 0-1,1 0 1,0 1-1,0-1-1,-2 0 1,1 0-1,1 0 1,0 1-3,-2-1 1,1 1 1,1 0-4,0-1 4,-2 1 0,2 0 1,-2 0 1,0-1 0,0 1 3,1 0-1,-1 0-1,0 0 0,-1-1 0,1 1-1,-2 0-1,0 0-1,0 0 3,1-1 0,-3 1 0,3 0 0,-3 0 2,1-1 2,-1 1-4,1 0 0,-1 0-1,1 0 2,-2 0-1,1 0-2,-1 0 4,1 0 1,1 0 1,-1 1-1,1-1 1,-1 0-1,1 1-1,-1-1-1,3 0 0,-3 0-1,3 0 0,-1 0 0,0 0 0,0 1 0,0-1 0,1 0 0,1 0 0,-2 0 2,0 0-2,1 0 1,-1 0 2,2 0-2,-2 0-1,0 0 0,1 0 0,-1 0 0,0 0 0,0 0 0,1 0 0,-1 0 0,0 0 0,-1 0 0,1 0 0,0 0 0,1 0 0,-1 0-2,0 0-2,0 0 3,-1 0 1,1 0 0,0 0 0,1 0 0,-1 0 0,2 0 0,-2 0-2,0 0 1,1 0 0,1 1 2,-2-1-1,0 0 2,2 0-1,-2 1-1,1-1 0,-1 0-3,0 0-8,1 1-17,-3-1-19,2 1-23,-1 0-26,-1-1-23,3 1-18,-3 0-13,1 0-12,1 0-17,-2 0-20,3-1 1,-1 1 13</inkml:trace>
  </inkml:traceGroup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5.4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9DC6347-905A-402F-989D-DB98578D347D}" emma:medium="tactile" emma:mode="ink">
          <msink:context xmlns:msink="http://schemas.microsoft.com/ink/2010/main" type="inkDrawing"/>
        </emma:interpretation>
      </emma:emma>
    </inkml:annotationXML>
    <inkml:trace contextRef="#ctx0" brushRef="#br0">35 1 20,'0'0'34,"0"-1"1,2 1-1,-2 0-1,0 0-1,0-1-3,0 1-4,0 0-2,0 0-1,0 0-4,0 0-3,0 0-3,0 0-1,-2 0 0,2 0 0,0 1 2,-2-1 2,2 1 2,-1 0 0,-1 0-3,0 0-3,0 1-3,1-2-2,-1 3-3,0-2 0,1 2-1,-3-3-2,2 2-1,0 0-3,1 0-9,-1 0-12,0 0-18,-1-1-19,1 0-26,2 1-25,-2-1-9</inkml:trace>
  </inkml:traceGroup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6.3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9E76A12-8B50-45F8-BC38-C7330423DA2F}" emma:medium="tactile" emma:mode="ink">
          <msink:context xmlns:msink="http://schemas.microsoft.com/ink/2010/main" type="inkDrawing"/>
        </emma:interpretation>
      </emma:emma>
    </inkml:annotationXML>
    <inkml:trace contextRef="#ctx0" brushRef="#br0">25 0 28,'0'0'31,"0"1"0,0 0-1,0 0-3,0 0-2,0 0-4,0 0-1,0 0-2,0 1-3,-2 0-2,2-1-1,0 1 0,0 0-1,0 0 3,0 1 0,-2-1 2,2 1-1,-1-2-2,1 3-1,-2-2-4,0 1-2,2-1-3,-2 1 1,1-1-3,1 1 0,-2-1 1,2 0-1,-2 0 1,0 0 0,1 0 0,1 0-3,-2 0-3,2-1-5,-2 0-7,2 0-10,0 0-9,-2 0-13,2 0-20,0-1-21,0 0-14</inkml:trace>
  </inkml:traceGroup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6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2EDB979-13E8-4DCB-8D5B-DC89615240CE}" emma:medium="tactile" emma:mode="ink">
          <msink:context xmlns:msink="http://schemas.microsoft.com/ink/2010/main" type="inkDrawing"/>
        </emma:interpretation>
      </emma:emma>
    </inkml:annotationXML>
    <inkml:trace contextRef="#ctx0" brushRef="#br0">51 0 4,'0'0'38,"0"2"-2,-2 0 2,2-1-2,0 1-3,-2 0-5,2 1-6,-1-1-3,-1 0-2,2 1-3,-2 0-3,0 0-1,1 0-3,-1-1-1,0 1-2,-1 0 0,1-1-2,0 2-1,0-2 1,-1 1 0,1-1 0,1 2-3,-3-3 2,2 2 0,0-1 0,-1 0-2,1 0-2,1 0-5,-1-1-10,0 0-17,2 1-21,-2-1-30,2 0-17</inkml:trace>
  </inkml:traceGroup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7.0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21F85E3-AB64-4F45-A66D-6119C430E3AD}" emma:medium="tactile" emma:mode="ink">
          <msink:context xmlns:msink="http://schemas.microsoft.com/ink/2010/main" type="inkDrawing"/>
        </emma:interpretation>
      </emma:emma>
    </inkml:annotationXML>
    <inkml:trace contextRef="#ctx0" brushRef="#br0">61 0 36,'-2'2'45,"1"0"0,-1-1 5,0 0 4,0 2 3,0-3 3,1 2 0,-3 0 0,3 0-7,-3 0-4,2 1-7,-1-1-7,-1 0-9,3 1-8,-3 0-6,1-1-3,1 1-4,0-1-2,-1 0-1,1 0-1,0-1-2,0 3 1,1-3-6,-1 1-3,0-2-10,1 2-8,1 0-10,-2-2-16,2 2-15,-2 0-17,2-2-23,0 0-22,0 0-6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9.99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9DF1DC8-2B06-4790-BCE8-A607E1A29F1D}" emma:medium="tactile" emma:mode="ink">
          <msink:context xmlns:msink="http://schemas.microsoft.com/ink/2010/main" type="inkDrawing" rotatedBoundingBox="15428,1568 16574,1436 16594,1611 15448,1742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1834-344 11,'5'-7'33,"-5"1"1,6-1 0,0 1 1,0-1 1,-1-3 4,7 4-2,-6-4 2,11 4 1,-5-4 2,5-1-1,0 3-2,7-3-2,-1 3-3,0-3-3,6-2-6,0 4-4,0-1-2,6 0-4,0 0-3,0 0-3,0 1-1,0 2-3,-1 0-2,7 1-1,-6 2-1,0 2-1,5-2-1,-5 4 1,0 0 0,6 4-2,-6-2 1,-1 2 0,1-1 0,0 3-1,-6 1 0,5-1 2,-4 4-2,-2 0-3,-4-3-12,5 3-16,-6 0-24,1-1-29,-8 0-40,8-1-26,-13 1-6</inkml:trace>
  </inkml:traceGroup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7.6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1BEE7CA-AE3D-4D71-8E41-ACE9A9A6F194}" emma:medium="tactile" emma:mode="ink">
          <msink:context xmlns:msink="http://schemas.microsoft.com/ink/2010/main" type="inkDrawing"/>
        </emma:interpretation>
      </emma:emma>
    </inkml:annotationXML>
    <inkml:trace contextRef="#ctx0" brushRef="#br0">71 0 21,'-1'1'62,"-3"0"1,2 1 1,-1-1 1,-1 1-1,1 0-4,-1 0-10,1-1-6,-1 3-9,1-3-9,0 1-6,1 2-6,-2-2-4,1 0-3,-1 1-3,1-1-2,-1 1-1,1 0-1,1-1-5,-1 1-8,1 0-14,0-1-15,0 0-20,1 0-23,1 0-22,-2 0-23,2-1-1</inkml:trace>
  </inkml:traceGroup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7.8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F6E16AA-FFAD-459B-B456-74967F380D8F}" emma:medium="tactile" emma:mode="ink">
          <msink:context xmlns:msink="http://schemas.microsoft.com/ink/2010/main" type="inkDrawing"/>
        </emma:interpretation>
      </emma:emma>
    </inkml:annotationXML>
    <inkml:trace contextRef="#ctx0" brushRef="#br0">49 0 25,'-2'0'38,"-1"2"0,1 0-5,0 0-3,1 0-4,-1 0-2,-2-1-5,3 1-5,-1 0-2,-2 0-3,2 0-3,1 0-2,-3 0-2,3 0 0,-1 0-1,0 1-1,0-1 0,1 0 0,-3-1 0,4 1-1,-2 0-5,1 0-7,-1-1-12,2 1-13,-2-2-18,2 2-24</inkml:trace>
  </inkml:traceGroup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2.7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EF3BC64-0DFC-4EBA-A09D-09F6FFEC0B5D}" emma:medium="tactile" emma:mode="ink">
          <msink:context xmlns:msink="http://schemas.microsoft.com/ink/2010/main" type="inkDrawing"/>
        </emma:interpretation>
      </emma:emma>
    </inkml:annotationXML>
    <inkml:trace contextRef="#ctx0" brushRef="#br0">16-1 12,'1'0'54,"-1"0"-5,0 0-4,0 0-6,0 0-6,0 0-6,0 0-3,0 0-4,0 0 0,0 0 2,0 0 1,0 0 5,-1 1 2,1 0 4,-2 0 2,2 0-1,0 1 0,-2-1-5,1 1-2,1 1-4,-2-1-5,0 0-4,2 1-4,-2 0-3,1 0-2,1 0-1,-2 0-3,2 0-2,-2 1 1,2-2 1,0 2-2,0-1 0,0 1-1,0-1-2,0 0-10,0 1-17,0-1-22,2 0-27,-2 0-33,0-1-34,2 0-10</inkml:trace>
  </inkml:traceGroup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3.7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6874624-0FF1-4B44-A7D2-AAE58FA4205E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7,'0'2'41,"0"0"-3,0 0-2,0 0-5,2 1-3,-2-1-4,0 1-5,2-1-5,-2 1-3,0 0-1,1 0-3,-1-1-1,0 1-3,2 0 0,0-1-2,0 0 0,-2 0 0,1 0 0,1 0 1,1 0 0,-1 0-1,0-1-5,0 1-9,-1-1-10,1 0-19,0 1-23,0-2-27</inkml:trace>
  </inkml:traceGroup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4.5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1E1948D-3D15-4690-8308-AD83D974FD39}" emma:medium="tactile" emma:mode="ink">
          <msink:context xmlns:msink="http://schemas.microsoft.com/ink/2010/main" type="inkDrawing"/>
        </emma:interpretation>
      </emma:emma>
    </inkml:annotationXML>
    <inkml:trace contextRef="#ctx0" brushRef="#br0">-1 0 23,'0'1'43,"0"0"-5,0 1-4,0 0-4,0 0-2,0 1-1,0-1-4,1 1-1,-1 0-2,0 0 0,0 0-5,2 0-2,-2 0-1,2-1-2,0 1-3,-1-1-1,1 0-2,0 0-3,0 0-1,-2 1 0,3-2 0,-1 2 0,0-3-4,-1 1-4,1 2-10,0-3-13,0 2-22,-1-2-26,1 1-24</inkml:trace>
  </inkml:traceGroup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5.0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B7B1D08-04E0-45FF-BF80-AA60A6E8E19C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12,'0'2'48,"0"-2"-3,0 2-4,0 0-4,2 0-3,-2 1-5,0 1-3,1-2-3,-1 1-2,2 0-3,0 1-4,-2-1-1,2 1-2,-1-1-4,-1 1 0,2-1-2,0 0-3,0-1-1,1 1 0,-1 0 1,0-1 0,1 1-2,-1-1-2,1 0-10,-1 1-13,2-1-16,-3 0-24,3 0-21,-1-1-22</inkml:trace>
  </inkml:traceGroup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5.2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024CC08-B21B-41CF-9DFF-4683AD7A2C12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18,'2'0'38,"-2"0"-1,0 0 0,2 0-3,-2 2-2,2-2-5,-1 0-6,-1 1-6,2 0-2,0 0-5,-1 0-1,1 0-2,0 0-3,1 0 2,-1 1-2,0 0-1,1-1-1,-1 1 0,2-1-1,-3 1 0,3-1 0,-2 1-2,1-1-1,-1 0-6,1 1-13,-1-1-22,0 0-28,1 0-21</inkml:trace>
  </inkml:traceGroup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5.8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B325478-D040-4628-BF6B-FF2DA00A87D4}" emma:medium="tactile" emma:mode="ink">
          <msink:context xmlns:msink="http://schemas.microsoft.com/ink/2010/main" type="inkDrawing"/>
        </emma:interpretation>
      </emma:emma>
    </inkml:annotationXML>
    <inkml:trace contextRef="#ctx0" brushRef="#br0">0 0 29,'0'0'34,"2"0"-6,-1 0 0,1 1-5,0-1-2,-2 1-2,2 0 1,-1 0-5,1 0-2,0 0-5,0 0-1,-1 0 0,1 0-5,0 0 0,-1 0-1,1 0 1,0 1 0,0 0-1,-1-1-1,1 1-1,0-2-2,-2 2-9,2 0-10,-1 0-14,1-2-19,-2 2-22</inkml:trace>
  </inkml:traceGroup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6.4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6D54AC0-38AD-4CB2-9618-769A953E22B5}" emma:medium="tactile" emma:mode="ink">
          <msink:context xmlns:msink="http://schemas.microsoft.com/ink/2010/main" type="inkDrawing"/>
        </emma:interpretation>
      </emma:emma>
    </inkml:annotationXML>
    <inkml:trace contextRef="#ctx0" brushRef="#br0">-1 2 21,'0'0'41,"0"-1"-4,0 1-3,0 0-4,0-1-4,0 1-6,0 0-4,0 0 1,0 0 0,0 0-2,0 0-1,1 0 2,-1 1-2,0-1 0,0 1-1,0-1 0,2 1 0,-2 0-2,0 0 0,2 0-2,-2 0-2,1 1 0,-1-1 0,1-1-2,-1 3 1,2-2 0,-2 0-2,2 1 0,-2-2-4,1 2 1,-1 0-1,2-2 1,-2 2-1,0 0 0,0-2 2,1 1-2,-1 0-3,0 0-8,2-1-12,-2 1-14,1 0-21,-1-1-23,0 1-28,0-1-9</inkml:trace>
  </inkml:traceGroup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6.6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5F45F6B-8DA3-4A1A-BF49-9CB5A528E6BE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21,'0'0'23,"0"1"-2,2-1-2,-2 1-2,0-1-3,0 0-1,0 2-1,2-1-3,-2 0-1,0 0 0,0 1 0,0 0 0,0-2-1,0 2-1,-2 0 0,2 0 1,0-1-3,0 1 0,0-1-2,0 1-2,0-1 0,0 1-1,0-1 1,0 1 0,0-2-2,0 2-6,0-1-13,0 0-17,0 0-30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3.22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B7EBD0F-D764-485A-B833-F08AE1072EEF}" emma:medium="tactile" emma:mode="ink">
          <msink:context xmlns:msink="http://schemas.microsoft.com/ink/2010/main" type="inkDrawing" rotatedBoundingBox="14982,2312 16133,1717 16188,1822 15037,2418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1421 335 7,'-5'0'57,"5"-4"-8,0 1-2,0 0-3,0-4-2,5 3-2,2-2-3,-2-3-2,1 2 1,-1-3-3,7-3 0,0 4-3,6-8-2,-7 4-4,12-3-4,-6-1-2,6 1-3,1 0-2,-1-1-4,0-2 1,7 2-2,-2 1-2,-5-3-1,7 2 0,-2 1 0,2 0 0,-2 0 0,2-1 0,5 1 0,-7 2-2,2-1-1,4-2-1,-5 1 2,6 3-2,0-4-1,-6 4 4,6-2-1,0 1-1,0 1-2,-1 3 0,-5 1 0,6-1-1,0 0 0,-6 3-1,6 1-6,-6 3-12,-6-4-19,6 4-24,-6 0-33,0 3-42,-5-4-16,-1 1 0</inkml:trace>
  </inkml:traceGroup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7.2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E6DA23B-EA4C-4408-B879-3BDBA93D9093}" emma:medium="tactile" emma:mode="ink">
          <msink:context xmlns:msink="http://schemas.microsoft.com/ink/2010/main" type="inkDrawing"/>
        </emma:interpretation>
      </emma:emma>
    </inkml:annotationXML>
    <inkml:trace contextRef="#ctx0" brushRef="#br0">19 0 4,'0'0'17,"0"1"1,0 0-1,0 0 0,1-1-2,-1 1-1,0 0-3,0 1-2,0-1-2,0 0-1,0 0-1,0 1-1,-1 0-1,1-1 0,0 1-1,0-1-2,0 1 0,-2 0 0,2 0 0,0-1 0,-2 1 0,2-2 0,-2 2 1,2 0 0,-1-2-1,1 2 1,-2 0 2,0-2 0,2 1-2,-2 0 1,1-1 0,1 1-2,-2 1-6,0-2-13,2 1-18,-1-1-31</inkml:trace>
  </inkml:traceGroup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7.8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9EB0B6F-9F85-4676-BED5-5C0BF876606D}" emma:medium="tactile" emma:mode="ink">
          <msink:context xmlns:msink="http://schemas.microsoft.com/ink/2010/main" type="inkDrawing"/>
        </emma:interpretation>
      </emma:emma>
    </inkml:annotationXML>
    <inkml:trace contextRef="#ctx0" brushRef="#br0">24 0 20,'0'0'29,"0"0"-1,0 0-2,0 1-3,0-1-2,2 1 0,-2 0 0,0 0-2,0 1-1,0-1 0,0 1-3,-2 0-1,2 0-2,0 0 0,0-1-2,-2 1-2,2 2-1,0-2 2,0-1-2,-2 3-2,2-2 1,0 0-3,-1 1 1,1-1-3,0 1 1,-2-1-1,2 0-1,-2 1 0,2-1 0,0 0 0,-1 0 0,-1-1 1,2 0 0,-2 1-1,0-2 1,2 2-4,-1 0-4,-1-2-10,2 0-18,-2 2-24,0-2-36,1 0-15</inkml:trace>
  </inkml:traceGroup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8.4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44FA3AB-DAA0-4501-A6D6-AAA52236E651}" emma:medium="tactile" emma:mode="ink">
          <msink:context xmlns:msink="http://schemas.microsoft.com/ink/2010/main" type="inkDrawing"/>
        </emma:interpretation>
      </emma:emma>
    </inkml:annotationXML>
    <inkml:trace contextRef="#ctx0" brushRef="#br0">7 0 14,'0'0'41,"-2"0"2,2 0 2,0 0 0,0 0-4,0 0-2,0 0-6,0 0-4,0 0-7,0 0-5,0 0-4,0 0-3,0 0-3,0 0-4,0 2 1,2-2 1,-2 0-1,0 2 0,0-1 0,0 1 1,0 0 0,0 0-1,0 0-1,0 0 0,0 1-2,0-1 0,0 0-2,0 0 0,0 0 1,0 0-1,0 0 1,0 0-1,0-1-4,-2 0-6,2 1-9,0-2-14,-2 2-16,1-2-19,1 2-22,-2-2-18</inkml:trace>
  </inkml:traceGroup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8.6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30275A3-7EC4-44AD-84D6-78A1CED70378}" emma:medium="tactile" emma:mode="ink">
          <msink:context xmlns:msink="http://schemas.microsoft.com/ink/2010/main" type="inkDrawing"/>
        </emma:interpretation>
      </emma:emma>
    </inkml:annotationXML>
    <inkml:trace contextRef="#ctx0" brushRef="#br0">22 0 1,'0'1'27,"0"1"-2,0-1-3,0 0-3,0 1-1,0-1-4,-2 1-1,2 0-5,0 0-1,-1 0 0,1 0-3,-2-2-1,0 2-3,0 1 0,1-2 0,1 0 0,-2 1 0,0-1 0,1 1 2,-1-1-2,2 0-2,-2-1-8,0 1-15,2 0-24,-1-1-24</inkml:trace>
  </inkml:traceGroup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9.2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9A859D0-DF36-49BB-86E7-D2F9EE434054}" emma:medium="tactile" emma:mode="ink">
          <msink:context xmlns:msink="http://schemas.microsoft.com/ink/2010/main" type="inkDrawing"/>
        </emma:interpretation>
      </emma:emma>
    </inkml:annotationXML>
    <inkml:trace contextRef="#ctx0" brushRef="#br0">31 0 51,'0'0'46,"0"1"-8,0 1-6,-2 0-7,2 0-4,0-1 0,-1 1-1,1 0-3,-2 0-3,2 0 0,-2 0-3,1 0-3,-1-1-2,-2 1 0,3-1-1,-1 0-5,-2 0-6,3 0-13,-3 0-25,3-1-41,-3 1-20</inkml:trace>
  </inkml:traceGroup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3.8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631CB5C-053A-41B6-BA13-35AA6251A639}" emma:medium="tactile" emma:mode="ink">
          <msink:context xmlns:msink="http://schemas.microsoft.com/ink/2010/main" type="inkDrawing"/>
        </emma:interpretation>
      </emma:emma>
    </inkml:annotationXML>
    <inkml:trace contextRef="#ctx0" brushRef="#br0">19 0 21,'-2'0'62,"2"0"0,-2 1-1,2-1-1,-1 0-3,1 1 1,-2-1-1,2 1-4,-2 0-4,2 0-4,-1 0-7,-1 0-4,2 1-7,-2-1-6,2 1-5,-2 0-6,2 0-3,-2-1-5,2 1-2,0 2-1,-1-2-1,1-1 0,0 1 2,0 0 0,0 0 0,0 0 0,0 0-6,0-1-9,1 1-14,-1-1-19,2 0-22,0 0-23,-2 0-21,2 0-17,0-1-9</inkml:trace>
  </inkml:traceGroup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4.2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3060BCB-4ED8-4409-B85A-2C4C91EB80D6}" emma:medium="tactile" emma:mode="ink">
          <msink:context xmlns:msink="http://schemas.microsoft.com/ink/2010/main" type="inkDrawing"/>
        </emma:interpretation>
      </emma:emma>
    </inkml:annotationXML>
    <inkml:trace contextRef="#ctx0" brushRef="#br0">5 0 48,'0'1'46,"-2"0"-5,2 1-3,-2-1-5,2 1-1,0 0-4,0 0-5,0 0-2,-1 0-5,1 0-4,0 0-3,0 1-3,0-2-2,0 1-2,0 1 0,0-1 1,1 0-3,-1 0 0,0-1-7,2 1-11,-2 0-15,2-1-21,-2 1-26,1-1-23</inkml:trace>
  </inkml:traceGroup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4.5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4C30CC3-9820-4310-A90A-9EE924B0CB4D}" emma:medium="tactile" emma:mode="ink">
          <msink:context xmlns:msink="http://schemas.microsoft.com/ink/2010/main" type="inkDrawing"/>
        </emma:interpretation>
      </emma:emma>
    </inkml:annotationXML>
    <inkml:trace contextRef="#ctx0" brushRef="#br0">0 0 42,'0'1'36,"2"0"-4,-2 0-5,2 0-4,-1 1-5,1-1-5,0 0-4,-1 0-4,1-1-4,2 1-3,-3 0-8,3 0-14,-2 0-16,1-1-24</inkml:trace>
  </inkml:traceGroup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5.7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EE80CC2-4AC8-4AAE-832D-4BB4B85E022F}" emma:medium="tactile" emma:mode="ink">
          <msink:context xmlns:msink="http://schemas.microsoft.com/ink/2010/main" type="inkDrawing"/>
        </emma:interpretation>
      </emma:emma>
    </inkml:annotationXML>
    <inkml:trace contextRef="#ctx0" brushRef="#br0">11 0 14,'0'-1'28,"0"1"0,0 0 0,0 0-2,0 0-3,0 0-4,0 0-5,0 0-2,0 0-3,0 0-3,0 0 0,0 0-2,0 0 0,0 0-2,0 0-1,0 0-1,0 0 0,-2 1-2,2-1 0,0 0 1,0 1 0,-2-1 3,2 1 0,0 0 0,-2-1-1,2 2 0,0-2-1,0 2 0,-1-1-2,1 0-2,0 0-4,-2 1-7,2-2-8,0 2-13,-2-2-13,2 2-15</inkml:trace>
  </inkml:traceGroup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6.2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0137ED1-FA03-4C11-AB13-7E3F9EF80D9F}" emma:medium="tactile" emma:mode="ink">
          <msink:context xmlns:msink="http://schemas.microsoft.com/ink/2010/main" type="inkDrawing"/>
        </emma:interpretation>
      </emma:emma>
    </inkml:annotationXML>
    <inkml:trace contextRef="#ctx0" brushRef="#br0">6 0 18,'0'0'54,"0"0"0,0 1-1,0-1-1,0 1-3,-2 0-4,2 0-4,0 0-5,0 0-4,0 1-5,-1 0-5,1 0-5,0 0-4,-2-1-3,2 1-5,0 2-1,0-2-3,0-1-1,0 3 1,0-3-1,0 1 0,0 0 0,0 0-3,0 0-7,0 0-13,0 0-15,0 0-22,2-1-25,-2 0-26,0 1-15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0.55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E0C767B-6D1D-43D4-8C32-41DE4860CD8E}" emma:medium="tactile" emma:mode="ink">
          <msink:context xmlns:msink="http://schemas.microsoft.com/ink/2010/main" type="inkDrawing" rotatedBoundingBox="15193,1523 16462,1781 16408,2044 15139,1787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1537-318 16,'0'-4'35,"0"2"-3,7-2-3,-2 1 4,6 0 0,1-4 0,0 4-1,6-1-3,-2-2-1,2 3 0,-1-4-2,6 4 0,1-3 0,-1-1 1,0 4 0,0-4-1,1 4 0,-1-3-3,6-1-2,0 1-1,0 2-4,0-3-2,0 5-4,0-3 0,6 5-3,-6-2-1,6 4 0,-7-2 0,7 5-1,0 1 0,-5 1 1,-2-1-1,7 3 1,-6 5 1,0-4 1,6 3 3,-6 3-2,0-3-1,6 3-1,-6 1-1,0 2-2,0 1 0,-6-4-2,7 7 3,-7-4-3,0 0 1,-6 2-1,6-1-2,-5-1-3,-1 0-15,-5-2-22,6-1-32,-7 0-47,1-3-37,-1-3-16,-5 0 3</inkml:trace>
  </inkml:traceGroup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6.5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7E9879D-2176-40BB-A9AE-1CE77EB8B2D3}" emma:medium="tactile" emma:mode="ink">
          <msink:context xmlns:msink="http://schemas.microsoft.com/ink/2010/main" type="inkDrawing"/>
        </emma:interpretation>
      </emma:emma>
    </inkml:annotationXML>
    <inkml:trace contextRef="#ctx0" brushRef="#br0">-1 0 11,'0'0'51,"0"2"-5,1-1-3,-1 1-4,0 0-2,0 0-4,0 1-6,0 0-6,1-1-5,-1 2-6,0-1-5,0 0-5,0 0-13,2 1-19,-2-2-25,0 2-31,0-2-19</inkml:trace>
  </inkml:traceGroup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7.3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C34FE73-1D29-4F65-8A8B-E1DE17DC5834}" emma:medium="tactile" emma:mode="ink">
          <msink:context xmlns:msink="http://schemas.microsoft.com/ink/2010/main" type="inkDrawing"/>
        </emma:interpretation>
      </emma:emma>
    </inkml:annotationXML>
    <inkml:trace contextRef="#ctx0" brushRef="#br0">1 0 4,'0'0'53,"0"2"0,0 0-1,0-2 2,0 2-2,0 1-2,0-2-5,0 1-5,0 0-5,0 0-5,0 1-6,0 0-5,0-1-3,0 1-4,0-1-4,0 1-2,2 0-1,0-2-2,-2 3-2,1-2 1,1 0-2,0 0 0,1 0 2,-1 0-2,0 0 1,1 0-4,-1 0-6,1-1-14,-1 1-18,2-1-18,-3 0-20,3 1-17,-3-1-18,1 0-7</inkml:trace>
  </inkml:traceGroup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8.2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7B27041-90A4-4228-8689-45AEAFF52AD3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13,'2'0'44,"0"1"-7,-1 0-5,1 0-8,0 0-6,-1-1-6,1 0-4,0 2-2,0-2-2,-1 2-2,3 0 1,-2-2-1,-1 0-2,3 1-3,-1 1-10,-1-2-10,2 1-18,-1 0-25</inkml:trace>
  </inkml:traceGroup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9.0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B0D8766-ABD8-4ADD-9EE5-12211A1DBD64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10,'0'1'37,"0"-1"0,2 0-3,-2 0-4,2 1-5,-1-1-5,1 0-7,-2 1-5,4-1-4,-2 0-3,-1 0-1,3 2 0,-3-2 1,3 0-1,-1 2-2,1-2-1,-1 2-7,1-2-7,-2 1-16,1 1-16,0-2-19</inkml:trace>
  </inkml:traceGroup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9.0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2DF5AA9-6932-43FC-8142-21F3B33567EB}" emma:medium="tactile" emma:mode="ink">
          <msink:context xmlns:msink="http://schemas.microsoft.com/ink/2010/main" type="inkDrawing"/>
        </emma:interpretation>
      </emma:emma>
    </inkml:annotationXML>
    <inkml:trace contextRef="#ctx0" brushRef="#br0">0 0 40,'2'1'35,"0"0"-7,0 0-4,-1-1-4,1 1-3,2 0-2,-1 0-5,-1 0-3,1 0-2,1 0-3,-1 0 0,1 0-2,-1-1 0,1 1 0,-1 1-6,1-1-6,-1-1-12,1 2-14,-1-2-19</inkml:trace>
  </inkml:traceGroup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9.6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1948E81-9935-4F62-B5D9-A11ED3DDCECE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14,'0'0'35,"0"0"5,0 0 1,0 0 0,0 0-1,0 1-3,2-1-9,-2 0-5,0 0-7,0 1-3,1-1-5,-1 0-4,2 0-1,0 1-2,-2-1-2,1 0-6,1 1-7,0 0-9,0-1-10,-1 1-12,1-1-15,0 1-12</inkml:trace>
  </inkml:traceGroup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0.3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C6C8EE3-AE3A-43CE-90E0-C00B8353B5CA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7,'2'0'16,"-2"0"-1,2 0-1,-2 0 1,2 0-2,-1 0-2,1 0-2,0 0-3,-1 0-2,1 0-2,0 0 0,0 0 1,0 0-3,1 0 1,-1 0 0,-1 0-1,3 0-1,-2 0-5,-1 0-4,3 0-9,-2 0-8,-1 0-11</inkml:trace>
  </inkml:traceGroup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0.4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135A595-2C1D-413D-9A14-F95CA6D3D6D4}" emma:medium="tactile" emma:mode="ink">
          <msink:context xmlns:msink="http://schemas.microsoft.com/ink/2010/main" type="inkDrawing"/>
        </emma:interpretation>
      </emma:emma>
    </inkml:annotationXML>
    <inkml:trace contextRef="#ctx0" brushRef="#br0">0 0 30,'2'0'25,"-2"0"-6,0 0-5,2 0-4,0 0-3,-1 0-3,1 0-2,0 0-2,0 1 1,-1-1-1,1 0 0,0 0 0,0 1 1,-1-1 1,1 1-1,0 0-1,1-1 0,-1 1-1,0-1 0,1 1 1,-1-1 0,0 1 1,1 0 1,-1-1-2,0 1 1,1 0-2,-1-1-1,0 1-1,-1-1-6,3 1-10,-4-1-15</inkml:trace>
  </inkml:traceGroup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0.9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822E0B4-1FDC-4101-8242-629C69A7DDB9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10,'0'0'28,"2"0"-2,0 0-1,-1 0-2,-1 1-2,2-1 0,0 0-2,0 0-3,-1 1-2,1-1 0,2 1-4,-4 0-2,1-1-3,1 1-1,0 0-2,-1-1-1,1 1 1,0 0-2,-2 0 0,2 0 1,-1 0 0,-1 0-1,2 0-1,-2 0 1,2 0 0,-2 0-6,0 0-7,2 0-12,-2 0-14,0 0-21,2 0-23</inkml:trace>
  </inkml:traceGroup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1.5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401042F-BD3D-4EE9-9802-ED68698FE72F}" emma:medium="tactile" emma:mode="ink">
          <msink:context xmlns:msink="http://schemas.microsoft.com/ink/2010/main" type="inkDrawing"/>
        </emma:interpretation>
      </emma:emma>
    </inkml:annotationXML>
    <inkml:trace contextRef="#ctx0" brushRef="#br0">0 0 19,'0'0'22,"0"0"-7,0 0-1,2 0-5,-2 0 0,2 0 1,-2 1-3,1-1 0,1 1-4,0-1 0,-2 0-2,2 1-1,-1 0 0,3-1 0,-2 1-4,0 0-6,1-1-10,-1 1-9,-1 0-18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8.87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0D81BF4-508E-476A-A801-B0AFB93BF736}" emma:medium="tactile" emma:mode="ink">
          <msink:context xmlns:msink="http://schemas.microsoft.com/ink/2010/main" type="inkDrawing" rotatedBoundingBox="15004,1711 15790,1569 15805,1649 15019,1791" semanticType="callout" shapeName="Other"/>
        </emma:interpretation>
      </emma:emma>
    </inkml:annotationXML>
    <inkml:trace contextRef="#ctx0" brushRef="#br0">1416-285 36,'-6'0'40,"6"-4"-11,-6 2-3,6-2-2,6 1-2,0-4 4,-1 1-3,2-1-1,4 1 0,1-4-3,-1 3-2,6 0-5,-5 1-1,11 0-3,-5-1-1,5 1-1,0-1 0,1 0 0,-1 1-1,5 0 1,-5-1 1,7 4 0,-1-4 1,0 4 0,6-1 0,-7-3-2,7 7-2,-5-2 1,4 2-3,1 0-1,0 0 0,0 2-4,0-2-13,-1 5-23,1-3-30,-6 2-36,0-1-18</inkml:trace>
  </inkml:traceGroup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2.6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21B71D9-5698-4A9E-8432-5F97FF9BB52C}" emma:medium="tactile" emma:mode="ink">
          <msink:context xmlns:msink="http://schemas.microsoft.com/ink/2010/main" type="inkDrawing"/>
        </emma:interpretation>
      </emma:emma>
    </inkml:annotationXML>
    <inkml:trace contextRef="#ctx0" brushRef="#br0">73 1 23,'0'-1'41,"0"1"-3,0 0-5,0 0-3,0-1-4,0 1 0,-2 0-2,2 0-3,0 0-3,-1 0 0,1 0-1,0 0-3,0 0 1,-2 0 1,2 1-3,0-1-1,0 1 0,-2 0-3,2-1-2,0 1-2,-2 0 0,2 1 1,-1-2-2,1 2 1,0 0-2,-2-2-2,2 2 1,-2 0-2,2-1 1,-2 1-1,1 0 2,1 0-2,-2 0 1,0-1 0,0 1-1,1 0 0,-1 0 0,0-1 2,-1 0 1,1 1 0,0-1 0,-1 0-3,1 0 0,-1-1-1,-1 1 0,2-1 0,-1 1 0,1-1 0,-1 0-7,-1 0-11,2 1-16,-1-1-21,1 0-25,-1 0-31,1 0-10</inkml:trace>
  </inkml:traceGroup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2.9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32912F2-05DF-4523-B9E9-99AB25C23E46}" emma:medium="tactile" emma:mode="ink">
          <msink:context xmlns:msink="http://schemas.microsoft.com/ink/2010/main" type="inkDrawing"/>
        </emma:interpretation>
      </emma:emma>
    </inkml:annotationXML>
    <inkml:trace contextRef="#ctx0" brushRef="#br0">21 6 10,'-4'-1'11,"1"0"-4,1 0 0,-2 0-4,1 1-2,1-1-6,-1 0-12</inkml:trace>
  </inkml:traceGroup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4.5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A5D322B-25C0-4E4E-8F67-52AB7266ACAB}" emma:medium="tactile" emma:mode="ink">
          <msink:context xmlns:msink="http://schemas.microsoft.com/ink/2010/main" type="inkDrawing"/>
        </emma:interpretation>
      </emma:emma>
    </inkml:annotationXML>
    <inkml:trace contextRef="#ctx0" brushRef="#br0">80 10 35,'-1'0'42,"-3"0"0,2-1-2,-1 1-5,0-1-2,-1 1-2,2 0-4,-1 0-4,-3 0-7,3-2 0,0 2-6,-1-1-3,1 1-2,-3 0-3,3 0 1,0-2-3,-1 2 1,1 0-1,-1 0-4,0 0-3,1 0-13,2-2-16,-1 2-28,-2 0-32,2 0-16</inkml:trace>
  </inkml:traceGroup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5.3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3F4DAFB-50BE-4A56-987E-F4A8B35667AD}" emma:medium="tactile" emma:mode="ink">
          <msink:context xmlns:msink="http://schemas.microsoft.com/ink/2010/main" type="inkDrawing"/>
        </emma:interpretation>
      </emma:emma>
    </inkml:annotationXML>
    <inkml:trace contextRef="#ctx0" brushRef="#br0">50 5 11,'-3'0'20,"-1"-1"0,1 1-2,-1 0-3,1-1-2,-1 1-5,1-1-3,-1 1-2,1-1-2,1 1-1,-2 0 1,1-1-2,0 1-2,1 0-7,0 0-11,-1 0-21</inkml:trace>
  </inkml:traceGroup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5.3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FBF0974-1710-423D-BAF6-9A099DC8AC89}" emma:medium="tactile" emma:mode="ink">
          <msink:context xmlns:msink="http://schemas.microsoft.com/ink/2010/main" type="inkDrawing"/>
        </emma:interpretation>
      </emma:emma>
    </inkml:annotationXML>
    <inkml:trace contextRef="#ctx0" brushRef="#br0">78 12 18,'0'0'52,"0"0"-3,-2 0-6,1 0 1,1 0-4,-2-1-2,0 0-4,0 1-3,-1-1-5,1 0-8,-2 0-5,3 0-3,-3 0-4,1 0-1,-1 1-3,1-1 2,-1 0-3,1 1 0,0 0 1,-3-1 0,3 0 0,1 1-1,-2 0-1,1 0 1,0-1-1,1 1-2,0 0-5,-1 0-8,1 1-14,0-1-20,2 0-23,-2 0-26,1 1-18</inkml:trace>
  </inkml:traceGroup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6.0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78B7EBA-27C8-4506-B3F4-D7AAD4CBD737}" emma:medium="tactile" emma:mode="ink">
          <msink:context xmlns:msink="http://schemas.microsoft.com/ink/2010/main" type="inkDrawing"/>
        </emma:interpretation>
      </emma:emma>
    </inkml:annotationXML>
    <inkml:trace contextRef="#ctx0" brushRef="#br0">49 2 29,'-2'0'37,"1"-1"-5,-3 1 0,2 0-4,-1 0-4,1-1-5,-1 1-7,1 0-2,-1 0-3,-1 0-2,2 1-2,-1-1 0,1 0 0,0 0-2,-1 1 1,1-1-2,0 1-4,1-1-3,-1 1-12,0-1-16,0 0-26,2 0-25</inkml:trace>
  </inkml:traceGroup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6.5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DED7136-5828-485C-B5FB-FF895BE54051}" emma:medium="tactile" emma:mode="ink">
          <msink:context xmlns:msink="http://schemas.microsoft.com/ink/2010/main" type="inkDrawing"/>
        </emma:interpretation>
      </emma:emma>
    </inkml:annotationXML>
    <inkml:trace contextRef="#ctx0" brushRef="#br0">19 0 14,'-2'1'18,"1"0"-1,-1 0-3,0 0-1,0 0-3,1 0 0,-1 0-4,0 0-3,2 0-1,-1 0-1,1 0-2,-2 0-3,2-1-5,0 1-13,-2 0-19</inkml:trace>
  </inkml:traceGroup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6.5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E4E92AA-9B03-4FC9-9BA1-CA20D7137017}" emma:medium="tactile" emma:mode="ink">
          <msink:context xmlns:msink="http://schemas.microsoft.com/ink/2010/main" type="inkDrawing"/>
        </emma:interpretation>
      </emma:emma>
    </inkml:annotationXML>
    <inkml:trace contextRef="#ctx0" brushRef="#br0">27 0 16,'-2'1'36,"-2"0"-3,3-1-3,-1 1-2,0 0-2,0 0-5,1 0-5,-1 0-5,0 0-4,0 0-3,1 0-3,-1 0 0,2 0-2,-2 0 1,0 0-5,2 0-5,-1 0-10,1-1-13,0 1-15,0-1-19</inkml:trace>
  </inkml:traceGroup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6.9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5EB09A8-4D77-48D4-AC10-3DDD42CC348A}" emma:medium="tactile" emma:mode="ink">
          <msink:context xmlns:msink="http://schemas.microsoft.com/ink/2010/main" type="inkDrawing"/>
        </emma:interpretation>
      </emma:emma>
    </inkml:annotationXML>
    <inkml:trace contextRef="#ctx0" brushRef="#br0">19 0 5,'-1'1'33,"-1"-1"0,0 1-1,0 0 0,1 0-4,-1 0-6,0 1-5,0-1-6,1 0-4,-1-1-4,0 3-2,2-3-4,-1 2-8,1 0-14,0-2-20,0 0-28</inkml:trace>
  </inkml:traceGroup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3.3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D0CC641-2EDE-4990-91ED-98FBC112D8D0}" emma:medium="tactile" emma:mode="ink">
          <msink:context xmlns:msink="http://schemas.microsoft.com/ink/2010/main" type="inkDrawing"/>
        </emma:interpretation>
      </emma:emma>
    </inkml:annotationXML>
    <inkml:trace contextRef="#ctx0" brushRef="#br0">7 33 5,'0'0'20,"0"0"-3,0 0 1,0 0-2,0 2-4,0-2-2,0 0-2,0 0 2,0 0-2,0 0 1,0 0 5,0 0-1,0 0 1,0 0 0,0 0 1,0 0 2,0 0-1,0 0-2,0 0-2,0 0 0,0 0-2,0 0-2,0 0-1,0-2-2,0 2 1,0 0-1,0 0 3,0 0 0,0-2 3,0 2 2,0 0 1,0-1 2,2 0-2,-2-1 2,0 2 0,0-2-2,0 1 1,0 0 0,2-1-1,-2 1 0,0-1-1,0 1 0,0-1 0,0 0 5,0 1 3,0 0 6,0 0 4,0-1 6,0 1 4,0 0 1,0 0 1,0 0-4,0 1-4,0 0-5,0-2-8,-2 1-6,2 1-6,0 0-3,-2-1-5,2 1-6,-1 0-13,1 0-22,-2 1-30,2-1-33,-2 0-39,2 1-39,-2 1-10,2-2 10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11.54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ED119CC-58D3-4B46-8759-60A5410C3B6C}" emma:medium="tactile" emma:mode="ink">
          <msink:context xmlns:msink="http://schemas.microsoft.com/ink/2010/main" type="inkDrawing" rotatedBoundingBox="13432,3933 13621,2669 13803,2697 13614,3960" semanticType="verticalRange" shapeName="Other">
            <msink:sourceLink direction="with" ref="{C5362E08-ECD7-48ED-810B-43EC9FD88583}"/>
          </msink:context>
        </emma:interpretation>
      </emma:emma>
    </inkml:annotationXML>
    <inkml:trace contextRef="#ctx0" brushRef="#br0">191 631 7,'0'0'21,"-5"3"0,-1-3-5,0 3 0,0 1-1,-5-4-2,5 3-4,0 1-1,1-1-1,-2 0 1,2 4-1,-1-5 2,0 6-1,0-2-1,1 0 0,-1 1 0,0 3 1,0-1 0,1 1 0,-2 1 4,2 1 2,-1 1 0,-6 0 1,7 0 0,-1 4-2,0-4-3,0 0-3,1 0 0,-2 3-1,2-3 0,5 0 0,-6 0-2,0 1 1,0-1-3,1 3 1,5-4-2,-7 1-1,2 1 1,-1-2 0,1 2 1,5-2 0,-7 5-1,2-4 0,5 0 0,-6 4-1,6-4 2,-6 3 1,6-3 0,-6 0 1,6 4 1,-5-4 0,5 3-1,-7-3 0,7 1-2,-5 1-1,5-2 2,0 4-2,-6-2-1,6 0 0,-5 0 1,5-2 0,0 0-1,-7 1 1,7 2-1,0-3 1,0 0-1,0 0 0,0 0 0,0 4 0,0-5 0,0 2 1,0-2 0,0 2 1,0 1-1,0-1-2,7 2 0,-7-3 2,0 4-2,0-5 1,5 5 0,-5-5 2,0 5-2,6-4-2,-6 0 2,0 0-3,5 4 2,-5-8 1,7 4 0,-2 0 1,-5 0-1,0 1 0,6-1 2,-6 0-2,6 0 1,-6 0-1,6 0 0,-6 0 0,0-4 0,5 5 1,-5-2-2,0-1 0,7-5-2,-7 3-9,0-1-11,5 1-15,-5-6-18,0 4-15,6-4-16,-6 1-16</inkml:trace>
  </inkml:traceGroup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3.7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3ECAB05-211B-41C9-9558-2E8850B9B041}" emma:medium="tactile" emma:mode="ink">
          <msink:context xmlns:msink="http://schemas.microsoft.com/ink/2010/main" type="inkDrawing"/>
        </emma:interpretation>
      </emma:emma>
    </inkml:annotationXML>
    <inkml:trace contextRef="#ctx0" brushRef="#br0">26 27 7,'0'-1'48,"0"0"-5,0 0-1,-2 0-2,2 0-4,0 0 0,0-1-1,0 1-2,-2 1-6,2-3-3,-1 2-4,1 0-2,-2-1-3,2 0-2,-2 2-3,0-2-3,2 0-3,-1 2 0,-1-1-3,2 0 1,-2 0-1,1 0-1,-1 0 0,2 1-5,-2 0-14,0-1-19,2 1-28,-2 0-33,1 1-23</inkml:trace>
  </inkml:traceGroup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4.1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308943D-E010-4A44-948C-7EA466054B21}" emma:medium="tactile" emma:mode="ink">
          <msink:context xmlns:msink="http://schemas.microsoft.com/ink/2010/main" type="inkDrawing"/>
        </emma:interpretation>
      </emma:emma>
    </inkml:annotationXML>
    <inkml:trace contextRef="#ctx0" brushRef="#br0">38 27 53,'0'-1'52,"-2"1"-2,2-2-2,0 2-2,-1-2 1,-1 2 0,2-2-4,-2 0-1,2 1-2,-2 0-5,0-1-6,1 1-2,-1-1-6,0 1-3,0 0-5,1-1-2,1 1-4,-2 0-2,0 0-2,1 0-3,1 0 0,-2 0-3,0 1-2,0 0-6,1-1-9,-1 1-17,2 0-18,-2 0-20,0 0-23,2 1-23,-1-1-11</inkml:trace>
  </inkml:traceGroup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4.8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2636218-14DC-4DF6-8691-8DE05968702B}" emma:medium="tactile" emma:mode="ink">
          <msink:context xmlns:msink="http://schemas.microsoft.com/ink/2010/main" type="inkDrawing"/>
        </emma:interpretation>
      </emma:emma>
    </inkml:annotationXML>
    <inkml:trace contextRef="#ctx0" brushRef="#br0">47 23 35,'0'-2'62,"-2"1"0,2 0 0,-2-1-4,0 1-4,1 0 0,1-1-3,-2 1-5,0-1-4,0 1-5,-1 0-5,1-1-5,1 1-7,-3 0-5,2 0-5,0 0-3,-1 0-2,1 1-1,1 0-3,-1-1-2,0 1-6,0 0-11,1 1-15,-1-1-19,0 0-24,0 1-25,2 0-30,-1-1-14</inkml:trace>
  </inkml:traceGroup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4.8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1EDFEA6-47E6-4787-8D59-E8E99E07F359}" emma:medium="tactile" emma:mode="ink">
          <msink:context xmlns:msink="http://schemas.microsoft.com/ink/2010/main" type="inkDrawing"/>
        </emma:interpretation>
      </emma:emma>
    </inkml:annotationXML>
    <inkml:trace contextRef="#ctx0" brushRef="#br0">54 12 35,'-2'-1'56,"1"0"2,1 0 0,-2 0-3,0 1-2,0-1-4,1 0-3,-1 0-9,0 1-10,0-1-7,1 0-6,-1 0-4,-1 1-4,1-1-3,0 1-1,-2-1 0,3 1-1,-1 0-1,0 0 0,-1 0 0,1 0-1,0 0-4,1 0-5,-1 1-9,0-1-12,-1 1-18,3-1-23,-2 1-28,0 0-20</inkml:trace>
  </inkml:traceGroup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5.5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E5EAFD2-2C1D-4740-8FAD-0AD225ACFDB4}" emma:medium="tactile" emma:mode="ink">
          <msink:context xmlns:msink="http://schemas.microsoft.com/ink/2010/main" type="inkDrawing"/>
        </emma:interpretation>
      </emma:emma>
    </inkml:annotationXML>
    <inkml:trace contextRef="#ctx0" brushRef="#br0">50 1 24,'-2'0'37,"1"-1"-4,-1 1-2,0 0-3,1 0-2,-1 0 0,0 0-2,0 0-3,1 0-5,-3 0-1,2 0-4,1 1-3,-3-1-4,2 0-2,1 1 1,-3-1-3,2 1 2,1-1-2,-1 1 0,-2-1-3,3 1-8,-1-1-13,0 1-18,1 0-28,-1-1-26</inkml:trace>
  </inkml:traceGroup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5.5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BFF0E91-83BE-46F8-B6C6-F6F6542BE6B6}" emma:medium="tactile" emma:mode="ink">
          <msink:context xmlns:msink="http://schemas.microsoft.com/ink/2010/main" type="inkDrawing"/>
        </emma:interpretation>
      </emma:emma>
    </inkml:annotationXML>
    <inkml:trace contextRef="#ctx0" brushRef="#br0">33 0 35,'-2'0'48,"0"0"-4,0 1-7,-1-1-9,1 1-6,1-1-5,-3 1-7,2 0-3,-1 0-3,1 0-2,0 0-2,1 0-7,-3 0-13,2 0-25,2 0-33,-1 0-18</inkml:trace>
  </inkml:traceGroup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6.8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BE02476-DCFB-47F6-8040-CC7E89D25A67}" emma:medium="tactile" emma:mode="ink">
          <msink:context xmlns:msink="http://schemas.microsoft.com/ink/2010/main" type="inkDrawing"/>
        </emma:interpretation>
      </emma:emma>
    </inkml:annotationXML>
    <inkml:trace contextRef="#ctx0" brushRef="#br0">0 26 6,'0'-1'6,"0"0"-1,2 1 1,-2 0-1,2-2-1,-2 2-1,1-2-1,1 0-1,-2 2 0,2-2-1,0 1-2,0-1 2,-1 1 0,1-1 1,-2 1-1,2-1 0,-1 1 1,1 0-1,0 0 1,0 0-3,-1-1 1,1 2-1,0-1-7,0 1-12</inkml:trace>
  </inkml:traceGroup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7.2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5AE6D51-B437-4A09-B3CF-9E8B7749D8A5}" emma:medium="tactile" emma:mode="ink">
          <msink:context xmlns:msink="http://schemas.microsoft.com/ink/2010/main" type="inkDrawing"/>
        </emma:interpretation>
      </emma:emma>
    </inkml:annotationXML>
    <inkml:trace contextRef="#ctx0" brushRef="#br0">0 34 16,'2'-1'41,"-1"0"-2,-1 0-3,2 0-2,0 0-3,-1 0-4,1 0-6,0-1-4,1 1-4,1 0-3,-2 0-2,1-1 0,0 1-1,1-1-4,0 1 0,-1 0-1,1-1 1,-1 0-1,0 2-2,3-2-1,-3 0 3,1 2-1,-1-2 0,-1 2-3,1-1-3,-1 0-11,2 1-19,-3-1-26,1-1-31,0 2-15</inkml:trace>
  </inkml:traceGroup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7.6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D446705-3A8D-4813-8689-8E6315735C37}" emma:medium="tactile" emma:mode="ink">
          <msink:context xmlns:msink="http://schemas.microsoft.com/ink/2010/main" type="inkDrawing"/>
        </emma:interpretation>
      </emma:emma>
    </inkml:annotationXML>
    <inkml:trace contextRef="#ctx0" brushRef="#br0">0 0 24,'3'0'25,"-1"0"1,2 0-3,-2 0-2,1 0 0,1 0-2,-3 0-2,3 2-4,-3-2-4,3 0-2,-2 0-2,-1 0-2,1 2-4,2-2 1,-3 0 1,1 1 1,-2 0-1,2 0 0,-1 0-1,-1 0-6,2 1-9,-2-1-13,2 0-19,-2 0-20</inkml:trace>
  </inkml:traceGroup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8.3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9FAA970-4251-4921-BBD4-8E332590A0EF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3,'1'0'14,"1"1"-4,0 0-3,-2 0 0,2 0-3,-2 1 0,1-1-4,1 0-8,-2 0-15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9.33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CD1C0D7-85E7-493F-B0FD-1C95769D1B94}" emma:medium="tactile" emma:mode="ink">
          <msink:context xmlns:msink="http://schemas.microsoft.com/ink/2010/main" type="inkDrawing" rotatedBoundingBox="15094,1498 16269,1452 16281,1742 15105,1788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1514-334 43,'-12'0'77,"7"-3"-19,-1-1-12,6 1-4,0-4-6,0 4-1,6-7-1,-1 4-1,7-4 0,0 0 0,-1 1 0,7-4-5,-1 2-2,1-1-2,5 2-3,0-2-2,1 1-4,-1-2-1,5 0-1,2 2-4,-2-1 1,2 2-3,-2 0 0,7 1 0,-5-1-3,-2 1 2,7 2-2,-6-1 0,6 6-3,-6-5-1,0 7 1,6-3-1,-6 3-1,0 0 0,-6 3 2,6 1 2,0 1-1,0 3 0,0 1 0,0 1 0,-6 0-1,7 3 0,-7 4 0,0-4 0,0 3 1,0 0 1,1 0-2,-1 1 1,-6-1-1,1 0-1,-1-3-8,0 0-18,1 0-29,-6 0-42,5-3-48,-6 0-25,1-3-4</inkml:trace>
  </inkml:traceGroup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6.9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DED9BD7-CF97-4CBD-83DA-8D8F245AED67}" emma:medium="tactile" emma:mode="ink">
          <msink:context xmlns:msink="http://schemas.microsoft.com/ink/2010/main" type="inkDrawing"/>
        </emma:interpretation>
      </emma:emma>
    </inkml:annotationXML>
    <inkml:trace contextRef="#ctx0" brushRef="#br0">28 0 14,'-2'1'17,"-2"-1"-3,3 0-3,-1 1-3,-2-1-2,1 1-2,0 0-4,1 0-7,-2 0-13,1 0-22</inkml:trace>
  </inkml:traceGroup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7.7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6EF913E-D297-4BC8-AD1A-21C994E96F40}" emma:medium="tactile" emma:mode="ink">
          <msink:context xmlns:msink="http://schemas.microsoft.com/ink/2010/main" type="inkDrawing"/>
        </emma:interpretation>
      </emma:emma>
    </inkml:annotationXML>
    <inkml:trace contextRef="#ctx0" brushRef="#br0">63 0 5,'-2'0'58,"0"0"-2,-1 0-2,1 1-3,0-1-3,-1 1-5,1-1-6,-1 1-5,1 0-6,-2 0-6,1 0-6,-1 0-3,3 0-6,-3 0-1,1 0-2,-1 1-2,2-1 1,-1 0-1,1 1 1,-1-1-2,1-1-2,0 2-4,1 0-10,-1-2-15,2 2-18,-2 0-21,2-2-24,0 1-20</inkml:trace>
  </inkml:traceGroup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8.0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6106F2B-5688-4FBA-99AC-133D931D437C}" emma:medium="tactile" emma:mode="ink">
          <msink:context xmlns:msink="http://schemas.microsoft.com/ink/2010/main" type="inkDrawing"/>
        </emma:interpretation>
      </emma:emma>
    </inkml:annotationXML>
    <inkml:trace contextRef="#ctx0" brushRef="#br0">47 0 26,'-2'0'52,"1"0"-1,-3 1-3,2-1-3,1 1-2,-3 0-5,3 0-4,-3 0-6,2 0-7,0 1-5,-1-2-6,1 2-3,-1 0-2,1-2-3,0 2 0,1-2 0,-1 2-2,0-1-2,0 1 0,1-1 0,1 0-4,-2 0-8,2 0-11,-2 0-11,2 0-14,0 0-17,0-1-14,0 1-14</inkml:trace>
  </inkml:traceGroup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8.3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B967208-479F-42FA-B26A-F307C4F929DA}" emma:medium="tactile" emma:mode="ink">
          <msink:context xmlns:msink="http://schemas.microsoft.com/ink/2010/main" type="inkDrawing"/>
        </emma:interpretation>
      </emma:emma>
    </inkml:annotationXML>
    <inkml:trace contextRef="#ctx0" brushRef="#br0">32 0 10,'0'0'53,"-2"0"-5,0 2-4,2-2-3,-2 2-3,0-2-5,2 2-6,-1 0-6,-1-2-3,0 1-5,0 1-2,1 0-5,-1-1-2,0 1-2,1 0 0,-1-1-2,0 1-2,2-1-3,-2 1-8,1-1-12,-1 0-18,2 1-24,-2-1-32,2 0-12</inkml:trace>
  </inkml:traceGroup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8.6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727A8A0-3382-40B5-BB45-7CE625400A1F}" emma:medium="tactile" emma:mode="ink">
          <msink:context xmlns:msink="http://schemas.microsoft.com/ink/2010/main" type="inkDrawing"/>
        </emma:interpretation>
      </emma:emma>
    </inkml:annotationXML>
    <inkml:trace contextRef="#ctx0" brushRef="#br0">15 0 8,'0'2'33,"-1"0"-10,-1-1-5,2 1-4,-2 0-3,0 0-2,1 0-4,1 0-2,-2 0-2,0 0-5,2 0-5,-2-1-13,1 1-22</inkml:trace>
  </inkml:traceGroup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9.5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0B7EFEF-C842-4359-9672-CF20E6149598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3,'0'0'34,"2"0"-1,-1 0 1,-1 0-5,2 0-1,0 0-3,0 2-4,-1-2-4,1 0-5,0 2-2,1-2 1,-1 2-1,0-2-1,1 2 1,-1-1-2,1 1-1,-1 0-1,0 0-2,0 0 0,1 0-1,-1 0 1,0 1-2,-1 0 0,-1-1-1,2 1 0,-2-1 0,2 0-1,-2 0 0,0 0-7,2 0-14,-2 0-22,0 0-31,0-2-25</inkml:trace>
  </inkml:traceGroup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9.8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F1D3D40-E29C-4AED-A7A0-CE050E8136FF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7,'0'2'13,"1"0"-3,1 1-2,-2-1-4,2 1 1,-2-1-3,0 0-1,2 0-1,-2 2 1,0-2 2,0-1-8,1 1-11</inkml:trace>
  </inkml:traceGroup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0.9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6949A30-7F4C-4431-97B1-76440EA64DF2}" emma:medium="tactile" emma:mode="ink">
          <msink:context xmlns:msink="http://schemas.microsoft.com/ink/2010/main" type="inkDrawing"/>
        </emma:interpretation>
      </emma:emma>
    </inkml:annotationXML>
    <inkml:trace contextRef="#ctx0" brushRef="#br0">0 0 50,'2'1'57,"-2"-1"-3,0 1-5,2 0-7,-2 0-10,2 0-8,-1-1-10,-1 2-4,2 0-5,0-2-2,-1 2-1,1-1-2,0 1-1,0-2-6,-1 2-11,1 0-11,0-2-18,0 0-21,-1 1-24</inkml:trace>
  </inkml:traceGroup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1.7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8F05D3A-0891-479F-9562-DE8E949CD1B8}" emma:medium="tactile" emma:mode="ink">
          <msink:context xmlns:msink="http://schemas.microsoft.com/ink/2010/main" type="inkDrawing"/>
        </emma:interpretation>
      </emma:emma>
    </inkml:annotationXML>
    <inkml:trace contextRef="#ctx0" brushRef="#br0">13 0 28,'-2'2'34,"2"0"-6,-2 1-5,0 0-5,0-1-4,2 1-5,-1 0-2,-1-1-4,2 1-3,-2-1 1,2 0-4,0-1-3,-1 1-8,1 0-13,0 0-15,0-2-23</inkml:trace>
  </inkml:traceGroup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1.9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F544854-2679-4593-AE6D-D0EE11CD73C6}" emma:medium="tactile" emma:mode="ink">
          <msink:context xmlns:msink="http://schemas.microsoft.com/ink/2010/main" type="inkDrawing"/>
        </emma:interpretation>
      </emma:emma>
    </inkml:annotationXML>
    <inkml:trace contextRef="#ctx0" brushRef="#br0">7 0 18,'0'1'24,"-2"1"-5,2 0-4,0 0-4,-1-1-1,1 1-4,0 0-4,-2 0 1,2 1-2,0-2 0,0 2-1,0-2 0,-2 1-4,2-1-9,0 0-8,0 0-16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8.82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0AFB9DA-16F1-4940-982B-D1831500AA77}" emma:medium="tactile" emma:mode="ink">
          <msink:context xmlns:msink="http://schemas.microsoft.com/ink/2010/main" type="inkDrawing" rotatedBoundingBox="14975,1793 15930,1363 15983,1480 15028,1910" semanticType="callout" shapeName="Other"/>
        </emma:interpretation>
      </emma:emma>
    </inkml:annotationXML>
    <inkml:trace contextRef="#ctx0" brushRef="#br0">1416-155 6,'0'-9'34,"0"2"2,5-6-1,2 3 1,-7-3 2,5 4-1,6-8-2,-4 4-2,-2 0 0,7 0-1,-1 0-3,1 0-1,6 0-2,-1 0 0,1 0-2,-2-1-3,8 1-1,-1 0 0,6-3 0,-5 3 0,4 0 0,7 0-2,-6 0-1,6 1-3,0-3-2,5-1-3,-5 4-1,0-1-2,6 2-2,-6-2-2,-1 4-1,1-1 1,0 1-1,0-2 0,-6 5 1,0-1-2,0 1-8,0 3-18,-6-1-22,0 0-30,-5 4-41,-1-2-31,0 2-11</inkml:trace>
  </inkml:traceGroup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2.2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0073468-47CC-4BBE-BAA4-A180F163D479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2,'1'1'54,"-1"0"-10,0 1-11,2-1-11,-2 1-6,0 0-5,2 0-4,-2 0-5,0-2-1,0 2 1,2 0 0,-2-1-2,0 1-7,0-1-8,0 0-15,0 1-18,0-2-19</inkml:trace>
  </inkml:traceGroup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2.6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1501A47-469A-4F18-9F29-00CB147B673D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6,'0'2'50,"2"-2"-8,0 2-10,-2-2-8,1 1-5,1 1-6,0-1-6,-2 0-4,2 1-2,-1-1-3,-1 1-7,2-1-8,0 0-12,-2 0-18,1 0-19</inkml:trace>
  </inkml:traceGroup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2.6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B9CC7A2-027F-4845-9E9D-B8072D0BE7BD}" emma:medium="tactile" emma:mode="ink">
          <msink:context xmlns:msink="http://schemas.microsoft.com/ink/2010/main" type="inkDrawing"/>
        </emma:interpretation>
      </emma:emma>
    </inkml:annotationXML>
    <inkml:trace contextRef="#ctx0" brushRef="#br0">29 0 21,'-1'1'73,"1"1"-7,-2-1-11,0 2-9,1-1-7,-1 0-7,2 0-7,-2 0-5,0 2-6,1-3-2,-1 2-5,0 0-3,0-1-2,1 1-2,-1-1 1,2 0-3,-2 1 0,2-1-8,-1 0-12,-1 0-15,2-1-22,0 0-25,-2 1-25</inkml:trace>
  </inkml:traceGroup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45.62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82A9E29-D879-4DED-AFC5-E41A33286E67}" emma:medium="tactile" emma:mode="ink">
          <msink:context xmlns:msink="http://schemas.microsoft.com/ink/2010/main" type="inkDrawing"/>
        </emma:interpretation>
      </emma:emma>
    </inkml:annotationXML>
    <inkml:trace contextRef="#ctx0" brushRef="#br0">0 1 20,'2'0'29,"-2"-1"-1,0 1-4,0 0-3,0 0-2,0 0 0,0 0-4,1 0 1,-1 0 1,0 0-1,0 0 1,0 0 0,2 0-1,-2 0 0,0 0-3,0 1 1,2-1 0,-2 0 3,0 0 3,0 2 2,2-2 3,-2 2 0,0 0-2,0 0-1,0-1-3,0 1-5,0 0-2,0 0-4,0 1-1,0-1-2,0 0-1,0 0-1,0 0 1,0 0 1,0 0-3,0-1 0,0 1 2,0-1 1,0 0-3,0 0 2,1-1 0,-1 0 1,0 1 1,0-1-1,0 0 2,2 0-2,-2 0 0,2-1 0,-2 1-2,2-1-3,1 0 1,-1 0 1,0-1-2,-1 0 0,3 0 0,-2 0 0,-1-1-1,3 1 0,-3 0 2,1-1 0,0 1-1,0 0 1,-1 0 2,1 1-3,0-1 0,-2 0 0,2 2 0,-2-2 1,0 2-1,0 0 2,0 0 1,0-2-1,0 2 0,0 2 2,-2-2 1,2 0 0,-2 2 1,0-2 2,1 2 2,-1 0-2,2-2 2,-2 2-1,0-1-2,2 1-2,-1-1 0,1 0 1,0 0 1,0 0-3,-2 0 1,2-1 0,2 1 0,-2 0 0,0-1-1,1 1 0,-1-1 1,2 1 0,0-1-5,0 0 0,-1 0 0,1 0 0,2 0 0,-3-1 0,1 1 0,1-1 1,-1 0 0,0 0 0,0 0 0,0 0-1,-1-1 0,1 1 2,0 1-2,0-3 0,-2 2 0,1 0 1,-1 1-1,0-2 0,0 2 0,0-2 1,-1 2 0,1-2 1,-2 2 1,0 0-2,0 0 5,-1 0 1,1 0 3,0 0 2,0 2 1,-1-2 2,1 2-1,1-2-1,-1 2-3,0-1 1,0 0-4,1 2 0,-1-3 1,2 1 0,-2 0-1,2 0-2,0 0 2,0 0 0,2 0-1,-2 0-2,2 0 0,-1 0-1,1-1-1,0 1-1,0-1 0,-1 0 0,1 0 1,0 0 0,-1-1-1,1 1 0,0 0-1,0-1 0,-2 0 2,2 1 0,-2-1 0,0 0 0,0 0 3,0 0 0,0 0-1,-2 1 2,2-1 1,-2 0 2,0 1 1,0 0 1,1 0 2,-3 0 1,3 0 3,-1 0 1,0 1 1,0 0-1,1 0-1,-1 0-1,0 0 0,0 1-1,2-1-4,-1 0 0,1 0-3,0 1 0,0-1-3,0 0-2,0 1 0,0-1 1,1 0 1,-1 0-2,2 0 2,0 0-1,0-1-1,-1 1-3,1 0 1,0-1 0,0 0-1,-2 1 0,1-1 1,1 0 0,0-1 0,-1 1-1,-1 0 2,2-1-2,-2 0 1,2 0 1,-2 0 0,0 0-1,0 0-1,0 0 1,0 0 1,0 0 1,-2 0-2,2 1 0,-2-1 1,1 1-1,-1 0-1,0 0 0,1 0 0,-3 1 1,2 0 2,1 0-1,-1 0 2,0 0-1,0 1 2,1-1 0,-1 0-2,0 1 3,2-1-1,0 0 0,-1 0 1,1 0-1,0-1 1,0 2-2,1-2 0,-1 2 1,2-2-2,0 2 0,-1-2 0,1 0 0,0 0-1,0 0-1,-1 0 0,1 0 0,2 0 0,-4 0 2,1 0-2,1-2 0,0 2-1,-1-2 0,1 2 0,-2-2-1,2 0-1,-2 0 1,0 0 0,0 0-1,0 0-1,-2 0 2,2 0-2,0 1 1,-2-1 0,2 1 1,-1 0 1,-1 0-2,2 0 1,-2 1 0,1-1-1,1 1 2,-2 0-1,0 0 3,0 1-2,1-1 1,1 1 1,-2 0-2,2 0 0,-2 0 0,2 0 0,-2 0-1,2 0 0,0-1-1,0 1 0,0 0 2,2 0 0,-2-1 1,2 1 1,0 0 0,-1 0-1,1-1-1,0 1 3,0-1 0,-1 0-2,1 0 0,0 0 1,1 0-2,-1 0-1,0 0 1,0 0-1,-2-1 1,1 1 0,1-1 0,-2 0 0,0 0-1,0 1 1,0-1-1,0 0-1,0 0-1,-2 1 3,1-1-1,-1 1 0,0-1 1,0 1 1,0 0-1,1-1 0,-3 1 0,3 0 1,-3 1-1,2-1 0,-1 1 2,1-1-2,0 1 0,1-1 0,-1 1 1,2-1 0,-2 1-1,2 0 2,-1 0-2,1-1 3,0 1 1,1 0-1,-1 0 1,2 0-2,0-1 0,-1 1 0,1 0-1,2-1 1,-3 1-2,3 0 1,-2-1 1,1 0-2,0 0 0,-1 0 0,0 0 2,2 0-1,-3 0 0,1 0 1,0 0-2,0-1 0,-2 0-2,1 1 0,-1-1 2,2 0-1,-2 1 1,0-1 0,0 0 1,-2 0 1,2 0-1,0 1-3,-1-1 0,-1 1 0,2 0-1,-2 0 2,0 0 0,1 0 1,-1 1 1,0-1-1,0 1 2,0 0-2,1 0 0,1 0 0,-2 0 0,2 0 3,0 0-1,0 0 0,0 0 1,0 0 0,2-1 2,-2 2-3,1-2 1,1 0-2,0 2 0,0-2 0,1 0 1,-1 2 0,0-2-2,1 0 0,-1 0 0,1 0 0,-1 0 1,0-2-1,1 2 1,-1 0 0,0-2-1,0 2 0,-1 0-1,1-2 1,-2 2 0,2-1-1,-2 0 1,1-1 1,-1 1-1,0 0 0,0 0 0,0 0 0,0 0 0,0 0 0,-1 0 1,1 0-1,0 0-2,-2 1-1,0-1 2,2 1 0,-1-1-1,-1 1 1,0 0 1,0 0 1,2 0-1,-1 0 0,-1 0-1,0 0 0,2 1-1,-2-1 1,1 1 0,1-1 2,0 1-1,-2-1 1,2 1 0,0-1 0,0 1-1,2-1 0,-2 1 0,1 0 0,1-1 1,0 1 1,0-1-1,-1 0 1,1 0 0,2 0-1,-3 0 1,1 0-2,0-1 0,1 1 0,-1-1-1,0 0 2,-1 1-2,-1-1 1,2 0 1,0 0 1,-2 0-2,0-1 0,0 1-2,0 0 0,0 0-2,-2 0 1,0 0 0,1 0 1,-1 0 0,0 0 2,-1 0 1,1 1 0,0 0-1,-1 0 0,1 0 0,-1 0 0,1 0 0,0 1-1,0-1 1,1 1 0,-1 0 0,0 0-2,2 0 3,-1 0 1,1 0-1,0 0 0,0 0 1,0 0 2,0 0-2,0 0 0,1-1 0,-1 1 2,2-1-1,0 1 0,-1-1-1,1 1-1,0-1-2,0 0 1,-1 0 0,3 0 0,-2 0 1,-1 0 1,-1-1 0,2 1-2,0 0 2,-2-1-1,1 1 0,-1-1 0,0 0 0,0 1 0,0-1-2,0 0-1,-1 1 0,-1-1 0,0 1 0,1-1 1,-1 1 1,0 0 0,0 0 0,-1 1 0,1 0 0,-1 0 0,1 0 2,0 0 1,-1 0-3,1 1 2,0 0 2,-1-1 1,1 1 0,2 0 0,-2 0 2,0-1 1,2 1-2,-1-2-1,1 2 0,0 0-2,0-2 0,0 2-1,0-2 1,1 1 0,-1 0 3,2-1-3,-2 1-2,2-1 2,0 0-1,-2 0 2,2 0-4,-1 0 0,-1 0 1,2 0 1,-2-1-1,2 1-1,-2 0 0,0 0 2,2-1-2,-2 1 0,0-1-1,-2 1-1,2 0 1,0 0 0,-2-2 1,2 2-1,-2 0 0,1 0 1,-1-2-1,0 2 0,2 0-1,-2 0 1,0 0 0,1 0 1,-1 0 0,2 0 0,-2 0 0,1 0 1,1 0 0,0 0-1,-2 2 0,2-2 1,-2 0 0,2 0-1,0 0 0,0 0-1,0 0 0,-2 0 2,2 0-2,0 0 2,0 0 0,0 2 2,0-2-2,0 0-1,0 0 2,0 0-2,0 0 0,0 0-2,0 0 1,0 0-1,0 0 1,0 0 0,0 0 1,0 1 1,0 0 0,0-1 0,0 1-2,0-1 0,0 1 0,0-1 0,0 1 1,0-1-1,0 1 1,0-1 0,0 1-1,0-1 2,0 1-1,-1-1 1,1 1 2,0-1-2,-2 0 1,2 1-2,0-1 0,-2 0-2,2 0 2,-2 1 2,2-1-1,-1 0 0,1 0 1,0 0 0,-2 0-2,2 0 0,0-1 0,-2 1 1,2 0-1,0 0 3,-1-1-1,1 1-1,0-1 0,0 0-1,0 1 1,-2-2-2,2 1 1,0 0 1,0 0 2,0 0-1,0 0-1,0 1 0,0 0-1,0-2 0,0 2-1,0 0-1,0 0 0,0 0-1,0-2 1,-2 2 0,2 0 0,0 0 1,0 0 1,-2 0 1,2 0 0,-1 0 0,1 0-2,-2 0 0,2 2 0,-2-2 0,2 0 0,0 0-1,0 0 2,-2 0 1,2 0-1,0 0 2,0 2-3,0-2-1,0 0 1,0 0 0,0 0 1,0 0-1,0 0 1,2 0 2,-2 0 0,0 0 0,2 0-1,0 0-1,-2 0 2,1 0-3,1 0 0,-2 0 1,2-2 0,-2 2 1,2 0-1,-2 0 1,1 0 0,-1 0-1,0 0 0,0 0-1,0 0-2,0 0 0,0 0 1,0 0 2,-1 2 1,-1-2-1,2 0 2,-2 0-2,0 0 0,1 1-1,1-1 0,-2 1 1,2-1-2,-2 0 2,2 1 0,-2-1 0,2 0 1,0 0 0,0 0 2,0 0-2,0 0-1,0 0 0,0 0 0,0 0 0,0 0-2,0 0 2,0 0 1,2 0 0,-2 0 0,2 0-1,-2 0 1,2 0-1,-2 0-1,1 0 0,1 0-1,-2 0 2,2 0 1,-2 0 1,2 0 0,-1 0-1,-1 0-2,0 0 0,2 0 0,-2 0 0,0 0-1,0 0 2,0 0 1,0 0 1,0 0-2,0 0 0,0 0 1,0 0 0,0 0-1,-2 1 1,2-1-1,-1 0 0,-1 0-1,0 1 1,0-1 0,2 1-1,-1 0 1,-1-1 0,2 0 0,-2 0 0,2 1 1,0-1 0,-2 0 0,2 1-1,0-1 2,-1 0-1,1 0 1,0 0 0,0 0 0,0 0-1,0 0 2,0 0-1,0 0-1,0-1 0,1 1-1,-1-1 1,0 1-1,0 0-1,0-1 1,2 0 0,-2 1 0,0 0 0,0-1-1,0 1 1,0 0 0,0 0-1,0 0-1,0 0 0,0 0 1,0-1 1,0 1-1,0 0 1,0 0 1,0 0 0,-2 0 0,2 0 0,0 0 0,0 0 0,0 0 0,0 0-1,0 0 1,0 0-1,0 0 0,0 0 0,0 0-2,0 0 0,0 0-1,0 0 0,-1 0 0,1 0 2,0 0 1,0 0 1,-2 0-1,2 1 0,0-1 1,-2 0 0,2 0-1,0 1 1,-2-1 0,2 0 0,0 1-1,0-1-1,0 1 0,-1-1 0,1 0 1,0 1-1,0 0 1,0-1 0,-2 1 1,2-1-1,0 1-2,0-1 2,0 1 0,0-1 0,2 1 0,-2-1-1,0 1 1,0-1 0,1 0 0,-1 0 0,2 1 0,-2-1 0,2 0 0,-2 0 0,2 0 1,-2 0-1,1 0 0,-1 0 3,2 0-2,-2 0 1,2-1-1,-2 1 1,0 0-1,2 0-1,-2-1 1,0 1-1,0 0-3,0-1 2,0 1 0,0 0 1,0 0-1,0-1 0,0 1 1,-2 0 0,2 0-2,0-1 2,-2 1 1,2 0 0,0 0-1,-2-1 0,2 1 0,0 0-1,0 0-1,0 0 0,-1 0 1,1 0-1,0 0-9,0 0-18,0 0-22,-2 0-21,2 0-23,0 0-23,0 0-14,-2 1-9,2-1-8,-2 1-5,2-1-5,-1 1-12,1 0 4</inkml:trace>
  </inkml:traceGroup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1:26.001"/>
    </inkml:context>
    <inkml:brush xml:id="br0">
      <inkml:brushProperty name="width" value="0.06667" units="cm"/>
      <inkml:brushProperty name="height" value="0.06667" units="cm"/>
      <inkml:brushProperty name="color" value="#FFFFFF"/>
    </inkml:brush>
  </inkml:definitions>
  <inkml:traceGroup>
    <inkml:annotationXML>
      <emma:emma xmlns:emma="http://www.w3.org/2003/04/emma" version="1.0">
        <emma:interpretation id="{8E24C02A-0913-485B-B0DA-F31B8C3D4B3A}" emma:medium="tactile" emma:mode="ink">
          <msink:context xmlns:msink="http://schemas.microsoft.com/ink/2010/main" type="inkDrawing"/>
        </emma:interpretation>
      </emma:emma>
    </inkml:annotationXML>
    <inkml:trace contextRef="#ctx0" brushRef="#br0">69 49 628,'2'-1'1,"0"1"-1,0-1 1,-2 1 4,0-1 0,0 0 0,0 1 0,0-1 3,0 0 1,-2 0-1,2 0 0,-2 1 2,-1-1 2,1 1-2,0-1-1,-1 1 2,-1-1-1,3 1-1,-3 0 1,1 0 1,1-1 0,-1 1 1,1 0-2,0 0 0,0 0-1,0 0 0,1 0-2,1 0-1,-2 0 1,2 0-2,0 0 1,0-1-5,0 1 3,0 0-1,2-1-3,-1 1 2,1 0-1,0 0 1,0-1-1,0 1 0,1-1-1,-1 1 0,-1-1 0,3 0 0,-2 1 0,-1-1 0,1 0 0,0 0-1,0 1 0,-1-2 0,-1 2 2,2-2 0,-2 0 0,0 2 0,0-2-1,0 2 1,0-2-2,0 2 0,0-1 1,0 0-1,-2 0 0,2 1-2,-1-1 2,-1 1 1,2-1-1,-2 1-1,0 0 1,2-1 1,-1 1 0,1 0 0,-2 0 2,2 0-1,-2 0-1,2 0 0,0 0 1,0 0-1,0 0 1,0 0 1,0 0-1,0 0-1,0 0-1,2 0 1,-2 0-2,2 0 1,-1 0 0,1 0 1,0 0 1,0 0 0,-1 0 1,1 0-1,0 0 0,-1 0 1,1 0 0,0 0-2,-2 0 0,2-1 1,-2 1-1,1 0-1,-1 0-1,0 0 2,0 0 2,0 0-3,0 0 0,-1-1 0,1 1 1,-2 0 0,0 0 0,0 0 0,-1 0 0,1 0 1,1 0 0,-3 0 0,2 0 0,-1 0 1,-1 1-1,3-1 0,-3 0 1,3 1-2,-1-1 0,0 0 1,0 0 0,2 0 0,-2 0 0,2 0-1,0 0 0,0 0 0,0 0 0,0 0 1,2 0-1,0 0 2,0 0-1,0 0 0,-1 0-1,3 0-1,-3 0 1,3-1-1,-1 1 1,-1 0 2,0-1 1,0 1-1,-1 0 0,1 0 0,0-1-1,-2 1-1,1 0-1,-1 0 1,0-1-1,0 1 0,-1 0 1,-1 0-1,2-1 1,-2 1-1,1 0 1,-3 0 0,2-1-1,1 1-1,-3 0 2,2 0 0,1 0 0,-1 0 0,0 0 0,1 0 1,-1 0-1,2 0 0,0 0 1,-2 0 0,2 0 0,0 0 0,0 0 0,2 0 0,-2 0 0,0 0 1,2 0-1,-1 0 0,-1 0 0,0-1-1,2 1 0,-2 0 0,0 0 1,0-1 0,2 1 0,-2 0-1,0-1 0,-2 1 0,2 0 0,0 0 0,-2-1 1,1 1 1,-1 0-1,0 0-1,0-1-1,0 1 2,-1 0-1,1 0 0,-1-1 0,1 1 1,-1 0 1,-1 0-3,2 0 1,1 0-3,-3 0-13,2 1-25,1-1-33,-3 1-41,3 0-54,-1 0-23,0 0-4</inkml:trace>
  </inkml:traceGroup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6.1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F9703A2-26C6-4E7F-A271-561B3DEED059}" emma:medium="tactile" emma:mode="ink">
          <msink:context xmlns:msink="http://schemas.microsoft.com/ink/2010/main" type="inkDrawing"/>
        </emma:interpretation>
      </emma:emma>
    </inkml:annotationXML>
    <inkml:trace contextRef="#ctx0" brushRef="#br0">2 26 5,'-2'0'53,"2"0"1,0-2 0,0 2-3,0 0-2,0 0-1,0 0-5,0 0-5,0 0-3,0-2-2,0 2-3,0 0-5,0 0-1,2 0-4,-2 0-1,0-2 1,0 2-1,2 0 3,-2 0 1,2-1 2,-1 0-1,-1 1 0,2-1-1,0 1-3,0-1-1,-1 0 0,1 1-1,0-1 0,-1 0-1,3 0 0,-2 0-3,1 0-1,1 0 0,-1 0-4,-1 0 0,1 0-2,1 0 1,-1 0-3,-1 1-2,2-1 1,-3 0-2,3 1-1,-3-1-5,1 1-14,0-1-26,0 1-37,-1 0-47,1 0-49,0 0-25,0 1 1</inkml:trace>
  </inkml:traceGroup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6.5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01DAB7F-4566-4A33-B65B-944B98750745}" emma:medium="tactile" emma:mode="ink">
          <msink:context xmlns:msink="http://schemas.microsoft.com/ink/2010/main" type="inkDrawing"/>
        </emma:interpretation>
      </emma:emma>
    </inkml:annotationXML>
    <inkml:trace contextRef="#ctx0" brushRef="#br0">0 27 14,'0'-1'44,"2"1"-1,-2-1-3,0 0-3,2 0 0,-2 0-3,4 0-2,-3 0-3,1 0-2,0 0 0,1-1-5,-1 1 2,1 0-6,1 0-3,-1 0-4,1 0-3,-1-1-1,1 2-3,-1-2 1,3 1 0,-3 0-1,2 1 1,-1-1-1,-1 0-1,2 0 0,-1 1-1,-1 0 1,1-1-1,-1 1-1,1-1-1,-3 1 0,1 0 0,1 0-5,-1 1-17,0-1-27,-2 0-43,2 1-32,0-1-15</inkml:trace>
  </inkml:traceGroup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6.9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05EA3E0-327D-4759-A637-C422A5994521}" emma:medium="tactile" emma:mode="ink">
          <msink:context xmlns:msink="http://schemas.microsoft.com/ink/2010/main" type="inkDrawing"/>
        </emma:interpretation>
      </emma:emma>
    </inkml:annotationXML>
    <inkml:trace contextRef="#ctx0" brushRef="#br0">-1 11 68,'0'-1'72,"0"1"-5,0-1-4,0 1-5,0-1-4,0 0-4,0 1-1,2-1 2,0 0 1,-1 0-2,-1 1-2,2-1-2,0 1-2,1-1-6,-1 1-5,0-1-4,-1 1-4,3 0-3,-2-1-1,1 1-2,0 0-1,-1 0-2,2 0-3,-1 0-4,1 1 0,-1-1-1,-1 0-2,1 1-2,1-1 1,-2 1 0,-1 0 0,3 0-2,-2 0 0,-1 0 0,-1 0-1,2 1 1,0-1-1,-2 1 0,1-1 1,-1 0-3,0 1 3,2-1-1,-2 1-2,0-2-5,0 2-10,0-2-19,0 2-22,0 0-33,0-2-39,-2 0-51,2 2-22,0-2 1</inkml:trace>
  </inkml:traceGroup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7.6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2FE709C-0F8B-4240-B877-D21709E55B9D}" emma:medium="tactile" emma:mode="ink">
          <msink:context xmlns:msink="http://schemas.microsoft.com/ink/2010/main" type="inkDrawing"/>
        </emma:interpretation>
      </emma:emma>
    </inkml:annotationXML>
    <inkml:trace contextRef="#ctx0" brushRef="#br0">-1 4 30,'0'-1'72,"0"1"-5,0-1-2,0 1-1,0 0-2,0-1-2,2 1 0,-2 0-2,1-1-1,-1 1-3,2 0-3,0 0-3,-2 1-2,2-1-1,-1 0-4,1 1-4,0-1-4,-2 1-3,2 0-5,-1 0-3,-1 0-5,2 0-2,0 0-3,-2 0-2,1 1-2,-1-1-3,0 1 0,0-1-3,0 1 0,0 0 1,0 0-3,0 0 0,0-2-7,-1 2-12,1-1-18,-2 1-26,2-2-29,-2 1-38,2 0-43,0 0-25,-1-1 0,-1 0 16</inkml:trace>
  </inkml:traceGroup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7.6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1D21AD3-FA13-4C43-8CC0-835C526FC775}" emma:medium="tactile" emma:mode="ink">
          <msink:context xmlns:msink="http://schemas.microsoft.com/ink/2010/main" type="inkDrawing"/>
        </emma:interpretation>
      </emma:emma>
    </inkml:annotationXML>
    <inkml:trace contextRef="#ctx0" brushRef="#br0">0 4 60,'1'-1'69,"-1"0"0,0 1-1,2-1 1,-2 1 0,0 0-3,2-1-2,-2 1-3,0 0-5,0 0-7,0 1-7,1-1-7,-1 0-7,0 1-4,0 0-6,0 0-5,0 0-5,0 0-1,0 0-2,0 0-3,0 1 0,0 0 2,0-1-2,0 1-1,-1 0-2,1 0-7,0-1-13,-2 1-17,2 0-22,0-2-24,-2 2-26,2-2-27,0 2-24,-1 0-1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6.57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60F0F92-9751-47FB-9E16-CFD17C25F280}" emma:medium="tactile" emma:mode="ink">
          <msink:context xmlns:msink="http://schemas.microsoft.com/ink/2010/main" type="inkDrawing" rotatedBoundingBox="15059,2180 16250,1618 16293,1709 15102,2271" semanticType="strikethrough" shapeName="Other"/>
        </emma:interpretation>
      </emma:emma>
    </inkml:annotationXML>
    <inkml:trace contextRef="#ctx0" brushRef="#br0">1497 178 103,'-6'3'81,"1"-3"-20,-2 0-8,7-3-4,7-1 1,-7 2-3,5-5-2,6 1-4,1-5-4,0 2-2,6-5-7,-2 5-1,8-8-3,-1 5-2,0-5 0,0 1-2,0-1 0,7 1-1,-7-3-1,6 3-1,0-5 0,6 6-3,-6-2-3,0-2 0,6 2-4,0 1-2,-1 0-2,1-4-1,0 4 0,0 0 1,5-1 0,-5 1 0,0 3-1,0-3-1,0 3-1,-1-1 1,-4 5-2,-2-4 1,7 3 0,-11 3 0,5-2-1,0 2 0,-6 4 2,0-4-1,0 4-2,1-1-5,-7 1-17,1 3-21,-1 0-30,0-3-33,-5 3-45,5-3-27,-5 3 0</inkml:trace>
  </inkml:traceGroup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8.0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BAF16E0-AFD1-4D42-85DD-1615CCC05B06}" emma:medium="tactile" emma:mode="ink">
          <msink:context xmlns:msink="http://schemas.microsoft.com/ink/2010/main" type="inkDrawing"/>
        </emma:interpretation>
      </emma:emma>
    </inkml:annotationXML>
    <inkml:trace contextRef="#ctx0" brushRef="#br0">0 2 30,'0'0'58,"2"-2"-4,-2 2-1,0 0 1,2 0 1,-1 0 3,1 0-1,-2 0-1,2 0-3,0 0-6,-1 0-3,-1 2-6,2-2-7,0 1-5,-2 0-7,2 1-4,-2-1-5,1 1-3,-1 0-1,0 0-3,2 1 0,-2-1-3,0 0 0,0 0-1,0 0-11,0 0-14,0 0-22,0 0-26,0-1-34,0 1-40,0-1-16,-2-1 3</inkml:trace>
  </inkml:traceGroup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1.8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3,'0'2'4,"0"0"-5,0-2-4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2.1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6A832AA-67C4-4A98-8AAE-631C6D9412B9}" emma:medium="tactile" emma:mode="ink">
          <msink:context xmlns:msink="http://schemas.microsoft.com/ink/2010/main" type="inkDrawing"/>
        </emma:interpretation>
      </emma:emma>
    </inkml:annotationXML>
    <inkml:trace contextRef="#ctx0" brushRef="#br0">18 0 14,'0'1'24,"-2"1"1,0-1-4,1 1-4,-1 0-3,0 0-3,2 0-4,-2 0-2,0 1-2,1-1 1,-1 0-4,2 1-6,-2-1-14,2 0-25,0 0-25</inkml:trace>
  </inkml:traceGroup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4.6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D33B846-27D9-4279-96C8-56417654E720}" emma:medium="tactile" emma:mode="ink">
          <msink:context xmlns:msink="http://schemas.microsoft.com/ink/2010/main" type="inkDrawing"/>
        </emma:interpretation>
      </emma:emma>
    </inkml:annotationXML>
    <inkml:trace contextRef="#ctx0" brushRef="#br0">37 1 11,'0'0'45,"0"-1"-3,0 1-3,0 0-6,0 0-2,0 0-1,-2 0-3,2 1-1,0-1-2,-2 0 2,1 1-2,1-1-3,-2 1-2,0-1-3,1 1 1,-1-1-2,0 1-4,0 0-2,1 0-1,-3 0-2,2 0-3,1 0-1,-1 0 0,0 0 1,0 0-3,1 0 0,-1 0-6,0 0-5,2 0-16,-2 0-24,2 0-28,-1 0-34,1-1-15</inkml:trace>
  </inkml:traceGroup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5.5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7FD651E-4B17-44FD-87D7-FD903A4D2126}" emma:medium="tactile" emma:mode="ink">
          <msink:context xmlns:msink="http://schemas.microsoft.com/ink/2010/main" type="inkDrawing"/>
        </emma:interpretation>
      </emma:emma>
    </inkml:annotationXML>
    <inkml:trace contextRef="#ctx0" brushRef="#br0">54-1 43,'-2'0'47,"2"0"-1,-2 0 0,0 0-1,1 0-4,-1 1-3,0-1-5,1 1-3,-1 0-3,2 0-2,-2-1-2,-1 1-3,3 0-3,-2 0-2,0-1-4,0 1-2,-1 0-2,1 0 0,0 0-1,1-1 0,-1 2 0,0-2 1,0 2-1,-1 0 0,1-2 0,0 2-1,1-2-2,-1 1 1,2-1-1,-2 1 0,2 0 0,-1 1-1,1-2 1,-2 0-2,2 0 1,0 0 0,0 0 2,0 0-1,0 0 2,0 0 2,0 0 0,0 0-2,0 0 0,0-2-1,2 2-1,-2-1-1,1 0-1,-1 0 0,2 1-1,-2 0 0,2-2 1,-1 2 0,1-2 1,0 2 0,1-2-2,-1 0 1,0 2-1,1-1 0,-1 0 0,2 0 0,-1 0 0,1 0 0,-1-1 0,-1 2 0,1-1 0,1 0 0,-1 1-1,1 0 0,-1 0 1,-1 0 2,1 0-2,1 0 0,-1 0-2,-1 0-2,2 0-1,-3 1-6,1-1-7,0 0-9,-1 1-15,-1-1-19,2 0-25,0 0-28,-2 0-19,2 1-5</inkml:trace>
  </inkml:traceGroup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5.6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284D885-8886-47A8-8769-06DC010F4732}" emma:medium="tactile" emma:mode="ink">
          <msink:context xmlns:msink="http://schemas.microsoft.com/ink/2010/main" type="inkDrawing"/>
        </emma:interpretation>
      </emma:emma>
    </inkml:annotationXML>
    <inkml:trace contextRef="#ctx0" brushRef="#br0">55 2 50,'-3'0'48,"1"-1"1,1 1-1,-1 0-5,-2 0-4,3-1-5,-1 1-4,0 0-7,-1 0-3,1 0-4,0 0-1,1 0-3,-1 1-1,0-1-3,-1 0-2,1 1-1,0-1-1,0 1-2,1 0-1,-1 0 0,-2 0 1,4 0-2,-1 0 0,-1 0-1,0 0-2,0 0-2,2 0-8,-1 0-13,-1 0-17,2 0-20,0 0-24,0-1-25</inkml:trace>
  </inkml:traceGroup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5.9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F9C21A5-0AB6-4F9A-A959-4A410D52CCD3}" emma:medium="tactile" emma:mode="ink">
          <msink:context xmlns:msink="http://schemas.microsoft.com/ink/2010/main" type="inkDrawing"/>
        </emma:interpretation>
      </emma:emma>
    </inkml:annotationXML>
    <inkml:trace contextRef="#ctx0" brushRef="#br0">62 5 13,'-2'-1'59,"1"0"1,-3 0 0,3 0 0,-1 1-4,-2 0-3,1-1-8,1 1-4,-1 0-6,-1 1-5,2-1-7,-1 1-5,-1-1-4,1 1-3,1 1-4,-1-1-2,1 0 1,0 1 0,-1-1-4,1 1 1,0 0-1,1 0-1,-1 0 0,0 0 0,2 0-1,-2 1-5,1-3-8,1 2-12,0 0-21,0 0-29,0 0-28,0-2-29,0 1-10</inkml:trace>
  </inkml:traceGroup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6.2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0DA5B8E-334A-48CD-899D-4A9DEB7335CD}" emma:medium="tactile" emma:mode="ink">
          <msink:context xmlns:msink="http://schemas.microsoft.com/ink/2010/main" type="inkDrawing"/>
        </emma:interpretation>
      </emma:emma>
    </inkml:annotationXML>
    <inkml:trace contextRef="#ctx0" brushRef="#br0">68 1 7,'-2'-1'49,"0"1"0,1 1 2,-3-1-1,2 0-3,-1 1-2,1 0-5,-1 0-3,-1 0-6,1 1-4,-1-1-7,1 1-2,1 0-5,-1 0-6,-1 0-2,1 0-4,-1 0 0,1 0 0,-1 0 0,2 1-1,1-2-1,-1 1-3,0 0-7,1 0-13,-1 0-17,2-1-26,-2 0-27,2 0-26,2 0-9</inkml:trace>
  </inkml:traceGroup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6.6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D531A70-A688-49D2-8232-338D94DEA9FA}" emma:medium="tactile" emma:mode="ink">
          <msink:context xmlns:msink="http://schemas.microsoft.com/ink/2010/main" type="inkDrawing"/>
        </emma:interpretation>
      </emma:emma>
    </inkml:annotationXML>
    <inkml:trace contextRef="#ctx0" brushRef="#br0">34 0 52,'-1'1'55,"-1"0"5,0 1 0,-1-1-5,1 1-7,-1 1-9,1-1-9,-2 0-9,3 2-7,-1-2-6,-2 1-2,3 1-3,-1-1-1,0 0 0,2 0-2,-2 0-2,2 0-4,0-1-8,-1 1-17,1-1-21,1-1-30,-1 1-29,0-1-12</inkml:trace>
  </inkml:traceGroup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9.4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6EEB093-D296-48A1-9217-906A3E9AD1CE}" emma:medium="tactile" emma:mode="ink">
          <msink:context xmlns:msink="http://schemas.microsoft.com/ink/2010/main" type="inkDrawing"/>
        </emma:interpretation>
      </emma:emma>
    </inkml:annotationXML>
    <inkml:trace contextRef="#ctx0" brushRef="#br0">19-1 14,'0'0'47,"-2"0"0,0 0-1,2 0-3,-1 0-2,-1 0-4,2 1-2,-2 0-5,2 0-4,-1 1-2,0 0-4,1 0-3,-2 0-4,2 0-3,-2-1-2,2 4-1,-2-3-2,2 1-1,0 0-2,-1 1-1,1-1 2,0 0-3,0 0 0,-2-1-4,2 1-6,0-1-15,2 0-26,-2 0-32,0 0-33,1-2-13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9:46.7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767F5C6-4A8D-40CB-AEC3-BC759E4B2EE1}" emma:medium="tactile" emma:mode="ink">
          <msink:context xmlns:msink="http://schemas.microsoft.com/ink/2010/main" type="writingRegion" rotatedBoundingBox="25268,11440 25529,11440 25529,11499 25268,11499"/>
        </emma:interpretation>
      </emma:emma>
    </inkml:annotationXML>
    <inkml:traceGroup>
      <inkml:annotationXML>
        <emma:emma xmlns:emma="http://www.w3.org/2003/04/emma" version="1.0">
          <emma:interpretation id="{C6BDCF62-0AEE-45E4-981A-8ED26C1F6510}" emma:medium="tactile" emma:mode="ink">
            <msink:context xmlns:msink="http://schemas.microsoft.com/ink/2010/main" type="paragraph" rotatedBoundingBox="25268,11440 25529,11440 25529,11499 25268,114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9442E8-5595-44AC-BB1C-027946F59A81}" emma:medium="tactile" emma:mode="ink">
              <msink:context xmlns:msink="http://schemas.microsoft.com/ink/2010/main" type="line" rotatedBoundingBox="25268,11440 25529,11440 25529,11499 25268,11499"/>
            </emma:interpretation>
          </emma:emma>
        </inkml:annotationXML>
        <inkml:traceGroup>
          <inkml:annotationXML>
            <emma:emma xmlns:emma="http://www.w3.org/2003/04/emma" version="1.0">
              <emma:interpretation id="{01E0D8E0-223F-469E-B326-0E416286B091}" emma:medium="tactile" emma:mode="ink">
                <msink:context xmlns:msink="http://schemas.microsoft.com/ink/2010/main" type="inkWord" rotatedBoundingBox="25268,11440 25529,11440 25529,11499 25268,11499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~</emma:literal>
                </emma:interpretation>
                <emma:interpretation id="interp3" emma:lang="en-US" emma:confidence="0">
                  <emma:literal>_</emma:literal>
                </emma:interpretation>
                <emma:interpretation id="interp4" emma:lang="en-US" emma:confidence="0">
                  <emma:literal>/</emma:literal>
                </emma:interpretation>
              </emma:one-of>
            </emma:emma>
          </inkml:annotationXML>
          <inkml:trace contextRef="#ctx0" brushRef="#br0">25192 10392 257,'-44'19'707,"0"-9"100,9-6 48,1-4 32,8 6-157,9-6-328,0 0-184,-1 0-95,9 0-57,1-6-67,8 6-87,-9-4-148,18-2-248,-9 2-211,8-5-102,-8 4-22,0-5 36,0 5 117,0-5 234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6.20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90D6125-6E2B-44D7-97A0-4804FA3F20D3}" emma:medium="tactile" emma:mode="ink">
          <msink:context xmlns:msink="http://schemas.microsoft.com/ink/2010/main" type="inkDrawing" rotatedBoundingBox="14519,2106 15016,1710 15033,1731 14536,2127" semanticType="underline" shapeName="Other"/>
        </emma:interpretation>
      </emma:emma>
    </inkml:annotationXML>
    <inkml:trace contextRef="#ctx0" brushRef="#br0">929 54 34,'0'4'60,"-7"-4"-3,7 0-7,0 0-3,0-4-3,0 4-2,0-3-1,7-4-1,-7 4 0,5-4-5,1 1-5,0-4-4,5 0-7,1 1-4,-1-1-3,7-3-4,-6-4-3,11 1-1,0-1 0,0 2-4,1-5 1,4 0-1,-5-3 0,7 4-1,-2-4-1,2 3 0,-2 1-5,-4-5-13,5 5-19,0 4-34,-6-2-45,0 1-24,-5-1-9</inkml:trace>
  </inkml:traceGroup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9.7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043CDE0-2F4E-48AB-8D40-33EB3CD87248}" emma:medium="tactile" emma:mode="ink">
          <msink:context xmlns:msink="http://schemas.microsoft.com/ink/2010/main" type="inkDrawing"/>
        </emma:interpretation>
      </emma:emma>
    </inkml:annotationXML>
    <inkml:trace contextRef="#ctx0" brushRef="#br0">4 0 20,'-2'1'60,"2"0"-10,-1 2-11,1-2-7,0 1-9,-2 1-3,2-1-5,0 0-3,0 1-5,0-1-2,0 1-1,0-1-1,2 1-6,-2-1-11,1 0-20,1-2-30,0 2-28</inkml:trace>
  </inkml:traceGroup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0.5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AAB9876-82A1-4D6B-B37C-768FF9856DFB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13,'1'0'20,"1"1"0,0-1-1,-1 1-2,3 0-3,-2 0-2,1 0-3,-1 0-2,1 1-2,1-1-1,-1 0-4,-1 1 1,1-2-2,1 2-2,-2 0-9,1-2-19,-1 2-28</inkml:trace>
  </inkml:traceGroup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0.7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E59D295-89EA-4D7B-9516-333327C9EBB7}" emma:medium="tactile" emma:mode="ink">
          <msink:context xmlns:msink="http://schemas.microsoft.com/ink/2010/main" type="inkDrawing"/>
        </emma:interpretation>
      </emma:emma>
    </inkml:annotationXML>
    <inkml:trace contextRef="#ctx0" brushRef="#br0">0 0 58,'2'1'62,"0"-1"0,-1 1-3,3 0-5,-2 1-7,1-1-11,-1 1-6,1 0-8,1 0-7,-2 0-5,1 0-4,0 0-1,-1 0-3,2 0-2,-1 0-1,-1 0-4,0 0-9,1 1-16,-1-3-21,-1 2-28,1-1-33,0-1-14</inkml:trace>
  </inkml:traceGroup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1.0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D13AABA-0757-4AA5-8531-0C0267A33A72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28,'2'0'59,"-1"1"-7,1 1-9,2-1-8,-3 1-7,1-1-7,0 1-6,0 0-5,-1 0-5,1 0 0,0 0-4,-1 2-2,3-3-5,-4 1-13,2 0-21,-1 0-35,1-1-23</inkml:trace>
  </inkml:traceGroup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1.4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5A02B13-07E2-4DC2-A11A-A9C2451FD21C}" emma:medium="tactile" emma:mode="ink">
          <msink:context xmlns:msink="http://schemas.microsoft.com/ink/2010/main" type="inkDrawing"/>
        </emma:interpretation>
      </emma:emma>
    </inkml:annotationXML>
    <inkml:trace contextRef="#ctx0" brushRef="#br0">0 0 15,'2'0'62,"-1"0"-3,3 2-7,-1-2-9,-1 2-8,1 0-6,1 0-10,-1-1-9,1 1-3,1 0-6,-1 1-14,1-1-33,0 0-40,0 0-20</inkml:trace>
  </inkml:traceGroup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2.2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41B9764-7E21-4134-99AA-EDFA07864B49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21,'0'0'59,"0"0"3,0 0 1,2 1 3,-2-1-6,0 1-5,0 0-8,0 0-8,1 1-7,-1 0-10,0 0-5,0 0-5,2 1-2,-2-1-5,0 1-1,0 0 0,0 0-1,0-1-2,0 2 0,0-2 2,0 0-2,0 1-2,0 0-9,0-1-21,-2 1-32,2-1-44,0 0-30,-1-1-13</inkml:trace>
  </inkml:traceGroup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2.3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202B774-B521-4C88-9646-4D49E803566A}" emma:medium="tactile" emma:mode="ink">
          <msink:context xmlns:msink="http://schemas.microsoft.com/ink/2010/main" type="inkDrawing"/>
        </emma:interpretation>
      </emma:emma>
    </inkml:annotationXML>
    <inkml:trace contextRef="#ctx0" brushRef="#br0">0-1 1,'1'0'87,"-1"0"1,0 0 0,2 0-1,-2 0 1,0 1-5,0 0-7,0 1-9,2 0-11,-2-1-10,0 1-12,0 0-9,0 0-9,2 2-4,-2-2-5,0 0-5,0 1-1,0-1 0,0 1 0,0-1-1,0 0 1,0 0-1,0 0-7,0 0-14,0 0-18,0 0-19,0-1-22,0 0-22,-2 0-11,2-1-6,0 0 2,0 0 8,0 0 13</inkml:trace>
  </inkml:traceGroup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2.6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EAB6B86-767D-4048-9B08-7567CC9B2011}" emma:medium="tactile" emma:mode="ink">
          <msink:context xmlns:msink="http://schemas.microsoft.com/ink/2010/main" type="inkDrawing"/>
        </emma:interpretation>
      </emma:emma>
    </inkml:annotationXML>
    <inkml:trace contextRef="#ctx0" brushRef="#br0">79 37 6,'-2'-3'40,"2"-1"-1,-2 1 4,1 0 3,-1 0-2,-2 1-1,3-1-2,-3 0 1,2 1-4,-1 0-7,-2 0-4,1 0-9,1 2-5,-1-2-2,-1 2-5,2-2-3,-3 2-2,1 0-3,2 0-6,-2 0-13,1 2-22,1-2-30,-1 2-38,0 0-17</inkml:trace>
  </inkml:traceGroup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3.0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D169FBE-E668-426E-B8B4-2A022F724C12}" emma:medium="tactile" emma:mode="ink">
          <msink:context xmlns:msink="http://schemas.microsoft.com/ink/2010/main" type="inkDrawing"/>
        </emma:interpretation>
      </emma:emma>
    </inkml:annotationXML>
    <inkml:trace contextRef="#ctx0" brushRef="#br0">71 7 25,'-2'0'59,"-1"-2"-5,1 2-6,-2 0-9,3-2-6,-3 2-7,1 0-7,-1-2-4,1 2-4,-2 0-3,1 0-2,0 2-3,1-2 0,-2 2-2,1-2-1,1 2-1,-1-1-5,1 0-13,0 1-19,1-1-31,-2 1-29,3 0-14</inkml:trace>
  </inkml:traceGroup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3.1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40C9146-CB2D-44B3-9430-E51046260E6E}" emma:medium="tactile" emma:mode="ink">
          <msink:context xmlns:msink="http://schemas.microsoft.com/ink/2010/main" type="inkDrawing"/>
        </emma:interpretation>
      </emma:emma>
    </inkml:annotationXML>
    <inkml:trace contextRef="#ctx0" brushRef="#br0">26 0 15,'-3'1'15,"-1"0"-3,1 0-5,1 1 0,-1 0 0,-1-1-1,0 1-16,1 0-32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8.4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D1F0D06-8BAC-487B-B5E6-B66E1584D1FD}" emma:medium="tactile" emma:mode="ink">
          <msink:context xmlns:msink="http://schemas.microsoft.com/ink/2010/main" type="inkDrawing" rotatedBoundingBox="14524,1865 15547,1302 15590,1380 14567,1943" semanticType="callout" shapeName="Other"/>
        </emma:interpretation>
      </emma:emma>
    </inkml:annotationXML>
    <inkml:trace contextRef="#ctx0" brushRef="#br0">952-129 21,'0'-3'28,"0"0"0,0-3 0,5-2-1,1 2 1,0-3 0,0 2-3,6-6-2,-1 3 0,1-3-2,-1 4-3,6-8-2,1 4-3,-1-3-2,6-1-4,1-2-1,5-1 0,0 1-2,0-1 1,0 0 0,5 0 2,1 1 0,6-3 0,-1 3 0,2-2 0,-2 1-1,6 1-3,0-1 1,-4 1-3,4-1 1,-6 4-2,1 0 1,-1-1-2,1 4-8,-6 0-11,0 4-16,0-2-20,0 2-33,-7 3-24</inkml:trace>
  </inkml:traceGroup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34.3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EC4D260-296B-4E3E-9E32-391462F94DEC}" emma:medium="tactile" emma:mode="ink">
          <msink:context xmlns:msink="http://schemas.microsoft.com/ink/2010/main" type="inkDrawing"/>
        </emma:interpretation>
      </emma:emma>
    </inkml:annotationXML>
    <inkml:trace contextRef="#ctx0" brushRef="#br0">19 0 11,'0'1'21,"0"0"-4,0 0-3,0 1-4,0 0-3,0 0 1,0 0-4,-2 1-1,2-1-1,0 1 0,-2-1 0,2 1-2,-1 0 1,1 0 0,-2 1 1,0-2-2,0 1 0,1 1 0,-1-1-3,0 0-8,0 0-17,1 0-23</inkml:trace>
  </inkml:traceGroup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36.2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E74FD34-1C40-4F55-B0A1-A0955A12DD47}" emma:medium="tactile" emma:mode="ink">
          <msink:context xmlns:msink="http://schemas.microsoft.com/ink/2010/main" type="inkDrawing"/>
        </emma:interpretation>
      </emma:emma>
    </inkml:annotationXML>
    <inkml:trace contextRef="#ctx0" brushRef="#br0">5 27 10,'0'-1'31,"0"-1"-2,0 1-2,-2-1-5,2 0-6,0 0-4,-1 0-2,1 0-3,0 0-5,-2-1-2,2 0-12,0 1-20,0-1-33</inkml:trace>
  </inkml:traceGroup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2.6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6EC8A0D-10A0-43EC-B380-E4BFAAD53573}" emma:medium="tactile" emma:mode="ink">
          <msink:context xmlns:msink="http://schemas.microsoft.com/ink/2010/main" type="inkDrawing"/>
        </emma:interpretation>
      </emma:emma>
    </inkml:annotationXML>
    <inkml:trace contextRef="#ctx0" brushRef="#br0">7 0 5,'-2'4'11,"2"-1"-3,0 1 0,0 0-2,-1-1-1,1 2 0,-2-1-5,2-1-5,-2 2-14</inkml:trace>
  </inkml:traceGroup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3.61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15583AD-70DA-4466-AF9C-0B5049591BD8}" emma:medium="tactile" emma:mode="ink">
          <msink:context xmlns:msink="http://schemas.microsoft.com/ink/2010/main" type="inkDrawing"/>
        </emma:interpretation>
      </emma:emma>
    </inkml:annotationXML>
    <inkml:trace contextRef="#ctx0" brushRef="#br0">33 0 1,'-2'3'20,"-1"1"-7,1 0-1,0 0-3,-1 1-3,0 0-3,1-1 0,-2 1 0,1-1-2,1 1 0,-2 0-1,3 0-8,-1 0-18</inkml:trace>
  </inkml:traceGroup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5.5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9345D8D-4AF5-4209-B576-19D195CB1FB1}" emma:medium="tactile" emma:mode="ink">
          <msink:context xmlns:msink="http://schemas.microsoft.com/ink/2010/main" type="inkDrawing"/>
        </emma:interpretation>
      </emma:emma>
    </inkml:annotationXML>
    <inkml:trace contextRef="#ctx0" brushRef="#br0">5 0 27,'0'4'31,"-2"0"0,2 0 1,0 1-1,0-1-3,0 2-4,0-1-4,0 1-4,-1-1-4,1 1-5,0-1-1,0 1-4,0-1-2,0 1-7,-2-1-14,2 0-20,0 1-24,0-3-25</inkml:trace>
  </inkml:traceGroup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5.9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7763772-3F14-45E1-ACFB-7311E3AC6FE9}" emma:medium="tactile" emma:mode="ink">
          <msink:context xmlns:msink="http://schemas.microsoft.com/ink/2010/main" type="inkDrawing"/>
        </emma:interpretation>
      </emma:emma>
    </inkml:annotationXML>
    <inkml:trace contextRef="#ctx0" brushRef="#br0">2 0 4,'0'5'9,"-2"-1"-1,2 0-4,-1 1 0,1 0-1,0 0-13</inkml:trace>
  </inkml:traceGroup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9.2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1ED3D89-DB30-4D4E-8ED0-54FDD7CF43A9}" emma:medium="tactile" emma:mode="ink">
          <msink:context xmlns:msink="http://schemas.microsoft.com/ink/2010/main" type="inkDrawing"/>
        </emma:interpretation>
      </emma:emma>
    </inkml:annotationXML>
    <inkml:trace contextRef="#ctx0" brushRef="#br0">0-1 9,'4'0'11,"-3"0"0,1 2-3,1 0-1,-1-1 0,0 1-2,0 0 0,0 1-3,-1 0 0,1 0-2,0 0-2,-1 0-5,1 0-14</inkml:trace>
  </inkml:traceGroup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0.7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3DD5810-A962-479C-A3FA-A24B4846897F}" emma:medium="tactile" emma:mode="ink">
          <msink:context xmlns:msink="http://schemas.microsoft.com/ink/2010/main" type="inkDrawing"/>
        </emma:interpretation>
      </emma:emma>
    </inkml:annotationXML>
    <inkml:trace contextRef="#ctx0" brushRef="#br0">1 0 4,'0'6'10,"0"0"-3,0 0-1,0 0-3,0 0 1,0 1-2,0-1-1,-1 1-1,1-1-3,0-1-11</inkml:trace>
  </inkml:traceGroup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1.6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17FEA68-798A-4F03-96C6-F6D1F7326FBF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12,'2'2'24,"1"0"2,-1 1 1,0 1-1,-1-1-1,1 3-4,-2-1-6,2 1-2,-2 1-6,0 0-3,0 0-15,0-1-22,0 3-35</inkml:trace>
  </inkml:traceGroup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2.6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69940DD-2C5C-41D6-B546-E239E02D77B3}" emma:medium="tactile" emma:mode="ink">
          <msink:context xmlns:msink="http://schemas.microsoft.com/ink/2010/main" type="inkDrawing"/>
        </emma:interpretation>
      </emma:emma>
    </inkml:annotationXML>
    <inkml:trace contextRef="#ctx0" brushRef="#br0">14 0 17,'0'0'70,"0"1"-19,0 0-14,0 0-9,0 1-6,0 0-5,0 0-5,0 1-4,0 0 0,0 1-1,0-1-1,0 1-1,0 0-1,0 0 0,0 2-2,0-2-1,-2 1-1,2 0 0,-2 1 2,2-1-2,-1 1 0,-1-1 0,2 2-1,-2-3-12,0 2-14,1-1-19,1 1-28,-2-2-24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8.00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76030C1-C9D4-4E03-AE9F-A231BD9CB59F}" emma:medium="tactile" emma:mode="ink">
          <msink:context xmlns:msink="http://schemas.microsoft.com/ink/2010/main" type="inkDrawing" rotatedBoundingBox="14509,1853 15047,1418 15113,1501 14576,1935" semanticType="callout" shapeName="Other">
            <msink:sourceLink direction="with" ref="{E3DB6ECD-0213-47AB-A399-DDB92E426B4A}"/>
          </msink:context>
        </emma:interpretation>
      </emma:emma>
    </inkml:annotationXML>
    <inkml:trace contextRef="#ctx0" brushRef="#br0">963-135 12,'-6'-4'37,"6"-2"-2,0-1 0,0-2 0,0-1 0,0-1 0,6 3-4,-6-3-1,6-2-5,0 0-1,6 0-3,-7 1-2,7-5-1,-6 3-4,5-1-1,6-2-2,-5 4-3,6-3-2,-1 0 0,1-1-1,-1 1-3,6 0 0,-5 0 0,5-1-1,5 4-1,-4-4 0,-1 5-1,6-2 1,-5 5-1,-1-4 1,5 3-2,-5 3-10,1-2-14,-1 2-25,0 4-34,0 0-31,0-3-14</inkml:trace>
  </inkml:traceGroup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3.1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9220157-D8D9-4DF2-AF4F-02C053CCC8EE}" emma:medium="tactile" emma:mode="ink">
          <msink:context xmlns:msink="http://schemas.microsoft.com/ink/2010/main" type="inkDrawing"/>
        </emma:interpretation>
      </emma:emma>
    </inkml:annotationXML>
    <inkml:trace contextRef="#ctx0" brushRef="#br0">7 0 9,'0'6'12,"-2"-2"-1,2 1-1,0 1 0,-2-1-3,2 1-1,-1-1-3,-1 0-15,2-1-22</inkml:trace>
  </inkml:traceGroup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3.5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EF3E04D-7AE2-4858-9EA4-591889F59373}" emma:medium="tactile" emma:mode="ink">
          <msink:context xmlns:msink="http://schemas.microsoft.com/ink/2010/main" type="inkDrawing"/>
        </emma:interpretation>
      </emma:emma>
    </inkml:annotationXML>
    <inkml:trace contextRef="#ctx0" brushRef="#br0">12 0 7,'-1'5'14,"1"-1"0,-2 1-7,2-1 0,-2 1 0,1-1-1,-1 2-2,0-3-4,2 1-7,-2 1-18</inkml:trace>
  </inkml:traceGroup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6.5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0194020-632A-4608-AE24-9F55EB1859F5}" emma:medium="tactile" emma:mode="ink">
          <msink:context xmlns:msink="http://schemas.microsoft.com/ink/2010/main" type="inkDrawing"/>
        </emma:interpretation>
      </emma:emma>
    </inkml:annotationXML>
    <inkml:trace contextRef="#ctx0" brushRef="#br0">-1 7 3,'0'-1'36,"0"0"0,0 0-3,0 0-1,0 0-3,0 1-2,0-1-5,0 0-3,0 1-4,0 0-4,0 0-3,0 0-2,1 1-3,-1 0 0,0 0-2,2 1 0,-2 0 0,2 1 0,-2 0-1,2 2 2,-2 0-1,1-1-1,1 2 0,0 1-13,0-1-30,-2 1-37,1-1-18</inkml:trace>
  </inkml:traceGroup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0.6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9E095DE-CD3B-4611-8199-E3FB280E5C8B}" emma:medium="tactile" emma:mode="ink">
          <msink:context xmlns:msink="http://schemas.microsoft.com/ink/2010/main" type="inkDrawing"/>
        </emma:interpretation>
      </emma:emma>
    </inkml:annotationXML>
    <inkml:trace contextRef="#ctx0" brushRef="#br0">19 0 1,'-2'4'41,"2"1"-4,0 0-1,-1 0-5,1 1-5,-2 0-6,0 1-6,2 0-3,-2 0-4,1-1-3,-1 1 0,2 0-1,-2 0 0,0 0-2,2-1-11,-1 0-27,1 1-32,-2-2-20</inkml:trace>
  </inkml:traceGroup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1.1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3CDD0FC-A73E-4923-8B31-54B28D1E51AC}" emma:medium="tactile" emma:mode="ink">
          <msink:context xmlns:msink="http://schemas.microsoft.com/ink/2010/main" type="inkDrawing"/>
        </emma:interpretation>
      </emma:emma>
    </inkml:annotationXML>
    <inkml:trace contextRef="#ctx0" brushRef="#br0">23 0 21,'0'1'28,"0"1"3,2 0 1,-2 0 1,0 1 0,-2 1 2,2 0-2,0 0-2,-2 2-3,1 1-3,1-1-5,-2 2-6,0-1 0,0 1-6,2-1-2,-1 0-2,-1 0-1,2 1 1,-2-1-2,0 0 0,1 0 1,1 0 0,-2-1-1,0 0 1,2 0-1,-2-1-6,2 0-16,-1-1-25,1-1-34,0 0-32,0 0-14</inkml:trace>
  </inkml:traceGroup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1.6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BBE76E2-CEBB-4F51-9743-BDBBA2CB7C15}" emma:medium="tactile" emma:mode="ink">
          <msink:context xmlns:msink="http://schemas.microsoft.com/ink/2010/main" type="inkDrawing"/>
        </emma:interpretation>
      </emma:emma>
    </inkml:annotationXML>
    <inkml:trace contextRef="#ctx0" brushRef="#br0">49 0 61,'0'6'62,"-2"1"-6,0 1-6,2 0-7,-1 0-14,-1 0-8,2 2-7,-2-2-4,0 1-2,1 1-4,-1 0-1,-1-1-3,1 0 0,-2 0-1,3 0-1,-3 0 1,1-1-1,1 1 0,-2-1-1,1 0-5,1-1-15,1 0-21,-3-1-29,2 0-27</inkml:trace>
  </inkml:traceGroup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2.0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34AD8CE-C74A-4FBC-87A4-6EB1FCD33E92}" emma:medium="tactile" emma:mode="ink">
          <msink:context xmlns:msink="http://schemas.microsoft.com/ink/2010/main" type="inkDrawing"/>
        </emma:interpretation>
      </emma:emma>
    </inkml:annotationXML>
    <inkml:trace contextRef="#ctx0" brushRef="#br0">55 0 27,'-1'5'44,"-1"-1"-3,2 2-2,-2-1-4,1 1 1,1 0-3,-2 0-4,0 0-4,0 1-2,-1-2-4,1 2-6,0 0-2,1-1-5,-1 1-2,-1-1 0,1 1-1,0 0 0,-1 0 0,-1 0 0,2 0-2,-1 0 0,1-2-2,0 2-2,-1-1-14,1-1-17,0 0-24,1-1-28,-1 1-24</inkml:trace>
  </inkml:traceGroup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4.7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F7FFF85-5230-44BE-8425-9DE3493EC8A1}" emma:medium="tactile" emma:mode="ink">
          <msink:context xmlns:msink="http://schemas.microsoft.com/ink/2010/main" type="inkDrawing"/>
        </emma:interpretation>
      </emma:emma>
    </inkml:annotationXML>
    <inkml:trace contextRef="#ctx0" brushRef="#br0">11 0 7,'0'5'13,"0"0"1,-2 0-2,2 1-2,0 0-2,-2 1-1,2 1-2,-2 0-4,1-1 0,1 1 0,-2-1 0,0 1-15,2 0-26</inkml:trace>
  </inkml:traceGroup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5.6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54677FE-192E-42A4-B6CC-64B1F10C729D}" emma:medium="tactile" emma:mode="ink">
          <msink:context xmlns:msink="http://schemas.microsoft.com/ink/2010/main" type="inkDrawing"/>
        </emma:interpretation>
      </emma:emma>
    </inkml:annotationXML>
    <inkml:trace contextRef="#ctx0" brushRef="#br0">24 0 51,'0'5'54,"-1"-1"-1,1 1-5,-2 1-5,2 0-8,-2 0-9,0 2-6,1-2-7,-1 1-3,2 0-5,-2 0 1,0 0-3,1 1-1,1-1 0,-2 0-1,0 0 2,2 0-2,-1-1-1,1 0 0,0 1-2,-2-2-7,2 0-20,0 0-24,0-1-33,-2 0-23</inkml:trace>
  </inkml:traceGroup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5.7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E16B873-19BB-454B-824C-8391D5BA0D58}" emma:medium="tactile" emma:mode="ink">
          <msink:context xmlns:msink="http://schemas.microsoft.com/ink/2010/main" type="inkDrawing"/>
        </emma:interpretation>
      </emma:emma>
    </inkml:annotationXML>
    <inkml:trace contextRef="#ctx0" brushRef="#br0">28 0 28,'0'5'51,"-2"1"-4,2 0-5,0 1-6,0 0-6,-2 0-8,2 0-7,-1 2-6,1-1-2,-2 0-2,0 0-3,2 0 0,-1 0 1,-1 0-1,0 0-1,0 0 1,2-1 1,-1-2-1,-1 1 0,0 0-1,0-1-2,2-1-1,-1 0-4,-1-1-15,2 0-22,-2-2-29,2 0-25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6.5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831FDE5-ED39-4D50-B3DE-30A0411EC640}" emma:medium="tactile" emma:mode="ink">
          <msink:context xmlns:msink="http://schemas.microsoft.com/ink/2010/main" type="inkDrawing" rotatedBoundingBox="14541,2024 14969,1779 14975,1790 14547,2035" shapeName="Other"/>
        </emma:interpretation>
      </emma:emma>
    </inkml:annotationXML>
    <inkml:trace contextRef="#ctx0" brushRef="#br0">929-41 50,'5'0'60,"-5"0"-6,6 0-2,0-3-2,5 0-5,1-4-6,6 1-5,-1-4-8,0-3-5,7 0-4,4-4-3,2 1-7,-2 0-2,7-3-4,-6-1-8,6 0-13,0 1-26,-6-1-47,5 1-27,-4-4-13</inkml:trace>
  </inkml:traceGroup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6.2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EFAA4EA-C78B-4283-A898-528183969972}" emma:medium="tactile" emma:mode="ink">
          <msink:context xmlns:msink="http://schemas.microsoft.com/ink/2010/main" type="inkDrawing"/>
        </emma:interpretation>
      </emma:emma>
    </inkml:annotationXML>
    <inkml:trace contextRef="#ctx0" brushRef="#br0">52 0 20,'0'0'37,"0"2"2,0 0 0,0 0 1,0 1 3,0 1 2,-2 1-2,2 1-3,-1 0-3,1 1-7,-2 0-4,0 2-3,2-1-2,-2 1 0,1 1 2,-1-1 7,-2 1 5,3 1 3,-1-1 2,-1-1-6,1 1-2,-2 0-10,3-1-8,-3 0-4,2-1-5,0 0-2,-1-1-1,1 1 1,1-2-3,-1-1-2,0 1-1,0-2-7,2 0-17,-1-1-26,-1 1-29,2-2-39,0 0-38,0-1-13</inkml:trace>
  </inkml:traceGroup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6.6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5F2DE5D-BC8E-48CD-AA49-EA72ABB321B8}" emma:medium="tactile" emma:mode="ink">
          <msink:context xmlns:msink="http://schemas.microsoft.com/ink/2010/main" type="inkDrawing"/>
        </emma:interpretation>
      </emma:emma>
    </inkml:annotationXML>
    <inkml:trace contextRef="#ctx0" brushRef="#br0">24 0 27,'0'4'59,"0"0"0,0 1-4,-1 0-4,1 0-8,-2 1-6,2 0-9,-2 1-6,2 0-5,-1 0-2,0 0-2,-1 0-3,2 1 1,-2 0-1,0-1-1,1 1-2,1 0-1,-2-2-1,2 1-1,-2-1-2,1 1-1,1-2 0,-1 0 2,1 1-1,-2-3 0,2 1-1,-2-1-3,2 0-14,-1 0-26,1-1-33,0-1-38,0 1-20</inkml:trace>
  </inkml:traceGroup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7.0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DA91F0E-1643-459B-82C4-ABB1BE3253AB}" emma:medium="tactile" emma:mode="ink">
          <msink:context xmlns:msink="http://schemas.microsoft.com/ink/2010/main" type="inkDrawing"/>
        </emma:interpretation>
      </emma:emma>
    </inkml:annotationXML>
    <inkml:trace contextRef="#ctx0" brushRef="#br0">30 0 42,'0'4'45,"-2"0"-2,2 2-4,0-2-1,-2 2-5,1-1-5,-1 1-8,2 1-7,-2-1-4,0 0-3,1 1-2,-1-2-2,2 2 2,-2-1-1,0 0 1,0-1-1,1 1-1,-1-1-1,0-1-1,2 0 2,-1 0-2,-1-1 0,2 0-1,-2-1-4,2 0-17,0-1-30,0 0-35,0-1-21</inkml:trace>
  </inkml:traceGroup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7.4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72B5F25-433C-4495-A565-8ECC7759AE60}" emma:medium="tactile" emma:mode="ink">
          <msink:context xmlns:msink="http://schemas.microsoft.com/ink/2010/main" type="inkDrawing"/>
        </emma:interpretation>
      </emma:emma>
    </inkml:annotationXML>
    <inkml:trace contextRef="#ctx0" brushRef="#br0">37 0 6,'0'2'43,"0"0"-1,0-1 0,0 3-3,0 0-3,0-2-1,-2 3-4,2-1-3,-1 1-1,1 0-3,0 1-2,-2 0-4,0 1-4,0 0-1,2-1-2,-2 1-1,-1 0-2,1 1-1,1-1-1,-1 0 0,0 0-2,0 0-1,1 0-2,-1 0-1,0-2 3,0 2-2,1-2-1,-1 1 0,2-1 0,-2-1 1,1 0-3,1-1-6,0 0-14,-2 0-22,2-2-29,0 1-36,0 0-20</inkml:trace>
  </inkml:traceGroup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7.9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18081F0-D250-43F0-AE84-FFBBD55B5F6F}" emma:medium="tactile" emma:mode="ink">
          <msink:context xmlns:msink="http://schemas.microsoft.com/ink/2010/main" type="inkDrawing"/>
        </emma:interpretation>
      </emma:emma>
    </inkml:annotationXML>
    <inkml:trace contextRef="#ctx0" brushRef="#br0">61 0 27,'0'2'40,"0"0"9,-2 2 4,2-1 7,-2 1-1,0 0-4,2 1-6,-1-1-9,-1 1-5,0-1-9,2 1-6,-2 0-3,1 0-6,-1 0-1,0 1-4,-1 0-1,1-1 1,0 1-1,-1 0-1,1-2-1,-1 2-1,1 0-1,-1-1-1,1 1 0,-2-2 0,1 1-1,1-1 0,0-2-4,0 3-4,-1-3-12,3 0-20,-2 0-26,1 0-33,1-1-30,-2 0-13</inkml:trace>
  </inkml:traceGroup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00.0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2AE9B13-70B7-42D1-9976-4B92509D4DE2}" emma:medium="tactile" emma:mode="ink">
          <msink:context xmlns:msink="http://schemas.microsoft.com/ink/2010/main" type="inkDrawing"/>
        </emma:interpretation>
      </emma:emma>
    </inkml:annotationXML>
    <inkml:trace contextRef="#ctx0" brushRef="#br0">24 0 1,'0'2'23,"-2"1"-1,2 0 2,-1 0-1,1 1 0,0 0-1,-2-1-5,2 2-2,-2-1-3,0 1-5,2-1-1,-2 1-4,1-1 1,1 0-1,-2 1-1,0-1 0,2-2 2,-2 2-1,1-1-1,1 0-1,-2 0-12,0-1-17,2 0-24,-1 0-26</inkml:trace>
  </inkml:traceGroup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00.4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A660FAD-C4DC-4EDC-8735-01E37D2A97EB}" emma:medium="tactile" emma:mode="ink">
          <msink:context xmlns:msink="http://schemas.microsoft.com/ink/2010/main" type="inkDrawing"/>
        </emma:interpretation>
      </emma:emma>
    </inkml:annotationXML>
    <inkml:trace contextRef="#ctx0" brushRef="#br0">54 0 41,'-2'3'43,"2"-1"1,-2 2-2,2-3 0,-1 2-2,-1 0-5,0 0-2,2 0-5,-3 1-4,1-1-4,2 1-1,-2-1-3,0 2-3,1-1-2,-1 0-3,-1 0-1,1-1 0,0 1-1,0 0 0,1 0-1,-1 0 0,-2 0 0,2-2-2,1 3-2,-1-3-1,0 2 0,1-2-2,-1 0-3,0 1-11,0-1-17,2 0-24,-1-1-25,-1 1-28,2-1-18</inkml:trace>
  </inkml:traceGroup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00.9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3D09168-D099-4D97-A6BD-A3077419D133}" emma:medium="tactile" emma:mode="ink">
          <msink:context xmlns:msink="http://schemas.microsoft.com/ink/2010/main" type="inkDrawing"/>
        </emma:interpretation>
      </emma:emma>
    </inkml:annotationXML>
    <inkml:trace contextRef="#ctx0" brushRef="#br0">48 0 31,'0'1'58,"-1"1"-6,1-1 0,-2 2-4,2-1-1,-2 0 0,0 1-5,1 0-2,1 0-1,-2 0-3,-2 1-1,2-1-1,1 1-2,-1 0-3,0 0-3,1 0-2,-3 0-3,2 0-5,1 0 0,-1 1-5,0-2-1,0 1-3,1 0-1,-1-2-2,0 2-1,1-2 1,1 1-3,-2-1 2,0 1-2,2-1-1,-2-1-3,2 1-4,-1-1-11,1 0-16,0 0-21,0 0-22,0 0-28,0-1-27,0 0-18,0 0-1</inkml:trace>
  </inkml:traceGroup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3:39.410"/>
    </inkml:context>
    <inkml:brush xml:id="br0">
      <inkml:brushProperty name="width" value="0.00882" units="cm"/>
      <inkml:brushProperty name="height" value="0.00882" units="cm"/>
    </inkml:brush>
  </inkml:definitions>
  <inkml:traceGroup>
    <inkml:annotationXML>
      <emma:emma xmlns:emma="http://www.w3.org/2003/04/emma" version="1.0">
        <emma:interpretation id="{47C318D6-7EAC-4132-8835-BE429D4D3B50}" emma:medium="tactile" emma:mode="ink">
          <msink:context xmlns:msink="http://schemas.microsoft.com/ink/2010/main" type="inkDrawing"/>
        </emma:interpretation>
      </emma:emma>
    </inkml:annotationXML>
    <inkml:trace contextRef="#ctx0" brushRef="#br0">71 0 38,'0'0'52,"-2"2"-1,0 0 2,1 0-6,-1 0-1,2 1 1,-2-1-2,1 0-2,-1 1-1,0-1 2,-1 1-1,2-2-2</inkml:trace>
  </inkml:traceGroup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15.8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790ED49-AE7F-48F3-A91C-45322DC95F56}" emma:medium="tactile" emma:mode="ink">
          <msink:context xmlns:msink="http://schemas.microsoft.com/ink/2010/main" type="inkDrawing"/>
        </emma:interpretation>
      </emma:emma>
    </inkml:annotationXML>
    <inkml:trace contextRef="#ctx0" brushRef="#br0">12-1 10,'0'0'24,"-1"0"0,1 0 2,0 0-2,-2 0 0,2 0-4,-2 0-4,2 0-3,0 0-3,-2 0-2,2 0-1,0 0-3,-1 0 0,1 0 0,-2 2 0,2-2 0,0 0 0,-2 0 1,2 0 1,0 0-2,0 0 2,-1 0-3,1 1 2,0-1-2,0 0 4,0 2 0,0-2 4,0 0 2,1 0 0,-1 1 3,0 0-3,2-1-1,0 0-3,-1 2-2,1-2-1,0 0-3,1 0 1,-1 0-2,2 0-2,-1 0 1,0-2-1,1 2-1,-1-1 1,1 1-2,1-1 1,-1 1-11,-1 0-15,-1 0-15,1-2-23,1 1-26,-2 1-21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8.31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1A334B3-667B-499D-9C8F-0885985B2CB5}" emma:medium="tactile" emma:mode="ink">
          <msink:context xmlns:msink="http://schemas.microsoft.com/ink/2010/main" type="inkDrawing" rotatedBoundingBox="14611,2160 16027,1373 16078,1463 14661,2251" semanticType="strikethrough" shapeName="Other"/>
        </emma:interpretation>
      </emma:emma>
    </inkml:annotationXML>
    <inkml:trace contextRef="#ctx0" brushRef="#br0">1166 73 3,'-17'10'53,"5"-3"-14,-5-1-4,5 1 1,0-1-1,1 4 0,-1-7-2,1 4-2,5-3-5,0-2-1,1 2-1,-2-2 0,2 2 0,5-4 2,-6 0 5,6 0 0,6 0 2,-6 0-2,5-4 0,2-2-3,-2 4-4,1-6-3,6-1-3,-1 0-2,6-2-1,1-2-1,-1 0 0,1 1 0,5-5-1,6-3-2,0 1-3,0-1-1,6-3 0,-1-3-3,1 0 1,6 0 0,6 0 0,-1-4 2,1 4 0,-1-3 0,0 0-2,1 3 1,-1 0-1,1 0-1,-1 3 2,6-4-1,-11 5-2,5 1 2,1-1-1,-1 2 0,-6 4 1,7-3-2,-6 2 1,-6 4-3,5 0-2,-5 4-4,-6-4-10,0 5-19,0-1-21,-6 6-25,-5-3-29,-1 2-35,0 4-26,-5 0-1</inkml:trace>
  </inkml:traceGroup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16.4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069741A-9E0D-46CA-95AE-BB430BCEF11C}" emma:medium="tactile" emma:mode="ink">
          <msink:context xmlns:msink="http://schemas.microsoft.com/ink/2010/main" type="inkDrawing"/>
        </emma:interpretation>
      </emma:emma>
    </inkml:annotationXML>
    <inkml:trace contextRef="#ctx0" brushRef="#br0">0 5 28,'2'0'31,"-2"0"-5,3-2-6,-1 2-6,0 0-2,1 0-3,1 0-3,-1 0-5,1-2 0,-1 2-7,2 0-15,-1 0-24,-1-1-25</inkml:trace>
  </inkml:traceGroup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37.55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36892AC-D0CF-4BA6-9526-40357ED5C661}" emma:medium="tactile" emma:mode="ink">
          <msink:context xmlns:msink="http://schemas.microsoft.com/ink/2010/main" type="inkDrawing"/>
        </emma:interpretation>
      </emma:emma>
    </inkml:annotationXML>
    <inkml:trace contextRef="#ctx0" brushRef="#br0">86 88 10,'0'0'34,"0"0"3,0 0 1,0 0 1,0 0 0,0 0 0,0 0-3,0 0-4,0 0-3,0 0-4,0 0-4,0-1-3,0 1-5,0-1-2,0 0-2,0 1-2,0-1-1,0 0 1,0 0-2,0 0 0,2 1-2,-2-2 1,0 0-1,0 2 0,0-2 1,0 2 2,0-2 1,0 1 0,0 1 1,0 0-2,0 0 0,0 0-4,-2 0 0,2 0 1,-1 0-2,-1 1 1,0 1 1,1-2 1,-1 2 1,-2 0-1,3 0 1,-1-1 1,0 1 0,0 0 0,1-1-1,-1 1-2,2 0 0,-2-1 0,2 0-1,0 0 1,0 0 2,0 0 2,0 0-1,2-1-1,-2 1-1,2-1 0,1-1-3,-1 1-1,0-1 0,1 0 0,1 0-1,-1-1 0,0 0-1,1 0 1,-2 0-1,1 0 1,1 0 1,-3 1 0,1-1 0,-2 0 0,2 0 0,-2-1 1,0 3 1,0-2-1,0 0 0,-2 2 1,0 0 1,1 0 1,-1 0 3,-2 0 2,3 0 2,-3 2 1,2 0-1,-1-2 2,1 3-2,-1-1 1,-1 0-2,3 0-3,-1-1 1,0 1-1,-1 0-1,1 0-2,2 0-1,-2 0 0,2-1 0,-2 0 0,2 1 0,0-2 1,0 1-1,0 0 0,0-1-2,2 0-1,0 0 0,0-1 0,-1 0-2,3 0-2,-2 0 2,1-1-1,-1 1 0,1-1 0,1-1 2,-3 1 0,1-1 0,0 1 0,0-2 1,-1 1 1,1 1 0,-2-1-1,0 0 0,0 1-1,0 0 0,-2 0 1,1 1 0,-1 0 1,0 1 2,0 0 0,1 0 2,-3 1-1,3 1 1,-3-1 4,2 1 2,-1 0 1,1 1 1,-1-2 3,1 3 0,0-1-5,0-1-1,1 0-3,-1 0 0,0 0-1,2 0-1,-2-1-2,2 0 2,0 1 0,0-2-2,2 1 0,-2-1-1,2 0 0,0 0-1,1-1-2,-1 0 1,0 0-2,1-1 1,-1 0-1,1 0 1,-1 0-1,2 0-1,-3-2 1,1 2 2,0-1 0,-1 0 0,-1 0 0,2 1 0,-2 0 0,0-1 0,0 2 0,-2-1-1,2 1 1,-1 1 0,-1 0 0,0 0-1,-1 1 1,1 0 2,0 0 3,-1 1 0,1 0 0,-1 0 1,1 0 1,-2 0-1,3 1 0,-1-2-2,-2 3 1,3-3-2,1 3 1,-2-2-1,2 0 1,-2-1-2,2 0 2,0 0-1,0 0 1,0 0-1,2 0 0,0-1 0,-1 0 1,1 0-2,2-1-2,-3 0 0,3 0-1,-1-1 0,1 1-2,-2-1 1,1 0 2,1 0-1,-3-1 2,3-1-3,-3 2 0,-1-1-1,2 0 2,0 0-1,-2 0 0,0 0 1,-2 1 1,2 0 0,-2 1 1,1 0-1,-1 0 0,0 1 0,-1 0 0,-1 1 0,1 0 2,1 1 0,-3-1 0,3 2 1,-1-1 0,-1 1-1,1-1-2,1 1 1,-2 0 0,3 0-1,-1 0 2,0-2-2,1 2 1,-1-1 0,2 0 1,0 0 0,0 0-1,0-1 1,0 0 0,2 0 0,-1-1-1,1 1-1,1-2 0,1 1-3,-2-1 0,1 0 3,1-1-1,-3 1 1,3-1-1,-2-2 3,1 1-2,-1 1 1,0-1-1,-1-1 2,1 0-1,0 0-2,-2 0 0,0-1 0,0 1 0,0 1 0,0-1 0,-2 1 0,2-1-1,-2 2 1,2 1 0,-1 0 0,-3 0 1,2 1-1,1 1 2,-1 0-1,-2 0 3,3 1-2,-3 0 1,2 1 0,1 1-2,-1-1 0,0 1 0,0 0 1,1 0-1,-1-1-1,2 1 1,-2-1 0,2 0 0,0 0 0,0 0 0,2-2 0,-2 2 0,2-1 2,-2-2-2,1 2 0,1-2 1,0 0-1,1 0-2,-1 0 0,2 0 0,-3-2-1,3 0 0,-1 0 1,-1 0 2,2-1-2,-3 0 2,3 0-1,-2-1 1,-1 0 0,1-1 0,0 1 0,-1-1 0,-1 1 1,0 0 0,0 0-2,0 2 1,0-1 0,0 0-1,0 1 1,-1 1-1,-1 0 1,0 1 0,1 0 0,-1 1 1,-2 0-1,3 1 1,-1 1 0,-2 0 2,3-1-2,-1 2-1,-2 0 1,3 0-1,-1 0 0,0-1 0,2 1 0,-2-1 2,2 0-1,0-1 2,0 1 0,0-1-1,2-1-2,-2 1 1,2-1-1,1-1-1,-1 0-2,2 0 2,-1 0-1,-1-1-2,1-1 3,1 0 0,-1 0 1,1-1 0,-1 0 0,1 0-1,-1-2-1,1 1-2,-3 0 1,3-2 1,-3 1 1,1 2 0,0-2 0,0 1 1,-2 0 1,0 1-2,2 1 1,-2-1 0,-2 1 0,2 1 0,-2 0 1,0 1 1,0 1-2,1-1 0,-3 2 0,3-1 0,-1 2-1,-2 0 1,1 0 3,-1 0-1,3 1 0,-3 1 0,1-2 1,1 1-1,-1 1-2,1-1 2,0 0 0,-1 0 1,3 0 2,-2-1-3,2 0 0,-2-1 1,2 0 0,0 0 0,0-1 0,0 0 0,2-1-1,0 0-1,-2 0-1,3-1 0,-1 0 0,0 0 0,-1-1 1,1 0 0,0-1 0,1 0-1,-1-1 0,0 0-1,-1-1 0,1 1-2,0-1 1,0 1 1,-1-1 0,-1 0 0,2 1-1,-2 0 1,0 1 0,0 1 1,0 0-1,-2 0 0,1 1 1,-1 1 0,0 0 0,0 1-1,1 0 0,-3 1 1,3 1-2,-3 0 1,2 1 0,1 0 0,-3 0 1,2 0 0,1 0 2,-1-1 1,0 1-1,0 0 0,1 0-2,1-1 0,-2 0 0,2 0-1,0-1 0,0 0 1,0 0 1,2-1 0,-1 0 0,-1 0-1,2-1-1,0 0-1,1 0-1,-1-1-1,0 0 1,0 0 0,1-1 2,-1 0 1,0-1 0,-1 1-1,1-2 1,0 1 0,-1 0-1,1 1 0,-2-1-1,2 0 0,-2 2 2,0-1 0,-2 0-2,2 2 0,-2 0 1,2 0 0,-1 0 0,-1 0 1,0 2 1,-1 0 3,1 1 0,-1-1 1,1 1 0,-2 0-2,1 1 1,1 0-2,0 0-2,-1 0 1,1-1 1,0 1 1,1 0-2,-1-1 1,2 1 0,-2-2-1,2 1-1,0 0 0,0-1 1,0 0 0,0 0 1,2-1 1,-2 1-3,2-2 2,-1 1-3,1-1 0,0-1-1,0 1-1,1-1 2,-1 0-3,0 0 3,1-1 0,-1 0-3,0 0 1,-1 0 3,1 0-2,0 0 1,0 0-1,-1-2 1,-1 3 1,0-3-1,0 3 1,0-1-2,0-1 1,0 1 1,-1 1-3,1-1 1,-2 1 0,0 0 1,0 0 1,1 1-1,-1 0 3,0 1 0,0 0 0,-1 0 2,1 1-2,0 0 0,1 1-1,-1 0 0,0 0-1,0-1 0,1 1-1,-1 1 1,0-1 1,2 0 1,-2 0-1,2 0 0,0-1 1,0 1 2,0-1-4,0 0 1,2-1-1,-2 0 0,2 0 0,0 0-1,-1 0 1,1-1 0,0 0-1,0-1-1,-1 0-1,1 0 1,0 0 0,0 0 1,1-1-1,-3-1 1,2 1 1,0-1-1,-2 0-1,1-1 1,-1 2-1,0-2 1,-1 0-2,1 2 2,-2-1-2,2 1 2,-2 0 1,-1 1 1,1 0-1,0 1 0,-1 0 4,-1 1-1,1 0-2,1 1 1,-2 0 1,1 1-1,0-2 0,1 4 0,-2-3 1,3 1-1,-3 0 1,2 0-2,1 0 2,1 0-1,-2 0-1,2 0 0,0 0 0,0-1 0,0 0 0,2 0-1,-2-1 1,1 1-1,1-1 0,0-1-1,0 0-2,-1 0 3,3 0-2,-2 0 0,-1-1-1,3 0 3,-3 0-2,1-1-2,2 0 2,-3-1 1,1 1 0,0-2 0,-2 1 0,2-1 1,-2 1 0,0-1-2,0 0 1,0 2-1,0 0 0,-2-1 1,2 1 0,-2 0 0,0 2 1,1-1 0,-1 1 0,0 0 1,0 1-1,1 1 1,-3-1-1,3 0 0,-1 2 0,0-1 0,0 2 0,-1-2 1,1 0 1,2 1 0,-2 0-1,2 0 1,-1-1 2,1 0-3,0 0 1,0 0 0,0-1-1,0 1 1,1-1-2,-1 0 2,2-1-2,0 0 0,0 0-1,-1 0-1,1 0-1,2-1 0,-3 0-1,1-1 3,0 1 0,1-1-2,-1 0-7,0-1-6,-1 0-1,1 0-3,-2 1 0,2-1 3,-2 0 5,0 1 5,0 0 2,0 0 2,-2 0 0,0 1 0,2 1 0,-1 0 3,-3 0 0,2 0 3,-1 1 0,1 1 2,-1 0 1,-1 0 1,3 0 2,-3 1 5,1 0 0,1 1 3,-1-1 1,1 1-2,0 0 0,0-1-3,0 1-2,2-1-4,-1 0 0,1 1-2,0-2-2,0 0 0,1 1-1,-1-1-1,2 0-1,0-1 1,0 0-2,1 0-1,-1 0 1,0-1 0,1 0-2,1-1 0,-3 1-1,3-1 2,-2-1-1,1 1 1,-1-1 2,-1-1-2,3 0 1,-2 1-1,-2-2 0,1 0-2,-1 0 1,0-1-1,0 0 1,0 0-1,0 0 1,-1 1 0,1 0 0,-2 0 1,0 1 0,0 1 1,1 0 1,-3 1 1,3 0 1,-3 1 3,1 0-1,-1 1 1,1 0-1,-1 2 0,1-2 0,-1 2-1,1 1 1,1-1 0,-2 1 0,3 0 1,-1-1 2,0 1 0,1 0 0,1-1 0,0 0 0,0 0-1,0 0-2,0-1-2,1 0-1,-1 0 1,2 0 0,0-2-2,-1 0 1,3 2 1,-2-2-1,1 0-1,-1-2 0,2 2 0,-1-2-3,-1 0-1,1 0 1,1 0 0,-3 0-1,3-1 3,-2-1-2,-1 0-1,1 0 0,0-1-2,-1 0 2,1 0-2,-2 1 0,2-1 3,-2 3-2,0-2 3,0 1-1,0 1 1,0 0 1,-2 1-1,2 0 1,-2 1 0,2 1 1,-1 0 1,1 0 0,0 1 0,-2 1 1,2-1 1,0 1-2,0-1 0,2 1 1,-2 1 0,1-2-1,-1 0 0,2 0 1,0 0-1,0-1-1,1 1 0,-1-1 0,1-1 0,1 1 0,-1-1 0,1 0 0,1-1 0,-1 0 0,1 0-1,-2 0 0,2 0-4,-1-1-6,-1 0-3,1 0-4,-1-2-4,1 2-3,-1-2 3,1 0 1,-2 1 4,1-2 5,-1 1 3,-1 0 4,3 0 2,-2 1 1,-1-1 2,-1 1-1,2 1-2,0-1 0,-2 1 2,2 0 1,-2 0 0,0 1 0,1-1 0,-1 1 2,0 0-1,0 1-1,0-1 2,0 0 0,2 1-2,-2-1-1,0 1-2,0 0 2,0-1 0,0 1 1,0 0 1,0 0 1,0 0 0,0 1-1,2-1-2,-2 0-1,0 0 2,1 0-1,1 0 0,0-1 2,0 1 1,-1-1 0,3 1-1,-2-1 1,0 0-1,1 0-2,-1 0-1,-1 0 0,1 0 2,-2 1-1,2-1 1,-2 1 1,2-1 0,-2 1 0,0 0-1,-2 0 3,2 1 1,-2-1 3,0 1 5,1 0 3,-1 1 3,-1 0 1,1 0 2,0 0 0,-2 1-2,1 0-5,1-2 0,-1 3-3,-1-1-2,3 0-2,-3 0-2,2 0-1,1 0-2,-3 0-1,2 0 0,1-1-1,-1 0 0,0 0-1,2 0 1,-1-1 1,1 0 1,0 0 2,-2-1 0,2 0 2,2 0 0,-2 0-2,0-1-1,1 0-2,-1 0-1,2 0 1,0-1 0,-2 0 0,1 0-2,1-1 1,-2 1 0,2 0 0,-2 0-1,0 0 1,0 1 0,0 0 0,0 1 0,-2 0-1,0 0-1,1 1 0,-1 0 2,-1 1 0,1 0-1,-2 0 1,1 1 0,-1 0 0,2-1 1,-1 2 1,0-1 0,1 0-2,-2 0 0,3 0 0,-3-1 0,2 2-1,1-2-1,-1 1 0,0 0 0,1-1-1,-1 1-1,2-1 1,-2 0 0,2-1-1,-2 1 0,2-1 0,0 0 2,0 0 0,0 0 0,0 0 1,0 0 1,0 0-1,2 0-1,-2 1 1,0-1-1,0 0 2,0 0 1,0 0 1,2 0-2,-2 0 2,0-1-2,0 2 0,0-2 0,0 0-1,2 0 2,-2 0-1,1 0 3,-1 0-2,2 0-1,0 0 1,-2-2-1,1 2 0,1 0-7,-2-1-12,2 0-8,0 1-14,-2-1-18,1 0-19,-1 0-14,2 0-14,-2 0-15,2 0-22,-2 0-13,2-1 3</inkml:trace>
  </inkml:traceGroup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0.5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58C448F-5890-4B21-B617-62C021D2D605}" emma:medium="tactile" emma:mode="ink">
          <msink:context xmlns:msink="http://schemas.microsoft.com/ink/2010/main" type="inkDrawing"/>
        </emma:interpretation>
      </emma:emma>
    </inkml:annotationXML>
    <inkml:trace contextRef="#ctx0" brushRef="#br0">0 1 7,'1'0'21,"3"0"-5,-2 0-5,1 0-4,0 0-3,-1 0 1,2 0-2,-3 0-4,3 0-12,-2 1-21</inkml:trace>
  </inkml:traceGroup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1.0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EF18C5B-EF8F-4A68-8FE9-C1B2F03AD93C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9,'2'0'9,"0"0"0,1 1-1,1-1-1,-2 1-1,1-1 0,1 1-3,-1 0-14,1-1-23</inkml:trace>
  </inkml:traceGroup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3.61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C89D431-A621-4018-84C9-5B84D01F4CE3}" emma:medium="tactile" emma:mode="ink">
          <msink:context xmlns:msink="http://schemas.microsoft.com/ink/2010/main" type="inkDrawing"/>
        </emma:interpretation>
      </emma:emma>
    </inkml:annotationXML>
    <inkml:trace contextRef="#ctx0" brushRef="#br0">0 21 9,'1'-1'17,"3"0"-1,-3 0 1,1 0-2,2 0-2,-3 0-1,3 0-3,-2-1-2,1 1-3,1 1 0,-3-2-1,3 0 0,-1 2 0,1-2-2,-1 1 0,-1 1-1,0 0-1,1-2-2,-1 2 1,-2 0 0,2-2-6,-2 2-15,1 0-23</inkml:trace>
  </inkml:traceGroup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7.2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5E5ADCA-C19E-49C0-8629-BF61654F33B0}" emma:medium="tactile" emma:mode="ink">
          <msink:context xmlns:msink="http://schemas.microsoft.com/ink/2010/main" type="inkDrawing"/>
        </emma:interpretation>
      </emma:emma>
    </inkml:annotationXML>
    <inkml:trace contextRef="#ctx0" brushRef="#br0">0 1 1,'1'-1'7,"3"1"0,-2 0-11</inkml:trace>
  </inkml:traceGroup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7.6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B54C85F-6E1B-4B8F-BF0C-13F72C2334DD}" emma:medium="tactile" emma:mode="ink">
          <msink:context xmlns:msink="http://schemas.microsoft.com/ink/2010/main" type="inkDrawing"/>
        </emma:interpretation>
      </emma:emma>
    </inkml:annotationXML>
    <inkml:trace contextRef="#ctx0" brushRef="#br0">29 1 9,'-3'0'7,"-1"0"-1,1-1 1,-1 1-1,1 0 1,-1 1-1,1-1-5,1 0-12,-1 1-24</inkml:trace>
  </inkml:traceGroup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8.7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E6DEC81-59A2-4B2A-970C-F33F49B15A3C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7,'4'0'13,"-1"1"-5,1-1-1,1 0 0,0 0-7,-2 1-19</inkml:trace>
  </inkml:traceGroup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10.4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47259AE-96BB-428B-8497-60A2E03BE864}" emma:medium="tactile" emma:mode="ink">
          <msink:context xmlns:msink="http://schemas.microsoft.com/ink/2010/main" type="inkDrawing"/>
        </emma:interpretation>
      </emma:emma>
    </inkml:annotationXML>
    <inkml:trace contextRef="#ctx0" brushRef="#br0">-1 10 50,'0'-1'67,"0"1"-10,0-1-7,0 0-10,1 1-8,-1-1-6,2 0-5,-2 0-3,2 0-3,-1 1-2,1 0-3,0-1-2,1 0-3,-1 1-3,0 0 0,1-1-1,1 1-1,-1 0-1,-1 0 1,1 0-3,1 1-16,0-1-21,-3 0-27,3 1-34,-1 0-20</inkml:trace>
  </inkml:traceGroup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10.9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3625D68-9B93-4234-A797-E4B918B98288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2,'2'0'13,"-1"1"-2,3-1-3,-2 0-3,1 0 1,-1 1-2,1-1-6,1 0-17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6.97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3DB6ECD-0213-47AB-A399-DDB92E426B4A}" emma:medium="tactile" emma:mode="ink">
          <msink:context xmlns:msink="http://schemas.microsoft.com/ink/2010/main" type="inkDrawing" rotatedBoundingBox="14496,1797 15049,1401 15109,1484 14555,1879" semanticType="strikethrough" shapeName="Other">
            <msink:destinationLink direction="with" ref="{A76030C1-C9D4-4E03-AE9F-A231BD9CB59F}"/>
          </msink:context>
        </emma:interpretation>
      </emma:emma>
    </inkml:annotationXML>
    <inkml:trace contextRef="#ctx0" brushRef="#br0">940-201 6,'-6'0'39,"6"-3"-5,-5 0-1,5-4-5,0 5-6,0-5-1,0 0-4,0 1-4,5-4-3,1-1-2,0 3 0,0-3-2,5-2-2,-5 0-1,5 0 0,1 0 0,6-3-1,-7 3 1,6-3-2,1 2 1,-1-2-2,1 3 0,5-1 0,-6-1-1,6 3 0,-5 1 0,5-2-1,1 0 2,4 2 0,-5-1 0,1 2 0,5 0 0,0 1 0,0 2-4,0-3-9,0 4-21,0-1-36,0 1-22</inkml:trace>
  </inkml:traceGroup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11.4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ADEE774-A301-44E5-BACF-10771DAC8B76}" emma:medium="tactile" emma:mode="ink">
          <msink:context xmlns:msink="http://schemas.microsoft.com/ink/2010/main" type="inkDrawing"/>
        </emma:interpretation>
      </emma:emma>
    </inkml:annotationXML>
    <inkml:trace contextRef="#ctx0" brushRef="#br0">16 0 1,'-2'2'2,"-1"-2"0,1 1 1,0 1 2,-1 0-1,1 0 2,0-1-9</inkml:trace>
  </inkml:traceGroup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33.6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827CEF5-61F3-4542-999B-187D0636BCB7}" emma:medium="tactile" emma:mode="ink">
          <msink:context xmlns:msink="http://schemas.microsoft.com/ink/2010/main" type="inkDrawing"/>
        </emma:interpretation>
      </emma:emma>
    </inkml:annotationXML>
    <inkml:trace contextRef="#ctx0" brushRef="#br0">0 3 26,'0'-1'27,"0"1"-1,0 0-1,0-1-2,0 1 1,2 0 0,-2 0-2,0 0-1,0 0-1,0 0 1,0-1-5,0 1 0,0 0 0,0 0 0,0 0 1,0 0-2,0 0 0,0 0 1,0 0-1,2 0-2,-2 0 0,0 0-3,0 0 1,0 0-4,0 0-1,0 0-1,0 0-1,0 0 0,0 0-2,0 0 2,1 0 1,-1 0 0,0 0-3,0 0 2,0 0-2,0 0 1,0 0 0,2 0-2,-2 1 3,0-1-2,2 0 2,-2 0-1,2 1 1,-2-1 1,0 0 0,0 0 2,1 0-2,-1 0 0,0 1 1,2-1-1,-2 0-2,0 0 3,2 0 0,-2 1 0,0-1 0,2 0 0,-2 1 1,0-1 0,1 0 0,-1 0 0,0 1 2,0-1 0,2 0 2,-2 0 0,2 1 2,-2-1 2,0 0 0,0 0 0,1 0-2,-1 0-2,0 0-1,2 0-3,-2 2-2,0-2 0,2 0 0,-2 0 0,0 0 0,2 0 1,-2 2-1,0-2 0,2 0-1,-2 0-2,0 0 0,1 0 1,-1 0 0,2 0 0,-2 2-2,0-2 1,0 0 0,2 0-1,-2 0 0,1 0-1,-1 2 0,2-2 0,-2 0 1,0 0-1,2 0 2,-2 0 0,2 0 0,-2 2-1,1-2 1,-1 0 0,0 0 0,2 0-1,-2 0-1,2 0 1,-2 1-1,2-1-1,-2 0 1,1 0 0,-1 1 1,0-1 1,2 0 1,-2 1 0,2-1-1,-2 0 0,1 0-1,-1 1 0,0-1 1,2 0 0,-2 1-2,2-1 0,-2 0 0,2 0 1,-2 0 1,0 1 2,1-1 2,-1 0 0,2 1-1,-2-1 1,0 0 0,2 0-3,-2 0 1,2 0 0,-2 0 0,0 1 0,2-1-1,-2 0-1,1 0 1,-1 0-1,2 0 1,-2 0 0,2 0-2,-2 1 1,1-1 0,-1 0-1,2 0 0,-2 0-1,2 0 1,-2 0-1,2 0 0,-2 0 2,1 0-1,-1 0 0,2 0 1,-2 0 1,0 0 0,2 0-1,-2 0-2,2 0 0,-1 0 0,-1 0 0,0 0 0,2 0 0,-2 0 1,2 0 0,-2 0 1,1 0-1,-1 0-2,2 0 1,-2 0-1,2 0 0,-2 0 1,2 0-1,-2 0 1,1 0 0,-1 0 0,2 1 0,0-1 0,-2 0 1,2 0-1,-2 0 1,0 0 0,2 0-1,-2 0 1,1 0-1,-1 0 1,2 0-1,-1 0-1,-1 0 1,0 0 0,2 0 0,-2 0 0,2 0 0,-2 0 1,2 0-1,-2 0 1,2 0-1,-2 0 0,1 0-1,-1 0 0,2 0 1,-2 0 0,2 0 0,-2 0 0,2 0 1,-2 0 0,1 0 0,1 0 1,-2 0 0,2 0-1,-2 0-1,1 1 0,-1-1-2,2 0 1,-2 0-1,2 0 1,-2 0 1,2 0 0,-2 0 2,1 0-1,-1 0 1,0 0 0,2 0-2,-2 0 1,2 0 0,-2 0-1,2 0 0,-1 0 2,-1 0-1,0 0 1,2 0-1,-2 0 2,0 0 0,2 0 1,-2 0 1,0 0 2,1 0 4,-1 0 2,0 0 4,0 0 5,0 0 2,2 0 2,-2 0 0,0 0 0,0 0-4,0 0-1,0 0-5,2 0-3,-2 0-3,0 0-3,0 0-4,0 0 0,0 0-1,2 0-1,-2 0 0,0 0-1,0 0 2,2 0-2,-2 0 0,0 0 0,1 1 1,-1-1-2,0 0 2,2 0-1,-2 1 0,0-1 0,2 0 0,-2 0 1,0 0 0,2 0 1,-2 0-1,0 1 2,1-1-2,-1 0 0,0 0-1,2 0 0,-2 0 0,0 0-2,2 0 1,-2 0 0,0 1 0,1-1 1,-1 0 0,0 0-1,2 0 1,-2 0-1,0 0 1,0 0 0,2 1-1,-2-1 1,0 0 0,0 0 0,0 0 0,2 0 0,-2 0 0,0 0 0,0 0 0,0 0-1,0 0 2,1 1 0,-1-1 0,0 0-1,0 0 1,0 1-1,2-1-1,-2 0 0,0 0-1,0 0-1,0 1 2,0-1-1,0 0 0,2 1 0,-2-1 1,0 0 0,0 0 0,0 1 0,0-1 0,2 0 0,-2 0 0,0 1 0,0-1-1,0 0 1,0 0-1,1 1 2,-1-1-1,0 0 1,0 1 0,0-1-1,0 0 0,0 0 1,2 0-1,-2 0 0,0 0 1,2 0 0,-2 0 0,0 1-2,1-1 1,-1 0 0,0 0 1,0 0 0,2 0-2,-2 0 1,0 0 0,2 1-2,-2-1 1,0 0-1,2 0 2,-2 0 0,0 0 1,1 0 0,-1 0 0,0 0 0,0 0 0,2 0 0,-2 0 0,0 1 0,2-1 0,-2 0 1,0 0 0,0 0 0,2 0-3,-2 0 1,0 0 1,0 0-1,2 0-1,-2 0 2,0 0 2,0 0-1,1 0-1,-1 0 0,0-1 0,0 1-1,0 0 0,2 0 0,-2 0 0,0 0 1,0 0 0,0-1-1,0 1 1,2 0 0,-2 0 1,0 0-3,0 0 1,1 0 2,-1 0-1,0-1-1,2 1 1,-2 0 0,0 0 0,2 0-1,-2 0 1,0 0 0,2 0 0,-2 0 0,0 0 1,1 0-1,-1-1 0,0 1 0,2 0 0,-2 0 1,0 0-1,0 0 0,2 0 0,-2 0 0,0 0 0,2 0-1,-2-1 1,0 1-2,1 0 0,-1 0 1,0 0 0,2 0 1,-2 0 1,0 0 0,0 0-1,2 0 0,-2 0-1,0-1-1,1 1 1,-1 0-1,0 0 1,2 0 0,-2 0 1,0 0 0,2 0 0,-2 0 0,0 0 0,2 0 1,-2 0 0,1 0 1,-1 0-1,2 0 1,-2 0-1,2 0-1,-2 0 0,2 0-1,0 0-1,-2 0 1,1 0 0,-1 0 1,2 0 0,0 0 0,-2 0 1,1 0 0,1 0-1,-2 0 0,2 0 0,-2 0-1,2 1 0,-1-1 0,1 0 1,-2 0 0,2 0 0,0 0 0,-1 0 1,-1 1 0,2-1 0,0 0-1,-1 0 0,1 0-1,-2 1-1,2-1 2,0 0 0,-1 0 1,-1 0-1,2 0 0,0 0 0,0 0 0,-2 0-1,1 0 0,1 0 2,0 0-1,-2 1 1,1-1-1,1 0 0,0 0 0,-2 0-2,2 0 2,0 0-1,-1 0 1,1 0 0,0 1 0,-2-1 1,2 0 0,-1 0 1,1 0-2,0 0 0,-1 0 0,1 0 0,0 0-1,-2 0 1,2 0-1,-1 0 0,-1 0-1,2 0 1,-2 0 2,2 0-2,0 0 1,-1 0 0,-1 0 1,2 0-1,-2 0 0,2 0 0,-1 0 2,-1 0-2,2 0 0,0 0 0,0 0 1,0 0 1,-2 0-2,1 1 0,1-1 2,0 0-3,0 0 1,-1 0-2,-1 0 3,2 0-2,0 0 0,-2 0 1,1 0 0,1 1 0,0-1-2,0 0 2,-1 0 0,1 0 1,0 0 0,0 1-1,-1-1 0,1 0-2,0 0 1,-1 1 0,1-1 1,0 0 0,0 0 0,0 0 3,-1 0 0,1 0-2,0 0-1,-1 0 0,1 0 0,0 0-2,0 0 0,-1 0 2,1 0-2,0 0 2,0 0 0,-1 2 0,1-2 0,0 0-1,0 0 1,-1 0 0,1 0 2,1 0-2,-1 2 0,0-2 1,1 0-1,-1 0-1,0 0-1,1 0 2,-1 0 0,0 0 0,1 0 0,-1 0 1,0 0 1,0 2-1,-1-2-1,1 0 0,0 0 0,0 0 0,-1 0 0,1 0-1,0 0 1,-2 0 0,1 0-1,1 0 1,0 0 0,0 0 1,-2 0 0,1 0 0,1 0 0,0 0-2,-2 0 0,2 0 0,-1 0 1,1 0-1,0 0 1,-1 0 2,1 0-2,0 0 0,0 0-1,0 0 0,-1 0 1,1 0-1,0 0 1,-1 0 1,1 0-1,0 0 0,0 0-1,-1 0 2,1 0-1,0 0 0,0 0 1,-2 0 1,1-2-1,1 2-2,0 0 1,-2 0 0,2 0 0,-1 0 0,-1 0 0,2 0 0,-2-2-1,2 2 0,-2 0-1,1 0 2,1 0-1,-2 0 1,2 0 0,0 0 0,0 0 3,-2 0-2,1 0 0,1 0 0,1 0-1,-1 0-1,0 0-1,0 0 0,1 0 2,-1 0 0,0 0 2,-1 0-1,3 0 1,-3 0-1,1 0 1,0 0-1,0 0-1,-1 0 0,1 0 0,0 0-1,-2 0 0,2 0 1,0 0 1,-1 0-1,1 0 0,0 0 0,-1 0 1,1 0 0,2 0-1,-3 0 1,1 2 0,0-2-2,0 0 0,-1 0-1,1 0 3,1 0-1,-1 0 1,0 0 1,0 0-1,-1 0-1,1 0 0,2 0 0,-3 0 0,1 2 0,0-2-1,1 0 1,-1 0 0,0 0 0,1 0 0,-1 0 0,0 0 1,0 0-2,-1 0 0,3 0 0,-3 0-1,1 0 0,0 2 1,1-2 0,-1 0 0,0 0 1,0 0 1,1 0 1,-1 0-2,-1 0 0,1 0 1,0 0 1,0 0-1,1 0 0,-1 0 1,0 0 0,0 0-2,-1 0 0,1 0 0,0 2 0,-1-2 0,1 0 0,2 0-1,-3 0 1,1 0-1,0 0 1,0 0 0,-1 1 1,1-1-1,0 0 0,1 0 1,-1 0 0,0 0 0,-1 0-1,1 0 1,0 0-1,-2 0 1,2 0-1,0 0 0,-1 0 0,-1 0 0,2 0 0,0 0-1,-2 0 0,1 0 0,-1 0 0,0 0 1,2 0-2,-2 0 2,0 0 0,0 0 0,0 0 0,0 0 0,2 0 0,-2 0 0,0 0 0,2 0 0,-2 1 0,1-1 0,-1 0 0,2 0 0,-2 0-1,2 1 1,-2-1 0,2 0 0,-1 0 1,1 0-1,0 0 0,-1 0 0,1 2 0,0-2-1,0 0 1,-1 0 0,1 0 0,0 0 0,0 0 1,0 0-2,-1 0 1,1 0-1,0 0 1,-1 0-1,1 1 0,0-1 1,0 0 0,-2 0 0,1 0 0,1 0 0,0 0 0,0 0 1,-1 0-1,1 0 1,0 0-1,-1 0 0,1 0 0,0 0 1,0 0 0,-1 0-2,1 0 1,0 0 0,0 0 0,1 0 0,-1 0-1,-1 0 1,1 0-2,0 0 1,0 0-1,0 0 2,-1 0-1,1 0 0,0 0 2,0 0 0,-1 0 1,1 0-2,0 0 0,-1 0 0,1 0 0,0 0 0,0 0-1,-1 0 1,-1 0-1,2 0 1,2 0 0,-3 0 1,1 0-1,0 0 2,-1 0 0,1 0-2,0 0 0,0 0-1,0 0 2,-1 0-1,1 0 0,-2 0 0,2-1 1,0 1 0,-1 0-1,1 0 0,-2 0 0,2 0-1,-1 0 0,1 0 0,0 0 2,0 0-1,-2 0 1,1 0 0,1 0-1,0 0 0,0 0 0,-1 0 0,-1 0-1,2 0 0,0 0 1,-1 0-2,1 0 2,0 0 0,0 0 0,-1 0 0,1 0 0,-2 0 0,2 0-1,0 0 1,-1 0 1,-1 0 0,2 0-1,0 0 1,0 0 0,-1 0 0,-1-2-1,2 2 0,0 0 0,0 0-1,-2 0 0,1 0 0,1 0-1,-2 0 1,2 0 0,0 0 1,-1 0 0,-1 0 0,2 0 1,0 0 0,-1 0 2,1 0-1,-2 0 0,2 0 0,0 0 0,-1 0-2,1 0 0,0 0-1,0 0 1,-2 0-1,1 0-1,1 0 1,0 0 0,1 0 1,-1 0 0,0 0 0,0 0 1,-1 0-1,1 0 0,0 0 0,1 0-1,-1 0-1,0 0-1,-1 0 2,1 0 1,0 0 0,0 0 0,-1 0 2,1 0 1,0 0-2,0 0-1,-2 0 0,1 0 1,1 0-1,0 0 0,-1 0 0,-1 0 2,2 0-1,0 0 0,0 0 0,-2 2-1,2-2 0,-1 0 0,1 0-1,0 0-1,-1 0 0,1 0 1,0 0 1,0 0 0,-1 1-1,1-1 0,0 0 0,0 0 0,-1 1 0,1-1 1,0 0-1,1 1 1,-3-1 0,2 0 0,0 1 0,-1-1-1,1 0 2,0 1-1,0-1 0,0 0 1,-2 0-1,1 0 0,1 1 0,0-1-2,-2 0 1,1 0-1,1 0 2,-2 0 0,2 0 2,0 0-1,-2 0 1,1 0 0,1 0-1,-2 0 0,2 0 0,0 0-1,-1 0 0,1 0 1,0 0-1,0 0-1,-1 0 0,-1 0 0,2-1 1,1 1-1,-1 0 1,0 0 0,0 0 0,0 0 0,-1 0 0,1 0 1,0 0-1,-1 0 1,3 0-1,-2 0 0,-1 0-1,1 0 0,0 0 0,0 0 1,1 0-2,-1 0 1,-1 0 1,1 0 0,0 0 1,0 0-1,1 0 0,-1 0 0,0 0 0,-1 0-1,1 0 1,0 0 0,0 0 0,-1 0 1,1-1-1,0 1 0,0 0 0,-1 0 0,1-1 0,0 1 0,0 0 0,-1 0-1,1 0 2,0 0-1,-1-1 0,1 1 1,0 0 0,-2 0 1,2 0-2,-1 0 1,1 0 0,0 0-1,0 0 0,-1 0 0,1 0 0,0 0 0,-1 0 0,1 0-1,-2 0 0,2 0 1,0 0 0,0 0 1,-1 0 0,1 0-1,0 0 0,0 0 0,-1 0 0,1 0 0,0 0-2,-1 0 1,3 0 0,-2 0 2,1 0-1,-1 0 0,1 0 1,-1 0 0,1 0-1,-1 0-1,0 0 1,1 0 0,-1 0 1,0 0-1,0 0 0,0-1 1,-1 1-1,1 0 2,0 0-2,-1-1 0,1 1-1,0 0 0,0 0 1,-2 0 0,1 0-1,1 0 0,0 0 1,0 0 0,-1-2 0,-1 2-1,2 0 2,0 0 1,-1-1-1,1 1 1,0-1-1,0 1 0,-1-1 0,1 1 0,0 0-1,0 0 1,0-2 0,-1 2 2,1 0-1,-1 0-2,1-2 0,2 2-1,-2 0 2,-1-2-1,1 2-1,0 0 1,0 0 0,-1-2 2,1 2-2,0 0 2,-2-2-1,1 2 0,1 0 1,0-1-2,0 1 2,-1-1 0,-1 1 0,2-1-1,0 1-1,0-1 0,0 1 0,-1-1 0,-1 1 0,2-1 0,-1 1-1,-1-1 1,2 1 1,-2-1-1,2 1 0,0 0 0,0-1 2,-2 1-1,1 0 0,-1-1 0,2 1 0,-2 0 0,2-1-1,-2 1-1,2-1 1,-2 1 0,0 0 1,1 0-1,-1-1 1,2 1-1,-2 0 0,2-1 0,-2 1 0,0 0 0,0-1 1,1 1 1,-1 0-2,0-1 1,2 1-1,-2-1 1,0 1-1,2-1 0,-2 1 1,0-1-2,2 1 1,-2-1 0,0 1-2,1-1 1,-1 1 0,0-1 1,2 1 0,-2-1 0,0 1 1,2-1-2,-2 1 0,0-1 1,0 1 0,2 0 1,-2 0 1,0-1 0,1 0-1,-1 1 0,0 0-1,0-1 0,2 1-1,-2 0 1,0-1 0,0 1 0,0 0 1,2-1 1,-2 1-2,0 0 0,0 0 0,0 0 1,0 0-1,1 0-1,-1-2 1,0 2-2,0 0 1,0 0 0,0 0-1,0 0 2,0 0-1,0 0-1,2 0 1,-2 0-3,0 0-2,0 0-15,0 0-25,-2 2-33,2-2-45,0 0-61,-1 1-41,-1-1-8,0 0 13</inkml:trace>
  </inkml:traceGroup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0.14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1F04B6D-AB00-4DF2-B7FA-B8E8D0805C86}" emma:medium="tactile" emma:mode="ink">
          <msink:context xmlns:msink="http://schemas.microsoft.com/ink/2010/main" type="inkDrawing"/>
        </emma:interpretation>
      </emma:emma>
    </inkml:annotationXML>
    <inkml:trace contextRef="#ctx0" brushRef="#br0">0 17 20,'0'0'19,"1"0"-2,-1 0 0,0 0-2,0 0-1,2 0-2,-2 0 0,0 0-1,2-1-1,-2 1-1,0 0 0,2 0 0,-2-1-2,1 1 1,-1 0-1,0-1-2,0 1 0,2-1-1,-2 1 0,2-1-2,-2 1-2,1-1 1,-1 0-1,2 0 0,-2 1 0,2-1 0,0 1-2,-1-2 1,1 2-4,0-2-10,0 2-9,-1-2-13,1 2-14,0-2-20</inkml:trace>
  </inkml:traceGroup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1.3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21F0466-8FAD-490B-B2A3-D1E71750B2B9}" emma:medium="tactile" emma:mode="ink">
          <msink:context xmlns:msink="http://schemas.microsoft.com/ink/2010/main" type="inkDrawing"/>
        </emma:interpretation>
      </emma:emma>
    </inkml:annotationXML>
    <inkml:trace contextRef="#ctx0" brushRef="#br0">0 16 19,'0'0'20,"2"-2"-5,0 2-3,-1-2-2,3 2-3,-2-2-1,-1 1-3,3 1 0,-2-1-2,1 0 0,-1-1 0,1 2-1,1-2 0,-1 2-2,-1-1-5,2 0-7,-1 1-9,0-1-11</inkml:trace>
  </inkml:traceGroup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1.77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BAE55D3-08A7-4DC4-94E7-0A46F6E4DF2F}" emma:medium="tactile" emma:mode="ink">
          <msink:context xmlns:msink="http://schemas.microsoft.com/ink/2010/main" type="inkDrawing"/>
        </emma:interpretation>
      </emma:emma>
    </inkml:annotationXML>
    <inkml:trace contextRef="#ctx0" brushRef="#br0">0 26 2,'2'0'8,"1"-1"-1,-1 0-1,-1-1-1,1 2 0,2-1-3,-1 0-1,1 0 0,-3 0 1,3 1-2,1-1 0,-2 0 2,1 0-1,0 0 2,-1 0-1,0 0 0,1 0-2,-1 0 0,3 0-1,-3 0-2,0 0 2,1 0 0,-1 0 1,1 0 1,0 0-1,-3 0 1,2 0-2,1 0-5,-2 1-10</inkml:trace>
  </inkml:traceGroup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2.2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6C8AE79-02FF-4FC3-809E-313F5E2A6D52}" emma:medium="tactile" emma:mode="ink">
          <msink:context xmlns:msink="http://schemas.microsoft.com/ink/2010/main" type="inkDrawing"/>
        </emma:interpretation>
      </emma:emma>
    </inkml:annotationXML>
    <inkml:trace contextRef="#ctx0" brushRef="#br0">0 4 2,'3'-1'13,"1"1"-1,-1 0-2,1 0 1,-1-1-2,1 1-2,-2 0-1,1 0-3,1-1 1,-1 1-3,-1 0-1,1 0-1,1 0 1,-3 0 0,1 0-2,2 0-2,-3 0-1,1 0-6,0 1-12</inkml:trace>
  </inkml:traceGroup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2.72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524FEEA-88AB-4477-A07B-5DFE19E98947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7,'2'1'7,"1"-1"-1,-1 1-2,2-1 1,-1 1-2,-1-1 0,1 1-2,-1-1-1,1 1 0,1-1-1,-2 1-6,1 0-12</inkml:trace>
  </inkml:traceGroup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3.76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EA4AE1A-6B0F-4ECE-B5CD-289F537DEFA7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6,'2'0'6,"0"1"-2,1 1 0,1-2-1,-1 0 0,-1 2-1,3-2-6,-3 0-6</inkml:trace>
  </inkml:traceGroup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4.70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BFCDA7B-C25C-4C1B-8D82-5749049FE895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7,'0'0'11,"2"1"0,-1-1-1,1 1 0,0-1 0,0 1 1,1 0-3,-1 0 0,0 0 0,1-1-2,-1 1-3,1 0-1,-1 0 0,1 0-2,1-1 0,0 1 0,-1 0 0,0 0 0,1-1 0,-1 1 0,1 0-1,-1 0 1,1 0 0,-1-1 0,-1 1-4,1 0-10,-1-1-11,2 1-14</inkml:trace>
  </inkml:traceGroup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5.77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663BA31-0200-4A97-84C0-801B04A247D3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21,'2'1'20,"-1"-1"-2,1 0 0,0 1-4,0 0-2,1-1-2,-1 1 0,1-1-2,-1 1-3,1-1 0,1 0-1,-1 0-2,1 2-2,-1-2 0,2 0 0,-1 2 0,0-2 0,1 0-2,-2 2 0,2-2 1,-1 2-1,1-2-8,-2 0-10,1 2-13,1-2-16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0:49.12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-1 0 36,'0'0'36,"0"-1"-5,0 1-4,0 0-6,0 0-6,0 0-5,0 0-1,0 0-4,0 0-3,0 0 0,0 0 0,0 0 1,0 0-1,0 0 1,0 0 0,0 0 0,0 0-2,0 0 0,0 0 0,0 1-4,0-1-7,0 0-16,0 0-17,3 0-28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6.48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D08089F-2BEA-4C9D-A855-50E3F498B33D}" emma:medium="tactile" emma:mode="ink">
          <msink:context xmlns:msink="http://schemas.microsoft.com/ink/2010/main" type="inkDrawing"/>
        </emma:interpretation>
      </emma:emma>
    </inkml:annotationXML>
    <inkml:trace contextRef="#ctx0" brushRef="#br0">0 4 8,'2'2'31,"0"-2"0,-1 0-3,1 0 1,0 0-4,0 0-5,-1 0-6,1 0-2,0 0-2,1 0-2,-1 0 0,1 0-1,-1 0 0,2 0 0,-2 0-1,1-2-2,0 2-1,1 0 0,-1 0 0,1 0-1,-1 0 0,1 0 1,-1 0-1,1 0-2,-1-1 1,1 1 0,-1 0-1,2 0 0,-1-1 0,-1 1-3,-1 0-7,2-1-10,-1 1-15,-1 0-18,-1-1-23</inkml:trace>
  </inkml:traceGroup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6.8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ACD3CA8-EF35-44EB-89D9-F20A48875705}" emma:medium="tactile" emma:mode="ink">
          <msink:context xmlns:msink="http://schemas.microsoft.com/ink/2010/main" type="inkDrawing"/>
        </emma:interpretation>
      </emma:emma>
    </inkml:annotationXML>
    <inkml:trace contextRef="#ctx0" brushRef="#br0">0-1 11,'0'0'21,"0"0"2,0 0 1,2 0 2,-2 0 0,2 0-1,0 0-4,-1 0-2,1 0-5,-1 0-2,1 2-2,0-2-1,2 0-2,-3 0-2,3 0 0,-2 0-3,1 0 1,-1 0-1,1 2-1,1-2 0,-1 0-1,1 0 0,-1 0-1,-1 0-1,1 0-3,1 0-6,-1 0-13,-1 0-16,2 0-22,-1 0-25</inkml:trace>
  </inkml:traceGroup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7.43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28BE567-9B29-4212-B7E6-7C92F8BD0FBF}" emma:medium="tactile" emma:mode="ink">
          <msink:context xmlns:msink="http://schemas.microsoft.com/ink/2010/main" type="inkDrawing"/>
        </emma:interpretation>
      </emma:emma>
    </inkml:annotationXML>
    <inkml:trace contextRef="#ctx0" brushRef="#br0">0 7 10,'2'0'38,"-2"0"-2,1 0-2,1 0-7,0 0-7,-1 0-5,3 0-6,-1 0-5,-1-1-2,2 1-2,-1 0 0,0-1-1,1 1 0,0-1 1,1 1-2,-2-1 1,1 1 0,1 0-7,-2-1-8,1 1-10,1-1-12,-2 0-19</inkml:trace>
  </inkml:traceGroup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9.56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BE630B8-55FD-4218-95EA-550F9395096D}" emma:medium="tactile" emma:mode="ink">
          <msink:context xmlns:msink="http://schemas.microsoft.com/ink/2010/main" type="inkDrawing"/>
        </emma:interpretation>
      </emma:emma>
    </inkml:annotationXML>
    <inkml:trace contextRef="#ctx0" brushRef="#br0">75 10 16,'-2'-1'19,"0"1"2,-1 0-1,0-2 0,1 2-1,-2 0 0,1-2-5,-1 2-2,1-2-5,0 2-2,-3 0 0,3 0-2,-3-2-2,3 2-1,-2-1 1,1 1-2,-1 0-3,2 0-6,-1-1-10,1 1-15,-1 0-17</inkml:trace>
  </inkml:traceGroup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0.23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6DD56D7-1FAD-4CC7-915A-886AF2AB3F5D}" emma:medium="tactile" emma:mode="ink">
          <msink:context xmlns:msink="http://schemas.microsoft.com/ink/2010/main" type="inkDrawing"/>
        </emma:interpretation>
      </emma:emma>
    </inkml:annotationXML>
    <inkml:trace contextRef="#ctx0" brushRef="#br0">55 3 8,'-3'0'16,"0"0"-2,-1 0-2,1-1-3,1 1-2,-2-2-3,1 2-2,0 0 0,-1 0-1,0 0-1,1 0 0,1 0 0,-1 0-1,1 0 1,-1-1-1,1 1 0,-2 0-4,3 0-8,-1 0-14</inkml:trace>
  </inkml:traceGroup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0.68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1461091-B159-4A31-8821-EC86C632DC32}" emma:medium="tactile" emma:mode="ink">
          <msink:context xmlns:msink="http://schemas.microsoft.com/ink/2010/main" type="inkDrawing"/>
        </emma:interpretation>
      </emma:emma>
    </inkml:annotationXML>
    <inkml:trace contextRef="#ctx0" brushRef="#br0">63 9 6,'-4'-1'22,"3"1"1,-1-1-2,-2 1-1,3-1-2,-3 0-6,3 1-4,-3-1-3,2 1-1,-1-1-3,-1 1 0,1-1 0,1 1 0,-1-1 0,-1 0 0,1 1 0,1 0 0,-1 0-1,1 0 1,-2 0-2,3 0-11,-3 0-15,2 0-19</inkml:trace>
  </inkml:traceGroup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1.18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7BCAEC1-4C03-44EF-A3AE-936B92AA6CB8}" emma:medium="tactile" emma:mode="ink">
          <msink:context xmlns:msink="http://schemas.microsoft.com/ink/2010/main" type="inkDrawing"/>
        </emma:interpretation>
      </emma:emma>
    </inkml:annotationXML>
    <inkml:trace contextRef="#ctx0" brushRef="#br0">80 5 15,'-4'-1'28,"1"1"-1,0 0 0,-1-1 1,1 0 1,-1 1 1,1-1-1,-1 1-2,-1 0-6,1 0-3,1-1-5,-1 1-5,1 0-3,0 0-2,-1 0-2,1 0 0,1 0 0,-2 0-1,3 0 1,-3 0-1,2 0-1,1 1-6,-1-1-12,0 0-14,1 0-19,-1 1-27,0-1-20</inkml:trace>
  </inkml:traceGroup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1.27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C570470-CB3C-4ABE-AC9F-B096D9A485F1}" emma:medium="tactile" emma:mode="ink">
          <msink:context xmlns:msink="http://schemas.microsoft.com/ink/2010/main" type="inkDrawing"/>
        </emma:interpretation>
      </emma:emma>
    </inkml:annotationXML>
    <inkml:trace contextRef="#ctx0" brushRef="#br0">104 1 13,'-3'0'29,"1"0"2,-1-1 3,1 1 3,-2 0 2,1 0-3,-1 0-3,3 0-5,-3 0-3,1 0-5,-1 0-3,1 0-4,-1 0-4,1 1 1,1-1-5,-1 0 1,-1 0-4,1 0 0,-1 1 0,1-1-2,-1 1 1,1-1-2,-1 1 1,1-1 1,-1 1-1,1-1 0,1 1 1,-1-1-1,-1 0-1,2 0-3,-1 2-12,1-2-12,1 1-15,-1-1-20,2 1-32,-2-1-17</inkml:trace>
  </inkml:traceGroup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1.69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33B2513-97F4-4C9F-8B49-38E3958B3A4E}" emma:medium="tactile" emma:mode="ink">
          <msink:context xmlns:msink="http://schemas.microsoft.com/ink/2010/main" type="inkDrawing"/>
        </emma:interpretation>
      </emma:emma>
    </inkml:annotationXML>
    <inkml:trace contextRef="#ctx0" brushRef="#br0">76-1 6,'-1'0'32,"-3"0"0,3 0-1,-3 0-3,2 1-2,-1-1-3,1 0-4,-1 0-2,-1 1-4,3-1-4,-3 0-2,1 0 0,1 0 0,-2 0-3,2 1 1,-1-1 1,1 1-2,-1-1-1,1 0-1,-1 0 0,1 0-2,0 0 0,-1 2 1,1-2-1,0 1-1,1-1-2,-3 0-7,2 0-8,1 0-14,-1 0-14,2 1-23,-2-1-21</inkml:trace>
  </inkml:traceGroup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2.1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7862C44-CD23-432F-B6E0-7FCEADD37401}" emma:medium="tactile" emma:mode="ink">
          <msink:context xmlns:msink="http://schemas.microsoft.com/ink/2010/main" type="inkDrawing"/>
        </emma:interpretation>
      </emma:emma>
    </inkml:annotationXML>
    <inkml:trace contextRef="#ctx0" brushRef="#br0">132 0 16,'-4'0'42,"2"0"-2,-1 0-1,0 0-1,-1 0 1,1 0 0,-1 0 1,1 0-2,1 0-2,-1 0-3,-1 1-2,1-1-4,-1 0-4,1 0-3,-1 2-5,1-2-3,-1 0-1,1 0-3,-1 2 0,1-2-2,-1 0 1,1 2-1,-1-2-4,-1 0-1,2 2 0,-1-2 2,1 1-3,-1 0 0,1 0 0,-1 0 0,1 0 0,-1 0 0,1 0 0,-1 0 3,1 1 0,1-1-3,0-1-1,-1 1-9,1 0-14,2 0-21,-1-1-19,-1 1-22,2-1-26,0 0-19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6.7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82CACC5-6F97-45DB-BBFC-0480B2976E0A}" emma:medium="tactile" emma:mode="ink">
          <msink:context xmlns:msink="http://schemas.microsoft.com/ink/2010/main" type="inkDrawing" rotatedBoundingBox="15098,6797 15450,6746 15454,6773 15101,6824" semanticType="callout" shapeName="Other">
            <msink:sourceLink direction="with" ref="{D78AA1E0-3A46-42F7-84EF-53A9800DF06F}"/>
            <msink:sourceLink direction="with" ref="{1634939B-CFC7-4E4C-85D4-96A331169293}"/>
          </msink:context>
        </emma:interpretation>
      </emma:emma>
    </inkml:annotationXML>
    <inkml:trace contextRef="#ctx0" brushRef="#br0">1839 4686 14,'-12'4'150,"7"3"4,-7-5-64,1 1-41,-7 0-22,6 1-11,-5-1-6,6 1-4,-7 2-4,1-4-1,-1 3 1,1-3-2,-1-2 1,1 4-2,6 0 1,-7-4-1,1 3-1,-1-3-7,6 0-9,-4-3-11,-2 3-21,6 0-31,0-4-34,-4 0-15</inkml:trace>
  </inkml:traceGroup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2.69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884D00C-B88F-4ECA-8229-406B47296378}" emma:medium="tactile" emma:mode="ink">
          <msink:context xmlns:msink="http://schemas.microsoft.com/ink/2010/main" type="inkDrawing"/>
        </emma:interpretation>
      </emma:emma>
    </inkml:annotationXML>
    <inkml:trace contextRef="#ctx0" brushRef="#br0">121 0 10,'-1'1'37,"-1"-1"-1,0 1-2,-1-1-4,1 1-2,-1-1-2,1 1-3,0 0-3,-1-1-3,-1 1 0,2 0-2,-1 0-1,1 0-2,-1-1 0,-1 1 1,1 0 0,1 0-1,-2-1-1,1 1 0,0 0-3,-1 0-1,2 0-2,-1-1-1,-1 1-1,1 0-2,0 0 1,-1 0-1,2 0 1,-1 0 0,-1 0-1,1-1 1,0 2-1,-1-2-1,2 1 1,-1 0 0,-1 0 1,2-1-2,-1 1 0,1-1 0,1 0 0,-1 2-1,0-2 0,0 0-2,1 0-2,1 0-6,-2 2-14,2-2-16,0 0-23,0 0-33,0 0-19</inkml:trace>
  </inkml:traceGroup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3.10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43C2BA3-8D66-44E6-84A3-665349B31EBC}" emma:medium="tactile" emma:mode="ink">
          <msink:context xmlns:msink="http://schemas.microsoft.com/ink/2010/main" type="inkDrawing"/>
        </emma:interpretation>
      </emma:emma>
    </inkml:annotationXML>
    <inkml:trace contextRef="#ctx0" brushRef="#br0">133 0 35,'-4'1'34,"2"-1"0,0 0-4,-1 0-2,1 0-5,0 2-5,-1-2-5,1 0-5,1 0-1,-3 0-3,2 2 0,1-2 0,-3 0 1,2 0 2,-1 0 2,1 2 1,-1-2 2,-1 0 1,1 0 0,-1 2 0,-1-2-1,2 0 0,-1 0-3,1 2-1,-1-2-1,1 0-2,-1 0-2,1 0-2,1 0 1,-2 1 1,3-1-2,-3 0 1,3 0 0,-1 0 0,-2 0 1,3 0-2,-1 0 1,-2 0 0,3 0 0,-1 0 0,0 0-2,-1 0 1,1 0-1,0-1 1,1 1-1,-1 0 1,0 0-1,0 0 0,1-2-2,-1 2-8,2 0-10,-2 0-20,2-2-23,-2 2-36,2 0-19</inkml:trace>
  </inkml:traceGroup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9.28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A657CF7-4AA9-4F5F-81CC-2F9BFA31CE94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3,'0'0'19,"0"0"-1,0 0-1,0 0 0,0 0-1,0 0-1,0 0-2,2 0-1,-2 0-2,0 0-3,0 0 0,0 0-4,0 0 0,0 0-2,0 0 0,2 0 1,-2 0-1,0 0 1,0 1 0,1-1-2,-1 1 1,2-1-1,0 1 0,-2-1 0,2 1 0,0 0 2,-1 0-2,1-1 0,0 1-1,-1 0-3,1-1-7,0 1-10,1 0-12,-1 0-13</inkml:trace>
  </inkml:traceGroup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50.44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E1CBA6B-A9F0-4D63-AABD-7F731E82C0AD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4,'4'1'24,"-1"-1"-1,1 1-2,-1 0-1,3 0-4,-3 0-3,2 0-3,-1 0-3,-1 0-2,2 0-3,0 1-1,-1-2-1,-1 2 0,3-1-1,-3 0 0,0 0 1,3 0 0,-4 0 1,1 0-2,1 0 1,-1 0 0,-1 0-4,1-1-10,-1 1-10,0-1-15,-1 0-22</inkml:trace>
  </inkml:traceGroup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2.17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6B7A3EC-34DA-4ACB-A6F3-A2B10A6428C2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9,'0'0'22,"0"1"-1,0-1 1,0 0-2,0 0-2,2 1 1,-2-1 0,0 1 1,0-1-1,1 1 0,-1 0-1,2 0 0,0-1-5,-2 1-3,1-1 0,1 2-3,0 0-2,0-2 0,1 2-2,-1-2 0,1 2-2,-1-2-1,2 2 0,-3-2 1,3 0 0,-1 1 0,-1 0-1,1 0 1,-1-1-2,2 2-1,-3-2-1,1 0-3,2 0-4,-2 1-11,-1-1-12,1 0-16,1 0-22,-1 0-21</inkml:trace>
  </inkml:traceGroup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3.24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28B5FF4-7B3C-4803-858A-6835460CAEFF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1,'3'2'2,"3"-2"2,-3 2 0,1 0-2,-1-2-1,1 2 2,-1-2-4,-1 1-8</inkml:trace>
  </inkml:traceGroup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3.87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4EAAE54-1CCB-4674-9D17-E1A31273E732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10,'2'0'31,"1"1"-2,0-1 4,-1 1-3,3 0-1,-1 1-2,-1-1 0,1 0-5,-1 1-3,2 0-5,-1 0-4,0 1-2,-1-1-3,2 0 1,-1 1-1,-1-1-2,2 0 0,-1-1-1,-1 1-1,2 0-2,-1 0 0,0 0-3,-1 0-3,0-2-13,1 2-14,-2-1-17,1 1-26,-1-1-20</inkml:trace>
  </inkml:traceGroup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3.94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83D7039-3B10-446D-996C-DF4110702391}" emma:medium="tactile" emma:mode="ink">
          <msink:context xmlns:msink="http://schemas.microsoft.com/ink/2010/main" type="inkDrawing"/>
        </emma:interpretation>
      </emma:emma>
    </inkml:annotationXML>
    <inkml:trace contextRef="#ctx0" brushRef="#br0">0 0 16,'1'1'29,"1"0"-3,0 0 0,-1 0-3,1 0-3,0 1 0,1 0-3,-1 0 0,2 0-4,-2 0-3,1 0-2,0 0-2,1 0-3,-1 0-1,1 0 0,-1 0-2,1 0 0,-1-1 0,2 1-2,-3 0-7,2-1-11,-1 0-18,0 0-19,1 0-25</inkml:trace>
  </inkml:traceGroup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4.51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C139A89-BE2B-44AA-AE90-EF51A0B04695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5,'5'2'14,"-1"1"-5,1 0-2,0 0 0,0-1-4,0 2-3,3-2-10,-3 1-15</inkml:trace>
  </inkml:traceGroup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5.82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696D2CB-A341-4F41-9244-F0580F5988C2}" emma:medium="tactile" emma:mode="ink">
          <msink:context xmlns:msink="http://schemas.microsoft.com/ink/2010/main" type="inkDrawing"/>
        </emma:interpretation>
      </emma:emma>
    </inkml:annotationXML>
    <inkml:trace contextRef="#ctx0" brushRef="#br0">0-1 20,'1'0'22,"1"0"-2,0 1 1,1-1-1,-1 1-3,2 1-3,-1-2 0,0 2-1,1-2 1,1 1 0,-1 0 0,1 1-1,0-1-4,-1 0-1,1 1-2,0-1-2,0 0-2,0 1-2,1-1 2,-1 0-4,0 0-9,0 0-12,1 0-13,-1 0-17,-2 0-19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6.99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07D8401-F14F-436F-94A3-87294C699577}" emma:medium="tactile" emma:mode="ink">
          <msink:context xmlns:msink="http://schemas.microsoft.com/ink/2010/main" type="inkDrawing" rotatedBoundingBox="14703,6662 15214,6748 15207,6788 14696,6701" semanticType="callout" shapeName="Other">
            <msink:sourceLink direction="with" ref="{D78AA1E0-3A46-42F7-84EF-53A9800DF06F}"/>
            <msink:sourceLink direction="with" ref="{1634939B-CFC7-4E4C-85D4-96A331169293}"/>
          </msink:context>
        </emma:interpretation>
      </emma:emma>
    </inkml:annotationXML>
    <inkml:trace contextRef="#ctx0" brushRef="#br0">1602 4683 75,'-18'3'150,"1"1"-26,-6-4-45,5 0-25,-6 0-11,1 0-9,0 0-6,0 0-9,0-4-8,-1 1-2,-4-1-5,5 1 0,-7 0-3,2-4 0,4 1 0,1-5-1,0 6-3,0-2-10,0-3-18,5 4-27,-5-1-40,6-3-37,5 4-17</inkml:trace>
  </inkml:traceGroup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6.99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FBD2D16-685F-4DE3-9F52-39F57DEF0891}" emma:medium="tactile" emma:mode="ink">
          <msink:context xmlns:msink="http://schemas.microsoft.com/ink/2010/main" type="inkDrawing"/>
        </emma:interpretation>
      </emma:emma>
    </inkml:annotationXML>
    <inkml:trace contextRef="#ctx0" brushRef="#br0">0-1 9,'0'0'39,"1"0"4,1 0 4,-2 0-2,2 1-2,0-1-4,-1 0-6,1 0-4,0 1-3,0-1-4,1 1-4,-1-1-4,1 1-5,1-1-2,-1 1-3,1-1 1,-1 1-4,2-1 0,1 1 0,-1-1 0,0 1 1,2 0 0,-2-1-2,2 1 1,-2-1-3,1 1-2,-1-1-7,0 0-7,0 0-6,-1 2-10,-1-2-12,2 0-10,-1 0-13,-2 0-15</inkml:trace>
  </inkml:traceGroup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7.5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1255830-66BA-43FA-9DCF-9949BACDB4EA}" emma:medium="tactile" emma:mode="ink">
          <msink:context xmlns:msink="http://schemas.microsoft.com/ink/2010/main" type="inkDrawing"/>
        </emma:interpretation>
      </emma:emma>
    </inkml:annotationXML>
    <inkml:trace contextRef="#ctx0" brushRef="#br0">0 0 19,'2'0'17,"1"1"-3,1-1 0,-1 1-3,0 0-2,1-1-1,-1 1-2,1-1-2,-1 0-3,1 2 0,-1-2-1,1 0 0,-1 0 0,2 2 1,-1-1-1,-1-1 0,3 1 2,-3-1-1,1 0 0,-1 0-1,2 1 2,-1-1-1,-1 2-2,2-2-1,-1 0-2,-1 0-6,1 2-9,-1-2-8,1 0-11</inkml:trace>
  </inkml:traceGroup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8.52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42C37DE-C4FB-4766-A1E7-940CD50E6CC7}" emma:medium="tactile" emma:mode="ink">
          <msink:context xmlns:msink="http://schemas.microsoft.com/ink/2010/main" type="inkDrawing"/>
        </emma:interpretation>
      </emma:emma>
    </inkml:annotationXML>
    <inkml:trace contextRef="#ctx0" brushRef="#br0">0-1 14,'3'0'14,"-1"0"-3,1 0-1,1 1-3,-1-1 0,1 1 0,-1-1-3,1 0-1,1 0-1,-2 2 0,3-2-1,0 0 0,0 0 0,-1 0-1,2 1 0,-2-1-2,2 0-10,-2 0-11,0 0-13</inkml:trace>
  </inkml:traceGroup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1.77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4607021-A877-44F4-8BC2-F126B434BED5}" emma:medium="tactile" emma:mode="ink">
          <msink:context xmlns:msink="http://schemas.microsoft.com/ink/2010/main" type="inkDrawing"/>
        </emma:interpretation>
      </emma:emma>
    </inkml:annotationXML>
    <inkml:trace contextRef="#ctx0" brushRef="#br0">0-1 6,'2'0'14,"2"0"-3,-1 0 0,0 1-1,1-1-1,-1 0-2,3 0-2,-3 1-1,2-1 0,1 1-1,-3-1-2,2 1-1,-1-1 0,1 0 1,-2 0-3,3 0-4,-3 0-5,1 0-7,-1 0-14</inkml:trace>
  </inkml:traceGroup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2.9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C503FA0-868C-4CD0-9771-4D5904DE4D3C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11,'0'0'20,"2"0"-2,-2 0-2,2 0 0,-1 0-2,1 0-2,0 1 0,0-1-2,-1 0-1,3 0-2,-2 1-1,1-1-1,0 0 0,1 0-1,0 1-1,1-1-1,-2 0 0,2 0-1,-1 1 0,1-1 0,0 0 0,-1 0 1,1 0 1,-2 0-2,3 0 0,-3 0 0,2 0-2,-1 0 0,-1 0-2,1 0 2,-1 0-2,1 0 2,-1 0-5,1 0-10,-3 0-16,3 0-21</inkml:trace>
  </inkml:traceGroup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4.17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883C081-D58C-4782-9ED7-A48B9A720963}" emma:medium="tactile" emma:mode="ink">
          <msink:context xmlns:msink="http://schemas.microsoft.com/ink/2010/main" type="inkDrawing"/>
        </emma:interpretation>
      </emma:emma>
    </inkml:annotationXML>
    <inkml:trace contextRef="#ctx0" brushRef="#br0">0 12 7,'3'0'20,"2"-1"-1,-1 1-2,1-1-1,0 1 1,-2-1-1,3 1-2,-1-1-1,0 1 0,0-1 1,1 1 0,-1-1 0,0 1 0,0-1 0,0 1-2,1-1-3,-1 1-1,-2-1-4,3 0-1,-1 1-2,-2 0 2,1 0-1,-1 0-2,2-2 1,-1 2-1,-2 0-2,1 0-6,-1 0-10,1 0-15,-1 0-16,0 0-21</inkml:trace>
  </inkml:traceGroup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5.1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E9BF2E4-749C-478A-B776-EA506EE0EA32}" emma:medium="tactile" emma:mode="ink">
          <msink:context xmlns:msink="http://schemas.microsoft.com/ink/2010/main" type="inkDrawing"/>
        </emma:interpretation>
      </emma:emma>
    </inkml:annotationXML>
    <inkml:trace contextRef="#ctx0" brushRef="#br0">0 9 25,'4'0'26,"1"0"-3,-2-2-1,3 2-5,-3 0-3,2-2-1,-1 2-2,1 0-3,-2-2-4,1 2 0,-1 0 0,3 0-1,-3-2-3,1 2 0,-1-1 1,1 1 1,-1 0-2,-1 0 0,1 0 0,-1 0 1,1 0 0,-1 0-1,0-1 2,-2 1-6,2 0-9,-1 0-17,-1 0-22,0 0-24</inkml:trace>
  </inkml:traceGroup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5.30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CB7619E-EFFB-420D-81E0-0DFDB932FCFF}" emma:medium="tactile" emma:mode="ink">
          <msink:context xmlns:msink="http://schemas.microsoft.com/ink/2010/main" type="inkDrawing"/>
        </emma:interpretation>
      </emma:emma>
    </inkml:annotationXML>
    <inkml:trace contextRef="#ctx0" brushRef="#br0">0 26 20,'4'0'20,"-3"0"-2,3-2-2,-1 2 1,-1-1-1,2 1-1,-3 0 0,3 0-1,-1-1 0,-1 0-2,1-1 0,1 2-1,-2 0 1,3-2 0,-2 2 1,1-1 0,-1 0 2,1 0-2,1 0-2,-2 0 1,3 0-2,-3 0-3,2 0-2,-1 1 0,-1-1-2,1 0-1,-1 0 0,1 0-1,-1 1-1,1-1-1,-1 0 0,-1 0-1,1 1-4,-1-1-2,0 1-8,0-1-11,-1 1-17,1 0-16,-2 0-20</inkml:trace>
  </inkml:traceGroup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5.90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19F9CF2-42C4-43B9-BFAB-6036A9428F77}" emma:medium="tactile" emma:mode="ink">
          <msink:context xmlns:msink="http://schemas.microsoft.com/ink/2010/main" type="inkDrawing"/>
        </emma:interpretation>
      </emma:emma>
    </inkml:annotationXML>
    <inkml:trace contextRef="#ctx0" brushRef="#br0">0 24 19,'3'-1'27,"-1"1"-1,0-1-2,0 1-3,-1-1-3,3 1-1,-2-1-4,-1 0-3,3 1-1,-1-1 1,-1 0-1,2 1 0,-3-1 1,3 0 1,-1 1 1,1-1-1,-3 0-1,3 1-2,-1-1 1,1 1-2,-1-1 0,2 1 1,-1-1 0,-1 1 1,3-1-3,-3 1-2,1-1-1,1 1-3,-2-1 0,2 1 0,-1 0-1,1 0 2,-1-2-1,-1 2 0,0 0 0,1-2 0,0 2 1,-1-1-1,-1 1-1,0-1 0,1 1 0,-1 0-1,-1 0-5,1 0-10,-2 0-13,2-1-20,-2 1-29,0 0-21</inkml:trace>
  </inkml:traceGroup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6.3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8203630-91B8-4307-9A4E-AF93899B616B}" emma:medium="tactile" emma:mode="ink">
          <msink:context xmlns:msink="http://schemas.microsoft.com/ink/2010/main" type="inkDrawing"/>
        </emma:interpretation>
      </emma:emma>
    </inkml:annotationXML>
    <inkml:trace contextRef="#ctx0" brushRef="#br0">0 37 17,'3'-1'20,"1"0"-1,-1 1 0,1 0-3,-1-2-2,0 2 0,1-2-4,0 1-1,-1 0-3,1 1-1,-1 0-2,0-1 2,1-1-1,-1 2-1,1 0 2,-1-1 2,1 0 3,-3-1 0,3 2 3,-1-2 1,1 2-1,0-1-1,-3 0-1,3 0-3,-1 1-2,-1-1-1,1 0-3,1 0 1,-2 0-2,1 0 0,0 0 1,-1 0-1,2 0-1,-3 0 1,3 0 1,-2 1-2,1-1-1,-1 0 0,-1 0 1,1 1 0,0-1-3,0 1-4,-2-1-11,2 1-17,-2-1-24,1 1-30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42.11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</inkml:brush>
  </inkml:definitions>
  <inkml:traceGroup>
    <inkml:annotationXML>
      <emma:emma xmlns:emma="http://www.w3.org/2003/04/emma" version="1.0">
        <emma:interpretation id="{83CF2129-0B1D-4C14-8D8C-710DE63623B6}" emma:medium="tactile" emma:mode="ink">
          <msink:context xmlns:msink="http://schemas.microsoft.com/ink/2010/main" type="writingRegion" rotatedBoundingBox="13697,6395 13496,2943 13857,2922 14059,6374"/>
        </emma:interpretation>
      </emma:emma>
    </inkml:annotationXML>
    <inkml:traceGroup>
      <inkml:annotationXML>
        <emma:emma xmlns:emma="http://www.w3.org/2003/04/emma" version="1.0">
          <emma:interpretation id="{34AACE66-B783-496D-A6FF-63859FF5791D}" emma:medium="tactile" emma:mode="ink">
            <msink:context xmlns:msink="http://schemas.microsoft.com/ink/2010/main" type="paragraph" rotatedBoundingBox="13697,6395 13496,2943 13857,2922 14059,6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E35345-0785-42F7-ABB2-B9583A33CACC}" emma:medium="tactile" emma:mode="ink">
              <msink:context xmlns:msink="http://schemas.microsoft.com/ink/2010/main" type="line" rotatedBoundingBox="13697,6395 13496,2943 13857,2922 14059,6374"/>
            </emma:interpretation>
          </emma:emma>
        </inkml:annotationXML>
        <inkml:traceGroup>
          <inkml:annotationXML>
            <emma:emma xmlns:emma="http://www.w3.org/2003/04/emma" version="1.0">
              <emma:interpretation id="{3C915BE4-B4D4-4EF0-8978-A124276B74EB}" emma:medium="tactile" emma:mode="ink">
                <msink:context xmlns:msink="http://schemas.microsoft.com/ink/2010/main" type="inkWord" rotatedBoundingBox="13697,6395 13496,2943 13857,2922 14059,6374">
                  <msink:destinationLink direction="with" ref="{AE71C5EA-641E-4C25-8587-462076BFD6DA}"/>
                  <msink:destinationLink direction="with" ref="{304BBA26-D8A1-453F-9F7F-C218DA265F36}"/>
                </msink:context>
              </emma:interpretation>
              <emma:one-of disjunction-type="recognition" id="oneOf0">
                <emma:interpretation id="interp0" emma:lang="en-US" emma:confidence="0.5">
                  <emma:literal>,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;</emma:literal>
                </emma:interpretation>
              </emma:one-of>
            </emma:emma>
          </inkml:annotationXML>
          <inkml:trace contextRef="#ctx0" brushRef="#br0">110 3081 21,'6'-3'20,"0"-1"-5,0-3-6,-1 2-1,2-2-3,-2 0 0,1-2-6,0 3-4,0-5-6,-1 2-12</inkml:trace>
          <inkml:trace contextRef="#ctx0" brushRef="#br0" timeOffset="-33755.2225">122 2455 1,'0'0'37,"0"-4"-5,0 4-5,0 0-6,0 0-1,0 4 2,0-4 2,0 3 5,-6 4 1,6-1 2,-6 0 1,1 5-5,5-2-1,-6 1-7,0 3-5,0 0-4,1 0-2,-2 0-3,7 4-2,-5 2 0,-1-3-2,6 1 1,-6 2-1,0-2 0,6-1-3,0 0 0,-5 0-1,5 1-9,0-4-18,0 0-26,0 0-36,0-4-26,0-1-10</inkml:trace>
          <inkml:trace contextRef="#ctx0" brushRef="#br1" timeOffset="283549.8606">105 2372 1068,'0'3'-1,"0"-3"0,0 3 0,0-1 1,0 3 2,0-3 1,0 2-2,0 0 2,0-1-1,0 0-1,0 0-1,0 0 0,-6 0 0,6 0-1,0 1 0,0 0 1,0-2 0,0 3 0,0-3 0,0 1 1,0 0-1,-6 1 0,6-1 0,0 1 2,0 2-2,0-4 0,0 3 0,0-3 0,0 5-1,-6-3 1,6-1 1,0 3-1,0-2 1,0-2 0,-5 5 0,5-4-1,0 1 0,0 2-1,0-3-1,-7 1 2,7-1 0,0 4 0,-5-4 0,5 0 0,0 3 0,0-2 1,-6 3 0,6-4-1,-6 0 0,6 4 0,-6-5-1,6 3 1,0-3 0,-5 5 1,5-4 0,-6 0 0,6 4 1,-6-1-1,6-2 0,-6 2-1,1-3 1,5 4-1,-7-4 0,7 4 0,-5-5 0,5 3 0,-6 1 0,6-3-1,-6 0-3,6 1-12,-6-1-21,6 0-26,0 0-38,0 1-57,-5-1-40,5-3-13,0 0 7</inkml:trace>
          <inkml:trace contextRef="#ctx0" brushRef="#br0" timeOffset="-32441.1435">105 2800 25,'0'0'25,"0"0"4,0 0 6,0 0 6,0 7 1,0-3-3,5 2-2,-5 1-7,0 2-4,6 4-9,-6 3-5,6 1 0,-6 3-5,6 2-3,-1 1 0,-5-1-1,7 4 1,-7-2-4,5-1 2,1 3-2,-6-3 0,0-4-2,6 4-7,-6-4-15,6 1-21,-6-4-31,5 1-29,-5-5-14</inkml:trace>
          <inkml:trace contextRef="#ctx0" brushRef="#br0" timeOffset="-32088.9645">157 2966 45,'-6'0'60,"6"4"2,0-1-1,0 1-2,0 3 1,0 1-1,0 3-5,0-1-5,0 6-5,0 0-8,0 1-7,6 2-8,-6 4-5,6-4-6,-6 5-4,5-2-1,-5 4-1,6-3 0,0 3-2,-6-3 1,6 3 1,-1-4-2,-5 5-1,7-4-1,-2-3-2,1 3-6,0-4-10,-6 1-20,6-4-23,-1 0-29,-5 1-40,6-8-22,-6 4-3</inkml:trace>
          <inkml:trace contextRef="#ctx0" brushRef="#br0" timeOffset="258.8732">163 3026 6,'0'-7'43,"0"1"-8,0 0-8,0-5-7,0 2-6,-6-5-4,6 5-3,0-4-3,0-1-8,0-2-5,0 3-18,-6 0-27</inkml:trace>
          <inkml:trace contextRef="#ctx0" brushRef="#br0" timeOffset="-33423.4172">87 2527 2,'0'0'61,"0"0"-5,-5 0-5,5 0-5,0 0-4,-7 6-4,7-3-5,0 5-5,-5 0-4,5 3-5,0-2-4,0 4-3,0 4-4,0-1-2,0 1-2,-6-1-1,6 3-2,0 0 1,0 2-2,0-2 0,0 1 1,0-1-1,0 0-3,0-2-6,0 3-16,0-7-21,0 2-25,0-2-36,0 1-16</inkml:trace>
          <inkml:trace contextRef="#ctx0" brushRef="#br1" timeOffset="283504.2612">104 2278 740,'-5'-6'20,"-1"0"-3,0-1 0,1 1-5,-2-1-2,2 1-2,-7-5-1,6 2-3,1 3-2,-7-5 0,6 5-1,1-1-1,-2-3 0,2 8 0,5-5 0,-6 4-2,0-4-3,0 4-9,6 3-19,-5-4-33,-2 4-43,7 0-47,-5-2-22,5 2-5</inkml:trace>
          <inkml:trace contextRef="#ctx0" brushRef="#br1" timeOffset="283548.8606">174 861 14,'0'0'32,"6"0"1,-6 0-1,0 0 1,0 0-2,0 0-1,0 0-3,0 0-2,0 0-2,0 0-4,0 0-3,0 0-3,0 0-2,0 3-2,0-3-2,0 0-3,0 4 2,0-4 0,0 0-2,0 0 1,0 2 0,0-2 2,0 0 0,0 0 4,0 4 0,0-4 2,-6 3 1,6-3 1,0 4 0,0-4-2,0 3 0,-6-3-2,6 3-3,0 1-3,-5-1-1,5-3-1,0 3-2,-6 0 0,6 1 0,0-1 0,-6-3-1,6 3 0,0 0 0,-6 0 0,6-3 1,0 7-1,-5-4 0,5 1-1,0-1 1,-7 1 0,7-2 0,0 1 2,0 0-1,-5 4 0,5-3 0,-6-1 0,6 1 0,0 2-1,-6-4 0,6 2 0,0 3-2,-6-4 0,6 0 0,0 1 1,-5 2 1,5 0 1,-6-2 0,6 2 2,0-3-1,-6 4-2,6-4 0,0 4-2,0-1 2,-6 0-1,6 1 1,-5 0 0,5 0 0,0-2 1,-7 2-1,7 3 1,0-3 0,-5-1-1,5 4 0,0-3 0,-6-1 1,6 1-1,0 3 0,-6-4 0,6 0 1,0 1-1,0 0 0,-6 3 0,6-3 0,0-2 0,0 2 0,0 0 2,0-1 0,0 1-1,-5-1 1,5 4 1,0-4-1,0 0 1,0 2-1,-6-1-1,6-2 0,0 2 0,0 0 2,0 0 0,0-1-2,0 3 1,0-2 0,0 0 0,0 2-2,0-2 0,0-1 4,0 1 0,0-1-1,0 1-3,0-1 2,0 4 0,0-3-2,0-1 0,0 1 2,0 2 2,0-2-3,0-1 0,0 1-1,0-1 1,0 1-1,0 0 0,0 3 0,0-4 1,0 1 1,0-1-1,0 1 2,0-1 0,0 1 1,0-1 0,0 0-3,0 1 1,-6-1 0,6 1 0,0 4-2,0-5 1,0 0 0,0 1 0,0-1-3,0 1 2,0-1 0,0 1 1,0-1 0,0 0-1,0 1 3,0 0-2,0-3-1,0 2 0,0 0 0,0 1 0,0-1 0,0 1 0,0-5 2,0 5-2,0 0 0,0-1-1,0-2 0,0 2 1,0 1-1,0-1 0,0 1 1,0-1 2,0-2-1,0 1 1,0 3 0,0-2-1,0-3-1,0 4 0,0 0-1,0-4-1,0 4 0,0-5 0,0 5 2,0-1-1,0-2 1,0 3 0,6-1 1,-6-3 1,0 3-1,0 1-1,0 0 2,0-1-1,0-2 0,0 2 0,0 1 1,0-4 2,0 3-2,6 1 2,-6-4-1,0 4 3,0-3 1,0 1 4,5-2 1,-5 4 1,0-3 1,0 2 1,0 1 0,0-5-3,0 5 1,6-3 0,-6 2-1,0-3-1,0 4 0,0-4-1,6 3-1,-6-1-1,0 0-1,0-2-2,0 4 0,0-3 0,6 2-1,-6-3 1,0 1-3,0-2 2,0 5-2,0-3 3,0-1-1,5 0 0,-5 4 2,0-5-1,0 3-1,0 1 0,0-3-1,7 0-1,-7 0 0,0 1 0,0-1-2,0 3 2,0-2-1,5-1 1,-5 4 0,0-4-1,0 0 1,0 1 2,6-1-2,-6 0 0,0-1 0,0 3-1,0-2 0,0 0-1,0 1 2,0-2-1,0 2 0,0-1 0,6 0 0,-6 0 2,0 1 0,0-1-2,0 3 0,0-1 2,0-3-2,0 1-1,0 0-2,0 1 2,0-1 2,0 1-2,0 2 1,0-4 1,0 3 2,0 1-2,0-2-2,0-1 0,0 0 0,0 0-1,0 0-1,0 3 1,0-2 1,0 0 1,0-2 1,0 3-1,0-3-1,0 1 1,0 0-1,0 1 0,0-1 0,0 4 1,0-7 1,0 6-2,0-2 1,0-2 0,0 2-1,0-1 1,0 1 0,0 2 2,0-3-2,0 1 0,0-2 0,0 2-1,0-1 3,0 0-1,0 1 1,0-1 0,0 0 0,0 1 1,0-1-1,0 0-2,0 0 2,0 1 0,5-1-2</inkml:trace>
          <inkml:trace contextRef="#ctx0" brushRef="#br0" timeOffset="-30455.1291">249 3750 41,'0'3'40,"0"0"-7,0 1 0,0 2 2,0 4 0,7-1 6,-7 8 1,0 0 2,5-1 4,1 3 0,-6 5-3,6-2-5,0 5-5,-6-5-6,5 4-9,1 0-6,0 0-4,5 0-3,-4 0-3,4 0-2,1-3-1,-7 0 1,7 0-3,6 0-3,-7-4-10,1 0-14,-1-2-23,1-1-32,0-3-39,-1 1-24,-5-1-5</inkml:trace>
          <inkml:trace contextRef="#ctx0" brushRef="#br0" timeOffset="-30798.1475">186 3604 47,'0'0'43,"0"0"-6,0 0-6,0 0-2,0 0 1,0 0 3,0 2 2,0 1 2,0 1 5,5-1 0,-5 7-1,7-4-3,-7 7-5,5 4-4,1-1-3,-6 3-7,6 1-4,0 3-6,-6 3-2,5 0-2,-5 1-2,6-1 0,0 0-1,0 3-1,-1-6-1,-5-1 1,7 1-2,-2 1-1,1-5-8,0-3-14,0 1-23,-1-4-30,1-1-37,0-5-30,0 3-8</inkml:trace>
          <inkml:trace contextRef="#ctx0" brushRef="#br0" timeOffset="-31705.8384">186 3260 21,'0'4'70,"-6"-4"-1,6 3-5,-6-3-1,6 3-5,0 1-4,-6-4-5,6 3-4,-5 1-6,5-2-2,0 4-4,-6-2-6,6-1-5,0 4-3,-6-3-6,6-1-3,0 2-4,0 2-2,0 0-1,0 0-1,0 2 2,0 2-1,0 1 0,6 5 0,-6-1-2,0 4 0,6-1-1,-6 4-1,0-3-1,5 2-6,-5 2-10,0 2-12,0-7-22,0 4-23,0-1-27,6 1-36,-6-3-13</inkml:trace>
        </inkml:traceGroup>
      </inkml:traceGroup>
    </inkml:traceGroup>
  </inkml:traceGroup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7.32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F249BB3-D017-4810-BACC-4988E221524B}" emma:medium="tactile" emma:mode="ink">
          <msink:context xmlns:msink="http://schemas.microsoft.com/ink/2010/main" type="inkDrawing"/>
        </emma:interpretation>
      </emma:emma>
    </inkml:annotationXML>
    <inkml:trace contextRef="#ctx0" brushRef="#br0">0 59 25,'2'-1'35,"0"1"2,-1-1-1,1 0-3,0 0-1,0 0-2,-1 0-4,3 0-4,-3 0-4,3 0 0,-2-1-1,1 1-3,1 0 0,-1 0-5,0-1-1,-1 0-1,2 1-2,1-1 0,-1 0-3,-1 0 1,0 2 0,1-3-1,-1 1 0,1 0-2,0 2 0,-1-2 0,0 0 0,3 0 0,-3 0 0,1 2 0,-1-2 1,0 1 1,-1-1-2,2 1 0,-1-1 0,1 1 0,-1 0 0,-1-1-2,1 1 0,1 0 2,-2 0-1,-1 0-7,3 0-13,-2 1-21,-1-1-35,-1 0-29,2 1-15</inkml:trace>
  </inkml:traceGroup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8.65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25B00C1-E98C-4318-BB23-C0673CD43DFF}" emma:medium="tactile" emma:mode="ink">
          <msink:context xmlns:msink="http://schemas.microsoft.com/ink/2010/main" type="inkDrawing"/>
        </emma:interpretation>
      </emma:emma>
    </inkml:annotationXML>
    <inkml:trace contextRef="#ctx0" brushRef="#br0">0 18 8,'2'0'24,"-2"-1"0,3 1-2,-1-1 0,-2 1-2,1-1 2,1 1-6,0-1-1,0 0-3,1 0-1,-1 0-2,0 0-1,-1 0 1,1 0-1,0 1-1,-1 0 0,1-2-1,0 2-1,0-2-1,-2 2-2,2 0-1,-1 0 1,1-2-2,-2 2 0,2 0-1,0 0 0,-2 0-1,1-2-3,1 2-6,-2 0-10,0 0-14,0 0-17,0 0-21</inkml:trace>
  </inkml:traceGroup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59.6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4C7BDC1-57A1-4D70-9F7C-17D15120250F}" emma:medium="tactile" emma:mode="ink">
          <msink:context xmlns:msink="http://schemas.microsoft.com/ink/2010/main" type="inkDrawing"/>
        </emma:interpretation>
      </emma:emma>
    </inkml:annotationXML>
    <inkml:trace contextRef="#ctx0" brushRef="#br0">-1 3 23,'0'0'35,"0"-1"-2,2 1 0,-2 0-3,0 0-3,0 0 1,0 0-4,1 0-2,-1 0-1,0-2-1,0 2-1,0 0-1,2 0-1,-2 0-1,0 0 1,0 0-1,2 0 3,-2 0 0,0 0 1,2 0 1,-2 0 0,0 0 1,1 0 0,-1 0-1,2 0-1,-2 2 0,2-2-1,-2 0 1,1 1 0,1 1 0,-2-1 0,2 0-2,0 1-2,-2 0-3,1 0-2,1 0-4,0 1-2,0-1-3,-2 0 0,1 1-2,1-1 0,-2 1 0,2 0 0,-2-1 0,0 1 1,2-1 0,-2 0-4,0 0-9,1-1-12,-1 1-16,0 0-16,0 0-24,0 0-23,0-1-22,2 0-20,-2 0 0</inkml:trace>
  </inkml:traceGroup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0.23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65D7DB6-988E-4FEF-9AA8-D88FCC3DB3F3}" emma:medium="tactile" emma:mode="ink">
          <msink:context xmlns:msink="http://schemas.microsoft.com/ink/2010/main" type="inkDrawing"/>
        </emma:interpretation>
      </emma:emma>
    </inkml:annotationXML>
    <inkml:trace contextRef="#ctx0" brushRef="#br0">0 1 28,'2'0'37,"-2"0"-3,0-1 1,1 1 0,-1 0 3,2 0 1,0 0 0,-2 0 0,1 0 1,1 0-1,0 1 0,-2 0 2,2-1-2,-1 1 0,1 0-1,0 1 0,-2-1-1,2 1 3,-1 0 3,1 0 4,0 1 3,-2-1 0,2 1 1,-1 0-3,1 1-4,0-1-5,-2 1-8,1-2-7,1 2-6,0 0-5,0 0-7,0 0-3,-1 0-1,-1 0 0,2-1-1,0 1-1,-1 0-2,1-1-5,-2-1-11,2 2-14,0-2-17,-2 1-17,1-1-18,-1 0-18,0 0-17,0-1-12,2 1-14,-2-1-20,0 0 3</inkml:trace>
  </inkml:traceGroup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0.7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E96BF20-4617-4872-B1DB-FC8AB24D3365}" emma:medium="tactile" emma:mode="ink">
          <msink:context xmlns:msink="http://schemas.microsoft.com/ink/2010/main" type="inkDrawing"/>
        </emma:interpretation>
      </emma:emma>
    </inkml:annotationXML>
    <inkml:trace contextRef="#ctx0" brushRef="#br0">0 0 25,'2'0'36,"-2"0"0,0 1 0,1-1 1,-1 1 0,0 0 0,0 0-4,2 0 1,-2 1 3,0 0-1,0 0 0,2 1 0,-2 0 2,0 0-1,0 0-4,0 0-4,0 1-3,0 0-6,0 0-7,0 0-3,0 0-3,1 0-3,-1 0-1,0 0-1,0 0 0,0 0-1,0 0-1,0-2-4,2 1-7,-2 0-11,0 0-19,0-1-18,0 0-25,2 0-29,-2-1-26,0 0-6</inkml:trace>
  </inkml:traceGroup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2.98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BDA7CA0-DABB-446D-B3BB-8982219ED990}" emma:medium="tactile" emma:mode="ink">
          <msink:context xmlns:msink="http://schemas.microsoft.com/ink/2010/main" type="inkDrawing"/>
        </emma:interpretation>
      </emma:emma>
    </inkml:annotationXML>
    <inkml:trace contextRef="#ctx0" brushRef="#br0">0 2 22,'0'0'41,"2"0"1,-2 0 0,0-1-3,0 1-1,0 0-2,0-1 0,0 1-5,1 0-5,-1 0-1,0 0-5,2 0-2,-2 0-5,0 0-1,2 0-1,-2 0-3,0 0 1,2 0-2,-2 0 0,0 0 0,0 0 0,0 1 1,0-1-2,0 0-3,1 1 1,-1-1-4,0 0 1,0 0-1,0 0 1,0 1 2,0-1-3,0 0 1,0 1 0,0-1-1,2 0 0,-2 0 0,0 0 1,0 0-1,0 0 0,0 1 0,0-1-1,0 0 1,0 0 0,0 0-1,0 0-3,0 0-3,0 0-3,0 1-6,0-1-5,0 0-7,0 0-8,0 0-7,0 0-8,0 0-11,0 0-12,0 0-14</inkml:trace>
  </inkml:traceGroup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5.6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15F71A9-AF1E-46DE-850C-0B28165BC858}" emma:medium="tactile" emma:mode="ink">
          <msink:context xmlns:msink="http://schemas.microsoft.com/ink/2010/main" type="inkDrawing"/>
        </emma:interpretation>
      </emma:emma>
    </inkml:annotationXML>
    <inkml:trace contextRef="#ctx0" brushRef="#br0">6 0 2,'0'0'16,"0"0"2,0 0-1,0 1 0,1-1-1,-1 0 2,0 1 1,0-1 1,0 1 5,0 0 3,0 0 2,0 0 2,0 1 1,0-1 0,0 1 0,0 0 2,0 0 0,0 1 2,-1-1-3,1 1-3,0 0-7,0 0-4,0 0-5,0 1-6,-2-2-3,2 1-2,0 1-1,0-2-1,-2 1-2,2 0 1,0-1-1,0 0 0,0 0-4,0 0-4,-2-1-10,2 1-15,0-1-20,0-1-31,0 0-36,0 0-19,0 0-5</inkml:trace>
  </inkml:traceGroup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6.27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BEE20BE-DB70-41B4-A502-79FFBA9D81FE}" emma:medium="tactile" emma:mode="ink">
          <msink:context xmlns:msink="http://schemas.microsoft.com/ink/2010/main" type="inkDrawing"/>
        </emma:interpretation>
      </emma:emma>
    </inkml:annotationXML>
    <inkml:trace contextRef="#ctx0" brushRef="#br0">23 0 21,'-2'1'56,"2"2"4,0-1-2,0 0-2,-2 0-4,2 2-3,0-2-7,-1 2-3,1-1-3,-2 0-2,2 1-4,0-1 0,-2 1 1,1 0 0,1 0-3,0 0-1,-2-1-1,2 1-3,-2 0-3,2-1-4,-2 1-4,2-1-3,-1 1-3,1-1-3,0 0-2,-2 0 0,2 0-1,0-1 0,-2 0 0,2 0-4,0 0-8,0-2-11,0 2-13,-2 0-16,2-2-24,0 0-27,0 0-31,0 0-17,0 0-2</inkml:trace>
  </inkml:traceGroup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6.78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5967B10-E0FB-4B5E-A12A-44FAFB3357B2}" emma:medium="tactile" emma:mode="ink">
          <msink:context xmlns:msink="http://schemas.microsoft.com/ink/2010/main" type="inkDrawing"/>
        </emma:interpretation>
      </emma:emma>
    </inkml:annotationXML>
    <inkml:trace contextRef="#ctx0" brushRef="#br0">19 0 27,'0'4'47,"-1"-2"-1,1 1 3,0 0 0,-2 0-1,2 0-1,-2 1-4,2-1-6,-1 0-5,1 1-7,-2-1-6,2 1-5,0-1-1,-2-1-4,2 1-2,-2 0-3,2 0-1,0 0 0,-1 0-2,1-1-1,0 1 0,-2-1 2,2 0-2,-2 0 0,2 0 0,-2 0-2,2-1-6,0 1-10,0-1-12,0 0-19,0-1-24,0 0-31,0 0-19</inkml:trace>
  </inkml:traceGroup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7.25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0EB9FAC-E255-45D6-9F50-5E48CD1B8A27}" emma:medium="tactile" emma:mode="ink">
          <msink:context xmlns:msink="http://schemas.microsoft.com/ink/2010/main" type="inkDrawing"/>
        </emma:interpretation>
      </emma:emma>
    </inkml:annotationXML>
    <inkml:trace contextRef="#ctx0" brushRef="#br0">18 0 30,'0'2'50,"0"-1"4,0 1 6,0 0 2,0 0 1,0 1-3,0-1-2,-2 1-4,2 0-4,0 0-4,0 0-5,0 0-5,0 1-5,-2-1-6,2 1-3,0-1-7,-2 1-2,2-2-1,0 2-3,-1 0-2,1-1-2,-2 1-1,2 0-1,-2 0-2,2 0 0,-2 0 2,2-1-2,-1 1 1,1-2-1,-2 1 0,2 0-2,0 0-5,-2 0-6,2-1-12,0 0-12,-1 0-16,1-1-14,0 0-20,0 0-18,0-1-23,0 0-14,0 0 1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48.51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A5D82C2-0EC7-4630-8EDF-D2663CE7E247}" emma:medium="tactile" emma:mode="ink">
          <msink:context xmlns:msink="http://schemas.microsoft.com/ink/2010/main" type="inkDrawing" rotatedBoundingBox="10962,10030 13330,9590 13597,11026 11228,11465" semanticType="callout" shapeName="Other">
            <msink:sourceLink direction="with" ref="{94C1D0B8-3C8C-4D25-8125-5FFF47889A65}"/>
            <msink:sourceLink direction="with" ref="{5856E9E2-B66F-4DB1-80C0-42DA230B1012}"/>
          </msink:context>
        </emma:interpretation>
      </emma:emma>
    </inkml:annotationXML>
    <inkml:trace contextRef="#ctx0" brushRef="#br0">11300 9914 59,'-8'6'186,"8"-3"4,-9 3-15,1-2-4,-1 1 7,0 1 13,1-2 17,-2-4 11,2 5 7,0 0-1,-2 0-10,-6-5-15,-2 5-19,1-2-20,-1-3-20,1 7-18,0-7-15,-1 0-18,2 0-16,-10 0-14,8 0-15,-8-7-13,9 7-8,-9-8-4,8 3-5,-8-5-2,9 0-2,-9 1 2,8-6-3,1-5 1,0 0-1,-1 1 0,10-10-2,-10 0-1,18 0-1,-8-10-3,8-5-3,8 0 1,-8 1 0,18-11-3,0 1 0,-2-2-2,10 2 3,1 0-4,-1-1 1,8 6 2,-8-1-1,9 10 2,9-6-2,-10 11 1,0-4-1,10 3-2,-1 6 5,1 1-3,7 3 0,-7 0 2,8 1 1,0 4 1,-9 2-1,9 2-1,1-3 1,-3 9 0,3 1-3,-1-2-1,-8 2 0,7 4-1,1 0 0,-8 5 2,8 0 0,-9 0 2,1 5 0,-1 5 1,-9-2 0,0 4 0,2 2 0,7 1-1,-17-1 0,18 5-1,-10 6 2,1-1-1,-1 6 0,0 4 4,2 0 0,-1 0 3,-1 4-2,0 6 1,1 1 2,0-1 0,-8 0 0,7 4-4,-8 0 1,0 1 1,-1 5-3,1-6 1,0 1-1,0-1-1,9-3 0,-9 3-1,0-8 0,0-2-14,0-4-45,0 0-93,0-4-113,1 0-112,7-7-128,-8-3-69,0-5 7,0 0 70,1-1 101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19.69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68AE5AA-FFFE-40E1-82BF-0C58F81A28C8}" emma:medium="tactile" emma:mode="ink">
          <msink:context xmlns:msink="http://schemas.microsoft.com/ink/2010/main" type="writingRegion" rotatedBoundingBox="13304,2280 16618,1416 16740,1884 13426,2748">
            <msink:destinationLink direction="with" ref="{199FB00A-FD6C-4CEA-B836-A0ECF14748C3}"/>
            <msink:destinationLink direction="with" ref="{64ABB17D-A864-45D4-80E9-FA0A6A4C6EBF}"/>
          </msink:context>
        </emma:interpretation>
      </emma:emma>
    </inkml:annotationXML>
    <inkml:traceGroup>
      <inkml:annotationXML>
        <emma:emma xmlns:emma="http://www.w3.org/2003/04/emma" version="1.0">
          <emma:interpretation id="{6EAA3D81-2230-44CB-8D0D-2DFB5FFFDB2B}" emma:medium="tactile" emma:mode="ink">
            <msink:context xmlns:msink="http://schemas.microsoft.com/ink/2010/main" type="paragraph" rotatedBoundingBox="13304,2280 16618,1416 16740,1884 13426,27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6769A1-98FB-4C3A-AA28-525F03DDFB2C}" emma:medium="tactile" emma:mode="ink">
              <msink:context xmlns:msink="http://schemas.microsoft.com/ink/2010/main" type="line" rotatedBoundingBox="13304,2280 16618,1416 16740,1884 13426,2748"/>
            </emma:interpretation>
          </emma:emma>
        </inkml:annotationXML>
        <inkml:traceGroup>
          <inkml:annotationXML>
            <emma:emma xmlns:emma="http://www.w3.org/2003/04/emma" version="1.0">
              <emma:interpretation id="{D3599736-AF9C-4A64-BAE8-894462F2930F}" emma:medium="tactile" emma:mode="ink">
                <msink:context xmlns:msink="http://schemas.microsoft.com/ink/2010/main" type="inkWord" rotatedBoundingBox="13390,2202 14268,2227 14256,2637 13378,2612"/>
              </emma:interpretation>
              <emma:one-of disjunction-type="recognition" id="oneOf0">
                <emma:interpretation id="interp0" emma:lang="en-US" emma:confidence="0.5">
                  <emma:literal>IETEI</emma:literal>
                </emma:interpretation>
                <emma:interpretation id="interp1" emma:lang="en-US" emma:confidence="0">
                  <emma:literal>IEETEI</emma:literal>
                </emma:interpretation>
                <emma:interpretation id="interp2" emma:lang="en-US" emma:confidence="0">
                  <emma:literal>#EEI</emma:literal>
                </emma:interpretation>
                <emma:interpretation id="interp3" emma:lang="en-US" emma:confidence="0">
                  <emma:literal>#ETEI</emma:literal>
                </emma:interpretation>
                <emma:interpretation id="interp4" emma:lang="en-US" emma:confidence="0">
                  <emma:literal>#EETEI</emma:literal>
                </emma:interpretation>
              </emma:one-of>
            </emma:emma>
          </inkml:annotationXML>
          <inkml:trace contextRef="#ctx0" brushRef="#br0">-29 338 21,'-12'2'25,"1"6"-1,-6-1-1,5 2-4,1 1-1,-1-3-3,-6 5-2,6-2-3,1 2-3,-6-1-1,5 2-1,1 0-2,-1 0-7,1 0-16,-1-1-27,0 2-28</inkml:trace>
          <inkml:trace contextRef="#ctx0" brushRef="#br0" timeOffset="-313.9208">377 233 16,'-12'-3'39,"1"-4"-5,-1 4-4,1 0-3,-1 0-2,-5-1 0,-1 1-5,7 3-1,-6-3-2,-1 3-3,-5 0-1,6 0-4,-1 3-2,-5 0-2,-1 1-2,1 2-1,6 1 0,-6-1-1,0 4 0,0 0 0,-1 0-1,1 2-2,5 1-5,1 1-12,-1-2-18,2 2-27,4-2-29</inkml:trace>
          <inkml:trace contextRef="#ctx0" brushRef="#br0" timeOffset="-1108.1637">435 419 68,'-5'-4'78,"-2"4"-14,-4-2-8,5-1-4,-5-4-6,-1 4-5,-6-1-8,1 1-6,0-1-7,-7-2-6,1 4-6,0-2-4,0 1-1,0-1-1,-6 4-1,6-3-1,-7 0 1,7 3-1,6 0-2,-6 0-3,5 0-10,1 3-19,-1-3-24,7 3-32,5-3-31,-5 4-14</inkml:trace>
          <inkml:trace contextRef="#ctx0" brushRef="#br0" timeOffset="-723.4829">499 314 45,'-6'-6'77,"1"4"-8,5-5-8,-7 3-4,-4-3-8,6 1-8,-7-1-5,-6 5-6,1-5-7,-1 1-4,1-1-4,-6 3-4,0-2-3,-7 0-2,7 2 0,-5 1-2,-2 0-2,2-1-1,4 1-1,1 0 0,-6 3 0,6 0-3,-1 0-5,7 3-13,0 0-15,0 1-22,-1-1-29,6 0-36,-5 1-11</inkml:trace>
          <inkml:trace contextRef="#ctx0" brushRef="#br0" timeOffset="2606.9004">465 465 27,'-12'0'46,"0"0"-5,-6-3-5,1 3-3,0 0-6,0 0-6,-1-4-6,1 4-5,-1-2-3,1 2-4,-1-4-1,1 4-6,6 0-10,-1-4-17,0 4-26,1-3-28</inkml:trace>
          <inkml:trace contextRef="#ctx0" brushRef="#br0" timeOffset="-2340.2943">302 389 14,'5'0'21,"-5"0"0,7 0-1,-2 4-4,-5-4 1,6 0-4,0 3-2,0-3-2,-1 4-3,1-1 0,0 1-2,0-1-1,-1 0-3,2-1 0,4 2-1,-5-1-6,0 5-10,-1-6-14,7 2-19</inkml:trace>
          <inkml:trace contextRef="#ctx0" brushRef="#br0" timeOffset="3634.6403">604 318 46,'-7'-4'95,"-4"4"-18,-1-2-11,1 2-7,-6 0-6,5-4-11,-11 4-8,5-2-9,-5-2-8,0 4-6,-1 0-4,7-3-2,-6-1-5,0 4-7,0 0-15,0 0-21,5 0-30,1 0-44,-1 0-20</inkml:trace>
          <inkml:trace contextRef="#ctx0" brushRef="#br0" timeOffset="2257.5241">458 432 21,'-5'0'26,"-1"-2"-8,0-2-4,-5 0-4,-1 4-6,0-3 0,1-1-2,-1 2-2,1 2 0,4-3-7,-4 3-11,-1-3-24</inkml:trace>
          <inkml:trace contextRef="#ctx0" brushRef="#br0" timeOffset="3265.9144">597 292 32,'-16'-7'34,"-2"4"-6,1 1-6,-1-3-7,-5 3-6,6 2-3,-6 0-7,5 2-12,1-2-20,-1 5-30</inkml:trace>
          <inkml:trace contextRef="#ctx0" brushRef="#br0" timeOffset="1940.2653">650 383 14,'0'0'21,"0"0"1,0 0-2,0 0-2,-6-2-2,6 2-3,0 0-1,-5 0-4,-2-4-1,7 4-2,-5 0-2,-1 0-2,0-3-1,0 3 1,-6-4-1,1 4 0,-1-3 0,1 3 2,-1-3 0,0 3 0,-4-4-2,-2 4-1,1-3 0,-1 3 0,1-2-2,-1 2-12,1-4-19,5 4-29</inkml:trace>
          <inkml:trace contextRef="#ctx0" brushRef="#br0" timeOffset="1484.6938">365 273 28,'0'0'45,"7"2"-4,-2-2-3,1 0-4,0 5-5,5-3-4,-5 4-2,6-2-5,-7 3-4,2-4-3,4 7-2,1-4-2,-7 1-4,7 3-1,-6-5 0,6 6-1,-1-5-1,-5 4-5,5-3-11,-4 0-17,4-1-26,1-4-33,-7 2-16</inkml:trace>
          <inkml:trace contextRef="#ctx0" brushRef="#br0" timeOffset="-1832.6429">395 514 24,'-12'0'33,"6"-3"1,-6-1-1,1 1 0,-1 0-1,-5-1-4,6 2-7,-1-3 0,0 3-5,-5-1-4,5 0-4,0-1-3,1 1-2,-1-1-2,1 4-4,-1-3-5,7 3-12,-2 0-18,-4 0-24,5 0-29</inkml:trace>
          <inkml:trace contextRef="#ctx0" brushRef="#br0" timeOffset="2917.9724">395 523 13,'-18'0'22,"6"0"-7,-5 0-4,6 0-3,-7 0-3,1 0-2,-1 0-2,1 0-4,-1 0-11,7 0-24</inkml:trace>
          <inkml:trace contextRef="#ctx0" brushRef="#br0" timeOffset="-22571.9093">360 237 19,'-6'0'41,"6"-4"0,0 4-1,-6 0 2,6 0-1,0 0-2,-6 0-1,6 0-3,0 0-3,0 0-3,-5 0-2,5 0-3,0 0-1,-6 0-3,6 0 0,0 0-3,-6-3 0,6 3-3,0 0-1,-6 0 1,6-3-2,0 3-1,-5-4 1,5 4-2,-7-3 0,7 0 0,-5 3 0,-1-3 1,6-1-3,-6 1 0,0 0 0,1-1-1,-1 1 0,0 0-2,6 0 1,-6 0 0,1-1-3,-2 1-2,2 0 1,-1-1 0,0 2 0,0-3-1,1 3 0,5 2 0,-6-3-1,0 0-1,0 3 0,1-4 0,-2 4 1,7-3 0,-5 3 0,-1 0 1,0 0 0,0-4-1,6 4 0,-5 0-1,-1 0-1,0 0 1,0 0 1,1 0 0,-2 0 1,2 0-1,-1 0 1,0 0 1,0 0 0,1 0-2,-7 0 1,6 0 0,1 0-1,-2 0-1,2 4-1,-7-4-1,6 0 0,1 0 2,-1 0 1,0 3 2,0-3-2,1 4-1,-7-4-5,6 3-11,0 0-16,0 4-14,-6-5-14,7 5-18,-1-4-18,1 4-17,-2-4-18,2 3 1</inkml:trace>
          <inkml:trace contextRef="#ctx0" brushRef="#br0" timeOffset="-21653.3291">302 285 13,'0'0'25,"-6"0"-1,6-3-4,-6 3-2,6 0 1,-6 0 0,6 0-2,-5 0-1,5 0-2,-6 0-3,0 0-2,0-2-1,6 2 0,-5 0-1,-2 0 1,2 0 1,-1 0-1,0 0 1,0 0-2,1 0 0,-1 0 0,0 0-2,6-5 1,-6 5-2,1 0 1,-2 0-1,2 0-2,-1-2 2,0 2-3,6 0-1,-6 0 1,1 0 0,-1 0-1,0 0 0,0 0 1,1 0 0,-2 0-2,2 0 0,-1 0 3,0 2-2,0-2-2,1 0 1,-1 0 1,0 5 0,0-5-1,1 0 0,-2 2 2,2-2-1,-1 0 0,0 0-2,0 0 2,6 3 1,-5-3-1,-1 0 0,0 3 1,0-3 0,1 4-1,5-4 0,-7 3 0,2-3 2,-1 4-2,0-1 0,0-3 0,1 0 1,-2 4-3,2-2 1,-1-2 1,1 4-1,-2-4 0,2 2 0,5 2 1,-6 0 0,0-1 1,0-3 1,6 6-2,-5-2 0,-2-1 0,2-1 0,-1 2-1,1 3 0,-2-3 1,2 1 0,5 2-1,-6-4 0,0 4 1,0-3 0,6 2 0,-5 0-2,-2-3-6,7 4-12,-5 0-12,5-4-21,0 3-25,-6-3-21</inkml:trace>
          <inkml:trace contextRef="#ctx0" brushRef="#br0" timeOffset="-20447.8114">249 355 2,'-5'0'16,"-1"0"2,-6 0 0,7-4-2,-1 4 4,-6 0-2,7 0-3,-7 0-2,6 0-1,-6 0-1,7 0-4,-7 4 1,6-4-2,1 2-1,-7 1 2,0-3 2,6 4 0,-5-1 0,5 0 2,-5 1-1,-1-1 0,0 3-3,1 0 1,5-2-1,-6 3 0,0 0-2,7-1-2,-7 0-2,6 1-1,-6 3 1,1-4-2,6 4 0,-7-4 1,6 4 0,0-3 0,-5 3 0,4-5 0,2 2 0,-1 3-2,1-3-7,-2 0-9,2-1-15,5 0-15,-6 4-18,0-3-23</inkml:trace>
        </inkml:traceGroup>
        <inkml:traceGroup>
          <inkml:annotationXML>
            <emma:emma xmlns:emma="http://www.w3.org/2003/04/emma" version="1.0">
              <emma:interpretation id="{1A8640BE-85F9-4E1C-B4E3-7112147D15FD}" emma:medium="tactile" emma:mode="ink">
                <msink:context xmlns:msink="http://schemas.microsoft.com/ink/2010/main" type="inkWord" rotatedBoundingBox="14508,1972 16614,1410 16738,1876 14632,2438">
                  <msink:destinationLink direction="with" ref="{1B7EBD0F-D764-485A-B833-F08AE1072EEF}"/>
                  <msink:destinationLink direction="with" ref="{D3C382DC-D78C-4B25-8381-C288F6F3D7B6}"/>
                  <msink:destinationLink direction="with" ref="{A3E46CD9-B2DE-44D7-9B74-B113E8C83576}"/>
                  <msink:destinationLink direction="with" ref="{885D03D4-B646-4F86-82BE-BE2BEFEF514A}"/>
                  <msink:destinationLink direction="with" ref="{39F90573-7C76-4F11-B234-1FD764939CAA}"/>
                  <msink:destinationLink direction="with" ref="{B0182E02-FE63-4186-AB2F-496CC97AD0D6}"/>
                  <msink:destinationLink direction="with" ref="{423B23AD-CB59-44AE-856B-53F7B884E8C6}"/>
                  <msink:destinationLink direction="with" ref="{ABB16A45-AA6E-41B6-9B62-21E80DC746F4}"/>
                  <msink:destinationLink direction="with" ref="{75C8671C-7C78-4224-813B-973C7EB185D8}"/>
                  <msink:destinationLink direction="with" ref="{9E53F2DF-4AAE-4C7C-B5AF-7CC4AC66970E}"/>
                  <msink:destinationLink direction="with" ref="{0878AC61-0728-44BE-8570-688C60B8D6DB}"/>
                  <msink:destinationLink direction="with" ref="{0639E4C0-AABA-4829-971D-A264A0EE4318}"/>
                  <msink:destinationLink direction="with" ref="{E1A658D4-133D-4529-9F37-D9EEC9E7FA24}"/>
                  <msink:destinationLink direction="with" ref="{AC5DBF24-56FD-41FF-B475-216342335E4D}"/>
                  <msink:destinationLink direction="with" ref="{10C27793-B59A-4DD5-AAF4-F0EBB361AA00}"/>
                  <msink:destinationLink direction="with" ref="{846454F3-43B0-4AC2-AB56-AEFFB64DD9D1}"/>
                  <msink:destinationLink direction="with" ref="{F2CEBC97-4456-4C3A-B79E-7736F7FDB74D}"/>
                </msink:context>
              </emma:interpretation>
              <emma:one-of disjunction-type="recognition" id="oneOf1">
                <emma:interpretation id="interp5" emma:lang="en-US" emma:confidence="0.5">
                  <emma:literal>*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¥</emma:literal>
                </emma:interpretation>
                <emma:interpretation id="interp8" emma:lang="en-US" emma:confidence="0.5">
                  <emma:literal>J *</emma:literal>
                </emma:interpretation>
                <emma:interpretation id="interp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96455.636">998 263 46,'0'-3'62,"-6"-4"-4,1 1-4,5-4 2,0 3-3,0-3 0,0 0-1,0 0-3,0 1-1,0-1-3,5-4-2,-5 6-4,6-6-4,0 2-4,-6 1-5,6-2-3,-1 0-3,1 0-2,0 0-3,5 1-1,-4-2-1,4 2-4,-5-2-2,5-2-2,7 0-3,-6 2 0,5-2-2,0 0-1,0 0 1,1-1 0,-1 4-2,1-3-4,-1 3-9,6-1-20,-5 2-26,-1 2-30,1-3-35,-1 3-40,1 3-12,-1-3 8</inkml:trace>
          <inkml:trace contextRef="#ctx0" brushRef="#br0" timeOffset="96033.7589">1056 260 55,'-6'0'57,"6"0"-4,0 0-4,0 0-2,0-7 0,0 3-2,6 2-1,-6-8-3,6 3-4,-6 0-7,6 1-3,-1-4-5,1-3-4,-6 3-6,6-2-1,5 2-3,-4-4-1,-2-1-1,1 1 0,6-2-2,-7 0 0,1-5-3,6 6 0,0-4-1,-1-5 0,-5 5 0,11-1 0,-5 1-1,5-1 0,1 1 1,-1 2-2,1 1 0,5-1 0,0 4 1,0-3 1,1 2-1,-1 2-7,5 2-11,2 0-18,-7 1-23,5-1-26,2 3-39,-2 4-19</inkml:trace>
          <inkml:trace contextRef="#ctx0" brushRef="#br0" timeOffset="66334.402">1804 159 78,'-5'3'75,"5"0"-23,-6-3-12,0-3-9,6 3-7,0-3-9,0-4-3,6 3-5,0-3-2,-6-1-1,5 0 1,7-1-2,-6 0-1,6-2 1,-1-2 0,1-4 1,-1 5 0,1-1 1,0-3 1,5-1 0,-6 4-1,7-3 1,-1 2-1,1-1 2,-1 1 1,1 2-1,-1-1 4,6-1 0,-5 2 1,5-2 1,0 4 1,0-3 2,0 1 0,1 1-2,-1-1 1,6 2-1,-6-4 0,6 2-3,0 2-1,-6 0-1,6-4-3,-5 9-3,5-5-3,-12 3 0,6 1-2,0 0-1,1 2 1,-7 1 2,6-1 0,-5 4-1,-1 0 2,0 0-2,1 0-11,-1 0-19,1 0-28,-6 0-40,-1 4-36,1-4-15</inkml:trace>
          <inkml:trace contextRef="#ctx0" brushRef="#br0" timeOffset="78184.9567">2507-227 94,'-6'-3'90,"6"-3"-32,0 2-18,0 1-4,12-3-1,-7 3 4,7-4-2,5 4-1,1-4 0,-1 0-4,7 0-4,-1 1-4,0 4-1,6-5-3,5 3-5,-4 1-4,5 0 0,-7 3-4,7 0-3,-5 3-2,-2 0-1,2 1-3,-2-1-7,-5 1-12,0 2-18,1 0-22,-1 1-29,0 0-39,-5-1-20,-1 1-1</inkml:trace>
          <inkml:trace contextRef="#ctx0" brushRef="#br0" timeOffset="97905.5759">853 292 69,'0'0'78,"-6"-4"-18,0 4-8,6-6-2,-5 4-3,-2-3-1,7-1-2,0-3-4,0 2-1,0-3-2,0-3-3,0 3-2,0-3-5,0-3-3,7-1-1,-7 5-3,5-5-1,1-3-4,0 4-1,0-1 0,-1-2-3,7 4-2,0-6-1,-1 5-2,1-3-1,6-1 0,-1-3-2,0 4 0,7-1-1,-1 0 1,0-2 0,0 3 1,6-1-2,-6-3 0,6 6-1,0-2 0,0-1-2,-5 3-1,4 2-6,2 2-15,-7 0-21,5 0-24,-4 2-30,-6 5-38,5-3-29,-6 2-6</inkml:trace>
          <inkml:trace contextRef="#ctx0" brushRef="#br0" timeOffset="95535.7841">1126 275 42,'0'-6'44,"-6"-3"1,6-2 1,6 2 1,-6-1-2,0-3-2,5 0-3,-5-3-4,6 0-4,-6 3-2,6-7-4,5 3 0,-4-2-3,4 3 1,1-5 1,5 2-2,-6 0 3,13-1 1,-7 1-2,7-5-1,4 5-3,-5-1-4,7-2-4,5 3-2,-7-1-3,7 0-3,0-3-2,0 7-2,-1-4 2,1 1-2,-5 3 0,5 0-5,-7 2-10,2-2-17,-2 3-22,2 3-21,-7 0-28,0 1-34,0 2-19,-6 0 1</inkml:trace>
        </inkml:traceGroup>
      </inkml:traceGroup>
    </inkml:traceGroup>
  </inkml:traceGroup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7.75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BC7D24F-374D-4315-B2A3-5CDD7996619D}" emma:medium="tactile" emma:mode="ink">
          <msink:context xmlns:msink="http://schemas.microsoft.com/ink/2010/main" type="inkDrawing"/>
        </emma:interpretation>
      </emma:emma>
    </inkml:annotationXML>
    <inkml:trace contextRef="#ctx0" brushRef="#br0">21 0 1,'0'1'41,"0"0"3,0 0 2,0 0-2,0 1 0,0-1-1,0 1-4,0-1-2,0 1-1,-1 0 2,1 0 4,0 1 4,-2-1 6,2 0 4,0 1 0,-2 0 1,2 0-4,-2 0-7,2 1-6,0-1-2,-1 1-4,1-1-2,-2 1-3,2-1-1,-2 0-1,2 1-5,0-1-3,-1 1-4,1-1-4,0 0-3,-2 1-3,2-1-2,0 1-1,-2-1 0,2 0-2,0 0 0,-2 0-1,2-1 1,0 1-2,0-2-4,0 2-7,0-2-10,0 0-18,-2 1-18,2 0-21,0-2-19,0 1-25,0-1-21,0 0-27,0 0-4,0 0 9</inkml:trace>
  </inkml:traceGroup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8.22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C336E97-DA1D-4396-B781-F51B46E7662E}" emma:medium="tactile" emma:mode="ink">
          <msink:context xmlns:msink="http://schemas.microsoft.com/ink/2010/main" type="inkDrawing"/>
        </emma:interpretation>
      </emma:emma>
    </inkml:annotationXML>
    <inkml:trace contextRef="#ctx0" brushRef="#br0">45 0 33,'0'1'44,"0"0"10,-1 1 7,1 0 6,-2 1 1,2-1-2,-2 1-3,0 0-6,2-1-7,-2 3-4,1-3-6,-1 2-3,2 0-1,-2 0-2,1 1-2,-1-1-3,0 0 0,0 1 0,1 0-1,-1-1-2,0 1-4,0-1-4,1 1-3,-1-1-5,2 1-1,-2 0-3,0-1-1,1 0-3,-1 0-1,2-1-1,-2 1-3,1-2-5,1 1-11,-2 0-13,2-1-15,0 0-18,-2-1-16,2 1-16,0-1-15,0 0-14,0-1-17,0 0-7</inkml:trace>
  </inkml:traceGroup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8.82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180906F-BEBB-4628-8438-B020365946D4}" emma:medium="tactile" emma:mode="ink">
          <msink:context xmlns:msink="http://schemas.microsoft.com/ink/2010/main" type="inkDrawing"/>
        </emma:interpretation>
      </emma:emma>
    </inkml:annotationXML>
    <inkml:trace contextRef="#ctx0" brushRef="#br0">40 0 63,'-1'2'64,"1"0"-2,0 0-6,-2 1-1,2-1-2,0 1-1,-2 0-2,2 0-4,-2 0 1,2 0 0,-1 1-1,-1-1-1,2 1-1,-2-1 1,0 1-3,2 0 0,-1 0 1,-1 0 0,0 1-1,1-1-2,-1 0-1,0 1-3,0-1-3,2 0-4,-1 0-7,-1-1-5,0 1-6,0-1-2,2 1-5,-1-2-2,1 1-2,-2-1-3,2 0-6,0-1-11,0 1-9,-2-1-12,2 0-8,0 0-10,0 0-6,0 0-5,0 0-5,0-1-6,0 1-5,-2-1-9,2 0-6,0 0-8,0 0-6,0 0-10</inkml:trace>
  </inkml:traceGroup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9.31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FBA35FC-F51E-436C-B1ED-7DC0AEC69A63}" emma:medium="tactile" emma:mode="ink">
          <msink:context xmlns:msink="http://schemas.microsoft.com/ink/2010/main" type="inkDrawing"/>
        </emma:interpretation>
      </emma:emma>
    </inkml:annotationXML>
    <inkml:trace contextRef="#ctx0" brushRef="#br0">54 0 18,'0'0'65,"0"0"-6,0 1-3,0-1-3,0 0-3,0 1 0,0 0 0,0 0 2,0-1-1,0 2 1,-2-2 1,2 2-4,0 0-1,0 0-2,0-1-1,-2 1-2,2 1 2,-2-1 3,2 1 5,-1 0 5,1 1 10,-2-1 9,0 1 8,0 0 8,1 0 4,-1-1 2,0 2-3,0-1-9,1 1-8,-1 0-13,-2 0-8,3 0-12,-1 0-8,0-1-7,1 1-9,1-1-4,-2 0-8,0-1-2,0 0-2,2 0-6,-1-1 0,1 1-2,0-1-1,-2-1 0,2 1-1,0 0-1,-2-1-4,2 1-7,0-1-16,-2 0-24,2 0-28,-1 0-28,-1 0-24,2-1-22,-2 0-15,2 0-10,-2 2-5,2-2-8,0 0-14,-1-2-3,1 2 15</inkml:trace>
  </inkml:traceGroup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0.31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4604615-DBDD-4271-BF98-9F7FD6CAD3A7}" emma:medium="tactile" emma:mode="ink">
          <msink:context xmlns:msink="http://schemas.microsoft.com/ink/2010/main" type="inkDrawing"/>
        </emma:interpretation>
      </emma:emma>
    </inkml:annotationXML>
    <inkml:trace contextRef="#ctx0" brushRef="#br0">77 0 14,'0'2'42,"-2"-1"-4,2 0-1,-1 0 0,1 1 5,-2 0 4,2-1 4,-2 2 6,2-1 2,-2 0 1,1 0 1,1 1-4,-2-1-1,0 2-7,2-3-4,-2 2-6,1 0-6,-1 1-5,0-1-3,0 0-1,2 0-3,-1-1 1,-1 1 2,0-1 1,0 3 0,1-3 0,-1 2 2,0-2-3,0 1-2,-1 0-3,1 0-2,1 0-4,-1-1-3,0 1-3,0 0-2,1 0-1,-3-1-1,2 1-1,1-1-1,-1 1 0,0-2 0,0 1-1,1 2-6,-1-2-7,0-1-9,1 1-16,-1 0-18,0-1-19,2 1-19,-2-1-21,2 0-22,-2 0-22,2-1-13,0 0 3</inkml:trace>
  </inkml:traceGroup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0.3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6A24223-6893-4669-B903-4B2010B468B6}" emma:medium="tactile" emma:mode="ink">
          <msink:context xmlns:msink="http://schemas.microsoft.com/ink/2010/main" type="inkDrawing"/>
        </emma:interpretation>
      </emma:emma>
    </inkml:annotationXML>
    <inkml:trace contextRef="#ctx0" brushRef="#br0">50 0 26,'-1'2'52,"-1"0"1,2 0-2,-2 0-2,0 0 0,-1 1 3,1-1 0,1 1-2,-1 0 3,0-1-4,0 0 0,1 2-3,-3-2-1,2 1-5,1 1-4,-1-2-5,0 1-8,0 0-5,1-1-8,-1 1-2,0 0-3,1 0-3,1-1 0,-2 1 0,0-1-2,0-1 0,2 1-6,-2 0-6,2 0-14,-1 0-15,1-1-20,-2 0-23,2 0-24,0 0-30,0-1-17,0 0 0</inkml:trace>
  </inkml:traceGroup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0.91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3D66098-4CAB-43AC-948A-46AE5F21362B}" emma:medium="tactile" emma:mode="ink">
          <msink:context xmlns:msink="http://schemas.microsoft.com/ink/2010/main" type="inkDrawing"/>
        </emma:interpretation>
      </emma:emma>
    </inkml:annotationXML>
    <inkml:trace contextRef="#ctx0" brushRef="#br0">42 0 54,'-2'2'86,"0"0"-28,1 0-21,-1 1-13,0-1-5,1 1-5,-1 0-5,-2 0-3,2-1-3,1 2 0,-1-2 0,-1 1-1,1 0-1,0 0-1,0-1-3,1 1-4,-1-1-9,0 1-11,0-1-8,1 0-14,-1 0-11,0 0-12</inkml:trace>
  </inkml:traceGroup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1.42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18CDFB3-290E-4F3D-A285-950EB317C4BC}" emma:medium="tactile" emma:mode="ink">
          <msink:context xmlns:msink="http://schemas.microsoft.com/ink/2010/main" type="inkDrawing"/>
        </emma:interpretation>
      </emma:emma>
    </inkml:annotationXML>
    <inkml:trace contextRef="#ctx0" brushRef="#br0">26 0 18,'0'1'51,"-1"-1"-6,1 1-2,0 0 0,-2-1-2,2 1-1,-2 1 1,0-1 0,2 0-2,-2 0-6,1 1-6,-1 0-4,2-1-6,-2 1-4,1 0-4,-1 0-3,0 0-3,2-1-6,-2 1-12,1-1-15,-1 1-21,2-1-26,-2 1-35,2-1-18</inkml:trace>
  </inkml:traceGroup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4.38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9C128AF-ED94-4158-9A4A-B07256C11BCE}" emma:medium="tactile" emma:mode="ink">
          <msink:context xmlns:msink="http://schemas.microsoft.com/ink/2010/main" type="inkDrawing"/>
        </emma:interpretation>
      </emma:emma>
    </inkml:annotationXML>
    <inkml:trace contextRef="#ctx0" brushRef="#br0">58 15 10,'0'0'29,"0"-1"-1,0 1-2,0 0-1,0 0-3,0-1 0,0 1 0,0 0-2,0 0-2,-2-1-1,2 1-3,0 0-1,0-1-5,-2 0 4,2 1-1,0 0 0,0-1 1,-2 1 2,2-1 0,0 1-2,-1-1-1,1 1 1,-2-1-1,2 0 0,-2 0 0,2 0 0,-1 1 1,-1-1-2,2 1 0,-2 0 0,0 0-1,1 0 1,-1-2-1,2 2 0,-2 0 1,-1 0-3,1 2-1,0-2-2,0 0-1,1 1-2,-3 1-1,3-1 1,-1 1-1,-2 1-1,3 0-3,-1 0-4,0 0-12,0 0-13,1 1-22,-1 0-26,0-1-31,0 1-16</inkml:trace>
  </inkml:traceGroup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4.9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6E37F86-C752-4EB2-9630-55D67C210A1F}" emma:medium="tactile" emma:mode="ink">
          <msink:context xmlns:msink="http://schemas.microsoft.com/ink/2010/main" type="inkDrawing"/>
        </emma:interpretation>
      </emma:emma>
    </inkml:annotationXML>
    <inkml:trace contextRef="#ctx0" brushRef="#br0">42 0 42,'-4'1'56,"3"0"2,-1 0-2,0 1 0,1-1-5,-3 2-5,2-2-6,-1 2-8,1 1-2,-1-1-7,1 0-3,0 1-6,-1 0-2,1 0-3,0 0-4,0 0-2,1 0 0,-1 1-3,0-2-3,2 1-6,-1-1-11,1 0-16,0 0-21,0 0-24,0 0-32,0-1-18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00.39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5185189-DBC3-4E13-A07E-528D2E407973}" emma:medium="tactile" emma:mode="ink">
          <msink:context xmlns:msink="http://schemas.microsoft.com/ink/2010/main" type="writingRegion" rotatedBoundingBox="13676,2569 13700,5346 13306,5350 13282,2572"/>
        </emma:interpretation>
      </emma:emma>
    </inkml:annotationXML>
    <inkml:traceGroup>
      <inkml:annotationXML>
        <emma:emma xmlns:emma="http://www.w3.org/2003/04/emma" version="1.0">
          <emma:interpretation id="{846F6C19-EF72-4782-B02A-BBB06D1968E5}" emma:medium="tactile" emma:mode="ink">
            <msink:context xmlns:msink="http://schemas.microsoft.com/ink/2010/main" type="paragraph" rotatedBoundingBox="13676,2569 13700,5346 13306,5350 13282,2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DD597D-5774-4C53-832A-5614F6C23DF0}" emma:medium="tactile" emma:mode="ink">
              <msink:context xmlns:msink="http://schemas.microsoft.com/ink/2010/main" type="line" rotatedBoundingBox="13676,2569 13700,5346 13306,5350 13282,2572"/>
            </emma:interpretation>
          </emma:emma>
        </inkml:annotationXML>
        <inkml:traceGroup>
          <inkml:annotationXML>
            <emma:emma xmlns:emma="http://www.w3.org/2003/04/emma" version="1.0">
              <emma:interpretation id="{BA517162-9F39-411A-9595-6AA3FD9B6835}" emma:medium="tactile" emma:mode="ink">
                <msink:context xmlns:msink="http://schemas.microsoft.com/ink/2010/main" type="inkWord" rotatedBoundingBox="13242,3119 13531,2530 13627,2577 13339,3167"/>
              </emma:interpretation>
              <emma:one-of disjunction-type="recognition" id="oneOf0">
                <emma:interpretation id="interp0" emma:lang="en-US" emma:confidence="0.5">
                  <emma:literal>=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#</emma:literal>
                </emma:interpretation>
                <emma:interpretation id="interp3" emma:lang="en-US" emma:confidence="0">
                  <emma:literal>-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-139 690 15,'-6'7'20,"1"0"0,-7-2-1,6 5-2,0-3 0,0 0-3,-6 2-3,7 1-2,-1 0-2,-6-1-4,7 1-3,-1 0 0,-6 0-1,7 0 1,-2-1 0,2 2-1,-1-2 2,1 4 1,-2-3-2,2-1-1,-1 1 0,0 0-4,0 4-11,6-5-10,-5-2-15,-2 2-18</inkml:trace>
          <inkml:trace contextRef="#ctx0" brushRef="#br0" timeOffset="554.1182">-197 850 12,'-6'6'18,"1"1"1,5 0-2,-7 2 0,2-3-3,-1 5 0,0-1-2,0-1-3,1-2-3,5 6 0,-7-3-2,2-1-1,-1 4 0,6-2-3,-5 1 1,-2 1 0,7 0 1,0 0-1,0 0-3,-5 0 2,5 0-3,0 1-12,5-4-12,-5-1-18</inkml:trace>
          <inkml:trace contextRef="#ctx0" brushRef="#br0" timeOffset="-512.1247">0 504 6,'-6'7'8,"1"-4"0,-7 4-1,6-1 0,1 0-1,-7 1-1,6 0-3,0 2 2,0-2-2,-6-1-1,7 4 1,-1 0-1,1-3 2,-2 2-2,2 1-1,-7 0 3,6-1-3,1 1 3,-2 0-2,2 3 0,-1-3 1,1 0-2,-2 3 1,2-4-2,-1 1 1,0 1-1,0-3-4,6 3-7,-5-1-14</inkml:trace>
        </inkml:traceGroup>
        <inkml:traceGroup>
          <inkml:annotationXML>
            <emma:emma xmlns:emma="http://www.w3.org/2003/04/emma" version="1.0">
              <emma:interpretation id="{A6F504D6-258A-4476-AADA-5EB9A8D6B9C8}" emma:medium="tactile" emma:mode="ink">
                <msink:context xmlns:msink="http://schemas.microsoft.com/ink/2010/main" type="inkWord" rotatedBoundingBox="13682,3289 13700,5346 13306,5350 13288,3292"/>
              </emma:interpretation>
              <emma:one-of disjunction-type="recognition" id="oneOf1">
                <emma:interpretation id="interp5" emma:lang="en-US" emma:confidence="0.5">
                  <emma:literal>IEVEE</emma:literal>
                </emma:interpretation>
                <emma:interpretation id="interp6" emma:lang="en-US" emma:confidence="0">
                  <emma:literal>$heEn</emma:literal>
                </emma:interpretation>
                <emma:interpretation id="interp7" emma:lang="en-US" emma:confidence="0">
                  <emma:literal>IENVEE</emma:literal>
                </emma:interpretation>
                <emma:interpretation id="interp8" emma:lang="en-US" emma:confidence="0">
                  <emma:literal>IIEVEE</emma:literal>
                </emma:interpretation>
                <emma:interpretation id="interp9" emma:lang="en-US" emma:confidence="0">
                  <emma:literal>$heE☹</emma:literal>
                </emma:interpretation>
              </emma:one-of>
            </emma:emma>
          </inkml:annotationXML>
          <inkml:trace contextRef="#ctx0" brushRef="#br0" timeOffset="-21373.5307">-290 2347 12,'0'-3'37,"0"3"-3,0 0-4,0 3 0,-6-3-4,6 3 0,0 1-3,0-1-3,0 3-2,0 1-4,0-1-3,0 1-3,0 3-1,0-3-2,0 2 1,6 1 0,-6 3-1,0-3-1,6 3 0,-6 0-1,6 0-1,-6 0 0,5 0-2,-5 0-3,7 0-8,-7-2-18,5 1-24,-5-2-34,0 2-18</inkml:trace>
          <inkml:trace contextRef="#ctx0" brushRef="#br0" timeOffset="-23815.8138">12 2229 1,'0'-2'48,"0"2"-2,0-4-1,0 1-1,0 0-2,-6 0 1,6-1-2,-6 1-5,6-1-3,-6-2-3,6 4-4,0-3-3,-5-1-5,-2 0-4,7 2-3,-5 1-1,-1-3-3,1 2-2,-2 1-3,2-1-1,-1-3-1,0 5-1,0-1 0,-6 3-2,7-3 0,-1-1-3,1 4-9,-2 0-17,2 0-20,5 0-31,-6 0-33,0 0-17</inkml:trace>
          <inkml:trace contextRef="#ctx0" brushRef="#br0" timeOffset="-19065.8347">-185 3228 22,'0'3'69,"0"1"-7,0-1-8,0-1-4,0 2-5,5 0-5,-5-1-6,0 0-5,6 0-3,-6 0-3,6 1-6,0-1-2,-1 0-3,-5-3-3,12 4-3,-6-4-2,-1 0-2,2 0-2,-2 0 2,1 0 0,0-4-3,0 4 0,-1-3-1,2 0-3,-2-1-4,1 1-6,-1-3-14,2 3-18,-2-5-25,-5 3-29,6 1-21</inkml:trace>
          <inkml:trace contextRef="#ctx0" brushRef="#br0" timeOffset="-21706.1354">-250 2214 4,'0'0'37,"-5"0"-4,5 0-2,0 3-2,-6 0-1,6 0-1,-5 3-3,-2-2-2,2 3-4,5-1-1,-6 1-3,6-1-4,-6 1-3,0 2-2,6 1-2,-5-3-1,5 6-1,-7-3 0,7 0 0,0 2 0,-5-2-1,5 4 1,0-5-1,0 4-1,0-3-6,5-1-13,-5 2-15,0-5-22,0 3-30,7-1-17</inkml:trace>
          <inkml:trace contextRef="#ctx0" brushRef="#br0" timeOffset="-23113.9151">-104 2165 4,'-6'-4'52,"6"1"0,-6-1-2,0-3-2,6 5-6,-5-1-3,-2-4-5,7 4-7,-5-1-6,-1 1-7,1 0-4,-2 1-1,2-3-2,5 3-4,-6 2-2,0 0 1,0-4-1,1 4-2,-2 0-4,2 4-6,-1-4-15,1 0-21,-2 2-29,7 3-31,-5-3-12</inkml:trace>
          <inkml:trace contextRef="#ctx0" brushRef="#br0" timeOffset="136218.2708">-127 2503 2,'0'0'29,"0"4"0,0-4-3,0 0-4,0 3-4,0-3 2,0 0-3,0 3 1,0-3 0,0 0 1,0 4 1,0-4-3,0 0-1,0 0-3,0 3-3,0-3-3,-7 0-3,7 0-1,0 3-3,0-3-10,0 4-15,0-4-22,0 0-37,0 0-19</inkml:trace>
          <inkml:trace contextRef="#ctx0" brushRef="#br0" timeOffset="137041.9477">-134 2643 24,'0'0'44,"7"-2"-5,-7 2 0,0 0-3,0 0-1,0 0-1,0 0-6,0 2-4,5-2-5,-5 4-3,0 3-3,0-4-3,6 4-2,-6-1 0,0 4 0,6-1-1,-6 1-1,0 1 0,6-3-3,-6 6 0,0-4-2,0 3 1,0 0-2,0 0 0,0 0 0,5 0 0,-5 4 1,0-4-1,0 0 0,0-1 0,0 2-1,0-5-7,0 5-13,0-5-13,0 4-19,0-2-20,0-2-32,0-3-8</inkml:trace>
          <inkml:trace contextRef="#ctx0" brushRef="#br0" timeOffset="-22788.5189">-174 2139 15,'0'0'16,"-6"0"-3,1 0-1,-2 0-4,2 3-2,-1-3-2,1 3-2,-2-1-3,2 3-8,-1-3-14,0 2-18</inkml:trace>
          <inkml:trace contextRef="#ctx0" brushRef="#br0" timeOffset="-23446.1374">-34 2188 23,'0'-4'52,"0"0"-2,-7 2-1,2-2-2,5 1-1,-6 0-1,0 0-7,6-1-3,-6 1-4,1-1-6,-2-3-5,2 5-6,-1-1-2,1 0-4,-2-1-3,2 1-1,-1 3-2,0-4 0,0 1-1,1 3-1,-7-3-1,6 3 0,1 0-6,-2 0-8,2 0-16,-1 0-24,0 0-30,6 0-33,-6 0-15</inkml:trace>
          <inkml:trace contextRef="#ctx0" brushRef="#br0" timeOffset="-22100.4465">-220 2210 22,'-6'0'28,"6"0"-1,-6 0-4,0 0-3,6 0-4,-5 0-2,5 0-4,-7 4-6,2-4 0,5 3-3,-6 0-1,1 0 1,-2 1-1,2-2 0,5 2-2,-6 3-10,6-1-15,-6-3-24,6 3-23</inkml:trace>
          <inkml:trace contextRef="#ctx0" brushRef="#br0" timeOffset="136641.3799">-69 2536 56,'0'0'71,"-7"-3"-10,7 3-9,-5 0-2,5-3-4,-6 3-2,6 0-4,-5-3-1,5 3-5,-7 0-4,7 0-5,-5 0-5,5 3-3,-6 0-7,0-3-1,6 3-2,-6 0-1,1 4-2,5-4-2,-7 4 2,2 0-1,5 2 1,-6-3 0,6 5 2,-5-2 0,5 2 0,0-2 2,-7 4-1,7-1-2,0 2-2,-5-1-1,5 3 1,0-3-3,0 4 0,0-1 1,0-4-1,0 5 1,0-4-7,0 0-9,5 0-17,-5 1-19,0-4-21,0-1-29,7-2-36,-7-1-10</inkml:trace>
          <inkml:trace contextRef="#ctx0" brushRef="#br0" timeOffset="-22431.9064">-180 2165 1,'0'0'40,"-5"0"-7,5 0-4,0-4-6,0 4-2,-7 0-2,7 0-3,-5 0-2,5 0-2,-6 0-2,1 0-2,5 0-1,-7 0-2,2 4-4,5-4 1,-6 3-1,0 0 0,0 0 0,6 3-1,-5-2-1,-2 0-5,2 3-11,5-5-19,-6 4-22,1 1-25</inkml:trace>
          <inkml:trace contextRef="#ctx0" brushRef="#br0" timeOffset="-21036.2249">-296 2503 39,'0'0'33,"0"4"-1,0-4-3,0 0 3,0 3-2,0 0-2,0 1-4,0-1-2,0 0-5,0 4-3,6 2-2,-6-2-1,0 3-3,0 0-2,6 2 0,-6 2-2,6-1-1,-6 0-1,5 4-1,-5-1 0,7 0-1,-7 1 2,5 2-5,-5-4-10,6 3-18,-6-3-21,5 2-25,-5-4-27</inkml:trace>
          <inkml:trace contextRef="#ctx0" brushRef="#br0" timeOffset="137331.8163">-110 2869 28,'0'0'35,"0"3"-2,6 1 0,-6-1-1,0 3 0,5 1-3,-5 0-4,0-1-6,0 4-3,0 0-4,7-1-3,-7 1-2,0 0-2,0 0-2,0 3 0,-7-3-2,7-1-1,0 2 0,0-2-6,-5 1-9,5-1-17,0 1-26,-6-3-32,6 3-15</inkml:trace>
          <inkml:trace contextRef="#ctx0" brushRef="#br0" timeOffset="-19698.2228">-226 3035 34,'0'4'46,"0"-1"-3,0 0 0,0 4-4,0-4 1,0 4-2,0-2-4,0 2-3,0 0-7,0 3-2,0-4-6,0 4-4,0 0-3,0-4-2,0 4-3,0 0-2,0-4 2,6 5-5,-6-5-4,0 1-5,5 2-11,-5-6-13,0 4-21,7 0-19,-7-4-25,5 3-15</inkml:trace>
          <inkml:trace contextRef="#ctx0" brushRef="#br0" timeOffset="-20288.1747">-243 2742 49,'0'0'50,"0"0"-10,0 2-4,0-2-3,0 5-2,0 1-1,0-2-6,5 2-2,-5 0-4,0 0-4,6 4-2,-6 0-3,6 0-2,-6 0-4,6 3-2,-6 0 1,0 0 0,5 0 0,-5 0-2,0 0 1,0 0 0,0-3-6,0 4-12,0-5-17,0 1-22,0-3-31,-5 1-24</inkml:trace>
          <inkml:trace contextRef="#ctx0" brushRef="#br0" timeOffset="-20008.2985">-232 2918 41,'6'3'53,"-6"1"-2,0 3-7,6-5-4,-6 1-8,0 4-8,0 0-8,0 0-5,0-1-4,0 0-1,0 4-2,0-3 1,0 2-3,0-2 1,0 3-2,-6-1-2,6 2-6,-6-5-9,6 3-15,-6 2-25,6-5-29,0 1-19</inkml:trace>
          <inkml:trace contextRef="#ctx0" brushRef="#br0" timeOffset="-19375.8439">-215 3133 54,'0'0'78,"0"4"-14,0-1-4,0 0-6,0 1-4,0-2-1,0 2-3,0 3-6,7-4-3,-7 3-5,0 0-6,0 1-5,5 3-6,-5-3-3,0 0-5,6 1-4,-6-1 0,0 0-2,5 0 0,2 2-1,-2-2-1,-5-4-1,6 3-5,-6 1-7,6-4-13,0 1-18,-6-1-22,0 1-24,5-2-28,2-2-20,-7 0 0</inkml:trace>
          <inkml:trace contextRef="#ctx0" brushRef="#br0" timeOffset="-18525.0257">17 3173 40,'7'-4'48,"-7"-2"-4,5 3-7,1-4-7,-6-3-5,6 4-8,5-4-7,-5 0-6,0 0-8,0-3-12,-1 3-22,2 0-34,-2-2-21</inkml:trace>
          <inkml:trace contextRef="#ctx0" brushRef="#br0" timeOffset="-18795.9143">-64 3221 18,'6'0'37,"-6"-3"-10,6 3-7,-6-4-7,6 2-3,-1-4-2,2 2-4,4-3-1,-6 4-3,2-4-1,4 2-9,-5-2-16,0 0-31</inkml:trace>
          <inkml:trace contextRef="#ctx0" brushRef="#br0" timeOffset="15526.1252">-139 1225 37,'0'0'41,"0"3"-1,0 1-4,0 2-5,0 4-5,0 0-4,0 3-3,0-1 2,0 8-3,0 0 2,-6-1-2,6 4 0,0 3-1,0-2-4,0 4-2,-5-1-4,5-1-2,0 0 0,0 3-4,0 1-1,0-4 0,0-1 2,5 5 1,-5-3-3,0-2-6,6-2-9,-6 0-18,5 0-23,2-4-30,-7 1-25</inkml:trace>
          <inkml:trace contextRef="#ctx0" brushRef="#br0" timeOffset="1485.9741">-290 1290 9,'0'13'20,"0"-3"-4,0 3-3,6 0-3,-6-3-4,0 3 0,6 1-3,-6-2-3,0 2 0,5-1 0,2-1 0,-7 2 0,5-2 0,1 2 1,-1-1-1,2-4 0,-7 4 0,5-3 0,1 3-1,0-3-2,0 4-4,-6-6-3,5 3-10,2-1-8</inkml:trace>
          <inkml:trace contextRef="#ctx0" brushRef="#br0" timeOffset="11892.0649">-134 1402 6,'0'15'16,"0"2"1,7-1-1,-7 4-1,5-4-1,-5 0-2,0-2-4,6 1-2,-6 3-1,6-3-1,0-1-4,-6 2 1,5-3 0,2 4 1,-2-5-2,-5 1 0,6 3 0,-6-3 0,5 0 0,2 0-1,-2 1 1,-5-1 1,6 0 0,-6 0 0,6-4 0,-6 4-1,6-2-2,-6-5-2,5 3-3,-5-2-6,0 3-7,7-3-10,-7-1-9</inkml:trace>
          <inkml:trace contextRef="#ctx0" brushRef="#br0" timeOffset="1917.7555">-238 1489 52,'0'7'53,"0"-1"1,0 1 2,6 0-1,-6 2-2,0 1-3,6 0-3,-6-4-5,6 7-2,-6-3-3,0-1-2,0 2-2,5 2-3,-5-4-2,0 4-5,7-3-3,-7 4-3,5-2-4,-5-2-4,6 4-4,-6-2-1,0 1-3,5 0 0,2 0 0,-7 1-1,5-2-1,-5 1-6,6 0-9,-6 0-15,6-2-16,-6-3-19,6 3-20,-6-1-18,5-4-12,-5 0-15,7 2 0</inkml:trace>
          <inkml:trace contextRef="#ctx0" brushRef="#br0" timeOffset="15106.3752">-185 1629 2,'0'17'8,"0"2"-2,5-2-1,-5 2-3,0-2 0,0-1-1,6 0-4,-6 0-5</inkml:trace>
          <inkml:trace contextRef="#ctx0" brushRef="#br0" timeOffset="15829.3757">-87 1766 14,'-5'13'46,"5"0"-16,0 0-10,0 4-5,0 0-6,-7-2-1,7 3-3,0-3-1,0 2-2,0 2-2,0-3 1,-5 1-4,5-4-4,0 3-11,0-3-13,0 1-23</inkml:trace>
          <inkml:trace contextRef="#ctx0" brushRef="#br0" timeOffset="2258.719">-127 1779 38,'0'11'37,"5"1"-4,-5-2-2,0 2-6,0 3-3,6-6-4,-6 4-2,0 0-5,6-3-4,-6 3-2,0-4-2,6 5-2,-6-4-3,0-1-3,5 1-7,-5 3-12,7-6-13,-7 3-17,5-1-16</inkml:trace>
        </inkml:traceGroup>
      </inkml:traceGroup>
    </inkml:traceGroup>
  </inkml:traceGroup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5.48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EB9F6A3-3917-4057-B0A2-8221EADFA7C3}" emma:medium="tactile" emma:mode="ink">
          <msink:context xmlns:msink="http://schemas.microsoft.com/ink/2010/main" type="inkDrawing"/>
        </emma:interpretation>
      </emma:emma>
    </inkml:annotationXML>
    <inkml:trace contextRef="#ctx0" brushRef="#br0">30 0 20,'-2'2'64,"1"1"-2,-1-1-5,0 1-2,0 1-8,1 0-7,-1-1-10,0 2-6,0-1-8,1-1-4,-1 3-5,0-3-1,0 1-2,2 1-2,-1-1 0,-1 0-9,2 1-11,-2-1-18,2-1-23,0 1-31,-2-2-26</inkml:trace>
  </inkml:traceGroup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5.56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F139700-1EC4-4119-B393-79171719E0DE}" emma:medium="tactile" emma:mode="ink">
          <msink:context xmlns:msink="http://schemas.microsoft.com/ink/2010/main" type="inkDrawing"/>
        </emma:interpretation>
      </emma:emma>
    </inkml:annotationXML>
    <inkml:trace contextRef="#ctx0" brushRef="#br0">18 0 19,'-4'6'38,"3"-2"-6,-1 1-8,0 0-4,0 0-5,1 0-4,-1 0-5,0 0-3,2-1-1,-2 0-5,2 0-10,-1 0-13,1-1-18,0 0-23</inkml:trace>
  </inkml:traceGroup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1.34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4FCF2FF-605A-47F9-848C-6CEEFA01EECF}" emma:medium="tactile" emma:mode="ink">
          <msink:context xmlns:msink="http://schemas.microsoft.com/ink/2010/main" type="inkDrawing"/>
        </emma:interpretation>
      </emma:emma>
    </inkml:annotationXML>
    <inkml:trace contextRef="#ctx0" brushRef="#br0">25 25 4,'0'0'15,"-2"-1"0,2 1 0,0 0 2,0-1-2,0 1 0,0 0-4,0 0-1,-2-1-1,2 1 0,0 0-2,0 0 0,0-1 0,-2 1 0,2-1 0,0 1-3,0-1-1,-2 1 0,2 0-3,0-1-1,-1 0 0,1 1 0,0-1 1,-2 0 0,2 0-1,0 0 1,-2 0 2,2 0 0,-1 0-1,1-1 0,-2 1 1,0 0 0,0 0-3,2 0 1,-1 0-3,1 0-4,-2 0-10,2 1-16,-2-1-22</inkml:trace>
  </inkml:traceGroup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1.78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CC02EC0-59FC-4FB7-A758-54409A574E9F}" emma:medium="tactile" emma:mode="ink">
          <msink:context xmlns:msink="http://schemas.microsoft.com/ink/2010/main" type="inkDrawing"/>
        </emma:interpretation>
      </emma:emma>
    </inkml:annotationXML>
    <inkml:trace contextRef="#ctx0" brushRef="#br0">36 34 6,'-1'-1'42,"1"0"-2,-2 0-2,0-1 0,2 0 1,-2 1-2,1-2-2,-1 1-2,2 0 2,-4 0-2,2 0 0,1-1 2,1 2-2,-2-2 0,0 1-6,1 0-4,-1 2-7,0-2-6,0 1-3,1 1-6,1-1-7,-2 1-9,0 0-17,2 0-21,-2 0-33,2 1-38,-1-1-18</inkml:trace>
  </inkml:traceGroup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2.33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0A317A6-839D-4032-9618-BAAAD2643006}" emma:medium="tactile" emma:mode="ink">
          <msink:context xmlns:msink="http://schemas.microsoft.com/ink/2010/main" type="inkDrawing"/>
        </emma:interpretation>
      </emma:emma>
    </inkml:annotationXML>
    <inkml:trace contextRef="#ctx0" brushRef="#br0">28 24 42,'-2'-1'40,"0"-1"-6,2 1-6,-1 0-4,-1-2-2,0 2-2,0 0-3,1-1-1,-1 0-4,0 0 0,0 0-2,1 2-4,-1-1-2,0-1-4,2 1-4,-1 0-13,-1 1-22,2-1-27,-2 1-25</inkml:trace>
  </inkml:traceGroup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2.81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ACA794F-CAA3-47EE-9B76-5C15197428FC}" emma:medium="tactile" emma:mode="ink">
          <msink:context xmlns:msink="http://schemas.microsoft.com/ink/2010/main" type="inkDrawing"/>
        </emma:interpretation>
      </emma:emma>
    </inkml:annotationXML>
    <inkml:trace contextRef="#ctx0" brushRef="#br0">20 24 28,'-2'-2'28,"0"1"-3,1 1 0,1-3 0,-2 2-4,0-2-4,0 3-4,1-2-2,1 0-3,-2 0-3,0 1-3,2-1-1,-2 1-2,2 0-4,-1 0-9,-1 0-11,2 0-16,0 1-25</inkml:trace>
  </inkml:traceGroup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3.37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7524DDC-0304-4F14-B1F7-E074CB0538DA}" emma:medium="tactile" emma:mode="ink">
          <msink:context xmlns:msink="http://schemas.microsoft.com/ink/2010/main" type="inkDrawing"/>
        </emma:interpretation>
      </emma:emma>
    </inkml:annotationXML>
    <inkml:trace contextRef="#ctx0" brushRef="#br0">23 14 14,'-2'-2'25,"0"0"0,0 0 2,1 0 0,-1 2-3,0-2-2,1 1-4,1 0-5,-2 0-7,0 1-3,0 0-2,1-1-3,-1 1-7,2 1-16,-2-1-19,2 0-31</inkml:trace>
  </inkml:traceGroup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3.9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C9828DC-FA2C-4792-AE86-E3B90BA615AB}" emma:medium="tactile" emma:mode="ink">
          <msink:context xmlns:msink="http://schemas.microsoft.com/ink/2010/main" type="inkDrawing"/>
        </emma:interpretation>
      </emma:emma>
    </inkml:annotationXML>
    <inkml:trace contextRef="#ctx0" brushRef="#br0">24 20 21,'-2'-1'36,"0"-1"-7,2 1-6,-1-1-3,-1 0-3,0 0-1,0 2-2,2-3-1,-1 1 0,-1 2-3,0-2-2,2 0-3,-1 2-3,1 0-1,-2-1-3,0 1-11,2 0-15,-2 0-23,1 0-27</inkml:trace>
  </inkml:traceGroup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3.98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71BAAE1-6749-4A96-A3F8-02F9EFF5579B}" emma:medium="tactile" emma:mode="ink">
          <msink:context xmlns:msink="http://schemas.microsoft.com/ink/2010/main" type="inkDrawing"/>
        </emma:interpretation>
      </emma:emma>
    </inkml:annotationXML>
    <inkml:trace contextRef="#ctx0" brushRef="#br0">29 28 2,'0'0'36,"-1"-3"-1,-1 3-3,2-2 0,-2 0-4,0 0-3,1 1-5,-1-1-4,0-1-3,-1 1-3,1 0-4,0 0-3,1 0-2,-1 0-1,0 1-1,0 0-3,2 0-5,-2 1-9,1 0-15,1 0-22,0 0-28</inkml:trace>
  </inkml:traceGroup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4.4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B3D629C-57B4-4B7B-A3A3-BE7989F78C73}" emma:medium="tactile" emma:mode="ink">
          <msink:context xmlns:msink="http://schemas.microsoft.com/ink/2010/main" type="inkDrawing"/>
        </emma:interpretation>
      </emma:emma>
    </inkml:annotationXML>
    <inkml:trace contextRef="#ctx0" brushRef="#br0">37 25 21,'0'-1'25,"-2"-1"-3,2 1 0,-1-1-1,-1 0-1,2 1-4,-2-1-2,0 0-2,1 0-4,-1 0-1,0 0-2,0 1-1,0-1 0,1 2-2,-3-1 0,3 0-2,-1 0 0,0 1-1,0 0-4,1 0-8,-1 0-11,0 1-15,0-1-21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46.54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</inkml:brush>
  </inkml:definitions>
  <inkml:traceGroup>
    <inkml:annotationXML>
      <emma:emma xmlns:emma="http://www.w3.org/2003/04/emma" version="1.0">
        <emma:interpretation id="{253A5FB0-F872-4E07-9918-29D4A62E0B1A}" emma:medium="tactile" emma:mode="ink">
          <msink:context xmlns:msink="http://schemas.microsoft.com/ink/2010/main" type="writingRegion" rotatedBoundingBox="17538,2909 17578,5125 17002,5135 16962,2919">
            <msink:destinationLink direction="with" ref="{75F18F81-BC14-48C8-B749-F0D2485523D5}"/>
            <msink:destinationLink direction="with" ref="{E6B835A6-CC48-4BE1-A4BE-2DF133FE712B}"/>
            <msink:destinationLink direction="with" ref="{772D2682-553F-45D5-9FE5-C9A1FE21D416}"/>
          </msink:context>
        </emma:interpretation>
      </emma:emma>
    </inkml:annotationXML>
    <inkml:traceGroup>
      <inkml:annotationXML>
        <emma:emma xmlns:emma="http://www.w3.org/2003/04/emma" version="1.0">
          <emma:interpretation id="{F7520EB2-3409-468F-864E-88370F954362}" emma:medium="tactile" emma:mode="ink">
            <msink:context xmlns:msink="http://schemas.microsoft.com/ink/2010/main" type="paragraph" rotatedBoundingBox="17538,2909 17578,5125 17002,5135 16962,29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684671-21E3-477F-9A49-FC0CD5DE37C1}" emma:medium="tactile" emma:mode="ink">
              <msink:context xmlns:msink="http://schemas.microsoft.com/ink/2010/main" type="line" rotatedBoundingBox="17538,2909 17574,4952 17243,4958 17206,2914">
                <msink:destinationLink direction="with" ref="{04FBE9C9-3177-464A-90AF-9EE45773A03D}"/>
                <msink:destinationLink direction="with" ref="{CBEF8637-6D71-4E99-9FCD-5CB21EB8505C}"/>
                <msink:destinationLink direction="with" ref="{3165A957-6E84-439F-823A-1CB63E5A1AF3}"/>
                <msink:destinationLink direction="with" ref="{AA200F56-45FB-43A4-A9DC-34E61DD266C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A90F6B6-0D7C-4F7C-98EF-AE65B1A2F54B}" emma:medium="tactile" emma:mode="ink">
                <msink:context xmlns:msink="http://schemas.microsoft.com/ink/2010/main" type="inkWord" rotatedBoundingBox="17538,2909 17574,4952 17243,4958 17206,2914">
                  <msink:destinationLink direction="with" ref="{5CD1C0D7-85E7-493F-B0FD-1C95769D1B94}"/>
                  <msink:destinationLink direction="with" ref="{08F2021C-91D8-470E-A6B4-7E5CFB21FDD6}"/>
                  <msink:destinationLink direction="with" ref="{160F6B12-054F-4D4F-B7A5-B3F292B49739}"/>
                  <msink:destinationLink direction="with" ref="{19DF1DC8-2B06-4790-BCE8-A607E1A29F1D}"/>
                  <msink:destinationLink direction="with" ref="{4E0C767B-6D1D-43D4-8C32-41DE4860CD8E}"/>
                  <msink:destinationLink direction="with" ref="{60C9043D-14D7-42EE-A2FC-965199085AD5}"/>
                  <msink:destinationLink direction="with" ref="{C3DF88B2-E161-4139-84B8-704E0A932BB1}"/>
                  <msink:destinationLink direction="with" ref="{99F39708-1B6C-426C-B657-D3CC140E838E}"/>
                  <msink:destinationLink direction="with" ref="{8747FACD-9944-4FD6-B95D-4BDFAAD4C2E5}"/>
                </msink:context>
              </emma:interpretation>
              <emma:one-of disjunction-type="recognition" id="oneOf0">
                <emma:interpretation id="interp0" emma:lang="en-US" emma:confidence="0.5">
                  <emma:literal>$</emma:literal>
                </emma:interpretation>
                <emma:interpretation id="interp1" emma:lang="en-US" emma:confidence="0">
                  <emma:literal>&amp;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!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3952 2275 33,'0'4'72,"0"-4"-4,0 3-3,0 0-7,0 0-8,0 3-8,0 1-7,0 3-7,0-1-7,0 2-6,-7-1-5,7-1-2,0 4-2,0 0-1,-5 1-2,5-2 1,0 2-2,-6-2-2,6 2 0,0 2 0,-6-3-8,6 0-16,0 0-23,0-3-39,-6 0-34,6 0-18</inkml:trace>
          <inkml:trace contextRef="#ctx0" brushRef="#br0" timeOffset="295.9638">3905 2432 14,'-6'4'78,"6"-2"-18,0 2-14,0 2-6,0 1-10,0 0-4,0-1-6,0 3-5,0-2-1,0 6-6,0-3 1,0 3-5,0-3-1,0 4 0,0-2-1,0 1 0,0 0-4,0 3-8,-5-5-16,5 1-26,0 2-35,-7-6-22</inkml:trace>
          <inkml:trace contextRef="#ctx0" brushRef="#br0" timeOffset="610.0653">3928 2523 114,'0'0'115,"-6"0"-24,6 4-15,0-1-10,0 0-7,0 0-8,0 5-7,-5-3-9,5 2-5,0 3-5,0-4-6,0 4-4,-6 0-4,6 3-4,0-4-1,-6 5-1,6-1-2,-6 0-1,6 0 0,-5 0 0,5 0-1,-7 0-8,7-3-17,-5 3-22,5-3-24,-6 0-32,6 0-44,-6-1-19,6-3 2</inkml:trace>
          <inkml:trace contextRef="#ctx0" brushRef="#br0" timeOffset="1052.0387">3870 2710 61,'0'6'63,"0"0"-4,0 1-5,0 0-6,0-1-4,0 3-6,0-1-5,0 1-5,0 0-6,0 1-4,0 0-4,-6 0-4,6 0-3,-5-3-3,5 2-3,-7-2 0,2 3-1,5-4 1,-6 0-2,1-3 1,5 4 0,-7-3-1,7-1-2,-5 0-3,-1 0-3,0 1-5,0-4-4,6 0-5,-5 0-3,-2 0-2,7 0 2,-5-4 3,5 1 3,-6 3 7,6-3 5,0 0 3,-5-1 1,5 4 4,0-7 0,0 7 0,-7-3 0,7 0 0,0 0 2,0-1-2,-5 2 3,5-5 1,0 4 4,0 0 4,0-1-1,0-3 0,-6 1 0,6 0-4,0-1-2,0 0-4,0 1 0,0-1-2,0 1-3,-6-4-11,6 4-26,0 0-39,0-2-25</inkml:trace>
          <inkml:trace contextRef="#ctx0" brushRef="#br0" timeOffset="-1941.1115">3627 2246 23,'0'0'27,"0"0"6,-7 0 2,7 0 2,0 0 2,0 0 1,0 0 1,0 0 1,0 0-1,0 0-3,0 0-1,0-3-4,0 3-2,0 0-4,0 0-4,0-3-2,0 3-1,0-4-4,0 1-3,0 3-2,0-4-1,0 2-1,0-2 0,0 1-1,0 0 0,7 0 0,-7-1-1,0 1 0,5-4-1,-5 4-2,0-4 0,6 5 0,-6-6-1,6 2-3,-6 0 0,6-1-5,-1 0-10,2-2-17,-2 3-30,1-5-37,-1 3-42,2-6-19,-2 4-5</inkml:trace>
          <inkml:trace contextRef="#ctx0" brushRef="#br0" timeOffset="-1561.6035">3673 2174 6,'0'0'29,"0"0"-1,0-3-2,0 0-2,0 3 0,0-3-1,0-1-2,0 1-3,0-1 0,0 2-4,0-5 0,5 4-4,-5-4-3,0 4-1,0-4-2,0 2-3,7 0-3,-7-1 1,0 3-1,5-4-2,-5 4-8,6 0-16,0-1-35,-6-2-25</inkml:trace>
          <inkml:trace contextRef="#ctx0" brushRef="#br0" timeOffset="-944.2973">3754 2087 50,'0'-4'47,"0"-2"-8,0-1-6,6 1-5,-6-1-4,0-3-6,0 3-6,0 1-4,6-4-3,-6 4-3,5 0 0,2-1-2,-7 3 0,5-2-1,1 3 0,-1-1-5,2-2-7,4 3-10,-5-1-16,0 2-20,-1 2-25</inkml:trace>
          <inkml:trace contextRef="#ctx0" brushRef="#br0" timeOffset="-594.0768">3859 2024 2,'5'0'25,"-5"-3"-1,6 3 1,-6-3-1,6 3 2,-6 0 1,6 3-5,-6-3-1,5 3-1,2 4 0,-7-4-3,5 3-3,1 1 1,-6 3-2,6 0-3,-6 0-3,6 2-1,-1-2-2,-5 4-4,6-5 0,-6 4-2,6-1-8,-6 2-13,0-1-16,0-3-22,0 1-30</inkml:trace>
          <inkml:trace contextRef="#ctx0" brushRef="#br0" timeOffset="-1275.3959">3696 2142 12,'0'-3'14,"0"-1"-3,0 1-4,0-4-2,0 4-1,6-6-1,-6 2-2,6 0-1,-6 1 0,5-4-2,-5-1-3,7 3-3,-7 1-6,5-3-8</inkml:trace>
          <inkml:trace contextRef="#ctx0" brushRef="#br0" timeOffset="-298.4672">3917 2168 37,'0'3'57,"0"4"-6,0-1-9,0 0-7,0 4-7,0-3-6,0 6-7,0-4-5,0 5-3,0-4-3,-6 3-3,6 0 0,0 0-1,0 0-3,-6 2-10,6-4-16,0 2-23,-6-3-34,6-1-17</inkml:trace>
          <inkml:trace contextRef="#ctx0" brushRef="#br0" timeOffset="145602.3754">3836 1434 56,'5'3'39,"-5"3"-15,0 1-3,0 3-7,0 0 0,0 0-4,-5-1-2,5 4-1,-7 1-2,2 1-2,-1 3-1,0-6 0,0 5 0,1-1-4,-2 0-9,2 0-16,-6 1-35,4-2-20</inkml:trace>
          <inkml:trace contextRef="#ctx0" brushRef="#br0" timeOffset="145359.2384">3859 1082 76,'5'3'71,"-5"4"-23,6-1-10,-6 0-6,6 4-7,-6 0-6,0 3-3,0 0-5,-6 0-4,0 0-3,1 4-1,-2 2 1,2-3-2,-6 4-3,4 3-10,-4-4-16,5 0-31,-5 2-34,4-2-20</inkml:trace>
          <inkml:trace contextRef="#ctx0" brushRef="#br0" timeOffset="148163.7372">3789 2350 22,'0'0'27,"0"-3"1,0 3 4,-6-3 2,6 3 2,0-3 1,0-1-2,0 1-2,-5 0-2,5 3-1,0-3-2,0 0-1,0-2 0,0 5-3,0-2-3,0-1-3,0 3-2,0-4-4,0 4 0,0-3-4,0 3-2,0-3-3,5 3 0,-5 0 0,6 0 0,-6-4 0,5 4-1,2 0 2,-2 0-2,-5 4 1,6-1 1,0 0-1,0 1 1,-6 1 0,5 6 0,-5-1 1,7-1-2,-7 4-1,0-3-1,0 4-1,-7-1-1,7 3-2,-5-4-5,5 2-10,-6 2-16,0-3-21,0 0-27,1 0-37,-2 0-19,2-3-1</inkml:trace>
          <inkml:trace contextRef="#ctx0" brushRef="#br0" timeOffset="145864.5654">3760 1721 2,'0'2'53,"-6"6"-24,6-2-15,-6 1-5,1 3-3,-2-4-1,2 7-4,-1-3 0,1 3 1,-2 0-2,-4 0 3,5 0-2,0 0 0,-6 0-2,7 0-13,-1 0-25,1-3-27</inkml:trace>
          <inkml:trace contextRef="#ctx0" brushRef="#br0" timeOffset="146079.3859">3743 1701 14,'0'3'126,"0"4"-33,-7 3-39,7 0-26,0-1-12,-5 1-5,5 4-6,-6-5-5,6 4-8,-5-3-16,5 3-30,-7-3-37,2 0-18</inkml:trace>
          <inkml:trace contextRef="#ctx0" brushRef="#br0" timeOffset="145081.5089">3754 850 16,'6'-4'114,"-6"4"-35,6 0-24,-1 4-8,2-4-1,-7 6 0,5-3 0,1 4 1,-1-1-1,2 1-5,-2 3-5,7 0-5,-6 2-6,-1-1-7,2 2-5,-2-1-5,1 1-1,-1 1-4,7 2-2,-6-3 0,0 3-1,-6-3-6,6 0-15,-6 3-22,5-2-27,-5 3-36,-5-5-40,5 2-18,-6-2 5</inkml:trace>
          <inkml:trace contextRef="#ctx0" brushRef="#br0" timeOffset="108091.2167">3859 1551 107,'0'13'171,"-7"-3"-12,2 6-62,-1 1-37,1 0-21,-2 5-12,7-3-4,-5 5-5,-1-2-5,0-2-3,6-1-4,-6 1-1,1 0-2,5-5-1,-7 2-1,7 0-1,-5-5-2,5 2-9,-6-2-19,6 2-22,0-1-27,-5-4-35,5 1-37,0-1-11</inkml:trace>
        </inkml:traceGroup>
      </inkml:traceGroup>
      <inkml:traceGroup>
        <inkml:annotationXML>
          <emma:emma xmlns:emma="http://www.w3.org/2003/04/emma" version="1.0">
            <emma:interpretation id="{2545900D-15CA-47C2-8E0B-8CAC57D37DAD}" emma:medium="tactile" emma:mode="ink">
              <msink:context xmlns:msink="http://schemas.microsoft.com/ink/2010/main" type="line" rotatedBoundingBox="17097,3092 17372,5115 17241,5133 16966,3109">
                <msink:destinationLink direction="with" ref="{BA85B723-BC5B-409E-A276-A77369C72958}"/>
                <msink:destinationLink direction="with" ref="{212BEDDE-2A24-434D-A4AC-6B47937813C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2A503DC-25C7-4BAC-B26B-A2B8E693D867}" emma:medium="tactile" emma:mode="ink">
                <msink:context xmlns:msink="http://schemas.microsoft.com/ink/2010/main" type="inkWord" rotatedBoundingBox="17097,3092 17372,5115 17241,5133 16966,3109">
                  <msink:destinationLink direction="with" ref="{3F5A44B7-4A8C-4E23-8129-B50F2EE6FFF6}"/>
                </msink:context>
              </emma:interpretation>
              <emma:one-of disjunction-type="recognition" id="oneOf1">
                <emma:interpretation id="interp5" emma:lang="en-US" emma:confidence="0.5">
                  <emma:literal>e</emma:literal>
                </emma:interpretation>
                <emma:interpretation id="interp6" emma:lang="en-US" emma:confidence="0">
                  <emma:literal>€</emma:literal>
                </emma:interpretation>
                <emma:interpretation id="interp7" emma:lang="en-US" emma:confidence="0">
                  <emma:literal>_</emma:literal>
                </emma:interpretation>
                <emma:interpretation id="interp8" emma:lang="en-US" emma:confidence="0">
                  <emma:literal>-</emma:literal>
                </emma:interpretation>
                <emma:interpretation id="interp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-47467.905">3429 1085 14,'0'0'15,"0"0"2,0 2 1,0-2 3,0 0 3,0 0 0,0 0 2,0 0-1,0 0 1,0 0 0,0 0-3,-6 5 1,6-5-1,0 0-3,0 0-2,0 0-2,0 0-3,0 2-3,0-2-2,0 0-1,0 0-1,0 0 0,0 0 0,0 0 2,0 0 0,0 0 4,0 0 2,6 0 2,-6 0 3,0 0-1,0 4 1,0-4-3,0 0-2,0 3-2,0-3-3,6 0-2,-6 0 0,0 0 0,0 0-1,0 0 0,0 0 0,6 3 1,-6-3-1,0 0 1,0 3 0,0-3 0,0 0 2,5 0 0,-5 4-2,0-4 0,0 0 0,0 3-1,0-3-1,7 4 0,-7-4 0,0 2-1,0-2 1,0 4 0,5-4-1,-5 3-1,0-3 3,0 3-2,0-3 0,0 4-1,6-1 1,-6-3-1,0 3 1,0 1 0,0-1 1,0 0 0,6-3-1,-6 2-1,0 3 0,0-2-2,0 0 1,0-3-1,6 4 2,-6-2-1,0 2 0,0-4 0,0 3-1,0 0 1,5 1-1,-5-1 1,0-3 0,0 3 0,0 1-2,0-2 0,0 3 0,0-3 0,0 4 0,0-6-1,0 4 3,7-1-1,-7 1-1,0-4 2,0 3 1,0 0-2,0 0-1,0 1 0,0-2 1,0 2-1,0 0 1,0-1 2,0 0-3,0 0 2,0 0-1,0 1-1,0-2 0,0 2 0,0 0 0,0-1 0,0 1 0,0-4 0,0 2 0,0 1 0,0-3 1,0 3-1,0 1-1,0-1 1,0 1-1,0-4 1,0 3 0,0 1 0,0-2 1,0-2 0,0 4 0,0-2-1,0 2 0,0-1-2,0-3 2,0 4 0,-7-1-1,7 0 1,0 1 0,0-4 1,0 3 0,0-1 1,0 2 0,0-4-3,0 3 0,0 1 1,0-1 0,-5-3-1,5 3 1,0-3 0,0 3 2,0 1-2,0-4 0,0 3-1,0-3 0,0 3 2,0-3-2,0 3 0,0 1 0,0-4 3,0 4-1,0-2-1,0-2 0,0 4-1,0-4 0,0 3 0,0-3 1,0 3 1,0-3-1,0 3 1,0 1 0,0-4-1,0 0 0,0 3 0,0 1 0,0-4 0,0 3 0,0-3 1,0 3-1,0-3-1,0 0 0,0 3 1,0-3-2,0 0 2,0 4 0,0-4 0,0 0 0,0 0 0,0 0 2,0 2-1,0-2-1,0 4 1,0-4 0,0 3-1,0-3 0,-6 0 0,6 0 0,0 3 0,0-3-1,0 0 1,0 3 0,0-3 0,0 4 1,0-4 1,0 3-2,0-3 1,0 0-1,0 0 0,0 4-1,0-4 1,0 2 0,0-2 0,0 0 0,0 0 0,0 4 0,0-4 0,0 0 0,0 3 0,0-3 0,0 0 0,0 0-2,0 3 1,0-3 0,0 0 1,0 3-1,0-3 2,0 0-1,0 4 0,0-4 0,0 0 1,0 3-1,0-3-2,0 0 2,0 0 1,0 4-1,0-4 0,0 0 0,0 3 2,0-3-2,0 3 1,0-3 0,0 3-1,0-3 0,0 4-1,-6-4 0,6 2 1,0-2 1,0 4 0,0-1 1,0-3 1,-6 4-1,6-1-2,0-3 0,0 3 0,0 0 0,0-3 0,-5 4 0,5-1 0,0-3 0,0 3-2,0-3 0,0 4-1,0-4 3,0 2-1,0-2 1,0 4 0,0-4-1,0 0 0,0 3 1,0-3 1,0 3 0,0-3 0,0 0 0,0 3 2,0-3-2,0 0-2,0 0 0,0 4 1,0-4-1,0 0 0,0 0 0,0 3 1,0-3 2,0 0-2,0 0 0,5 0 0,-5 0-2,0 0 1,0 0-4,0 0-4,0 0-15,0 0-21,0 0-32,0 0-56,0 0-35,0 0-14,0 0 5</inkml:trace>
          <inkml:trace contextRef="#ctx0" brushRef="#br0" timeOffset="-46720.6588">3435 1147 16,'0'0'32,"0"3"2,0-3 1,0 0-1,0 2 1,0-2-1,0 5-1,0-2 0,0 0-3,6 1 0,-6-2-1,0 2-2,0-1-1,5 4-2,-5-4 0,0 4-2,0 0 0,7 1-2,-7-1-1,0 0-3,5-1-1,-5 4-1,0-3-2,6 2-1,-6 1-2,6 1-1,-6-6-3,6 5 0,-6 1-1,5-3-1,-5 3-2,7-1 1,-7-1-1,0 1-1,5 0 0,-5-1 0,6 1 1,-6 0-1,5 4 1,-5-1 1,7-4-1,-7 4 1,0 0-2,5 0 0,-5 4 1,0-4 0,0 0 0,0-1 0,0 1 0,0 1 1,0-2-2,0 2-11,-5-4-20,5 3-27,0-4-43,0 1-41,-7 1-19,7-6-1</inkml:trace>
          <inkml:trace contextRef="#ctx0" brushRef="#br0" timeOffset="-46275.3666">3499 1447 28,'0'16'33,"0"-3"-2,0 4 0,0-1-5,0 3-4,0 2-4,0-6-6,0 4-3,0 1-3,0 1-3,0-2-2,0 0 0,0 1-1,0-1 0,0-2-2,0 2-9,0-2-18,0-5-31,0 1-24</inkml:trace>
          <inkml:trace contextRef="#ctx0" brushRef="#br0" timeOffset="-45898.4212">3546 1581 55,'0'2'53,"0"2"-2,5-1-5,-5 1 0,0 2-4,6 1-3,-6 2-5,5 4-4,-5-3-3,0 7-3,0-4-5,7 7-4,-7-5-4,0 4-3,0 2-3,0-1 0,0-1-3,0 3 0,-7-3-1,7 5 1,0-5-5,0 1-14,0-1-24,0-2-36,0-1-37,-5 1-23</inkml:trace>
          <inkml:trace contextRef="#ctx0" brushRef="#br0" timeOffset="-45189.8375">3597 1861 8,'0'4'42,"0"-4"4,-5 0 3,5 2 2,0 5-2,0-4-2,0 4-7,0 0-6,-6 2-4,6 1-6,0 0-1,0 0-1,0 2-1,0 2 3,-6 3-1,6-2 3,0 2-2,-6-1-3,6 1-2,0-1-5,0 0-2,0 1-5,-5-2-3,5 3-1,0-6-3,0 1-10,5 0-21,-5-3-29,0 2-46,0-4-36,6-1-18</inkml:trace>
          <inkml:trace contextRef="#ctx0" brushRef="#br0" timeOffset="-44834.3683">3615 1979 29,'-6'3'55,"6"0"4,0 4 3,-5-1 0,5 1-2,0 6-5,-7-4-9,7 4-7,0 1-13,0 2-7,-5-3-6,5 3-4,0 0-4,0 1-2,0-2 1,0 3-3,0-3-2,0 2-6,0-4-14,0 4-25,0-4-36,0-4-39,5 4-17</inkml:trace>
          <inkml:trace contextRef="#ctx0" brushRef="#br1" timeOffset="-58937.444">3360 1044 11,'0'0'37,"-6"0"-3,6 0-2,0 0-3,0 0-3,0 0-3,0 0-4,0 0-2,0 0-3,0 0-1,0 0 0,6 0 2,-6 0 3,0 2 2,5-2 2,-5 0 2,6 4 1,0-1 2,0-3-3,-1 4-1,2-1-3,-2 0-1,1 1-3,0-1 0,0 4-1,-1-5-1,1 5 0,0-1-1,0 1 1,-1 0-1,2-1 0,-6-4 3</inkml:trace>
          <inkml:trace contextRef="#ctx0" brushRef="#br0" timeOffset="-44452.7126">3609 2145 21,'0'7'62,"0"-1"-2,-5 1 0,5 2-2,0-3-2,0 4-2,0 3-7,0 1-3,0-2-7,0 5-4,0-1-7,0 1-6,5 2-5,-5-2-5,0-1-2,0 3-3,0-2-3,0-1-1,6 1 0,-6-1-1,0 0-5,0-3-15,5 0-22,-5 0-32,0 0-45,7-3-27,-7-1-10</inkml:trace>
          <inkml:trace contextRef="#ctx0" brushRef="#br0" timeOffset="-44084.2025">3632 2387 19,'0'3'58,"0"2"-1,0 0-2,0 1-3,6 1-2,-6-1-5,0 3-4,0 1-5,0 0-3,0 4-3,6-2-2,-6 2-4,0-1-2,0 3-2,0 0-3,0 0-3,0 1-3,6 2-3,-6-2-3,0 2-4,5 1 0,2-1 0,-7-2-4,5-1-2,1 1-13,-6-2-23,5 2-34,2-8-48,-2 5-23,-5-5-11</inkml:trace>
          <inkml:trace contextRef="#ctx0" brushRef="#br0" timeOffset="-42604.0245">3696 2722 34,'0'0'48,"0"0"-7,0 0-6,0 0-7,0 0-5,0 0-5,0 0-4,0 0-1,0 0-1,0 3-1,0-3-1,0 4 0,0-1 3,-6 1 0,6 2 3,0 1 0,-5 3 0,5-1-1,-7 0-1,7 1-1,-5 3-6,5 1 0,-6 2-3,6-3-1,-5 3 0,-2 4-2,7-4 0,-5 1 1,5 3 1,-6-5-2,6 2 0,0-1-3,0 0-8,-6 1-14,6-4-22,0 3-29,0-6-33,6 3-17</inkml:trace>
        </inkml:traceGroup>
      </inkml:traceGroup>
    </inkml:traceGroup>
  </inkml:traceGroup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4.99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5FD0200-B9DB-46CE-B393-407459B31627}" emma:medium="tactile" emma:mode="ink">
          <msink:context xmlns:msink="http://schemas.microsoft.com/ink/2010/main" type="inkDrawing"/>
        </emma:interpretation>
      </emma:emma>
    </inkml:annotationXML>
    <inkml:trace contextRef="#ctx0" brushRef="#br0">19 3 11,'0'-1'10,"-1"1"-2,-1-1 0,2 1-1,-2-1-2,0 1 0,1 0-3,-1 0 0,0 1 0,0-1-2,1 1-5,-1 0-12,0-1-19</inkml:trace>
  </inkml:traceGroup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5.12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272C9A9-9A7F-4C0B-A1CE-68E14B7210F6}" emma:medium="tactile" emma:mode="ink">
          <msink:context xmlns:msink="http://schemas.microsoft.com/ink/2010/main" type="inkDrawing"/>
        </emma:interpretation>
      </emma:emma>
    </inkml:annotationXML>
    <inkml:trace contextRef="#ctx0" brushRef="#br0">14 0 7,'-2'1'10,"2"0"-4,-2 0 0,1 0 0,-1 0-1,2 0-2,-2 1-2,2 0 0,-1 0 0,-1 0-1,2 1-3,-2-1-7,2 1-12</inkml:trace>
  </inkml:traceGroup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6.29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9C888F6-8475-448A-9C41-C9D5CE815E86}" emma:medium="tactile" emma:mode="ink">
          <msink:context xmlns:msink="http://schemas.microsoft.com/ink/2010/main" type="inkDrawing"/>
        </emma:interpretation>
      </emma:emma>
    </inkml:annotationXML>
    <inkml:trace contextRef="#ctx0" brushRef="#br0">12 0 1,'-1'2'12,"-1"0"-4,0-1 1,2 3-1,-2-2-1,0 1-1,2 0-3,-1 1-2,1-1-1,-2 1-7,2-1-8,0 0-14</inkml:trace>
  </inkml:traceGroup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6.80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807F94F-ED36-451D-BD74-7CEF95E7C669}" emma:medium="tactile" emma:mode="ink">
          <msink:context xmlns:msink="http://schemas.microsoft.com/ink/2010/main" type="inkDrawing"/>
        </emma:interpretation>
      </emma:emma>
    </inkml:annotationXML>
    <inkml:trace contextRef="#ctx0" brushRef="#br0">13 0 26,'-2'0'23,"0"2"-2,0 0-3,2-1-2,-1 1-5,-1 1-2,2-1 0,-1 1-2,1 0-1,-2 0-1,2 0 1,0 0-2,-2 1 0,2 0-2,0-2-1,0 3 0,0-1-2,0-1-3,0 1-6,0 0-9,0-1-16,0 0-18</inkml:trace>
  </inkml:traceGroup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7.31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8CE48CA-F4DA-49DB-AE99-72A5A04CE76D}" emma:medium="tactile" emma:mode="ink">
          <msink:context xmlns:msink="http://schemas.microsoft.com/ink/2010/main" type="inkDrawing"/>
        </emma:interpretation>
      </emma:emma>
    </inkml:annotationXML>
    <inkml:trace contextRef="#ctx0" brushRef="#br0">4 0 9,'0'3'26,"-2"0"-5,2 1-3,-2-2-3,2 3-1,-1-1-4,1-1-2,0 1-2,0-1 0,0 1-3,0 0-1,0 0 0,0 0 0,0 0-1,0 0 0,0-2-1,0 2-4,1 0-6,-1-1-15,0 0-17</inkml:trace>
  </inkml:traceGroup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7.76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763496C-63CB-4F82-8ACF-15A3B4990763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23,'0'5'24,"0"-1"-3,0 0-3,0 0-3,0 0-3,0 0-3,2 0-4,-2 0 0,0 0-3,2 0 0,-2 0 0,0 0-1,2-2 0,-2 2-1,0-1 0,1 0 0,-1 1-3,0-2-8,0 1-13,2 0-19</inkml:trace>
  </inkml:traceGroup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8.3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06AC6E6-9085-4A05-A07A-DDBA8EBA9EE2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4,'0'3'7,"0"1"0,0-1 0,0 0-2,0 1 0,0-1 0,0 0-2,2 0 0,-2 0-2,0-1 0,0 2-1,2-2 0,-2 0-4,0 0-5,0 1-11</inkml:trace>
  </inkml:traceGroup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8.84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A161983-39D3-4FA6-BC55-378D5DC11A92}" emma:medium="tactile" emma:mode="ink">
          <msink:context xmlns:msink="http://schemas.microsoft.com/ink/2010/main" type="inkDrawing"/>
        </emma:interpretation>
      </emma:emma>
    </inkml:annotationXML>
    <inkml:trace contextRef="#ctx0" brushRef="#br0">0 0 19,'0'2'26,"1"2"0,-1-3-4,0 2-2,2-1-4,-2 1-2,0 0-3,2 0-4,-2-1-3,0 2-2,2-1-2,-2 0 1,0 0-1,2-1 1,-2 2 0,0 0 0,0-2 0,0 3-2,1-3-1,-1 1 0,0 0-1,0 0 0,0 0-4,0-1-4,0 0-6,0 0-10,0 0-9,0-1-15</inkml:trace>
  </inkml:traceGroup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9.65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3006478-7C3C-4335-AA1A-A436C0DF5C59}" emma:medium="tactile" emma:mode="ink">
          <msink:context xmlns:msink="http://schemas.microsoft.com/ink/2010/main" type="inkDrawing"/>
        </emma:interpretation>
      </emma:emma>
    </inkml:annotationXML>
    <inkml:trace contextRef="#ctx0" brushRef="#br0">25 0 15,'-2'2'36,"2"-1"3,-1 2-3,-1-1-1,1 2-1,-1-1 0,2 0-2,-2 1-1,0-1-1,0 2-1,1-1-2,1 0-2,-2 0-1,0 0-4,0 1-4,2 1-2,-1-1-1,1 0-4,0 0-2,-2 1-2,2-2-1,0 1-1,0 1-3,0-2 0,0 1 0,0 0 0,0 0 0,0-1 0,0 0 0,0 0 0,0 0-4,0 0-6,2-1-9,-2 0-13,0 0-15,0-1-17,0 1-17,0-2-13,0 1-16</inkml:trace>
  </inkml:traceGroup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0.11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E9D8A25-DD03-41C6-B42B-197606F835A6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12,'0'3'28,"0"1"-2,0-1 0,0 0-3,0 1-2,0 0-3,0 0-2,0 0-3,0 0-2,0 1-2,0-1-2,0 0-3,0 1 0,2-1-1,-2 0-2,0 0 0,0 0-1,0 0 1,0-1-2,2 0 1,-2 0-4,0 0-5,0-1-6,0 0-12,0 0-12,0-1-14,0 0-22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2:13.9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FFFFFF"/>
    </inkml:brush>
    <inkml:brush xml:id="br4">
      <inkml:brushProperty name="width" value="0.06667" units="cm"/>
      <inkml:brushProperty name="height" value="0.06667" units="cm"/>
      <inkml:brushProperty name="fitToCurve" value="1"/>
    </inkml:brush>
    <inkml:brush xml:id="br5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12D5133-D874-4A7B-AA8E-8001BC4A6C3F}" emma:medium="tactile" emma:mode="ink">
          <msink:context xmlns:msink="http://schemas.microsoft.com/ink/2010/main" type="writingRegion" rotatedBoundingBox="17079,5825 14062,6171 13801,3903 16819,3556"/>
        </emma:interpretation>
      </emma:emma>
    </inkml:annotationXML>
    <inkml:traceGroup>
      <inkml:annotationXML>
        <emma:emma xmlns:emma="http://www.w3.org/2003/04/emma" version="1.0">
          <emma:interpretation id="{4DC7166E-8350-4CE0-8DAC-CD24DBCFDD86}" emma:medium="tactile" emma:mode="ink">
            <msink:context xmlns:msink="http://schemas.microsoft.com/ink/2010/main" type="paragraph" rotatedBoundingBox="16789,5823 14488,6176 14299,4946 16600,45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FB105A-3A93-4875-975B-7E6E1BCD7168}" emma:medium="tactile" emma:mode="ink">
              <msink:context xmlns:msink="http://schemas.microsoft.com/ink/2010/main" type="line" rotatedBoundingBox="16789,5823 14488,6176 14415,5704 16716,5350"/>
            </emma:interpretation>
          </emma:emma>
        </inkml:annotationXML>
        <inkml:traceGroup>
          <inkml:annotationXML>
            <emma:emma xmlns:emma="http://www.w3.org/2003/04/emma" version="1.0">
              <emma:interpretation id="{D78AA1E0-3A46-42F7-84EF-53A9800DF06F}" emma:medium="tactile" emma:mode="ink">
                <msink:context xmlns:msink="http://schemas.microsoft.com/ink/2010/main" type="inkWord" rotatedBoundingBox="16789,5823 14488,6176 14415,5704 16716,5350">
                  <msink:destinationLink direction="with" ref="{84DB4958-E0BD-437A-AE8D-C2F86F92DCA5}"/>
                  <msink:destinationLink direction="with" ref="{582CACC5-6F97-45DB-BBFC-0480B2976E0A}"/>
                  <msink:destinationLink direction="with" ref="{B07D8401-F14F-436F-94A3-87294C699577}"/>
                  <msink:destinationLink direction="with" ref="{AA38C833-09EE-4A98-81F4-2A577274FADE}"/>
                  <msink:destinationLink direction="with" ref="{304BBA26-D8A1-453F-9F7F-C218DA265F36}"/>
                  <msink:destinationLink direction="with" ref="{CC57FC64-4A39-4346-8025-9DA53C9F96AF}"/>
                  <msink:destinationLink direction="with" ref="{CD07DB49-D7CF-4E6D-B4A8-B2568E3B26B2}"/>
                  <msink:destinationLink direction="with" ref="{8747FACD-9944-4FD6-B95D-4BDFAAD4C2E5}"/>
                  <msink:destinationLink direction="with" ref="{CEB18519-EE2C-4FA5-A67A-2644DD5018B1}"/>
                  <msink:destinationLink direction="with" ref="{F0576040-086B-46E5-B9E3-7FE0C3094A76}"/>
                </msink:context>
              </emma:interpretation>
              <emma:one-of disjunction-type="recognition" id="oneOf0">
                <emma:interpretation id="interp0" emma:lang="en-US" emma:confidence="0.5">
                  <emma:literal>raise-ft.-a.s.a.p.*</emma:literal>
                </emma:interpretation>
                <emma:interpretation id="interp1" emma:lang="en-US" emma:confidence="0">
                  <emma:literal>raise-ft.-a.s.a.p.</emma:literal>
                </emma:interpretation>
                <emma:interpretation id="interp2" emma:lang="en-US" emma:confidence="0">
                  <emma:literal>ratite-ft.-a.s.a.p.</emma:literal>
                </emma:interpretation>
                <emma:interpretation id="interp3" emma:lang="en-US" emma:confidence="0">
                  <emma:literal>rate-ft.-a.s.a.p.</emma:literal>
                </emma:interpretation>
                <emma:interpretation id="interp4" emma:lang="en-US" emma:confidence="0">
                  <emma:literal>raise-ft.-a.s.a.p..</emma:literal>
                </emma:interpretation>
              </emma:one-of>
            </emma:emma>
          </inkml:annotationXML>
          <inkml:trace contextRef="#ctx0" brushRef="#br0">1955 3844 1,'0'0'9,"2"2"1,1 0 0,0-2 1,-3 0 0,3 1 3,0 1 2,-1-2-1,1 2 0,0-1 3,0 1-1,-1-1-2,1 1 0,0-1 0,0 1-2,0-1-2,0 1-1,-3 0 0,2-1-1,1-1-1,0 1-1,0 2 1,-1-2-2,1 0 0,0-1-1,0 2-1,-1-2 0,1 1-2,0 1 2,0-2-3,0 2 0,-1-2-1,1 1 2,0-1 0,2 2-2,-2-2 1,0 1-1,0-1 1,-1 2-1,2-2 0,-2 1-1,4-1 2,-3 2 0,-1-2-1,1 2 0,0-2 0,0 1 2,-1 1-2,4-2 2,-3 1-2,-1-1 0,1 2-1,0-2-1,3 1 2,-4-1-1,4 0 1,-3 0 2,-1 2 1,4-2-1,-3 0-2,3 0 0,-1 2 0,-2-2 2,2 0-1,-2 0 0,3 0 0,-1 0-1,-2 0 0,3 0-2,-1 0 1,-2 0 0,2 0 0,1 0 2,-1 0 0,1 0 1,0-2-2,-1 2 1,1 0 0,-1 0-1,1-2 0,0 2-1,-1 0 0,1 0 1,-1-1-1,1 1 1,0-2-1,-1 2 1,1-1 1,-1 1-1,1-2 1,-1 2 0,3-1-2,-2-1 1,0 0 1,-1 2 0,1-1-2,-1-1 1,1 1 2,0 1-1,2-2-2,-3 1 1,1-1 0,-1 0 0,1 1-3,0-1 2,-1 1 2,-2 0-1,2-2 0,1 2 0,-1 0 1,1-1-1,0 0-3,-1 1 2,1-1 1,2-1 1,-2 2-1,-1-1 0,1 1 1,-1-1-1,1 0 0,-1 1-1,1-1-1,-1 0 2,1 1 0,0 0 0,-1-1 0,1-1 0,-3 3 0,2-4 0,1 3 0,-3 0-2,2-1 1,1 0 2,-4 1-1,4-1 0,-3 1 0,2-1 1,1 1 0,-3-1 0,2 1 1,1-1 1,-3 0-2,2-1-1,-2 2-2,3-1 1,-1 0-2,-2 1 1,2-1 1,-2-1 1,3 3 0,-4-3-1,1 2 0,0-1 1,3 0 0,-4 0 0,1 0 0,3 0 1,-3-1 1,2 1-1,-2 1-1,3-2 1,-4 1 1,4 1-1,-3-1-2,-1-1 0,4 1 1,-3 1 1,-1-2 0,4 1 0,-3 1-1,-1-3-1,1 3-1,0-2 0,3 1-1,-4 1 2,1-2 1,0 1 1,0-1 1,0 0-1,-1 1 2,1-1-2,0 1-1,0-1-1,0 2-1,-1-2 1,-2-1 0,3 1 1,0 1 0,0 0 1,-1-1 1,1-2 0,-3 3-2,3-1 0,0 0 1,-1-2-1,1 2-2,0 0 1,0 0 1,0 0 0,-1-2-1,1 2 1,-3 0 1,3-2-1,0 2 0,-1 0 0,-2 0 0,3-1 0,0 2 1,-3-1 0,3-1-1,-3 1 0,3 0 0,-3 0 0,3-2 0,-3 2-2,2 0 2,-2 0-1,3 0 0,0 0 1,-3 0-1,3-2 1,-1 2 0,-2 0-2,3 0 2,-3-1 0,3 3 2,0-2-1,-3 0-1,2 0 2,1-1 1,-3 3-2,3-4 0,-3 2-1,0 0 0,3 0 0,-3 0-2,3-1 1,-1 1-1,-2-2 0,3 3 2,0-3 0,0 2 0,-3-2 0,2 2 0,1 0 0,0-2 0,-3 2 0,3 0 0,-3-1 0,2 2 0,2-2-1,-2 1 0,-2 0 1,3-1 0,0 0-1,-3 0-1,3-1 3,-1 0-1,1 1 0,0-1-1,0-1 1,-1 1 0,1 0 0,0 0 0,0 1 0,-3-1 0,2 0 1,1 0-1,0 3 0,-3-3-1,3 2 0,-3-2-2,3 0-7,-3 2-13,0-1-20,2 0-26,-2 2-26</inkml:trace>
          <inkml:trace contextRef="#ctx0" brushRef="#br0" timeOffset="-11377.9504">2030 3615 14,'3'-2'22,"-3"1"2,2-1-1,-2 1-4,3-1-4,0 0-3,-3 1-4,3-1-1,-1 2 0,1-1-3,0-1 0,0 1-1,-1-1 2,2 2-4,1-1 0,-2-1 1,0 0 1,2 1 0,-2-1 1,0 1 2,-1-1 4,4 1 3,-3-1 1,2 1 0,-2-1 1,0 2-2,2-2-4,-2 1-1,0 1-1,0-2 0,2 2-3,-2-1 0,0 1 0,3-2 0,-4 2-2,1 0-2,3-2 3,-4 2-1,1 0-1,0-1 0,0 1 3,-1 0-2,4 0-1,-3-1 2,0 1 1,-1 0 1,4-2-2,-3 2 3,-1 0-1,1 0 0,3 0-2,-4 0-1,2 0 1,-2 0-3,4 0 0,-3 0 0,-1 0 0,1 0 0,3-2 0,-4 2 0,1 0 2,3 0-1,-3 0 2,-1-1 0,1 1 0,0 0 2,0 0-2,2 0-1,-2 0 0,0 0-1,-1 0 3,2 0 0,-2 0 2,3 0 1,-1 0 0,-2 0 2,1 0-2,0 1-1,2-1 0,-2 0-1,0 0-1,2 0-3,-2 0 2,0 0-1,3 2-1,-4-2 0,1 0-1,3 0 2,-4 0-2,1 2 0,0-2 1,2 0 0,-1 1 2,-2-1-1,4 0-1,-3 1 2,-1-1-1,1 2 0,0-2 0,0 2-1,2-2 2,-2 1-3,0-1 1,2 2-1,-2-2-1,0 0 0,2 1 0,1-1 1,-3 0 0,-1 2 1,4-2-1,-3 0 2,3 0-2,-4 2 1,4-2-1,-3 0 0,-1 0 0,4 1 0,-3-1-1,0 0 1,2 0 0,-2 0 0,2 0 0,-2 0-1,0 0 1,2 0-1,1 0 1,-3 0-1,-1 0 2,4 0-1,-3 0 0,3 0 0,-4 0-1,4 0 1,-3 0-2,-1 2 2,4-2 0,-3 0 0,2 0 1,-2 0 1,0 0 0,2 0-2,-2 0 0,0 0 0,0 0 0,2-2 0,-2 2 0,0 0-1,3 0-1,-4-1 0,1 1 0,3 0 1,-4 0 1,1-2 0,3 2 0,-3 0 1,-1 0-1,4-2 1,-3 2-1,-1 0 0,1-1 1,0 1-1,0 0-1,2 0 2,-2 0 0,0-2-1,0 1-1,2 1 1,-2-2-1,0 2 1,0-2 0,2 2-1,-2-1 1,0 1 0,2-1 0,-2 1 0,0-2-1,0 2 1,2-2 0,-2 1 0,0 1-1,-1-2 0,1 2 0,0-1 0,0 1-1,-1-2 2,1 0 1,0 2-1,0-1 1,0-1-1,-1 2 0,1-1-1,0 1 1,0-2 0,0 0 0,-1 1 1,1 0-1,0 1 0,0-2 0,0 0 0,-1 1 0,4 1 0,-3-2 0,-1 1 0,1-1 0,0 1-2,0 1 2,-1-2 0,1 1 0,0-1 0,0 0 1,0 1-1,-1-1 0,-2 1 0,3-3 0,0 3 0,0-1 0,-1-1-1,1 1 1,0 1 0,0-2-1,-3 0 0,3 1 1,0-1 2,-1 2-1,1-2-1,0-1 1,0 1 0,-1 0 1,1 0-2,0 0 1,0 0-1,-1 0 0,1-1-2,0 0-6,0 1-10,0-2-14,-1 2-17,1 0-23,0-2-38,0 2-13</inkml:trace>
          <inkml:trace contextRef="#ctx0" brushRef="#br0" timeOffset="-13463.7452">1913 3714 16,'0'0'40,"0"0"-4,0 2-2,0-2-2,0 0-1,0 0-3,0 0-4,0 2-4,0-2-1,0 0 0,0 0-3,0 1-1,0-1-2,-3 0-4,3 0-1,0 0-2,0 0-1,0 0 1,0 0 0,0 0 0,0 0-1,0 0 0,0 0 2,0-1 0,0 1 1,0-2 0,0 2 0,0-2-1,0 2 0,0-2-2,0 0-1,0-1-2,3 1 0,-3-1 1,3 0-2,-3 0 0,3 0 1,-1-2-3,1 2 1,0 0-6,0-2-12,2 2-25,-2-2-38,0 2-31,0-1-18</inkml:trace>
          <inkml:trace contextRef="#ctx0" brushRef="#br1" timeOffset="95085.2653">1566 3854 1,'0'0'38,"0"-1"3,3 1 1,-3 0 3,0 0-3,0 0-3,0 0-5,0 0-1,0 0-4,0 0-1,0 0-3,0 0-2,0 0-2,0 0-3,-3 0-4,3 0-3,0 0-1,-2 0-3,2 0-1,-3 1-1,0-1-1,0 0-2,1 2 2,-4-1-1,0-1 1,3 2 0,-2-1 2,-1 1 0,1-1-1,-1-1 1,3 2 1,-2-2-1,2 0 3,0 2 1,1-2 1,-1 0-1,3 0 0,0 0-1,3-2-4,-3 0-1,5 2-4,1-1 1,-1-1-1,1-1 1,2 2-1,3-2 0,-3-1 0,4 1-1,-1 0 0,3 0 1,-3 0 0,3-2 0,-1 2 0,2-2 0,-4 2 2,3-1-1,-3-1 1,0 2-2,0-2 2,-3 2 0,1-1-2,-4 2 1,1-2 1,-3 2-1,-1 0 0,-2 0-1,0 1-1,-2 1 1,-1 0 1,0 0 0,-3 0 1,-2 1-1,0 1 0,0 0-1,-1-1 0,1 2 0,-1-1-1,-2 0 1,3 0 1,-3 1 1,3 0 0,-1 1-2,3-3 1,1 2 3,-1-1-3,1 0 0,2-1 1,3 1 1,0-1 0,3-1 0,0 0-1,2 0 1,3-1-2,1 1 0,2-3-1,0 1 0,0-1 0,3 0 0,-3-1 1,3 1-1,0 0 0,-3-1 0,0 0 1,0 2-1,-2-2 0,-1 1 1,-3 0 1,1 0 0,0 1-1,-3 1-1,-3-1 1,0 0 0,0 1-1,-3 1-1,0 0 1,-2 0 0,-1 1 0,-3 1 0,1 0 3,0-1-1,0 1-1,-1 1 1,-2-2 0,3 1-1,0 1-1,-1-1 1,3 0-1,1-1 1,-1 0-1,4 1 0,-1 0 0,3-2 0,0 0-1,3 0-1,-1 0 3,4 0-1,2-2 1,-2 2 0,2-2 3,1 1-1,2 0-2,-3-3 1,3 3-2,0-3-2,1 3 1,-1 0 0,0-3-1,-3 3 0,0-1 1,1-1 1,-1 3 0,0-3 0,-2 3 1,0-2 0,-4 1 0,1 1 0,0 0 1,0-2-1,-1 2 2,-2 0 0,3 0-1,-3 0 0,0 0 0,0 0-1,0 0-1,0 0 0,0 0 1,0 0-1,0 0 1,0 2-1,0-2 0,0 0 1,0 0-1,0 0 0,0 0 0,0 0 1,0 0 0,0 0 0,0 0-1,0 0-1,0 0 1,0 0-1,0 0 0,0 0-1,0 0 1,0 0 1,0 1 0,0-1 0,0 0 0,0 0 1,0 0-1,0 2 0,3-2 0,-3 0 2,0 0-2,3 0-2,-1 0 2,-2 0 0,3 0 0,0 0 0,3 0 0,-4 0 0,1-2 0,0 2 1,0 0-2,2-1 1,-2 1-1,0-2 3,2 2-2,-2-1-2,0 1 2,0-2 0,0 2 0,-1-2 0,-2 2 0,3-1 1,-3 1 1,0 0 0,0 0 0,3-1-2,-3 1 2,0 0 0,-3 0-2,3 0 0,0 0 0,-3 0 0,1 0-1,2 0 1,-3 1-1,0-1 0,-3 1 0,3 1 1,1 0 0,-1-2-1,0 1 1,-2 1 0,2-1 0,0-1 0,0 2 1,1-1-1,-1 1 2,0-2 0,0 1-2,3 1 0,-3-2-1,3 2-2,0-2 1,-2 1 0,2-1 3,2 2-1,-2-2-1,0 0 0,3 0 1,-3 0 0,3 0-2,0 0 2,0 0 0,-1 0 1,1-2-1,0 2 0,-3 0 0,3 0 0,-1-1 0,-2 1 1,3 0 0,-3 0 0,0 0 0,0 0 1,0 0-2,-3 0 0,1 0 0,-1 0-1,0 1 1,-2-1-1,2 2 2,-3 0-1,1-1 1,-1-1-1,1 1 2,-1 1-1,-3 0-1,4-2 2,-1 1-1,1-1 0,-1 2 1,1-2 1,2 2-1,-3-2-1,6 0 2,-2 0-1,2 0-3,0 0 1,0 0-1,2 0 1,-2 0 0,3 0 0,3-2 2,-3 0-1,2 2-1,1-1 0,-1-1 0,-2 2 0,2-2 0,-1 1 0,1 1 0,-2-1 0,0 1 2,-3-2 1,2 2-2,-2 0 1,0 0 1,0 0 2,0 0 0,-2 0 1,-1 0 2,-3 0 0,4 2 5,-4-2 3,0 1 3,1 0 2,-1-1 2,1 2 2,-1 0-2,0-2-2,1 1-1,2-1 1,0 2-4,1-2-4,-1 2-2,0-2-3,3 0-2,0 0-1,0 0-1,3-2 1,0 0-3,-1 2 0,4-1-1,-1-1-2,-2 0-1,3 1 1,-1 0 2,1-1-1,-1 2 1,-2-2 2,0 1-1,2 1-2,-5-2 2,4 2 4,-4-2 0,0 2 1,0 0 2,-4 0 1,2 0 1,-4 0 1,3 2 1,-2-2 2,-3 2 2,-1-1 2,1 1 0,0 0-4,-1-1 1,1 0-2,-1 1 0,1 0 2,0-1 0,0 1 0,2 0-2,3-1-1,-2-1-5,2 1-3,3-1-2,0 2 0,3-2-3,2 0 0,1 0 0,2-2-1,0 2 1,3-1-1,0 1 0,4-1 3,-2-1-2,-1 0 1,1 1-2,-2-1 1,1 0 0,-1 1 0,0-2 0,-3 3 1,-2-2 1,-1 1 0,1 1 2,-3-2-2,-3 2 1,0 0-2,-3 0-1,-3 2 0,-2-1 0,0-1 0,-3 2-1,-3 1 2,0-2 0,0 3 1,-6-3 1,4 3-1,-3-2 3,-4 2 4,1-2 7,-1 2 11,4-1 12,-3 0 8,3 0 4,2 0-2,3-1-7,0 1-11,3-1-13,0-1-8,5 1-6,0-1-4,1 1 1,5-2-1,0 1-1,3-1 1,-1 0 1,2 0 0,4-1-1,-3 1 0,1-2 1,2 1-1,0-2-4,1 1 1,-1 1 2,-2-3-1,2 3 2,-3-1 0,1 1 3,0-3 0,-1 4 0,-2-1-2,0-1-1,0 2 1,-1-1-1,-2 1 0,0 0 0,0 0 0,0 0 1,0 1-1,-2-1 0,2 0-1,-3 2 0,0-1 0,0-1 0,1 2 1,-4 0-2,3-2 0,-3 1 2,1 1 0,2-1 1,-2-1 1,-1 2 0,1 0-1,-1-1 0,0 1-1,1-2-1,-1 1 0,1 1-2,-1-2 3,4 1 1,-4-1 0,3 0 0,3 2-1,-2-2 1,2 0-1,0-2-1,2 2-1,-2-1 0,6-1 2,-3 1-1,2-1 0,1-1-1,2 1 1,-3-1 1,4 2-1,-1-3 2,0 3 1,-2-2-1,-1 1 1,4-1-1,-6 2 1,2-1 0,-2 2-1,0-2 2,-3 1 0,3 1-1,-6-1-2,3 1 1,-3 0-1,-2 0 0,-1 0-1,1 1 0,-1 0 1,-3-1 0,1 2 0,0 0 2,-3 0 0,2 0-3,-2 0 0,3 1 0,-1-2 1,1 1-2,0 0 1,0-1 2,2 1-1,0-1 0,4 1-1,-1-2-2,0 2 0,0-2 0,3 0 0,0 0 1,3 0 1,0 0 1,0-2 1,2 0 0,-2 1-1,3-1 0,-1 1 1,1-1 1,-1 0-1,1-1-1,0 2 0,-4-1 1,1 0 1,0 1-2,0 0 1,-3 1 1,2-2 0,-2 2 0,-2 0 0,-1-2-1,0 2 0,0 0-1,-3 2 0,1-2-1,-3 2 0,2-2 1,-2 1-1,-1 0 1,1 1 1,0 0 1,0-1-2,-1 1-1,1-1 0,2-1 0,-2 2 0,2 0 1,-2-1 0,5-1 1,-2 2 1,2-2-2,0 0 0,0 0-2,1 0 1,2 0 1,0 0 0,0 0-1,2 0-1,1-2 2,0 1-1,0-1-1,2 0 1,1-1-1,2 0 1,-2 1 1,2 0 0,-3 0 0,4-1 0,-3 2-1,-1-3 1,3 3 0,-2-1 0,-3 0 1,-1 1 0,1 1 3,0-1-1,-3 1-1,0-2-1,0 2 1,-3 0-1,0 2-2,-2-2-2,-1 1 2,1 0 0,-3 1 1,-4 0-1,4-1 1,-3 3 1,0-3 0,0 0-1,-3 1-2,3 1 1,-1-2 1,1 1 0,0 0-1,0-1 1,3 1 0,-3-1 0,2 1 0,1 0 1,2-1 1,1-1-1,-4 2 0,7-2-1,-4 0 2,3 0-1,-2 0 0,2 0 0,0 0-1,1 0 1,-1 0-1,0 0 1,0 0-1,0-2 1,3 2 0,-2 0-2,-1-1 1,0 1-1,0-2 1,3 2 0,-3-2 0,1 2 1,-1 0-1,3 0 0,-3-1 0,3 1 0,-3-2-1,0 2 1,1-1 0,-1 1 0,0-2-1,0 2 0,3 0 0,-2 0-1,-1 0 2,0-2-1,0 2 1,1 0 0,2-1-1,-3 1 1,0 0 0,3 0 0,-3 0 0,3 0 0,-3 0 0,3-1 0,0 1 0,-2 0 0,2 0 1,-3 0-1,3 0-1,-3 0 1,3 0 0,-3 0 0,3 0-1,-2 0 2,2 0 1,-3 0-2,3 0 1,-3 0 2,3 0-2,0 0-3,-3 0 0,3 0 2,0 0 0,0 0-2,-3 0 2,3 0 2,0 0 1,0 0-2,-3 0-1,3 0 2,0 0-2,0 0-2,-2 0 0,2-2 1,0 2 0,0 0-2,-3 0 3,3-2 2,0 2-1,-3 0 0,3 0 0,0-1 0,-3 1-1,3 0-2,-2 0 2,2-1 1,-3 1-1,0 0 1,3 0 0,-3-2 0,3 2-2,-2 0 1,-1 0-1,3-2 0,-3 2 1,0 0 0,3 0 1,-2 0-2,-1 0 1,3 0-2,-3-1-1,3 1 2,0 0-1,0 0 2,-3-2 0,3 2 0,0 0 0,-3 0 0,3-2 1,0 2 1,0 0-3,-2 0 0,2 0 1,0 0-1,0 0 0,0 0 0,0 0 1,0-1 0,0 1 0,0 0 0,0 0 0,0 0-1,0 0 1,0 0 0,0 0 0,0 0-1,0 0 0,0 0 0,0-1 0,0 1 0,0 0-2,0 0 3,2 0 1,-2 0 0,3 0 0,0 0-1,0 1 2,0-1-2,-1 0-1,4 0 1,-3 1 0,2-1 1,1 0-1,-1 2 0,1-2 0,-1 2 0,1-2-1,2 0 1,-2 0 1,2 1-1,-2-1 0,2 0-1,0 0 1,-2 2 0,2-2-2,-2 0 2,2 0 1,1 0-1,-4 2 0,4-2-1,-4 0-1,1 0 2,-1 0-1,1 0 1,-1 0 0,1 0 0,-1 0-1,1 0-3,-1 0 3,1 0-1,-3 0 0,3 0 0,-4 0 1,1 0-1,3 0-2,-4 0 3,-2 0-1,3 0-1,0 0 1,-3 0 2,0 0 0,3 0-2,-3 0 2,0 0 2,0 0-2,0 0 0,-3 0 0,3-2 1,-3 2 0,3 0-2,-3-2 1,1 2-1,-1 0 1,-3 0 0,4-1-2,-4 1 2,3 0 0,-3-2-1,1 2-1,-3 0 2,2 0 1,0-2 0,-2 2 0,0 0-1,0 0 1,-1 0-1,4 0 0,-4 0 0,-2 0 0,5 0 1,-2 0-1,0 0 0,2 0 1,-2 0-1,2 0 0,4 0 0,-4 0 1,1-1 0,2 1-1,0 0-1,0 0-1,3 0 2,-3 0-3,3-1 2,0 1 0,0 0 0,0-2 0,3 2 1,-3 0 1,3-2-1,0 2-1,0-1 1,-1 1 0,4-2 0,-1 2 0,1-2 0,0 1-1,-1 1 0,3 0 0,1-2 0,-4 1 1,4 1 0,-1 0 0,-4-1 1</inkml:trace>
          <inkml:trace contextRef="#ctx0" brushRef="#br1" timeOffset="95086.2653">1514 3764 1697,'-1'1'0,"-4"-1"-1,2 1 1,-2-1 0,-4 2-1,4-1 1,-4 1 1,1-2 0,0 2-1,-1-1 0,-2 1 1,3 0-1,0-1-1,-1-1 0,-2 1 1,5 1 1,-2-2-1,0 0 0,2 2 1,-2-2 1,2 0-2,1 0 0,-1 0 1,1 0-1,-1 0 0,0 0 0,1 0 0,-1 0 0,1 0 0,-1 0 0,3 0 0,-2-2-2,-1 2 2,4 0 1,-1 0-1,-3-2 0,4 2 0,-1 0 1,0 0-1,0 0 0,3 0 0,-3 0 0,1-1-1,2 1 0,0 0-2,0 0 1,0 0-1,0 0 2,0 0 0,2 0 0,-2 0 2,3 0 0,3 0 0,-3 0-3,-1 0 1,4 0 0,-1 0 0,4 0 0,-4 0 0,4 0 3,-1 0-2,0 0 1,4-1 0,-1 1 1,-3-2-1,3 2-2,3-2 2,-6 1-2,3-1 0,1 2 1,-4-2 0,3 1 0,-3-1-2,-2 1 2,-1 1 0,-2-1 0</inkml:trace>
          <inkml:trace contextRef="#ctx0" brushRef="#br1" timeOffset="95084.2653">1452 3764 1699,'-3'1'1,"-2"0"-1,-1 1 0,1-2-1,-1 1 0,4-1 0,-4 2-1,3-2 1,3 2-2,-3-2 0,3 0 2,0 0-2,3 1 1,0-1 0,0 0 2,5 0 0,-2 0 1,2 0 0,3 0 0,-3 0 0,3 0-2,1-1 2,-1 1-1,3-2 1,-3 0-1,0 1-1,-3 1 2,4-3-1,-1 1-1,-3 1 0,-3 1 1,4-2 2,-4 1-1,1 1 1,-3-2 2,-1 2-2,1-2 1,-3 2 1,3-1-1,-3 1-2,-3 0 0,3 0-1,-3 0 0,1 0-2,-1 0 0,0 0 1,0 0 1,-2 0 0,2 1 0,0-1 0,-2 2 0,2-2 0,0 2-1,3-2 1,-3 1-2,1-1 0,2 0 0,0 2 0,0-2 0,0 0 1,2 0-1,-2 1 2,3-1 0,0 0-1,0 0 1,-1-1 1,4 1 0,-1 0 0,1 0-1,-3 0 1,2-2-1,1 2-1,-1 0 0,-2 0 1,3 0 1,-4 0-1,2 0 1,-4 0 2,2 0-2,-2 0 1,0 2-2,0-2 0,-2 1 0,-2-1 0,2 2 0,-1-1 0,-3 1 1,4-1 0,-1 1-1,-3 0 1,1-1 0,2 1-1,0 1-1,0-3 0,1 1-1,2 1 0,-3-2 0,3 2 1,0-2 0,0 1-1,0-1 1,3 0 1,-1 0 0,1 0 0,0 0 0,0-1 0,2 1 0,1 0-1,-3 0 1,-1-2 0,1 2 1,0 0-1,0-2 1,-1 2 1,-2 0 0,0 0 1,0 0-1,-2 0-2,2 0 0,-3 0 1,-3 0-1,4 0-1,-4 2 2,3-2 0,-2 2 0,-1-2-1,1 0 1,-1 1-1,1-1 0,-1 0 0,3 0 0,-2 2 0,2-2 0,0 0-2,1 0 2,2 0-1,-4 0-2,4 0 2,0 0-2,0-2 2,0 2-9,0 0-10,0 0-14,0-1-12,4 1-15,-4-2-15,2 2-9,-2 0-6,3-2-5,-3 2-8,3 0-6,-3-1-7,3 1-8,-1-1-7,-2-1-16,3 0-14,-3 1 1</inkml:trace>
          <inkml:trace contextRef="#ctx0" brushRef="#br0" timeOffset="69759.9322">1096 3793 6,'0'0'62,"-2"2"-21,2-2-13,0 0-6,0 0 0,0 1 0,2-1-1,-2 0 0,3 0 0,-3 1-2,6-1-2,-4 0-4,1 2 0,3-2-5,-3 2 1,2-1-2,1 2-2,-1-1-1,1 1-2,0 0 0,-1 1-2,3-1 0,-2 0-1,-1 0-4,1 0-8,2 0-15,-2 0-17,0 0-20,2 1-32</inkml:trace>
          <inkml:trace contextRef="#ctx0" brushRef="#br0" timeOffset="77782.2104">1947 3762 16,'-3'0'26,"3"1"-2,0-1 0,-2 0 1,2 0 0,0 2 2,0-2 0,-3 0-1,3 0-1,0 0-4,0 0 0,-3 0-6,3 0-2,0 0-2,0 0-4,0 0-2,0 0-2,0 0-1,0 0 2,0 0-1,0 0 1,0 0-1,0 0 1,0 0-1,0 0-3,3 0 0,-3 0 0,0 0 1,3 0-1,-3 0-1,2 0 1,-2 0 0,3 0-1,0-2 0,2 2 0,-2-1 0,0 1 1,2-2 1,-1 1 1,1 1-1,1-2-1,-1 0 0,-2 1-4,5 1-6,-5-1-7,3-1-9,-1 2-11,1-2-13,2 1-13,-3-1-19</inkml:trace>
          <inkml:trace contextRef="#ctx0" brushRef="#br0" timeOffset="79787.8457">2256 3714 14,'-3'0'28,"3"0"0,0 0 0,-3 0-3,3 0-1,0 0-3,0 0-2,0 0-4,0 0-4,0 0-1,0-2-5,0 2-1,3 0-1,-3 0-1,3-2-1,-1 2-1,1-1 1,0 1-1,0-2 2,0 0-1,2 1-1,1 1 1,-3-2-1,2 1 0,1-1-1,-1 1 0,4-1 2,-4 2-1,1-1-2,-1-1-4,3 0-10,-2 1-13,0-1-24,2 1-27</inkml:trace>
          <inkml:trace contextRef="#ctx0" brushRef="#br0" timeOffset="79565.6617">2289 3702 32,'0'0'42,"0"0"-4,0 0 0,0 0-3,0 0-1,0 0-1,0 0-5,0 0-3,0 0-5,0 0-4,0 0-6,0-1-4,0 1-2,0 0-3,0 0 0,0 0-1,0 0 0,0 0 0,-3 0-3,3 1-6,0-1-6,0 0-8,-2 0-10,2 2-9,-3-2-9,0 0-3,0 1 3,3-1 3</inkml:trace>
          <inkml:trace contextRef="#ctx0" brushRef="#br0" timeOffset="80257.9004">2350 3693 14,'0'0'22,"0"0"0,0 0-2,0 0-2,3 0-5,-3 0-3,3 0-3,0 0-4,-3 0-2,2 0-2,4 0 1,-3-2-1,-1 2 1,1-1 1,3 1-2,-3-2 1,2 1-2,1-1 2,-1 2-1,1-3 0,0 2-3,2-1-3,-3 0-5,4-1-9,-4 2-14</inkml:trace>
          <inkml:trace contextRef="#ctx0" brushRef="#br0" timeOffset="83544.4151">2498 3683 2,'-3'2'19,"-3"-2"-3,4 2-1,-1-1-3,-3 1-3,4-1-2,-4 1-3,0 1-3,3-1-2,-2 1-6,-1-2-14,1 2-26</inkml:trace>
          <inkml:trace contextRef="#ctx0" brushRef="#br0" timeOffset="17650.3582">1858 3779 2,'0'0'9,"-3"0"2,0 0 2,3 0-1,-3 0-2,0 0-1,3 1-3,-3-1-1,1 0 0,-1 0-1,0 0 0,3 0-1,-3 0 2,1 0 0,-1 0-3,3 0 0,-3 0 2,0 0-1,0 0 0,3 0-1,-2 0 1,2 0-2,-3 2-2,0-2 1,3 0 0,-3 0 0,1 0 0,2 2-1,-3-2-1,3 0 0,-3 0-1,3 0 2,-3 0 1,3 0 1,0 0 0,-2 0 1,2 0 0,0 0-2,-3 0 0,3 0 1,0 0-1,-3 0 1,3 0-1,-3 0 0,3 0-2,-3 0 1,3 0 0,-2 1 1,2-1-1,-3 0 1,3 0 0,-3 0 1,3 0-1,-3 2 2,3-2-2,-3 0 1,1 2 1,2-2-2,-3 0 1,3 0-1,-3 0-1,3 0 0,-3 0 1,3 0-1,-3 1 1,3-1-1,-2 0 1,2 0-1,-3 0-1,3 0 2,-3 0 1,3 0 0,-3 0 0,3 0 3,-2 1-1,2-1-1,-3 0-2,3 0 2,-3 0-2,3 0-2,0 0 1,-3 0 0,3 0 1,0 0-2,-2 0 1,2 0 0,0 0 1,-3 0-2,3 0 1,0 0 1,-3 0 2,3 0 0,0 0-1,-3 0 2,3 0-1,0 0-3,-3 0-2,3 0 2,-2 0 0,2 0-2,0 2 2,-3-2 1,0 0 4,3 0-3,0 0 0,-3 0-1,3 0 0,-2 0-1,2 0-1,-3 0 0,3 0 2,-3 0 1,3 2 0,-3-2 1,3 0 0,0 0-2,-3 0 0,0 0 0,3 1 0,-2-1 0,2 0-2,0 0 2,-3 1 0,3-1-2,-3 0 0,3 2 1,-3-2 1,3 0 0,0 0-1,-2 0 0,2 0 0,0 0-1,-3 0 0,3 0 0,-3 0 1,3 0 0,-3 2 0,3-2 1,-2 0 0,2 0 0,-3 0 0,3 0 0,-3 1 0,3-1 0,-3 0 0,3 0-1,-2 0 0,2 0-1,0 0-4,-3 0 0,3 0-2,0 0-1,-3 0-2,3 0 2,0 2 1,-3-2 2,3 0 1,0 0 0,-3 0 3,3 0-2,0 0 2,-2 0-2,2 0-1,0 0 0,0 0 2,0 0-1</inkml:trace>
          <inkml:trace contextRef="#ctx0" brushRef="#br0" timeOffset="22568.4998">1435 3785 14,'-6'0'26,"4"0"3,-1 0 1,-3 0 1,4 2-1,-4-2-1,0 0-5,1 0-4,-1 0-2,1 0-3,-1 0-3,0 0-1,1 0 1,-1 0-2,4 0-3,-4 0 0,1 0-2,-1-2-3,1 2-2,-1 0 0,0 0 0,1-1-2,-1 1 1,0 0-3,1 0-6,2 0-10,-2 0-16,2 0-20,0-2-34,-2 2-15</inkml:trace>
          <inkml:trace contextRef="#ctx0" brushRef="#br0" timeOffset="29024.2338">2525 3659 3,'2'1'18,"-2"-1"2,3 0 0,-3 0 0,3 0-1,-3 0-1,3 0-3,-1 0-2,1-1-2,0 1-2,0-2-1,3 2-1,-4-2 0,1 2-2,0-1-2,2-1 1,-2 2 0,0-2 1,3 2-1,-4-2 1,4 2 1,-1-3-2,-2 1 0,3 0 1,-1 1-2,-2-1 2,3 1-1,-4-1-1,4 1 2,0 1-1,-4-2 2,4 1 1,-3-1 1,2 0 1,-2 1-2,3-1 1,-4 1-2,1-1-3,3 0-2,-4 1 0,1-1 2,3 1-4,-4-1 2,1-1 0,3 2 0,-3-1-1,-1-1-1,4 1 2,-3 1-1,0-1-1,2 1-2,-2-1 0,0 1 1,2-1-7,-2 0-8,0 1-9,0-1-14,-1 1-19,1-1-28</inkml:trace>
          <inkml:trace contextRef="#ctx0" brushRef="#br0" timeOffset="26874.1652">2158 3727 7,'5'-3'7,"1"2"0,-1-3 0,1 3 0,2-3-3,-2 4 1,2-4-2,-2 3 1,2-3-2,0 3 1,-2-1-3,2 1 1,-2-2-2,2 1 1,-2 1-1,2-3-3,-3 3-5,1-1-12</inkml:trace>
          <inkml:trace contextRef="#ctx0" brushRef="#br2" timeOffset="53431.8364">2278 3707 167,'-8'3'184,"-1"1"-13,1-2-72,2 3-35,-2-2-16,0 0-4,-1 0-5,4-1-1,-1 1-7,-2-1-5,2 1-3,1-2-5,2 1-2,0 0-1,-2-1-1,2 1 0,3-2-3,-3 0 0,3 0-1,0 0-3,0 0-3,3 0-2,2-2-1,-2 1 0,3-1-2,2-1 1,1 0 0,2-1 2,-3 1-2,3 0 0,-3 0 1,3-2 0,-2 2-1,-1 1-1,1 0 1,-4 0 0,1 1 1,-4-3-1,1 4 0,0 0 0,-6 0 0,0 0 0,1 4 1,-4-3 0,1 3 0,-4-2-1,1 1 1,-3 2 0,2-2 2,1 2 1,-3 0 3,3-2 7,-1 2 4,1-2 2,0 0 0,2 0-2,0 0 0,4-1-5,-1-1-3,0 1-6,3-2-1,3 0-1,0-2-2,2 1-1,4-1 1,-4-2 0,6 0 0,-2 0 0,2 0-1,0 0 1,0-3 0,-3 3 0,1-1 1,-1 0 0,-2 3 2,-1-2-1,-2 1-2,0 1-1,-3 1 2,-3-1-1,0 2 0,-2 0 0,-1 0-1,-2 2 2,-1-1-1,-2 3 0,3-1 2,-3-1 3,0 2 8,2-1 1,-2 0 4,3-1 4,2-1 1,1 2-3,2-1-3,0-2-4,0 0-1,6 0-5,-3-2-5,6 1-1,-1-2-1,4 0 1,-1-2-2,0 1 0,3-3 1,0 2 2,1-1-2,-1 0-1,0 1 1,-3 1 1,1-1-1,-4 0 0,1 2 0,-4 0 0,1 0-1,-3 1 0,-3 2 1,1-1-1,-4 2-1,-2-1 1,0 2 0,-1 1 0,-2 0 0,3 0 2,-4 0-1,1 2 1,0-1-1,3 0 0,0 0 3,2 0-2,-2-1 0,2 0-3,3-2 3,0 1 0,3-1-2,0-1-1,3-1 1,0 1 2,3-3-1,2 1-1,-2-1 1,5-2 0,-3 2 0,3-2 0,-3 1 0,4-2-1,-4 1 1,0 0 1,1 1 2,-4 0-2,1-1 0,-3 3 1,-1 0 0,-2-1-2,0 1-3,0 2 3,-5 0-2,-1 0 2,1 2-1,-4 1 0,1-1 1,0 2-1,-4-1 0,1 2 1,3-2 0,-3 3 1,3-2-1,-1 0 1,1 1-1,2-2 0,1 0 0,2 0-1,0 1-1,0-3 0,3 1 2,0-1-1,3-1-1,0 0 2,2 0 0,4-1 0,-1-1 0,3-1 0,1 0 0,-1 0 1,0-2 0,3 2 0,-1-2 0,-1 2 2,2-2-1,-3 2-1,-3 0 0,0 0-1,1 1-1,-4 1-2,1-1 1,-4 0-1,2 2 0,-4 2 0,-4 0 2,2-1 0,-4 4-1,1-2 2,-4 2 0,1 0 1,0 1 0,-1-2-1,-2 3 2,6-1-2,-4-1 1,1-1 0,2 1-1,4-1 1,-4-2 0,3 0 0,3 1 0,0-3-2,0 2 1,3-2 0,3 0-1,-1-2 1,3 0 0,1-1 0,-1 1 2,3-2-1,0 1-1,-2 0 0,2 0 0,-3 0 0,4 0-1,-4-1 1,0 1 0,-2 0 0,-1 0 1,1 2 3,-4-1-1,1-1-2,0 1 1,-3 2-2,0-1 0,-3 1-2,-2 0 1,2 0 1,-3 1-1,-2 1 1,0-1 0,2 3 1,-5-3-1,3 2 0,-1 0 0,1 0 1,0-1-1,2 1-1,1 0 1,-1 0 0,3-1 0,1-1-1,-1 1 1,3-2 1,3 0-1,-1 0 1,4-2 2,-1-1-2,4 2 1,-1-2 0,3 0 0,0-1-1,1 0-1,1-1 1,-2 2-1,3-2-2,-3 2 1,3-2-1,-2 2 2,-4 0 0,0 0 0,-2 1-1,-1 1 0,-2-1-1,0 2 1,-3 0-2,-3 0 3,0 2-1,0-1 1,-5 3 0,0-1 1,0 0-1,-4 1 0,1 0 1,0 0-1,0 1 2,-3-2-2,3 2 1,0 0 1,2-2-1,1 0 0,3 0 0,-1 0-1,0-1 0,4-1 0,-1 1-1,3-2 0,3 0 2,2 0 0,1-2-1,2 1 0,3-3 0,1 3-1,-1-2 1,2-2 0,1 2 2,3 0-3,-3-2 1,0 2 0,0 0 0,-3-2-1,0 4 1,-3-3 0,0 3 0,-2-2-1,0 1-2,-3 1 0,-3 1 1,0 0 1,-6 0 0,1 0 1,-1 1 1,-5 2-1,2-1-2,-2 1 2,-3 0 0,3 2-2,-3-2 2,0 0 1,0 2 2,1 0-3,2-2 1,-4 1-1,7-1 0,-3 1-1,6-1 0,-4-1 1,6 0 0,-2 0 1,5-1 0,0 1-1,0-2 1,3 0 1,2 0-1,1-2 0,2 1 1,3-3-1,-3 2-1,7-1 0,-4-2-1,2 2 2,1-2-1,-3 2 0,4 0 0,-2-2 0,-2 2 0,-2 2 0,-1-3-1,0 3 0,-2-1-1,-3 1 1,-1 1-1,-2 0 0,0 0 2,-2 1-1,-7 1 1,4-1-1,-3 3 0,-4 0-1,1-1 1,0 2 1,-3 0 1,3-1 1,-3 3 3,0-2-2,3-3-1,0 3-2,0-2-1,0 0-1,5 0 0,-2 0 2,5-1 0,-2 0-1,5-2 1,0 0 1,2 0-1,4 0 1,0-4 0,2 3 2,3-2-2,0 0-2,0-2 1,6 0 0,-3 1 0,2 1-2,1-4 1,0 3 1,0-1 0,-1 0 0,1 0-1,-3 1 1,3 1 1,-4-2 0,-2 2-2,0 0 1,-2 0 2,-3 1 0,-1 1 0,1-3 0,-4 4 1,1-1-2,0 1-1,-3-2 0,0 2 0,0 0 0,-3 0 0,3 2 1,-3-2 0,1 0 0,2 0-1,-3 1 0,3-1 2,0 0-2,-3 0-1,3 0-1,0 0 0,0 0 1,0 0-3,0 0 2,0 0 1,0 0 1,0 0 0,0 0 0,0 0-1,0 0 1,0 0 0,0 0 0,0 0-1,0 0 1,-3 0 3,3 0-2,0 0 0,0 0-1,0 0 0,0 0 0,0 0 0,0 0 0,0 0-1,0 0 0,0 0 1,0 0-3,0 0 0,0 0 2,0 0 1,0 0 0,0 0 1,0 0 1,0 0-1,3 0 0,-3 0-2,0 0-1,3-1 1,-3 1 1,3-2 1,-1 2 0,-2-2-1,3 2 0,0-2 1,-3 2 1,3-2-3,0 1 1,-3-1 1,2 0 0,1 2 0,0-1-1,0-1 0,-1 1 0,1 1-1,0-2 1,0 1-1,-1-1-1,2 1 2,1 1 0,-2-2 1,0 0 1,-1 2 0,-2 0 0,3-1-2,0 1 0,-3-2-1,3 2-1,-3 0 1,0 0-1,0 0 0,-3 0-1,0 2 1,0-1-1,1-1 0,-4 2 1,1 1 0,-4-1 0,3 1 2,-2-2 0,-3 2 0,0 1 0,3 1 0,-7-3 1,4 1-1,0 2 1,0-2 0,3 0-1,-3 0 2,3 1-1,-1-3 0,3 1-1,1 1-1,-1-3 0,4 2-2,-1-1 1,3-1 2,0 0 0,3 0 0,-1-1 0,4-1 0,-1 0 0,4 1-1,-1-1-1,1-1 1,2 1 1,0-1 1,0 0-2,0 0-1,0-2 2,0 2 0,-2 1-1,2 0-1,-6-1 2,1-1-1,-1 3-1,1-1 1,-3 1 0,-3 1 1,0-2-2,0 2 2,-3 0 0,-3 0 0,1 2 0,-1-1 0,1 1 0,-6-1-1,2 1 1,1 1 1,-3-1-1,0 0 0,0 2 0,0-1 2,-1 0-1,4-1-2,0 1 1,0-2 0,2 1 0,0-1 0,1 1-2,2 0 2,0-2 1,3 0 0,0 0-1,0 0 1,3 0 0,0-2-1,2-1-1,3 1 1,-2-1-1,3 2 1,-1-2 0,3-1 0,-3 1 1,3-1 0,-2 2-1,2-1 0,-5 0 0,2 1-2,-3 1 0,1-1 1,-3 1 1,-1-1 0,-2 2 0,0-1 1,0 1 1,-2 1-2,-4-1-1,3 2 0,-5-1 0,3 1-1,-1 1 0,-3-2 1,1 3 0,0-3 1,2 3-1,-2-4 1,2 4 1,1-3-1,-1 1 1,1 0 0,2-1 0,0 1-2,1-2-1,2 0 1,0 0 1,2 0-1,-2 0 0,3 0 1,3-2 0,-1 1 0,1-1-2,-1 0 0,1 1 1,2-3 0,0 4 1,-2-2 0,3-1 1,-4 1 0,3 0 0,-2 1 0,-1-1 0,1 1 0,-1-1-1,1 1 0,-3-1 0,0 2 0,-1-1 0,1 1 0,-3-2 1,3 2 0,-3 0-1,3-2 1,-3 2 0,0 0 0,2 0-1,-2 0 0,0 0 0,3 0 0,-3 0 0,3-1-2,-3 1 2,3 0 0,-1-2 0,2 2 0,-2-1-1,1-1 1,0 2-3,0-2 3,-1 1 0,4-1 0,-3 2 0,-1-1 0,4-1 1,-3 1-3,0-1 2,2 2 1,-2-1-2,0-1 1,-1 2 0,1-2 0,0 1 0,0 1 0,-1-2 1,2 2-1,-4 0 0,2 0-1,-2-1 1,3 1-1,-3 0 1,0 0 0,3-2 0,-3 2 0,0 0 0,3 0 0,-3 0-2,0 0 1,2-1 0,-2 1-1,0 0 1,0 0 2,0 0 0,3 0 0,-3 0 1,0 0 0,0 0 0,0 0-1,0 0-3,0 0 2,0 0-2,0 0 2,0 0-1,0 0 2,3 0 0,-3 0 0,0-2 1,0 2-1,0 0-1,0 0-2,3 0 1,-3 0 0,0 0-1,0 0 0,0 0 0,0 0 2,0 0 0,2 0 0,-2 0 0,0-1 0,3 1 0,-3 0 1,3 0 0,-3-2 0,3 2-1,-3 0 0,3 0 0,-1-2 0,-2 2 1,3 0-1,-3 0 2,3-1-1,-3 1-1,3 0 0,-3 0 0,2-2 2,-2 2-1,3 0-1,0-1 0,-3 1 0,3-2-2,-1 2 0,-2-1 0,3 1 2,-3-2-2,3 2 1,0-1 2,-1 1 0,-2-2 1,4 0-3,-4 2 1,2-1 0,1 1 0,-3-2 1,3 2-1,0-1 1,-3 1 0,2-2-1,-2 2 0,3-2-2,-3 2 1,3-1 1,-3 1 0,0 0 0,3 0 0,-3-1 1,0 1-1,2 0 0,-2-2 2,0 2-2,0 0 1,0 0 0,0 0 0,0 0-2,0 0 0,0 0 2,0 0-1,0 0-1,0 0 1,0 0 1,0 0-1,0 0-1,0 0 1,0 0 0,0 0 0,0 0-1,0 0 1,0 0 0,0 0-1,0 0 0,0 0 1,0 0 1,0 0-1,0 0 0,0 0 1,0 0-1,0 0 0,0 0 0,0 0 0,0 0-1,0 0-1,0 0 0,0 0-1,0 0-1,0 0 2,0 0 2,0 0-2,0 0 2,0 0 2,0 0 0,0 0-2,0 0 0,0 0 0,0 0 1,0 0-1,0 0 0,0 0 0,0 0 1,0 0 2,0 0-3,0 0 0,0 0 0,0 0 1,0 0 0,0 0-1,0 0 0,0 0-1,0 0 0,0 0 1,0 0-3,0 0 1,0 0 1,0 0 0,0 0 1,0 0 0,0 0 2,0 0-1,0 0 0,0 0 0,0 0 0,0 0-1,0 0-2,0 0 1,0 0 0,0 0-1,-2 0 2,2 0-1,0 0 1,-3 0-1,3 0 0,-3 0 1,0 0 0,1 2 0,-1-2 0,0 1-1,0 0 1,1 1-1,-4 0 0,0-1 2,3 1 1,-2 1 0,2 0 0,-2-1-1,-1 1 0,3-2-2,-2 2-1,2-1 1,-3 1-1,4-1 2,-4-1-1,3 2 1,1-1 1,-1-1 0,0 1 0,-2 0 0,1-1-1,2 1 1,-1-1-2,0 1 0,0-1 0,1 1 1,-1-1-1,0 1-2,-2 0 3,2-1 1,0 1 1,-3-1-1,4 1 0,-4 0 0,3-1 0,-2 1-1,-1-1 0,0 1 0,1-1 0,-1 1 0,-2-1-1,3 3 1,-1-3 0,0 1 0,1 0 0,-1-2 1,4 2-1,-4-2 1,3 2 0,1-1-2,2-1-2,-4 0 0,4 2 1,0-2 2,0 0-2,4-2 2,-2 2 1,1-1 0,3-1-1,-1 0-2,1 2-2,2-2-3,-2-1-4,2-1-2,0 1-1,-2 2 1,2-2-1,1 0 4,-4-1 2,1 1 3,-1 2 1,1-3 1,-3 3 0,2-1 2,-5 2 0,3-1 1,-3-1 0,0 2 0,0 0 0,-3 0 0,0 0-1,1 0 0,-1 2-2,-3-1 1,1 1 1,-4 1 0,1-1 0,-1 1 1,1 0 0,-3 0 0,3 2 0,-6-2 0,3 0 0,-1 2-1,1-3 0,0 3 3,0-1-1,0-1-2,0 0 0,3 1 1,0-2 0,-1 1-1,3 0-1,-2-1 3,5 0 0,-2-1-1,2 0 2,-3 1 1,4-2 0,2 2-1,-3-2-1,0 0 0,0 1-2,3-1-1,-5 0 0,2 2 1,0-2 1,-5 1 1,2 1 0,-2 1 1,0-1 0,-4 1-1,1 0-1,0 0 0,0 2 1,-3-3 1,0 3-2,0 0 0,1 0 1,-1-1-1,-3 0 2,6 0-3,-3 0 1,3-1 0,0 2-1,0-4 0,5 2-3,-2-1 3,2-1 0,0 1 1,4-1 0,-4 1-2,6-2 3,-3 0-3,3 0 1,0 0 0,3-2 0,-3 2 2,3-1-2,2-1 1,-2-1 0,0 1 1,3 1 0,-4-2 0,4 1 1,-3 1 1,0-1-3,-1 1 0,1-1 0,-3 2 2,3-2-2,-3 2 1,-3 0 0,3 0-2,-3 2 0,-2 0 1,2-1 0,-3 1 0,-2 1 1,2-1-1,-2 0 2,0 2-2,0-1-1,-1 0 0,1 0-1,0 0 1,2 0 0,-2-1 0,2 1 1,0-2 0,1 1-1,2 0 0,0-1 1,1 1-1,-1 0 1,3-2 0,0 0 0,0 0 1,3 0-2,-1 0 1,1-2 0,0 0 0,2 1 0,-2 1-1,3-2 2,-1 0-1,-2 1-1,3 0 1,-1-1 0,-2 0 1,0 1 0,0 1 1,0-2 0,-1 2-1,-2-2 2,0 2-2,0 0 0,0 0-1,0 0 0,-2 0 0,-1 0-1,-3 2 0,3-2-2,-2 2 3,-1-1 0,1 1 0,-1-2-1,0 3 1,1-2 0,-1 1 0,4-2-1,-4 2 1,3-1 1,-2-1 0,5 2-1,-3-2 1,0 2-2,3-2 0,0 0-1,3-2 1,-3 2-1,3-2 1,0 1 0,-1-1 1,4 0-2,-3 1 0,2-2 2,-2 1 1,2 1-2,-2-1 2,0-1 0,0 3 0,0-3-1,-3 3 0,2-2 0,-2 1 1,0 1-1,-2 0 0,-1 0 0,0 0 0,0 0 0,-2 1 0,2 1 0,-3-2 0,1 3 0,-1-3 0,1 3 0,-1-3 0,1 2 0,2-1 0,-3-1 0,4 2 0,2-2-1,-3 2 1,3-2-1,0-2-1,3 2 1,-1 0 0,1-2 0,0 1 1,2-1 0,-2-1 0,3 0 0,2 1 0,-2-1 0,-1 0 0,1 1 0,-1 0 4,-2 0-2,0-1-1,2 1 0,-5 1 1,3-1-2,-3 2-3,-3 0 1,3 0 1,-2 0 0,-4 0-1,0 2 1,1-1 1,-1 1 0,1-1-1,-1 1-1,-2 0 2,2-1 0,1 0-1,2 1 0,-2 0 1,2-1 2,0-1-2,0 2 2,0-2-1,3 0 0,0 0-1,0 0-1,3-2 1,0 2 0,0-1-1,0-3 1,2 3 0,1-2 1,-1 1-1,4-1-1,-4 0 1,1 1 0,-1-1 0,1 2-1,-1-3 1,1 3 0,-3-1-1,-1-1 0,1 3 0,0-1 0,-3 1 0,0-2 1,-3 2-2,0 2 0,1-2 1,-4 1 0,3 1 0,-5-1 1,2 1 0,1-1 0,-1 3 0,-2-3 0,2 1 0,1-1 0,-1 1 0,1 0 0,-1 1 0,3-3 0,0 1 0,1 1-2,-1-2 1,3 2-1,0-2 2,0 0 0,0 0 0,3 0 1,-1 0 0,4-2 1,-3 0-2,3 1 0,-1 1 1,1-3-1,-1 1 0,1 0 0,-1 1 0,1-1 0,-3 1 0,2 1 0,-2-2 0,0 0 0,-1 2 0,1 0-1,-3 0 0,0 0 1,0 0 1,0 0 0,-3 2-1,1 0 0,-4 1 0,1-2 0,-1 3-1,1-1 0,-1-2 2,-2 3-1,2-2 0,-2 2 1,2-1-1,-2 0 0,2 0-2,1-2 2,-1 1 1,1 1-1,2-1 0,0-2 0,0 2-1,0-1-1,3-1 0,0 0 1,3 0-1,0 0 1,0 0 2,0-1 0,2-1 0,1 0 0,-4 1 0,4-1 0,-1-1-1,1 3 0,-3-3 1,3 1 0,-4 2 0,1-1 0,0-1 0,0 2 0,-3 0 0,0 0-1,0 0-1,-3 0 0,0 0 0,0 2 0,1-1-1,-4 1 1,0 1 1,1-2-1,-1 1 1,1 1 1,-4-1-1,4 1-1,-1-2 0,3 3 2,-2-3-1,2 1 0,-2 0 1,2-2 0,3 1-1,-3-1 0,3 1 0,0-1-1,0 0 0,3 0 0,-3-1 1,3 1 0,-1-1 0,1 1 0,3-2 1,-4 0-1,1 1 0,3-1-2,-3 0 3,2 1 0,-2 0-1,2-1 0,-2 0 0,0 2 1,2-1-2,-2-1 2,0 0-1,3 1 0,-3-1 3,-1 1-2,1 1 1,0-2-1,0 1-1,-3 1 1,2-2-1,-2 2 1,0-1 1,0 1-2,0 0 2,-2 0-1,-1 0 0,0 1-2,0-1 1,1 2-1,-4-1 1,3 1-1,-3-1 0,1 1 1,-1-1-1,4 1 0,-4 0-1,1-1 2,-1 1 0,3 0 0,-2-1 1,2 0-1,0 1 1,0 0 0,1-2-1,-1 1 0,3-1 0,-3 0 1,0 2-1,3-2 0,-2 0 0,2 2 0,-4-2-1,4 0 1,-2 0-3,2 1 3,-3-1 0,3 0 1,0 0 0,-3 1-1,3-1 2,-3 0-2,3 0 1,0 2-2,0-2 1,0 0 0,-2 0-1,2 0-1,0 0 1,-3 2 3,3-2-2,0 0 1,-3 0 0,3 1 0,-3-1-1,3 0-1,0 0 1,-2 0 0,2 0 0,0 0 0,-3 0 0,3 0-1,-3 1 1,3-1 0,0 0 1,0 0-1,0 0 2,-3 0 0,3 0 0,0 0-2,0 0 0,0 0 0,0 0 1,0 0 1,0 0 1,0 0-1,0 0 1,0-1 1,0 1-2,3 0 0,-3-1 1,0-1-1,3 2-2,0-2 0,-3 1 0,2 0 0,4-3-1,-3 3 0,2-3 1,1 3 1,0-2-1,-4 1 0,7 1 0,-4-1 0,1-1-1,-1 1 1,1 1 0,-3-1 1,2 1 0,1-1 1,-1 1 1,-2-1-2,0 0 0,2 1-1,-2 0 0,0 1 0,3-2-1,-4 0-2,1 1-1,0 1 3,0-2 1,-1 1 0,1 1 1,0-2 1,3 2 1,-4-2-2,4 2-1,-3-1 0,-1-1 0,4 1-2,-1 1 1,-2-2-1,3 0 2,-1 1-1,1 1 0,-3-2 2,2 1-1,1-1-1,0 2 1,-4-1 0,4-1-1,-3 1 1,2-1 0,-2 2 1,2-2-1,-2-1 0,3 3 0,-4-2 0,1 0 0,3 0 0,-3 2 0,-1-1 0,1-1-1,0 0 1,0 1 0,0 1 0,-1-2 0,-2 2 1,3-1 1,-3 1-3,3 0 1,-3-2 0,3 2 0,-3 0 0,0 0 0,0 0 1,0 0-1,0 0-2,0 0 1,0 0 0,0 0 1,-3 0 0,0 0 0,3 2 0,-3-2 0,1 1-1,-1-1 1,0 2 0,0-1 0,0 1 1,-2 1 1,-1-1-2,3 0 0,-2 0 0,-1 1 1,1-1-1,-1 1 1,1 0-1,-1-1 0,4-1-1,-4 2 0,3-1-2,0 0 0,1-2 2,2 1-1,-3 1-1,3-2 3,3 0-1,-1 0 0,1 0 1,0-2 2,3 1 0,-4 1-3,4-4 3,2 3-1,-2-1 0,-1-1-1,3 2 0,-2-2 0,0 1 0,-1 0 0,-2-1 0,3 1-2,-4 2 2,1-2 0,-3 2 0,0 0-1,0 0-1,0 0 2,0 0-1,-5 2 0,2-2 0,-3 2 1,1 1 1,-1 1-1,-2-1 2,-1 0 0,1 0 0,0 0-1,0 0-1,-1 0 0,1 1-1,2-1 1,-2-2 1,2 3 0,3-3 0,-2 0 0,2 1 0,3-2-1,-3 2 0,3-2 0,3-2 1,0 2 0,0-2-1,-1 1-1,4 0-1,0-1-1,-1 0-7,1 1-15,2-2-21,-2 1-25,-1 0-29,1-1-40,2 2-47,-2-4-22,-1 2 1,3 0 15</inkml:trace>
          <inkml:trace contextRef="#ctx0" brushRef="#br0" timeOffset="-12845.6649">1924 3691 22,'0'0'50,"0"-1"-8,0 1-2,3-2-1,-3 1-5,3-1-1,-3 0-2,3 0-3,-3 0-4,2-1-4,1 1-2,0-1-2,0 0-3,-1 0 0,1 0-1,0 0 0,0-1-1,2 1 2,-2 1-1,3 0 2,-4-3-1,4 2 0,-1 0-1,-2 0-1,3 0 2,0-1-5,-1 1-1,1 0-2,-1 0 0,1 0-3,-4 0-1,4 1-1,0-1-1,-1 0-3,-2 1-7,2-1-12,-2 2-20,3-1-23,-4 1-31,2-1-33,-2 0-9</inkml:trace>
          <inkml:trace contextRef="#ctx0" brushRef="#br3" timeOffset="93844.3121">1916 3733 14,'0'0'17,"0"0"2,0 0 0,0 0 1,-3 2 3,3-2 1,0 0 1,0 0 0,0 0-1,0 0 0,-3 0-4,3 0-2,0 0-2,0 0 1,-3 0-1,3 0 0,0 0 1,-2 0 0,2-2-2,0 2-1,-3 0 1,3 0-1,-3-1-1,3 1 0,-3 0 1,3 0 0,-3-2 0,3 2 0,-2-1 1,2-1 1,-3 2 1,0 0-1,3-1-1,-3-1 0,1 2-2,2-1-1,-3 1 0,0-2-3,3 2 1,-3-2 1,1 1-1,-1-1 1,0 0-1,0 2 1,3-2-2,-2 0-2,-1 1 0,0-1-2,0-1 2,0 1 0,0 1 0,1-1 1,-1-1 0,0 2 2,0-1-1,1 0-2,-1 1 1,0-1 2,0 1-1,0-1-1,1 0 1,-1 1-1,0 1-1,0-1 0,1-1-2,-1 0 0,0 1-2,0-1 0,1 2-2,-1-1 0,3-1-1,-3 0 1,0 2 0,0-1 1,3-1 1,-2 1 2,-1-1 1,3 2 1,-3-1 0,0-1 0,3 1 0,-3-3-1,1 3 0,-1-1 0,0 2 1,3-2-1,-3 2 1,0-2-1,1 0-2,2 1 0,-6-1-3,3 2 0,3-2 0,-2 1 1,-1-1-1,0 2 0,0-1-1,1 1 0,-1-2 0,3 1 0,-3 1 2,0-2-2,3 2 1,-3-1 1,1 1-2,2-2-3,-3 2 1,0-2 2,0 2 0,1 0 0,2-1 2,-3 1-1,0 0 0,0-2 0,3 2 0,-3 0-1,0 0 0,1-1 0,-1 1 0,0 0 0,3 0-1,-3-2 0,1 2 1,2 0 0,-3 0 0,0-2-1,3 2 2,-2 0-1</inkml:trace>
          <inkml:trace contextRef="#ctx0" brushRef="#br2" timeOffset="62800.3809">1561 3785 64,'-3'2'62,"0"-2"-23,3 2-12,-2-2-3,2 0-2,-4 1-1,4-1-1,0 0-3,-2 0 1,2 0-2,-3 0 0,0-1-3,3 1-1,0 0-4,-3-2-1,3 2-3,-2-2-2,2 2 1,-3 0-1,3 0 0,-3 0-4,0 0-3,1 0-9,-1 0-21,3 0-36,-3 0-34,0 0-13</inkml:trace>
          <inkml:trace contextRef="#ctx0" brushRef="#br0" timeOffset="79026.9707">2178 3716 3,'5'0'9,"-2"-2"2,3 2 0,-3 0-1,2-2-1,1 0-1,-1 1-2,1-1-1,-1 0-3,1 1-6,-3-1-11,2 1-19</inkml:trace>
          <inkml:trace contextRef="#ctx0" brushRef="#br0" timeOffset="70173.6601">1169 3810 69,'0'0'54,"2"2"-16,-2-2-9,3 1-2,0-1-5,0 2-2,-1-2-5,1 2-2,0-1-5,3 1-1,-3-1-3,2 1-2,1 1-2,-4 0-6,4-1-7,-3 0-15,2 2-18,1-1-29,-3-1-22</inkml:trace>
          <inkml:trace contextRef="#ctx0" brushRef="#br0" timeOffset="78483.8186">2036 3745 9,'0'0'20,"0"0"0,3 0-4,-3 0 3,3 0-5,-3 0 1,3 0-2,-3 0-2,2-2-3,1 2-4,0 0 2,0-2 0,-1 2-3,1-1 1,0-1 1,3 1-1,-4-1-2,4 0 1,-3 1 1,2-1-1,1 1-1,-1-1 0,1 1 2,-1-1 1,1 1-4,0-1 0,-1 0 2,1 1 0,-1-1-3,-2 0 0,3 2 0,-4-2-1,1 2-1,0-2-2,0 2-3,-1-1-6,1 1-9,0-2-16,0 0-23</inkml:trace>
          <inkml:trace contextRef="#ctx0" brushRef="#br0" timeOffset="81354.2292">2573 3663 12,'2'0'14,"1"-1"-1,3-1 1,-3 2-1,-1-1 1,1-3-1,0 3-4,2-1 0,-2 0-2,3 2-3,-4-2 0,4-1-3,0 1 3,-1-1-3,1 1-2,-1-1 2,1 2 0,0-2-1,-1-1-1,3 3 1,-2-2 0,-1 1-1,1-1-1,0 1-1,2-1-2,-2 2-4,-4-2-2,4 1-6,0 0-5,-1-1-7</inkml:trace>
          <inkml:trace contextRef="#ctx0" brushRef="#br0" timeOffset="81699.5454">2701 3616 3,'2'0'20,"1"-1"-2,0-1-5,0 1-2,0-2-1,2 1-4,-2 0-2,2-1 1,-2 2-5,3-2-4,-4 1-7,4-1-8,-1 1-17</inkml:trace>
          <inkml:trace contextRef="#ctx0" brushRef="#br0" timeOffset="83053.4959">2787 3559 7,'0'1'37,"-3"-1"-1,3 0 1,0 0 1,0 2 0,0-2 0,0 0-3,-3 0 0,3 0-3,0 0-1,0 0-2,0-2-2,0 2-3,0 0 0,0 0-4,3-1-4,-3 1-3,0-2-3,0 0 0,0 2-4,3-1-2,-3-1-1,3 1-2,-3-1 0,2 0 0,1 1-1,-3 0 0,3 1 1,-3-2 0,3 0-1,-3 1-2,2 1 1,-2 0 1,0 0-1,0 0 1,0 0 1,0 0 0,-2 1-1,2 1 0,-3 0 0,0 0-1,3 2 0,-5-1-1,2-2 2,0 3 0,-3-1 0,4 0-1,-4 0-1,1 0-2,2 0-5,0-1-6,-2 1-10,1-1-12,2-1-13,-1 1-19,0-1-22,0 1-23,1-1-7</inkml:trace>
          <inkml:trace contextRef="#ctx0" brushRef="#br0" timeOffset="80783.3307">2484 3671 4,'5'-2'9,"1"1"-2,-1-2 0,1 1-2,0-1-1,-1 2-1,3-3-2,1 1 0,-3 1-2,1 0 3,2-1-2,-1-1 2,1 1-2,-1 2-2,0-2-6,-2 0-13</inkml:trace>
          <inkml:trace contextRef="#ctx0" brushRef="#br0" timeOffset="24664.3034">1604 3801 5,'0'0'18,"3"0"1,-3-2 1,0 2 2,3 0-2,-3 0 2,3 0 0,-3-2-2,2 2-5,-2 0-3,3 0-4,0 0-2,0 0-3,0 0-1,2 0 0,-2 0-2,0 2 0,2-2-6,1 0-8,0 0-14,-1 0-30,3 0-24</inkml:trace>
          <inkml:trace contextRef="#ctx0" brushRef="#br0" timeOffset="26293.9323">1927 3782 14,'0'0'23,"0"2"-1,0-2 1,0 0-2,0 0 1,0 0-2,0 0-4,0 0-2,0 0 0,0 0-2,0 0-1,0 0-2,0 1 0,0-1-1,0 0-1,0 0 1,0 0-1,0 0-1,3 0 1,-3 0 0,3 0 0,-1 0-5,1 0 1,0 0 0,0 0 0,-1-1-1,4 1-1,-1 0 0,1-2 2,0 2-2,-1-2 1,3 2-2,-2-1 1,3 0-1,-4-1-1,3 0 1,1 1-6,-4-1-3,4-1-9,-4 1-9,3 1-10,-2-1-11,3-1-11,-4 2-14</inkml:trace>
          <inkml:trace contextRef="#ctx0" brushRef="#br0" timeOffset="28372.9952">2450 3671 4,'5'-2'3,"-2"1"2,0-1-1,2 1 1,-2-1-4,2 1 2,-1-1 0,-2 1-1,4-1-1,-3 0-1,2 1 0,-2 1 1,2-2-1,-2 0 0,3 2 0,-3 0-1,2-2 1,1 0-2,-4 1 2,4 1 0,-3-2 0,2 0 0,1 1 0,-3 1 2,2-2 0,-2 1-2,3-1 0,-1 1 1,-2-1-1,3 1-1,-1-1 0,-2 0 2,2 1-6,-2-1-10</inkml:trace>
          <inkml:trace contextRef="#ctx0" brushRef="#br0" timeOffset="27724.0688">2121 3760 21,'0'0'21,"0"0"-5,0 0 0,0 0 0,0 0-3,0 0 0,0 0-2,0 0 1,0 0-4,3 0-1,-3 0 0,0 0-4,0 0 1,0 0-1,0 0 0,3 0-1,-3 0 1,3 0 0,-1 0 0,-2 0 0,4-1-2,-2 1 1,1 0 1,0 0-1,0-2-1,2 2 1,-2 0-1,2-2 0,-2 1-1,3 1 1,-3-1 0,2-1 0,1 2-1,-1-2-1,1 1 1,0-1-1,-1 1 0,1-1 1,-1 0 1,3 1 0,-2-1-1,2 1 1,-2-1 0,2 0-1,0 1 2,-2-2-1,3 1-1,-1 1 2,0-2-2,-2 1 0,2 0-1,0-1 0,-2 1 2,2 0-1,0 0 1,-2-1-1,0 1 2,2 1 0,-2-1-2,-1 1-2,1-1 0,-1 1 0,1-1-3,-3 2-1,2-1-1,1 1-5,-4-2-7,4 2-10,-3-2-15,3 1-16</inkml:trace>
          <inkml:trace contextRef="#ctx0" brushRef="#br0" timeOffset="21845.4906">1296 3784 11,'-6'0'13,"0"-2"1,-1 2-1,1-2 0,0 2-1,-2-1-2,2 1-3,1-1-5,-4 1 0,4-2-1,-1 2-1,1 0 1,-1-2-2,4 2 2,-4 0-2,3 0-10,-3-1-11,4 1-20</inkml:trace>
          <inkml:trace contextRef="#ctx0" brushRef="#br0" timeOffset="20158.2332">1599 3791 4,'-3'0'13,"0"0"-1,1 0-2,-1-1-1,0 1-1,0 0-1,-2 0-2,5-1-3,-3 1-2,0 0 0,0 0 0,1 0-1,-1 0 2,0 0-1,0 0 1,3-2 0,-2 2 1,-2 0 0,2 0-2,-1-2 1,0 2-1,0 0 2,1 0-2,-1 0 1,0 0-1,0 0 0,1 0 0,2 0 0,-6 0 1,6 0 0,-3 0 0,0 0 0,1 0-1,-1 0 1,3 0-1,-3 0 1,0 0-1,1 0-1,2 0 2,-3-1-1,0 1-2,3 0 0,-3 0 1,1 0 0,2 0 0,-4 0 1,2 0 1,2 0 0,-3 0 0,1 0 1,2 0 0,-4 0-1,4 0-1,-2 0 0,2 0 0,-3 0-3,0 0 3,3 0 1,-3 0-1,3 0 0,-2 0-1,2 0 2,-3 0-1,0 0 0,3 0 0,-3 0 0,3 0 0,0 0-1,-2 0 1,2 0-2,-3 0 0,0 0 0,3 0 1,-3 0 0,3 0 1,-3 0-2,1 0-1,2 0-1,-3 0-5,3 0-7,-3 0-9</inkml:trace>
          <inkml:trace contextRef="#ctx0" brushRef="#br3" timeOffset="95097.4207">1076 3764 336,'0'1'0,"3"0"0,0 1 0,0-2 0,-3 1 0,2 1 0,1-2 0,0 2 0,0-1 0,-1 1 0,1-2 1,0 2 0,3-1 1,-4 0 1,1-1-3,3 2 2,-4 0-2,1-2-1,3 1 0,-4 1 1,2-2-1,-2 2 1,1-2 1,0 1 2,2-1-1,-2 1-1,0 1-1,0 0-1,-1-2 0,1 1-1,0 0 2,2 1 0,-2-2 1,0 2 1,0-1-2,0 1 1,-1-1 0,1 1-1,0 0 0,0-1 0,-3 1 0,2-1 0,1 1 1,0 0-1,0 1 2,-1-2-2,2 1 0,-2-2-2,1 1 0,0 1 2,0 1-1,-1-1 1,1-1 0,-3 0 0,3-1 0,0 4 0,-1-4 1,1 1-2,0 1 0,0 0 0,0-1 0,-1 0 1,1 1-1,0 0 2,0-2-1,-1 1 0,1 1 1,0 0-1,-3-1 0,3 1 0,-1-1 2,2 1-2,-2-1 1,1 1-1,-1-1 1,2 1 0,-2 0-1,1-1 1,0 0-2,0 2 2,-1-2-3,1 0-1,0 1 1,0-1 1,-1 1 0,4 0 2,-3-1 1,0 1 0,-1-1-2,1 2 2,3-3-1,-4 4-2,2-3 1,-2 1 0,1-1 0,3 1 1,-4-1-1,1 1-1,0 0 1,0-1 0,-1 0-1,1 1 1,0 0 1,0-2 1,2 1-2,-5 1 0,3-1-1,0-1 0,0 2 0,2-2-1,-2 2 2,0-2 0,-1 1 0,1-1-1,0 2 1,0-2 0,3 1 1,-4-1 0,1 2 0,0-2 0,0 1-1,-1-1 0,1 2 0,0-2 0,2 1 0,-2 1 0,0-2 1,3 2-2,-4-2-2,1 1 1,0-1 1,2 2 1,-2-2 0,0 2 0,2-2 2,-1 1-1,-2-1 0,1 1 0,-1-1-1,4 2 1,-3-2-1,0 1 0,0-1 1,2 2-1,-2-2 0,0 0-1,2 0 0,-2 0-1,3 0-1,-4 0 1,1 0 0,3 0 2,-4 0 1,4 0 0,-3 0 1,-1 0 1,4 0 0,-3 0-2,0 0 1,0 0-1,-1 0-1,4 0 0,-3 2 0,-1-2-1,1 0-1,0 0 1,0 0 1,0 0 0,2 0-1,-2-2 1,0 2-1,2 0 1,-2 0 0,0-2 0,-1 2 2,4 0 1,-3-1 0,0 1-3,2 0 0,-2-2 0,0 1 0,2 1 1,-2-1-1,0 1 3,3-2-1,-1 0-1,-2 2-2,0-1-1,2-1 0,-2 2 1,0-2 0,2 1 1,-2 1-1,0-2 0,-1 2 0,4-1 0,-3 1 0,0 0 1,0-2 0,-1 2 0,1-1 0,0 1-1,0 0 1,-1-2 0,1 1 0,0 1 0,0-2 0,0 2 2,-1-2-2,1 2 0,0-1 2,0-1 0,-1 2-2,4-1 0,-3-1 1,-1 0 0,1 1-1,0 1 0,0-1 0,0 1 0,2-2 0,-5 0-1,3 2 1,0-1-1,0 1 0,-1-2 0,1 2 0,0-1 1,0 1-1,0-2 1,-1 1 0,1 1 0,0-2 0,0 0-1,-1 1 0,1-1 1,0 2 0,0-1 0,-1-1-1,-2 2 0,3-1 0,0-1 1,0 2 0,0-2-1,-3 1 0,2 1 0,1-2 0,-3 2-2,3-1-1,0 1 2,-1-1 0,-2 1 0,3-3 1,0 2 1,-3 1-1,3-1 0,0-1 0,-3 2 0,3-2 1,-1 2-1,-2-1 0,3 1 1,0-2 0,-3 2 1,3-1 0,-1-1-1,-2 2 2,3 0-2,-3-1 0,3-1-1,0 2 0,-3-1 0,2-1 0,1 0 0,-3 1 1,3 1-1,0-2-1,-3 0-1,2 2-3,-2-1-4,3 1-4,-3-1-9,3 1-9,0-2-14,-3 2-20,0-2-19</inkml:trace>
          <inkml:trace contextRef="#ctx0" brushRef="#br0" timeOffset="12578.4082">1952 3853 5,'0'1'24,"0"-1"1,0 0 0,0 0 0,0 0 0,0 0 0,0 0-5,0 0-3,0 0-4,0 0-3,-3 0-3,3 0-2,0 0 0,0 0 0,0 0 3,0 0 2,-3 0 2,3 0 4,0 0 2,0 0 1,0-1-2,-2 1 1,2 0-1,0 0 0,0-2 1,-3 2-3,3-2 2,0 1-2,-3 1 0,3-2 0,-3 0-2,3 1 0,-2 0-2,-1-1-2,0 0 0,3 1-2,-3-1 0,0 0-5,1 1 2,-1-2-2,0 1 0,3 1-2,-3-1 0,0 1 0,3-1-4,-2 1-8,2-2-9,-3 3-11,3-2-18,-3 0-19,3 2-24,-3-1-25,3 1-9</inkml:trace>
          <inkml:trace contextRef="#ctx0" brushRef="#br3" timeOffset="95096.8471">1268 3774 7,'0'0'14,"-3"0"0,0 0-1,1 0-1,-1 0-1,0 0-1,0 0 0,1 0-3,-1-1 0,0 1-2,0 0-1,0-2 0,1 2-3,-1-2 1,0 2 1,-2-1 0,2 1 0,0-2 0,0 1 0,2 0 0</inkml:trace>
          <inkml:trace contextRef="#ctx0" brushRef="#br0" timeOffset="103250.0813">1096 3793 24,'-2'0'62,"2"0"3,-3 0 4,3 0 3,-3 0-1,0 0-7,3 0-8,-2 0-9,2 0-10,-3-2-4,3 2-6,-3 0-3,3 0-2,-3-1 0,3 1-1,-3 0-3,3-1-3,-2 1 1,2 0-1,-3-2 0,3 0 2,-3 2 4,3-1 4,-3 1 5,1-2 1,2 2 2,-3-2-2,0 1-2,0 1-3,1-1-5,-2-1-2,2 0-2,-1 1-2,-3-1-5,4-1-4,-1 1-1,-3 1-2,4-2-3,-4 1 0,3-1 0,0 1 1,-2 0-1,2 0-2,0-1 0,1 1-15,-1-1-22,0 1-30,3 1-40,-3-1-48,3 1-49,0-1-10,0 0 9</inkml:trace>
          <inkml:trace contextRef="#ctx0" brushRef="#br4" timeOffset="129336.6371">2111 3735 134,'-3'2'116,"3"-2"-30,-2 0-18,2 1-5,0-1-7,0 2-10,-3-2-11,3 0-9,3 0-5,-3 0-7,0-2-6,2 1-2,1 1-3,0-2-1,0-1 0,2 1-2,-2 1 0,3-1 0,-1-1-1,1 2 0,-1-1 0,-2-1-1,3 1 2,-4 0 0,4 2 0,-3 0 1,-1-2 0,1 2 0,-3 0-1,3 0 0,-3 0 0,0 2 0,0-2 1,-3 0 0,0 2-1,1 0 0,-1-1 2,0 1-1,-2 1-2,2-1 2,-3-1 1,1 2 0,2-1 4,-2 1 1,2-1 4,-3-1 2,3 1 4,1-1 0,-1 1 0,0-2-1,0 2-1,3-2-1,-3 1-4,3-1-2,0 0-1,0 0-2,3 0-1,0 0-3,0-1 1,0 1-1,-1-2-1,4 2 0,0-2-1,-1 1 2,1-1-2,-1 1 0,3-1 1,-2 0 2,-1 1 1,1-1-3,0-1 1,-4 3 1,4-1-2,-3-1 2,-3 2-1,3 0 3,-1-1 1,-2 1 0,0 1 2,-2-1-2,2 0 1,-3 2-1,0-1 0,-3 1 3,4 1 2,-4-2 5,3 1 1,-2 0 2,-1 1 2,1-2 0,2 1 1,0 1-4,-2-1 1,2-2-1,0 1 0,3 1-2,-3-2-2,3 2-2,0-2 0,0 0-4,3 0-1,-3-2-2,6 2 0,-4-2-1,4 1-1,-1-1-2,1-1 0,-1 1-1,4 1 1,-4-2-3,4 1 1,-1-1 2,-2 1-1,2-1 1,-2 2 0,-1-1 2,1 1-1,-1-1-1,-2 2 1,0-2 0,0 2 0,-3 0 1,0-1-1,0 1 0,-3 1 2,0-1-1,0 0-1,-2 2-1,-1 0 0,-2-1 1,2 2-1,-5-1 0,3-1 1,-1 2-1,-2 1 1,0-3 2,0 2 1,0 1 1,3-1 5,-3-2 1,2 3 2,1-3 0,-1 0-1,4 1 0,-1 0-2,1-1-1,-1-1-2,4 2 1,-1-2-1,0 0 0,0 1 1,3-1 0,0 0-1,-3 0-3,3 0 2,0 0-2,0 0-1,-2-1-2,2 1 3,0 0-1,0-2-2,0 2 1,-3 0 1,3 0-2,-3-1-1,3 1 2,-3 0 1,3 0-3,-2-2 1,-1 2 0,0 0-1,0 0-1,-3 0 1,4 0 0,-1 0 0,-3 2 0,4-2 0,-4 0 1,3 1-1,1-1 0,-4 2 1,3-2-1,-2 1-1,2-1 0,-3 2-1,4-2 1,-1 0-1,0 1 3,0-1 1,1 0 0,-2 2-1,4-2 0,-2 0 0,2 0-2,-3 0 0,3 1-1,0-1-1,-3 0 3,3 0 0,0 0 1,0 0 1,-3 0 0,3 0-1,0 0-2,0 0 1,0 0 0,0 0-1,0 0 1,3 0-2,-3 0 2,0 0 0,3 0 0,-3 0 0,3-1-1,-1 1 0,2 0 0,-2 0 0,1 0-1,0-2 1,2 2 1,-2-1-2,3 1 2,-4-2 0,4 2 2,-3 0-1,0-1-1,-1 1 1,4 0-1,-3-2 0,-3 2 0,2 0 0,1-1 1,-3 1 1,0 0-2,3 0 2,-3 0-2,0 0 1,0 0-2,0 0 0,0 0 0,-3 1-1,3-1 0,-3 0 1,1 0-1,-1 2 2,0-2-1,0 1 0,1-1 1,-1 2-2,-3-2 2,3 1 0,1-1 1,-4 2 0,3-2 1,1 1 1,-1-1-2,-3 2-1,4-2 2,-2 2 0,2-2-2,-1 1-1,3-1 1,-3 0 0,3 2-2,-3-2 2,3 0-1,-2 0 1,2 0-1,0 0 1,0 0 0,0 0 0,0 0 0,2 0 0,-2 0 0,3 0-2,0-2 2,0 2 1,-1-1-1,2-1 0,1 0 1,1 1 0,-1 1-2,1-3 0,-1 3 1,4-2-1,-4 1 0,3-1 1,-2 1 2,-1-1-2,1-1 1,3 2-1,-7 1 1,4-2 0,-1 0-1,-2 1 1,0 1 0,0-2 2,0 2-1,-1 0-2,-2-1 0,0 1 0,0 0-2,0 0-1,0 0-1,-2 1 1,-1-1 2,0 2 1,0-2 1,0 1 0,-2 1 1,-1 0 0,1-1-2,2 2 0,-3-1 0,1-1 0,2 1 0,-3-2 0,4 1 0,-1 1 0,0-2 0,3 0 0,-3 1 0,3-1 0,0 0 2,0 0 0,3 0-2,0-1 0,0-1-1,2 1 1,3-1-1,-2 1 2,3-3 1,-1 2-1,3-2 0,-3 1-1,3 0 0,0 0-2,1 0 0,-4-2 1,3 2 0,-2 0 0,-1 0 0,-3-1 0,4 1 0,-4 1 0,1 0 1,-4 0 1,1 1 0,0 1 1,0-2 0,-3 2 2,0-2-2,0 2 1,0 0 0,-3 2-1,0-2 2,-2 2-3,2-1 1,-3 1 0,4 0 1,-4 0 1,1 0-1,-1 1 0,1-1 0,-1-1-1,0 2-1,1-1 2,2-1-2,0 1 0,0-1-1,1 1 0,-1-2 0,3 2 0,-3-2 2,3 0 1,0 0-1,3 0 2,0 0 0,-1 0 1,1 0-2,3 0 1,-1-2-3,1 0-1,2 1-1,1-1 1,2-1-2,-3 0 0,3 0 0,0 0 2,0-1 2,1 2-2,-4-1 0,3-1 0,-6 3 0,4-1 0,-4 1-2,-2-1 2,0 1-2,0 1 2,-3 0 0,0 0 0,-3 0 1,0 1 0,-2 1-1,-1-1 1,0 1-1,-2-1 0,0 3 1,0-1 0,-1-1 2,1 2-2,-1-3 0,4 3 0,-1-3-1,1 2-1,-1-1 1,3-1-1,1 1 1,2-2 1,0 1-2,2-1 2,1 0 0,5-1-1,-2 1-2,5-2 2,0-1 0,1 2 0,1-2-1,4-1 2,-3-1 0,3 3 0,-1-3-1,1 0-1,0 2 1,0 0-1,-4 0 1,-2 0 0,0 0 0,1-1-1,-7 3 2,1 0-1,-1-1-1,-2 2 0,-3-2 1,-3 4 0,0-2-1,1 2 1,-7-1 0,4 0 0,-4 1-1,-2 1 0,3 0 1,-3-1 0,0 1 0,0 2 3,0-2-1,-1 0 1,1 0 1,3-1-3,0 0 0,-1 0-2,4 1 2,-1-1-1,3-2-2,1 2 0,-1-2 0,3 0 2,0 0-2,3 0 1,-1-2 1,4 0-1,2-1 2,1 1-1,2 0 1,-3-1-1,6-2-1,-3 2 1,0 0 0,3 0 0,-3-1 0,0 3 0,-2-1 0,2-1 0,-6 1-4,4 1 1,-7 1 1,4-1-2,-3 1 3,-3 0-3,-3 1 3,3-1 0,-6 3 0,4-3 1,-7 3-1,1-1 0,0 1 1,-1 0 1,-2 0 0,3 0 0,-3 0 3,2 1-1,-2-1 1,3-1-2,2 0-1,-2 1 0,5-1-1,-2 0 1,2-1-1,0-1 0,3 0 0,0 2 0,3-2-1,0-2 1,2 2 1,1-1-1,2-1 1,1 0-1,2-1 1,0 1-2,0 0 0,3-1-1,-3-1 0,0 3 1,3-2-2,-6 1 2,4-1 0,-4 3 0,0-3 2,-2 3-1,-1-2 1,1 2-1,-3-1 0,-1 1 0,-2 0-1,0 1-2,0-1 1,-2 2 0,-4-2 2,3 2 0,0-1-1,-2 1 2,-1-1-1,4 1 1,-4-1-1,3 1 0,-3-1 1,4 1 1,-4 0-1,3-1 0,3 1-1,-2-2 1,-1 2-1,3-2 0,0 0 0,-3 0 0,3 0 0,3 0-1,-3 0 1,3 0-1,-3 0-1,2-2 0,1 0 1,3 2-2,-4-1-1,4-1 4,-3 0 0,3 1 0,-1 1-1,1-2 2,-1 1 0,1-1 0,2 2-1,-2-1 1,-1-1-1,1 1-1,2-1-1,-2 2 1,-1-2 0,1 1-1,-1 1 1,1-2 1,-3 2 2,2-1 0,1 1 0,-1-2 0,-2 2 0,3-2-2,-4 2 0,4-1 0,-3 1-1,3 0 1,-4-1-2,4 1 0,-3 0 2,-1-2 0,4 2 0,-3 0 0,-1-2 0,1 2 0,0 0 1,0-1-2,0 1 3,-1 0-2,1 0 0,-3-2 1,3 2 0,0 0 1,-3 0-3,2-1 1,1 1 1,-3 0 0,3 0-2,0-2 1,-3 2 1,2 0-1,2-2 0,-4 2 0,2 0 0,1-1 0,-3 1 0,0 0-1,3-2 1,-3 1 0,3 1-1,-1-2 1,-2 2 0,3-1 2,-3 1-2,3 0-1,0-2 2,-3 2 0,2 0-2,-2-1 1,3 1-1,-3 0 1,3-2-1,-3 2 1,3 0 0,-3-2 0,0 2 0,3 0 0,-3-1 0,2 1-3,-2 0 3,3 0 2,-3-2-1,0 2 0,0 0-1,3 0 0,-3-2-2,0 2 0,0 0 0,0 0 2,0 0 0,3 0 0,-3 0 2,0 0 0,2-2-1,-2 2-1,0 0-2,3-2 2,-3 2 2,0-1 0,0 1-2,3-2 1,-3 2 0,0-2-1,3 2-2,-3 0 0,0 0 1,0-1 1,0 1 0,2 0-2,-2 0 2,0 0 1,0 0-1,0 0 0,0 0 0,0-2 0,0 2-1,0 0-1,4 0 2,-4-1-1,2 1 0,-2 0 1,3-2 0,-3 1 0,0 1 0,3 0-1,0 0 1,-3-2-1,2 2-1,-2 0 1,0 0 1,3-1 0,-3 1-2,0 0 0,0 0 1,0 0 0,0 0 0,0 0 0,0 0 0,0 0-1,0 0 2,0 0 0,0 0 4,0 0-2,0 0 0,0 0-1,0 0 0,0 0 0,0 0-2,0 0 0,0 0-1,0 0 0,0 0 1,0 0-1,0 0 0,0 0-1,0 0 0,0 0-1,0 0 0,0 0 0,0 0-2,0 0 2,0 0 1,0 0 0,0 0-1,0 0-3,0 0 4,0 0-1,0 0-3,3 0 1,-3 0 4,0 0-2,3 0 0,-3 0-1,0 0 5,2 0-1,-2-2-2,0 2 2,0 0 1,3 0 0,-3 0-1,0 0 1,3 0 1,-3-2 0,0 2-1,3 0 1,-3 0 0,3 0-1,-3-1 1,2 1-1,-2 0 1,3-2 0,0 2-1,-3-1 0,3 1-1,-3-2 0,2 2-3,-2 0 3,3 0 2,-3-2 1,0 2-1,3 0 1,-3 0 1,0-1-3,3 1 0,-3 0-2,0-2 2,2 2-1,-2 0-1,0 0 2,0 0 0,0-1 0,3 1 1,-3 0 1,0-2-2,0 2 0,3 0-1,-3 0 1,0-1-3,0 1 1,0 0 2,0 0 0,3 0 2,-3 0-1,0-2 1,0 2-1,0 0 2,2 0-3,-2-1 0,0 1 0,0 0 1,0 0 1,0-2-2,0 2 0,4 0 0,-4 0-2,0-2-1,0 2 1,0 0 2,2-1-1,-2 1 1,0 0 1,0 0 0,0 0 0,0 0 1,0 0 0,0 0-1,0 0-1,0 0-2,0 0 2,0 0 0,3 0 0,-3 0-1,0 0 1,0 0 1,0 0-2,0-2-2,0 2 2,0 0 1,0 0 0,0 0-1,0 0 0,0 0 2,0 0 0,0 0-1,0 0 0,0 0 2,0 0 0,0 0-2,0 0 1,0 0 0,0 0-1,0 0-1,0 0 2,0 0-2,0 0-1,0 0 0,3 0 2,-3 0-1,0 0-2,0-1 2,0 1 1,0 0-1,0 0-1,0 0 2,3 0 0,-3 0 1,0 0 0,0 0 1,0-2 0,0 2-2,2 0 1,-2 0-1,0-1 0,0 1 0,0 0 0,3-2 0,-3 2-1,0 0 0,0 0 0,0 0 0,0 0 0,0 0 1,0 0 0,0 0-3,0 0 0,0 0-1,0 0-1,0 0-2,-3 0-1,3 0 2,-2 2-2,2-2 1,-3 0 2,3 1 2,-3-1-1,0 2 1,1-2 2,-2 1 1,2 1-2,-1-1 1,-3 1 1,4 0 1,-4-1-1,1 1-1,2-1 1,-5 1 0,2-1-2,0 2 2,1-1 0,-3 0 0,2 1-1,-3-2 1,4 1 1,-3 1-1,2-1 0,-2 1 1,-1-2-1,4 2 2,-3-1-1,2 1 1,-3-1-1,1 0 1,3 0 0,-1 0-2,-2-1 1,2 3 1,1-3-2,-1 1-1,1-1 0,-1 1 1,1-2 0,1 1-2,-1 1 2,-1-1 0,4 1 0,-4-2 0,3 2 3,1-2-2,-4 1 0,3-1-1,1 2 1,-1-2-1,0 1-2,0-1 2,0 0 0,3 2 1,-2-2-1,2 0 1,-3 0 0,3 0 0,0 0-1,-3 0 0,3 0-2,0 0 1,0 0 0,0 0 0,0 0 0,0 0 0,0 0 3,0 0-1,0 0-1,0 0 2,0 0 0,0 0 1,0 0-3,0 0 1,0-2 1,0 2-2,0 0 2,0-1-1,0 1-1,0-2 1,0 2-1,-3 0 0,3 0 0,0-1 1,0 1 0,0 0-1,-2 0-1,-1 0 0,0 0 0,3 0-2,-5 0 1,1 1 2,2-1-1,-4 2 1,1-1 0,-1 1 0,1 0 0,-1-1 1,0-1 2,1 1-3,-1 1 0,1 0 1,2-1 0,0-1-1,3 2 1,-2-2-1,2 0 1,0 0-1,2 0 0,1-2 0,3 2-1,-1-1-2,3-1 1,1 0 0,-1 1 2,3 0 0,1-3 0,-1 1 0,0 2-2,0-3 1,3 1-1,-3 0-1,0 0 0,0 2 1,-3-3 1,3 1 1,-2 1 0,-4 0 0,1 2 2,-1-3 0,-2 3 0,0-2-3,-3 0 2,0 2 0,0 0-1,0 0 0,-3 0 0,0 0 1,-2 0-1,2 2 0,-2-2 1,-1 2 1,-2-1 0,2 1-1,1-2 0,-1 2 1,-3-2 0,4 0-1,-1 0 0,4 2 3,-4-2-2,3 0 0,1 0 0,-1 0 2,3 0-2,0 0 0,0 0 0,3-2-1,-1 2-1,1-2-1,0 2-2,2-3 0,1 1 3,-1 0-2,4 1 2,-3-1 1,2 1-1,-3-2 0,1 1-1,0 2-1,-1-1 1,1-1 0,-4 2 1,1-2 2,0 2 1,-3 0 1,0 0-1,0 0 0,-3 0-1,0 2 0,-2 0-1,2-1-1,-2 1 3,-4-1 0,4 1 0,-4-1 1,1 1 3,3 1 4,-4-1 5,3-1 2,-2 1 1,3 0 2,-1-2-6,3 0-2,-2 2-5,5-2-2,-3 2-3,0-2 0,3 0-1,-3 0-2,6 0-1,-3 0 1,3-2 1,-3 2-1,3-2 0,0 2 1,-1 0 0,-2 0 0,3-2-1,-3 2 0,0 0 1,0 0-1,0 0 2,0 0-2,-3 2 0,1-2-1,-4 2 0,0 0 0,1-1 1,-1 3-1,-2-1 2,-1-2 0,1 4-1,0-2 0,-3 0-1,0 0 0,-3 1 0,0 0 0,0-1 3,0 0 0,-3 2 0,4-2-1,-4 0 2,3 0 1,0 1-1,0-1-2,0 1 1,3-1 1,0 1-2,0-1-1,0-2 1,0 2 1,2 0-2,1 1-1,2-3 1,1 1 0,-4-1-1,4 1-3,2 0 3,-3-2 1,4 1 0,-4 1-1,3-2 1,1 1 2,-1 1 0,0-2-1,0 2-1,1-2 1,-1 1-2,0-1 1,3 1-1,-3-1 0,1 2 0,-1-2 1,0 2 0,0-2-1,0 0 0,1 1 0,-1-1 1,0 0 0,3 0 0,-3 2 0,0-2 1,1 0 0,2 0-1,-3 1 1,0-1-1,3 0 1,-3 0 0,0 2 0,1-2-1,2 0-1,-3 1 1,0-1 0,3 2 0,-3-2-1,1 0 0,2 0 2,-3 0-1,0 1-1,3-1 0,-3 0 1,3 2 0,-2-2-1,-1 0 1,3 0 0,-3 2 0,3-2-1,-3 0 1,0 0-1,3 0 0,-2 0 1,-1 0 1,3 0 0,-3 0 0,0 0-1,3 0 0,-2 0 0,2 0-1,-3 0 0,0 0 1,3 0 0,-3 0 0,0 0 1,3 0 1,-3 0-1,3 0-1,-2 0 1,2 0 0,0 0 0,0 0 0,0 0-1,0 0 0,0 0 0,0 0-1,0 0-1,0-2 1,2 2 0,-2 0 1,3 0 0,0-2 0,0 1-1,0 1-2,2 0 0,-2-2 3,3 1-2,-4 1-1,4 0 2,-3-2 0,2 2-1,1-1-5,-3 1-7,2-2-13,1 2-16,-4 0-17,4 0-18,-3-1-18,2 1-22,-2 0-23,0 0-32,3-2-31,-4 0-7,1 1 10</inkml:trace>
          <inkml:trace contextRef="#ctx0" brushRef="#br4" timeOffset="130780.1357">2773 3593 24,'0'0'24,"0"0"-2,-3 0-2,3-2 0,0 2-2,0 0-1,0 0-2,0 0-1,0 0 0,0 0-1,0 0-2,0 0 1,0 0-1,0 0 0,0 0 1,0-1-2,0 1 1,0 0-3,0 0-1,0-2-2,0 2 0,0 0-1,0 0 0,0-1-1,0 1-1,0-2 2,0 2-4,0-1 0,0 1 0,3-2-1,-3 2 0,0-1-1,0 1 1,3-2 2,-3 0-1,0 1 2,2 1-1,-2-2 0,0 1 0,3-1-2,-3 0 2,0 2-1,3-1 0,-3 0 0,0-1 2,0 2 0,0-2-2,0 2-1,3-1 3,-3 1-1,0 0-1,0-2 1,0 2-1,0 0-1,0 0-12,0 0-20,0 0-25,0 0-33,0 0-17</inkml:trace>
          <inkml:trace contextRef="#ctx0" brushRef="#br4" timeOffset="133243.8942">2720 3619 10,'3'0'8,"-3"0"2,3 0-3,-1-1 0,1 1 0,-3 0 0,3-2 0,-3 2-4,3 0 1,-1 0-2,-2 0 0,3 0-1,0 0-1,-3-1 1,3 1 0,-1 0 2,-2-2 1,4 2 2,-4 0 0,2-1 1,1 1-1,-3 0 0,0 0-2,3-2 0,-3 2-1,3 0 0,-3 0-1,0-1 0,2 1 2,-2 0-1,0 0 0,0-2-1,3 2-1,-3 0 0,0 0-1,0-2 3,0 2 1,3 0-2,-3-1 3,0 1-1,0 0 2,3 0 0,-3-2-1,0 2 2,0-1 0,2 1-1,-2-2-1,0 2-2,0-1 2,0 1-2,3 0 2,-3-2-2,0 2 0,0 0-1,0-1 0,0 1 2,3-2-3,-3 2 0,0-2 2,0 2 0,0-1 0,0 1-1,3-2 0,-3 2 1,0-1-1,0-1-2,0 2 0,0-1 2,0 1 2,0 0 4,0-2 1,0 2 4,0 0-1,0-1 1,0 1-3,0 0-3,0 0-1,0-2-3,0 2 2,0 0-4,0 0 0,0-2 0,0 2-1,0-1 0,0 1-2,-3 0 2,3 0-1,0-2 1,0 2 1,0 0 0,0-1 2,-3 1 0,3 0-2,0 0 1,-3 0-2,3 0 1,0 0-1,-2 0-1,2 0 1,-3 0 1,3 0 0,-3 0-1,3 1 0,-3-1 0,3 0-2,-2 2 2,-1-2-1,3 0 0,-3 1 2,3-1 0,-3 2-2,3-2 0,-2 2 2,2-2-1,-4 0-1,4 0 1,-2 1 1,2-1-1,0 0-2,-3 0 2,3 2-2,0-2-5,0 0-13,0 0-18,0 0-23,0 0-31,0 0-18</inkml:trace>
          <inkml:trace contextRef="#ctx0" brushRef="#br2" timeOffset="55273.9623">3134 3474 24,'-5'2'36,"-3"1"2,2 0-2,-3 0 0,1 0-2,0 0-3,-1 2-8,4-2-4,-3 0-3,2 0-4,1-1-5,2 1-3,-3 0 1,3-1-4,1-1 0,-1 1-1,0-1 2,3 1-2,-3 0 0,3-2 0,0 1 0,-3-1 1,3 2-1,0-2 1,0 0 1,0 0-1,0 0 2,0 0-2,0 0 1,0-2-1,0 2-1,0-1 1,0 1-1,0-2 0,3 0 1,-3 1-1,0-2 1,0 1-1,0-1 0,0 0 1,0 1-1,0-1 0,-3 2 0,1-2 1,2 1-1,-3-1 0,0 1 0,-3 2 0,4 0-1,-7 0 1,4 0 0,-1 2-2,-2 0 2,2-1 3,-2 2 2,0 0 2,2 0 3,-2 1 4,2-2 1,1 3 1,-4-2-1,4 1 1,2-1-3,-2 0-4,2-1-2,0-1 0,0 2-3,3-1-2,-3-1 1,3 1 2,0-2-1,0 1 0,0-1 1,3 0-1,-3 0-2,3 0 0,-3 0 0,3 0 1,0-1-3,-1-1 2,1 2-1,-3-1-1,3-1-1,0 1 1,-3-2 0,2 1-2,1 0 3,-3-1 0,3 0 0,-3 1 1,3-1-1,-3 0 0,0 1-1,0 0 0,0 0 1,-3-1 0,3 1 1,0 1-1,-3-1 1,3 1-1,-3 1-1,1-2 0,2 2 0,-3 0 0,0 0 0,3 0 0,-3 2 1,1-1 0,2-1-1,-3 2 0,0-1 1,3 1-1,-3-1 0,3 1-1,0 0 0,0-1 0,-3 0 2,3 1-1,0 0 0,0-1 0,0 1 2,-2-2 1,2 1-1,0-1-1,0 0 1,0 0 1,0 2 1,0-2 0,0-2 1,2 2-1,-2 0 1,0-1-3,3-1 2,-3 1-3,3-3-1,-3 3 1,3-2 0,-3 0 0,3 1-2,-3-1 0,2 0 1,-2 0 0,0 1 0,0-1-1,0 2 2,0-1 1,0 0-2,0 2 1,-2-1-2,2 1 1,-3 1-1,3-1-1,-3 2 2,0 0-2,3-1 0,-3 1 1,1 1 2,2 0-1,-3-1 0,3 1 1,-3-2 0,3 2-1,0-1-1,0 1 1,0-2 1,0 1 0,0 0 0,0-1-1,0 1 0,0-2 0,0 1 0,3-1 0,-3 0 0,0 0 1,3 0 0,-3 0-1,2 0 0,-2-1 0,0-1 0,3 2-1,-3-3 2,3 1 1,-3 1-1,0 0 0,3-3 1,-3 3 0,0-2-2,0 1-1,0-1 2,0 2 0,0-3-2,0 3 1,0 1 0,0-2 2,-3 2-2,3 0 0,-3 0 0,0 2 1,3-1 0,-2 1-1,-1 1 3,0 0 0,0 0 1,0 0 1,1 1 2,-1-2 2,0 2-1,0-1 1,3 0-1,-3 0 0,3 0-1,-2-1-1,2 0 1,0-1-1,0 1 2,0-1 0,0-1 0,0 2 1,2-2-1,-2 0-2,0-2-3,3 2 1,-3-1-1,0-1-3,3 1 0,-3-1 1,0 0-1,3-1 0,-3 0 0,0 1 1,0-1 0,0 0 2,0 1-1,0 0 1,0 0 0,0 0-2,-3 2 0,3-1 0,-3 1-1,0 1 1,1 1 2,-1 1 0,0 0 2,0 0 4,1 2 2,-4 0 1,3 0 1,1-1 0,-1 1 1,0 0-1,0-3-1,0 3 0,1-2-3,2 1-2,-3-3 0,3 1 0,0 1-1,0-3-2,0 2-1,3-2-1,-3 0-1,2 0 0,1-2 0,0 2-1,3-2 1,-4 1-6,1-1-12,0-1-19,2 1-24,-2 1-30,0-2-36,0 1-42,-1 0-13,-2 2 5</inkml:trace>
          <inkml:trace contextRef="#ctx0" brushRef="#br0" timeOffset="5881.8792">2864 3433 66,'0'0'56,"0"-1"-6,3 0-5,-3-2-6,2 1-4,1 0-5,0-1-8,-3 0-6,3-2-6,-1 2-4,1 0-3,0-2-3,3 2-12,-4 0-16,1 0-25,0-2-38,0 2-22</inkml:trace>
          <inkml:trace contextRef="#ctx0" brushRef="#br0" timeOffset="5560.3248">2830 3462 19,'0'-2'47,"3"1"-1,-3-1 2,0 0-3,3-1 1,-3 2-1,0-3-2,0 1-3,3 0 1,-3 0-2,0 0 0,2-1-3,-2 0-3,4 0-5,-2 0-5,-2 0-4,3-1-6,0 2-3,-3-2-5,3 0-4,-1 1 0,4 1-2,-3-2-4,-1 0-12,4 1-19,-3-1-22,-1 0-29,1 1-37,0 1-23,0-2-4</inkml:trace>
          <inkml:trace contextRef="#ctx0" brushRef="#br0" timeOffset="29698.3349">2700 3609 11,'3'-2'18,"-3"2"-1,2-2 0,1 1 0,0-1-1,0 1 0,0 1 1,-1-2 0,-2 1-4,3-1 0,0 1 0,2-1-1,-2 0 0,0 1-3,0-1 4,-1 1-1,4-1 1,-3-1 0,0 2 0,-1-1 3,1-1-3,3 1 4,-4 1 0,1-1 4,0-1 1,0 2 0,0-1 0,0 0-2,-1 1-3,1-1-3,0 1-6,0-1-1,-1 0-2,1 1-3,0-1-1,0 1 0,-1-1-1,1 0 0,0 1 0,0 0 1,0-1 0,-1 0-1,1 1 0,3-1 0,-4 1 1,1-1-1,0 1 0,0 1 0,-1-2-1,2 1 2,-2-1-1,1 0-1,0 1 1,2-1 1,-2 1 0,0-1-2,0 0 1,-1 1 0,1-2-4,0 1-5,0 0-8,2 0-9,-2 0-13,0 0-12,0-1-13,-1 2-12,1-1-16,0 1-14</inkml:trace>
          <inkml:trace contextRef="#ctx0" brushRef="#br4" timeOffset="135030.6387">2403 3702 21,'-6'2'17,"1"-2"0,-1 1-2,-2-1-1,0 2 0,2 0-1,-2-1-4,0 1 2,-1 0-1,1 0 1,-1 0 1,-2 1 1,3-1 4,-3-1-2,3 2 0,-3-1-1,2 1 1,-2-2-2,3 3-1,-4-3-3,4 1-1,-3 1-1,3-1-1,-1-1-3,1 1-1,2-1-1,-2 1-1,5 0 0,-2-1-1,-1-1 1,3 1 0,1 1 0,-1-2-1,0 0 0,3 0 4,-3 0 2,3 0 3,0 0 2,-2 0 2,2 0-2,0 0-2,0 0-3,0 2-3,-3-2-1,3 0-1,0 0 0,0 0 0,-3 0 0,3 0-1,-3 1-1,1-1 2,-1 0 1,0 2-2,0-1 0,0-1 0,1 2 2,-4-1-1,3 1 0,-2-2 1,2 1 0,0 1 0,-3 0 0,4-2-1,-1 1 0,0-1 0,0 2 0,1-2 0,-1 0-1,0 0 1,3 2 1,-3-2-1,1 0 0,-1 0 0,0 0 1,3 0-1,-3 0-1,0 0 0,1 1 1,-1-1 0,0 0 0,0 0 1,1 0 0,-1 0 1,0 0-1,0 1 1,0-1-1,0 0 0,1 0-1,-1 0 0,0 2-1,0-2 1,1 0 0,-1 0 0,0 2 1,0-2-1,1 0 1,-1 0-1,0 1-1,0-1 0,0 0 1,1 0 2,-1 2-1,0-2 2,0 0 3,1 0-1,-1 0-2,3 0 1,-3 0 3,0 0-5,1 0 2,2 0 1,-4 0 0,4 0-1,-2 0-1,-1 0 1,3 0-2,0 0 1,-3 0-1,0 0-1,3 0-1,-2 0 0,-1 0 0,3 0 0,-3 0 0,3 0 0,-3 0 0,1 0-1,2 0 1,-3 0-1,0 0 1,3 0 1,-3 0 0,1 0 0,2 0-1,-3 0 0,3 0 2,-3 0 0,3 0 0,-3 0-1,3 0 2,-3 0 0,3 0-2,-2-2 0,-1 2 1,3 0-1,0 0 1,-3 0-1,3 0-1,-3 0 2,3-1 0,-2 1 0,2 0-1,-3 0 0,3 0 1,-3-2 0,3 2-1,-3 0-1,0 0 1,3 0 2,-3 0-1,3 0-1,-2 0-1,-1 0 1,3 0-1,-3 0 0,0 0 0,1 0 0,-1 0 2,3 2-1,-3-2-1,0 0 1,1 0 1,2 0-1,-3 0-1,0 0 4,0 0-1,0 0 0,1 0-1,2 0-1,-3 0 3,0 0-4,0 0 0,1 0 1,-1 0 0,0 0-2,0 0-2,1 0 2,-2 0 0,2 0 0,-4 0 1,3 0 0,1 0 1,-1 0-1,0 0 0,0 0 0,1 0-2,-1 0 1,-3 0 0,3 0 0,1 0 1,-1 0-1,0 0 0,0 0-3,1 1-11,-1-1-14,0 0-18,0 0-19,1 2-28,-2-2-26,2 0-5</inkml:trace>
          <inkml:trace contextRef="#ctx0" brushRef="#br0" timeOffset="69382.0235">985 3771 42,'0'0'78,"0"0"-22,3 2-13,-3-2-5,3 0-4,0 0-3,2 0-3,-2 0-1,0 0-5,2 0-1,1 1-1,-1 1-2,1-2-4,-1 3-3,1-2-3,-1 1-2,1 1-3,0 1-2,-1-2-1,1 3 1,-1-2-2,1 0 0,0 2-2,-1-2-4,1 0-11,-1 1-13,1-3-19,-1 2-21,1-1-32,0-2-17</inkml:trace>
          <inkml:trace contextRef="#ctx0" brushRef="#br3" timeOffset="95083.1086">989 3754 720,'2'3'0,"3"0"1,1 2 0,-1-2-3,1 0-7,0 0-13,-4 1-16,4-3-21,-1 0-29,1 1-34,-1 0-25,1-2-5</inkml:trace>
          <inkml:trace contextRef="#ctx0" brushRef="#br3" timeOffset="95096.6829">1035 3756 149,'-3'-1'44,"0"0"-1</inkml:trace>
          <inkml:trace contextRef="#ctx0" brushRef="#br0" timeOffset="103710.6231">1027 3789 52,'-3'-2'67,"0"0"-1,1 2-1,-1-1-3,0-1-2,-3-1-1,4 2-3,-4-3-4,1 1-4,2 0-3,-3-2-5,0 2-6,1 0-7,-1-1-5,1-1-7,-3 0-6,2 2-4,1-2-1,-1 0-2,0-1-2,1 1-2,-1 2 1,4-1 0,-4 1-8,3-2-15,1 3-24,-2-1-32,2 2-40,-1-1-39,3-1-12,-3 1 3</inkml:trace>
          <inkml:trace contextRef="#ctx0" brushRef="#br0" timeOffset="104168.17">966 3748 73,'-6'-3'69,"1"-1"-7,-1 0-5,1-1-8,-4 0-4,4 1-8,-4-3-7,4 3-5,-1-1-9,-2-1-3,-1 1-6,4 0-2,-3-1-3,2 2-2,-2-3 1,2 2-2,-2 1 0,2-1-3,-2 0 0,3 2-10,-1 1-19,0-2-20,1 1-33,-1 1-31,0-1-14</inkml:trace>
        </inkml:traceGroup>
      </inkml:traceGroup>
      <inkml:traceGroup>
        <inkml:annotationXML>
          <emma:emma xmlns:emma="http://www.w3.org/2003/04/emma" version="1.0">
            <emma:interpretation id="{40F3EEC5-F89F-4991-A917-9F6A0F1E8768}" emma:medium="tactile" emma:mode="ink">
              <msink:context xmlns:msink="http://schemas.microsoft.com/ink/2010/main" type="line" rotatedBoundingBox="15275,5687 14417,5737 14415,5694 15273,5643"/>
            </emma:interpretation>
          </emma:emma>
        </inkml:annotationXML>
        <inkml:traceGroup>
          <inkml:annotationXML>
            <emma:emma xmlns:emma="http://www.w3.org/2003/04/emma" version="1.0">
              <emma:interpretation id="{954EB050-4602-420C-9033-50769F73E2C8}" emma:medium="tactile" emma:mode="ink">
                <msink:context xmlns:msink="http://schemas.microsoft.com/ink/2010/main" type="inkWord" rotatedBoundingBox="15275,5687 14957,5705 14954,5662 15273,5643"/>
              </emma:interpretation>
              <emma:one-of disjunction-type="recognition" id="oneOf1">
                <emma:interpretation id="interp5" emma:lang="en-US" emma:confidence="0.5">
                  <emma:literal>=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e</emma:literal>
                </emma:interpretation>
                <emma:interpretation id="interp8" emma:lang="en-US" emma:confidence="0">
                  <emma:literal>~</emma:literal>
                </emma:interpretation>
                <emma:interpretation id="interp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06590.0459">1664 3621 14,'0'0'18,"0"0"2,0 0 1,-3-2 1,3 2-1,0 0 0,-3 0-4,3 0-1,0-1-1,-3 1 1,3 0-1,0 0-1,-3-2 1,3 2-3,0 0-3,-2 0-1,2 0 0,0 0 0,-3 0-2,3 0 0,0 0 0,-3-1-3,3 1 2,0 0 1,-3-2 3,3 2 2,-2 0 1,2 0 3,-3 0 1,0-1-2,3 1 0,-3 0-2,1 0-3,2-2-2,-4 2-1,2 0-4,-1 0-1,0-1 0,-2 1 0,2 0-1,0 0-1,-2 0-1,2 0 0,-3 0-9,3 0-14,1 0-21,-4 1-29,3-1-33,-2 0-18</inkml:trace>
          <inkml:trace contextRef="#ctx0" brushRef="#br0" timeOffset="107060.6247">1636 3612 41,'-6'-2'41,"4"2"-7,-2-1-7,-1-1-5,-1 2-5,1-2 1,-3 1-5,-1-1 2,1 1 1,0-2-1,-1 1 2,1 1-5,-1-1-2,4 0-3,-3 1-4,2 1-1,-2-2-2,5 2-11,-3 0-18,4-1-26,-1 1-31,0 0-19</inkml:trace>
          <inkml:trace contextRef="#ctx0" brushRef="#br0" timeOffset="107429.3561">1549 3601 38,'-5'0'33,"2"0"-6,-2-2-3,2 2-3,-3 0-2,1-1 0,-1 1-4,1 0-1,-1-2-5,1 2-2,-4 0-3,4 0-3,-4 0-1,4 0 2,-1 2-1,-2-2-4,2 1-11,1-1-20,-1 2-22,3-2-27</inkml:trace>
          <inkml:trace contextRef="#ctx0" brushRef="#br0" timeOffset="107790.2356">1486 3607 14,'-6'0'41,"3"0"-4,0 0-3,-2 0 0,2 0-5,-2 0-1,-1 0-6,0 0-4,-2 0-3,3 0-5,-1 0-2,-2 0-2,2 0-3,-2 0-1,2 0-2,-2 0 0,2 0-1,1 0-1,-4 2 2,4-2 0,-1 1-4,1 1-10,2-2-18,-2 1-22,2 1-31,0-1-17</inkml:trace>
        </inkml:traceGroup>
        <inkml:traceGroup>
          <inkml:annotationXML>
            <emma:emma xmlns:emma="http://www.w3.org/2003/04/emma" version="1.0">
              <emma:interpretation id="{D3D29746-72C0-4F67-B099-ECD1B0CEC3D8}" emma:medium="tactile" emma:mode="ink">
                <msink:context xmlns:msink="http://schemas.microsoft.com/ink/2010/main" type="inkWord" rotatedBoundingBox="14911,5698 14659,5712 14658,5698 14911,5684"/>
              </emma:interpretation>
              <emma:one-of disjunction-type="recognition" id="oneOf2">
                <emma:interpretation id="interp10" emma:lang="en-US" emma:confidence="0.5">
                  <emma:literal>E</emma:literal>
                </emma:interpretation>
                <emma:interpretation id="interp11" emma:lang="en-US" emma:confidence="0">
                  <emma:literal>=</emma:literal>
                </emma:interpretation>
                <emma:interpretation id="interp12" emma:lang="en-US" emma:confidence="0">
                  <emma:literal>F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108454.0639">1299 3618 18,'-8'1'20,"3"1"0,-1 0 0,-2-2-1,2 1-1,-2 1 0,2-1-3,0-1-1,-2 2-1,3-2-6,-1 2 0,-2-2-3,5 0-1,-3 1-1,1-1-2,2 0-7,0 0-17,1 0-28,-1 0-26</inkml:trace>
          <inkml:trace contextRef="#ctx0" brushRef="#br0" timeOffset="108938.4834">1213 3631 14,'-5'1'28,"-1"1"-1,-2-2 0,2 1-2,0-1 0,1 2-3,-3-2-7,2 0-1,1 1-2,-1-1-4,1 0-3,-1 0-4,3 0-7,-2 0-13,2 0-19,0 0-28,0 0-21</inkml:trace>
          <inkml:trace contextRef="#ctx0" brushRef="#br0" timeOffset="109176.0615">1147 3635 28,'-6'2'39,"0"-1"-5,4-1-4,-7 2-2,4-2 1,-1 1-1,0-1-2,1 2-3,-1-2-4,1 0-3,-1 0-6,1 2-3,-1-2-3,1 0-3,-1 0-1,3 1 0,1-1-5,-4 0-12,3 0-23,3 0-26,-2 0-30</inkml:trace>
        </inkml:traceGroup>
        <inkml:traceGroup>
          <inkml:annotationXML>
            <emma:emma xmlns:emma="http://www.w3.org/2003/04/emma" version="1.0">
              <emma:interpretation id="{9005340D-FC0B-4FB6-8C07-0E314344EF35}" emma:medium="tactile" emma:mode="ink">
                <msink:context xmlns:msink="http://schemas.microsoft.com/ink/2010/main" type="inkWord" rotatedBoundingBox="14659,5710 14417,5724 14415,5701 14657,5687"/>
              </emma:interpretation>
              <emma:one-of disjunction-type="recognition" id="oneOf3">
                <emma:interpretation id="interp15" emma:lang="en-US" emma:confidence="0.5">
                  <emma:literal>-</emma:literal>
                </emma:interpretation>
                <emma:interpretation id="interp16" emma:lang="en-US" emma:confidence="0">
                  <emma:literal>F</emma:literal>
                </emma:interpretation>
                <emma:interpretation id="interp17" emma:lang="en-US" emma:confidence="0">
                  <emma:literal>=</emma:literal>
                </emma:interpretation>
                <emma:interpretation id="interp18" emma:lang="en-US" emma:confidence="0">
                  <emma:literal>t</emma:literal>
                </emma:interpretation>
                <emma:interpretation id="interp1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09396.6152">1047 3641 35,'-4'2'46,"-1"-2"-6,2 2-1,-2-2-2,-1 1-1,3-1-3,-5 0-7,5 0-4,-2 0-7,-1 0-3,1 0-5,-1 0-4,1 0-1,1 0 0,-1-1-2,3 1-2,-2 0-2,2 0-1,2 0-9,-3 0-12,0 0-16,3 0-18,0 0-26,0 0-18</inkml:trace>
          <inkml:trace contextRef="#ctx0" brushRef="#br0" timeOffset="109688.3094">985 3643 35,'-6'2'43,"1"-2"2,-3 1 0,2-1 1,-2 0-3,0 0-1,-1 0-4,1-1-4,-3 1-8,3-2-8,-4 2-3,1-2-6,0 2-4,0-1-3,0-1-2,-1 2-2,5-1-9,-2 1-21,1 0-31,5 0-39,-3-2-22</inkml:trace>
          <inkml:trace contextRef="#ctx0" brushRef="#br0" timeOffset="110011.8507">893 3641 49,'-5'2'56,"-1"-2"-5,-2 0-6,2 0-6,1 0-6,-3 0-5,2 0-7,1 0-4,-1 0-6,1 0-4,-1-2-2,0 2-3,3-1-2,-2 1-9,2-2-16,0 2-22,0 0-32,3-1-26</inkml:trace>
        </inkml:traceGroup>
      </inkml:traceGroup>
      <inkml:traceGroup>
        <inkml:annotationXML>
          <emma:emma xmlns:emma="http://www.w3.org/2003/04/emma" version="1.0">
            <emma:interpretation id="{9DF51DCC-35D8-48B2-9758-0A8B4445E8EC}" emma:medium="tactile" emma:mode="ink">
              <msink:context xmlns:msink="http://schemas.microsoft.com/ink/2010/main" type="line" rotatedBoundingBox="15932,5209 14979,5300 14932,4805 15885,4714"/>
            </emma:interpretation>
          </emma:emma>
        </inkml:annotationXML>
        <inkml:traceGroup>
          <inkml:annotationXML>
            <emma:emma xmlns:emma="http://www.w3.org/2003/04/emma" version="1.0">
              <emma:interpretation id="{74B287A9-2BB2-4F92-9660-1CD584A23084}" emma:medium="tactile" emma:mode="ink">
                <msink:context xmlns:msink="http://schemas.microsoft.com/ink/2010/main" type="inkWord" rotatedBoundingBox="15932,5209 14979,5300 14932,4805 15885,4714"/>
              </emma:interpretation>
              <emma:one-of disjunction-type="recognition" id="oneOf4">
                <emma:interpretation id="interp20" emma:lang="en-US" emma:confidence="0.5">
                  <emma:literal>ENE</emma:literal>
                </emma:interpretation>
                <emma:interpretation id="interp21" emma:lang="en-US" emma:confidence="0">
                  <emma:literal>ENEE</emma:literal>
                </emma:interpretation>
                <emma:interpretation id="interp22" emma:lang="en-US" emma:confidence="0">
                  <emma:literal>EVNE</emma:literal>
                </emma:interpretation>
                <emma:interpretation id="interp23" emma:lang="en-US" emma:confidence="0">
                  <emma:literal>EVNEE</emma:literal>
                </emma:interpretation>
                <emma:interpretation id="interp24" emma:lang="en-US" emma:confidence="0">
                  <emma:literal>EINEE</emma:literal>
                </emma:interpretation>
              </emma:one-of>
            </emma:emma>
          </inkml:annotationXML>
          <inkml:trace contextRef="#ctx0" brushRef="#br3" timeOffset="-266607.3295">2224 2912 666,'-2'0'9,"-10"0"-1,1 3 0,-1-3-1,7 0-2,-7 0-1,0 3-4,1-3 0,5 0 1,-6 3-2,7-3-7,-7 4-12,6-4-16,0 3-23,0-3-23,1 4-26,-1-2-26,0 1-11</inkml:trace>
          <inkml:trace contextRef="#ctx0" brushRef="#br0" timeOffset="-259471.6511">2269 2932 18,'0'0'17,"0"0"3,0 0-3,0 0 2,6 0 0,-6 0 0,0 0 2,0 0-1,0 0 0,0 0-2,0 0-2,0 0-1,0 0-2,0 0-4,5 0 2,-5 0 0,0 0 1,0 0 0,0 0 1,0 0 1,6 2 2,-6-2-1,0 0 3,0 0 1,6 3 1,-6-3 3,0 4-2,6-1-1,-6 0-2,0 1-2,0-1-3,0 1-3,5-2-1,-5 2-2,0-2-1,0 2-2,0-1 1,0 1-2,0 3 2,0-4 2,0 0 2,0 3 2,0-3-2,0 5 1,0-6-1,0 5-2,-5-1 0,5 1-2,-6-3 1,6 2 1,-6 0-1,0 1 0,6 0 2,-5-1 0,-1-4-1,0 5 0,0 0 2,0-4 0,-5 4 1,5-4 0,0 3 2,0-2-2,1-1-1,-7 5-2,6-6-3,0 1 0,0 0-1,-5 1 0,5-1-1,0 0-1,-6 1 0,7-1 0,-1-3 0,-6 3-1,7-3 0,-2 0 1,2 0 1,-7 0-2,6 0 0,1 0-2,-1 0-1,0 0-11,6 4-14,-6-4-21,1 0-25,5 0-31,-7 2-35,7-2-20,-5 0-1</inkml:trace>
          <inkml:trace contextRef="#ctx0" brushRef="#br2" timeOffset="-39085.8118">2275 2975 17,'0'0'21,"-4"2"4,4-2-1,0 0 1,0 3 1,0-1-3,-2-1-4,2 3-4,0 0-6,-3-1-2,3 2-2,-2-1-3,2 3 0,-4-1-2,2 1 2,-1-1-1,0 2 0,0-2 2,-2 0 0,2 2-3,-2-2 0,2 0-1,-3 2-1,1-2-3,2-1-9,-3 0-14,4-1-19,-1 0-30</inkml:trace>
          <inkml:trace contextRef="#ctx0" brushRef="#br2" timeOffset="-38735.772">2233 3060 26,'-3'2'31,"3"-1"-1,-3 2-4,3 0-5,-3-1-3,-2 1-4,2 0-3,0 0-3,-2 0-2,2 1-1,-2-3-2,-1 2 0,0 0-2,1-1-1,2 1-1,-3-1 0,1-1 0,2 1-2,-3 0-6,1-1-11,2-1-9,0 1-16,1-1-26</inkml:trace>
          <inkml:trace contextRef="#ctx0" brushRef="#br2" timeOffset="-37280.5712">2119 3107 53,'0'0'73,"2"0"-16,-2 0-10,3 0-12,0-1-7,0-1-6,-1 0-8,4-1-3,0 1-5,-1-1-3,1 0-10,-1 0-14,4 0-23,-4 0-30,4-1-27</inkml:trace>
          <inkml:trace contextRef="#ctx0" brushRef="#br2" timeOffset="-37525.7043">2074 3108 70,'-2'2'83,"-1"-2"-12,3 1-7,-3-1-10,3 2-6,0-2-4,0 0-2,3 0-3,-3 0-5,3-2-5,-1 1-5,1 1-4,3-2-8,-4 1-4,4-2-5,-1 1 0,4-1-3,-4 1-2,1-1-2,2 0-11,0 0-18,-2 0-26,3 0-29,-4-1-40,1 2-23,2-3 0</inkml:trace>
          <inkml:trace contextRef="#ctx0" brushRef="#br0" timeOffset="-273229.9882">2141 2951 20,'-6'0'38,"6"-4"2,-6 4-1,1 0 1,-2 0-1,2 0-1,5 0-1,-6 4-4,0-4 0,0 0-6,1 3-3,-1-3-4,-6 4-3,7-4-3,-2 2-2,2 2-1,-1-2-3,0-2-1,0 4-1,1-1-3,-7 1-1,6-1-1,1 1 0,-2 2-1,2-4 0,-1 2-1,0 3 0,0-3-3,1-2-7,5 5-16,-6-4-22,6 0-29,-6 1-34,6-1-19</inkml:trace>
          <inkml:trace contextRef="#ctx0" brushRef="#br2" timeOffset="-37889.9827">2016 3121 40,'0'1'92,"-3"-1"-14,3 2-15,0-2-8,0 0-8,0 0-9,3 0-4,-3 0-5,3-2-4,2 2-3,-2-1-4,3-1-3,-1 2-4,1-1-4,2-2-3,-3 1-2,4 0-3,2-1 0,-3 1-3,1 0-12,-1-1-16,3-1-19,-3 1-23,1-1-28,-1 1-29,-2-1-4</inkml:trace>
          <inkml:trace contextRef="#ctx0" brushRef="#br2" timeOffset="-38237.9753">2038 3113 43,'0'0'47,"-3"0"-3,3 0 1,-2 0-3,2 0-4,0 0-3,-3 0-6,3 0-2,0 0-4,0 2-4,0-2-3,3 0-1,-3 1-2,2 1-2,1-2-3,0 1-1,0 1 0,2-2-4,-2 1 0,2-1-2,1 2-1,3-2 0,-4 0-2,1 0-2,2 0-10,0-2-16,-2 2-18,2-1-25,0-1-26,1 1-22</inkml:trace>
          <inkml:trace contextRef="#ctx0" brushRef="#br0" timeOffset="-276963.098">1827 3039 15,'0'0'48,"0"0"5,0 0-1,7 0-1,-7 0-3,0 0-3,0 0-6,0-4-5,0 4-2,0 0-2,0 0-2,0-2-1,0 2 1,0 0-2,0 0 1,0 0-1,0 0-2,0 0-2,-7 0-2,7 0-2,0 0-5,0 0-3,0 0-1,0 0-3,0 0-2,-5 0 1,5 0-1,0 0 2,0 0 0,-6 0 1,6 0 0,0 0 0,-6 0 1,6 0 3,-6-4 0,6 4 2,-5 0 7,5 0 3,-6-3 3,6 3 3,-6 0 4,0-4-1,6 4-2,-5-3-3,-2 3-3,2-3-5,-1 3-3,0-3-1,0-1 0,1 4 1,-1-2 1,0-2 0,0 0 1,1 4-1,-2-3-1,-4-1-2,5 2-4,0-1-2,1 3-2,-2-3-1,-4-1-3,6 4-2,-2 0 1,-4-3-1,5 3 0,-5 0-2,-1 0-4,6 0-9,-6 0-20,7 0-25,-1 0-29,0 0-33,0 3-35,1-3-40,5 0-15,-7 0 6</inkml:trace>
          <inkml:trace contextRef="#ctx0" brushRef="#br3" timeOffset="93843.0652">1560 3169 16,'0'0'36,"0"4"-4,0-4-3,0 2-2,0-2 0,0 5 0,0-5-2,7 2-2,-7-2-2,5 3-1,1-3-2,0 4-3,-6-4-1,11 3-1,-4-3-1,-5 1-3</inkml:trace>
          <inkml:trace contextRef="#ctx0" brushRef="#br3" timeOffset="93843.569">1669 3199 435,'7'0'6,"5"-4"-2,-6 4 1,6-3-1,0 3-2,-7-3 2,7-1-3,-1 1-1,-5 1 0,6-3-1,-7 3 1,7-2-2,-6 1 2,6 0 1,-7 0 0,1-4 1,6 3-1,-7-2 5,2 3 0,-2-4-1,1 1 1,0 2 0,0-2-1,-1 4-5,1-6 0,0 5 0,-6-4-2,6 1-2,-1-1 2,2 1-4,-2 2-8,1-3-10,0 2-19,0-2-23,-1 0-32,1 1-23</inkml:trace>
          <inkml:trace contextRef="#ctx0" brushRef="#br0" timeOffset="-276418.5262">1688 3026 3,'-5'0'50,"5"0"-1,-7 0 1,2-4-4,-1 4 1,6 0 1,-5 0 1,-2-3-2,-4 3 0,5 0 3,0 0 1,1-3-4,-7 3-1,6 0-4,1 0-3,-7 0-4,6 0-4,-6 0-3,7 0-3,-2 0-1,-4 3-4,6-3-5,-2 0-1,-4 0-6,5 3-2,0-3-4,1 0 0,-2 4-2,2-4-1,-1 3 1,-6-3 0,7 4 1,-1-2-1,0 2 1,0-1 0,1 0-3,-2 0-6,-4 1-15,6-1-21,-2 1-29,2-1-35,-1-3-44,6 3-28,-6-1-5</inkml:trace>
          <inkml:trace contextRef="#ctx0" brushRef="#br0" timeOffset="-275585.8574">1381 3094 41,'0'0'41,"5"0"-3,-5 0-2,0 0-3,0 0-5,7 0-1,-7 0-7,0 0-5,0 0-4,5 3-2,-5-3-1,6 3 0,-6-3-3,6 4 2,-6-4 0,0 3-1,6 0-1,-6 2 1,5-3-1,2 4-1,-2 1 0,-5-4 1,6 4-2,-1-4-2,2 3 1,-2-2 0,7 3-1,-6-1 2,6-3-2,-1 1 0,1-2-2,-7 3-3,7-3-6,-1 1-8,7-3-8,-6 4-8,-1-4-12,1 3-15,0-3-17,-1 0-17</inkml:trace>
          <inkml:trace contextRef="#ctx0" brushRef="#br0" timeOffset="-276132.4247">1520 3026 61,'-6'0'58,"6"0"2,-5 0-3,-2 0-3,2 0-1,-1 0-7,6 0-5,-12 0-5,7 0-4,-1 0-5,0 3-7,-5-3-5,4 0-3,2 4-4,-1-4-3,-6 2-1,7 2-1,-1-1-3,-6 0-1,7 0-2,-2 1-4,-4-1-12,6 1-20,5 2-28,-7-4-33,2 3-32,-1-3-13</inkml:trace>
          <inkml:trace contextRef="#ctx0" brushRef="#br0" timeOffset="-256140.1285">1932 3117 21,'0'-7'51,"0"4"-2,0 0-5,0-1-6,0-2-8,-6 3-6,6-4-8,0 4-6,0-4-3,0 5-2,0-3-2,0 3-1,0 2-1,0-3 0,0 3-1,-6-3-1,6 3 1,0 3 1,0-3 0,0 3 0,0-3 2,-5 2 0,5 5 0,0-3-1,0-1-1,0 4 0,0-1-1,0 0 0,0-2 0,0 2 0,0 1 2,0-1 0,0-2 0,0 2-1,0-2-1,0-1 0,0 0 0,0 1 0,0-2-1,0 2 1,0-4 2,0 3-1,-6-3-1,6 0-1,0 0 1,0 0-2,0 0 1,0-3 1,0-1 1,0 2 0,0-2 0,0 1 1,0-4 0,0 4-2,0-4 1,0 1 1,0-1 2,0 1-3,0-4 2,0 4 0,0-1 3,0 0-3,0 5 2,0-5 1,0 4-2,0 0 0,0-1-4,0 4 0,0-3-1,0 3-1,0 3-1,-6-3 1,6 4 2,0 2 0,0-4 0,0 5 0,0 0 0,-6 0 1,6-1-1,0 0 1,0 1-1,0 1 0,0-6 0,0 4 0,0-2-1,0-1 1,0 0 0,0 1 6,0-1 2,0-3 2,0 0 4,0 0 3,0 0 0,0-3-2,0-1 0,0 1-2,0 0-1,0-4-2,0 4-1,0-7-2,0 3-4,0 1 0,0-4-1,0 0-2,0 1 0,0-4 0,0 3 0,0 1 0,0-2 0,-5 5 0,5-3 0,0 1 0,0 1-2,-7 2 1,7 2-7,0-1-12,0 4-22,0 0-31,-5 4-39,5-1-22</inkml:trace>
          <inkml:trace contextRef="#ctx0" brushRef="#br0" timeOffset="-256965.845">1938 3019 1,'0'0'7,"-6"0"-1,6 0-1,0 3-2,0-3-1,0 0 2,0 4 0,0-4-1,0 3 1,0-3-1,0 4-3,0-2 3,0 2-2,0-1 0,0-3-1,0 3 0,0 0 2,0 1-2,0-1 3,0 1 0,0-1-2,6 0 1,-6-1-2,0 5 1,0-7-1,0 4 0,0-1 2,0-3 3,0 3 6,0-3 5,0 0 3,0 0 4,-6 0 3,6 0 0,0 0-2,0 0-2,-6-3-2,6 3 0,-6-3-3,1-1 1,5 2-5,-6-3-3,6 3 0,-6-1-4,0 0-3,6-1-3,-5 1-4,5-1-13,0 1-24,-7 3-37,7-3-27</inkml:trace>
          <inkml:trace contextRef="#ctx0" brushRef="#br0" timeOffset="-258921.8843">2089 3166 40,'0'-3'51,"-6"3"-1,0 0 1,0-3-1,1 3-3,-2 0-4,-4-4-3,5 1-2,0 3-4,1-4-2,-1 2-1,0-2 0,0 1-2,1 0-1,-7-1-1,6 1-2,0 0-5,0-1-3,-5 1-5,5 0-3,0 1-2,-6-3-5,7 2 0,-1 3-2,0-3-1,0 3-2,1 0-6,-1 0-11,6 0-17,-6 0-22,0 0-29,6 0-33,0 0-27,0 0-6</inkml:trace>
          <inkml:trace contextRef="#ctx0" brushRef="#br0" timeOffset="-255831.3819">1880 3039 50,'-6'-6'60,"0"2"-14,0-3-12,1 4-7,-1-3-10,-6 2-6,7 2-4,-2-2-6,2 0-1,-1 1-6,0 3-13,0 0-27,1 0-32,-1 0-17</inkml:trace>
          <inkml:trace contextRef="#ctx0" brushRef="#br0" timeOffset="-255201.2918">1839 3033 64,'-5'-4'64,"-2"1"-7,2-1-10,-1 1-10,0 0-11,0 0-6,1-1-8,-1 2-6,-6-2-4,7 4-8,-2-4-14,2 4-26,-1 0-40,0-3-20</inkml:trace>
          <inkml:trace contextRef="#ctx0" brushRef="#br0" timeOffset="-255586.2583">1787 2999 21,'-6'-3'18,"6"-1"-8,-12-1-9,7 2-12,-1 3-21</inkml:trace>
          <inkml:trace contextRef="#ctx0" brushRef="#br3" timeOffset="-266587.6656">2077 2667 19,'0'3'42,"0"-3"2,6 3 3,-6-3-2,0 4-3,6-1-1,-6 1-4,5-2-3,-5 5-3,6-4-1,0 0 2,-6 4 0,6-1-1,-1 0 1,2 1-3,-2 4-3,1-5-6,0 1-3,0 3-4,-1-4-6,1 3-1,6 2-3,-6-5 2,5 3-5,-5-2 1,6 3 2,-7-1 0,7 2-3,0-2 0,-6 1 0,5-4-1,-5 4-11,0-3-17,-4-5-20</inkml:trace>
        </inkml:traceGroup>
      </inkml:traceGroup>
    </inkml:traceGroup>
    <inkml:traceGroup>
      <inkml:annotationXML>
        <emma:emma xmlns:emma="http://www.w3.org/2003/04/emma" version="1.0">
          <emma:interpretation id="{44C65816-67C3-4E6D-B0E6-078AE9F05D7A}" emma:medium="tactile" emma:mode="ink">
            <msink:context xmlns:msink="http://schemas.microsoft.com/ink/2010/main" type="paragraph" rotatedBoundingBox="15875,4883 15011,5087 14894,4595 15758,43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3E966F-7FD2-41BE-AF96-C3AD02E29695}" emma:medium="tactile" emma:mode="ink">
              <msink:context xmlns:msink="http://schemas.microsoft.com/ink/2010/main" type="line" rotatedBoundingBox="15875,4883 15011,5087 14894,4595 15758,4390"/>
            </emma:interpretation>
          </emma:emma>
        </inkml:annotationXML>
        <inkml:traceGroup>
          <inkml:annotationXML>
            <emma:emma xmlns:emma="http://www.w3.org/2003/04/emma" version="1.0">
              <emma:interpretation id="{993A6CDA-D201-4CE4-AE8C-B456992E686E}" emma:medium="tactile" emma:mode="ink">
                <msink:context xmlns:msink="http://schemas.microsoft.com/ink/2010/main" type="inkWord" rotatedBoundingBox="15875,4883 15712,4921 15617,4521 15780,4483"/>
              </emma:interpretation>
              <emma:one-of disjunction-type="recognition" id="oneOf5">
                <emma:interpretation id="interp25" emma:lang="en-US" emma:confidence="0.5">
                  <emma:literal>f</emma:literal>
                </emma:interpretation>
                <emma:interpretation id="interp26" emma:lang="en-US" emma:confidence="0">
                  <emma:literal>A</emma:literal>
                </emma:interpretation>
                <emma:interpretation id="interp27" emma:lang="en-US" emma:confidence="0">
                  <emma:literal>!</emma:literal>
                </emma:interpretation>
                <emma:interpretation id="interp28" emma:lang="en-US" emma:confidence="0">
                  <emma:literal>€</emma:literal>
                </emma:interpretation>
                <emma:interpretation id="interp29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-347190.2935">2025 2451 48,'0'0'48,"0"4"-10,0-4-4,0 3 1,0-3 1,0 4 0,0 2-1,0-3-1,0 3-1,0 1-4,0 3 0,0-1-2,0 1-5,0 0-2,6 0-1,-6 3-5,0-3-4,5 3-3,-5 0-1,6-3-4,-6 3-1,6-4 1,-6 5-2,6-1-1,-1-3-7,2-1-13,-2 1-20,1 0-28,0-1-43,0-2-24,-1 0-7</inkml:trace>
          <inkml:trace contextRef="#ctx0" brushRef="#br3" timeOffset="-289545.4755">2100 2621 7,'0'0'38,"0"3"3,6 1 3,-6 3 1,0-4-1,6 2-2,-6 3-3,0 1-7,5 1-3,-5 0-5,7-1-3,-7 5-3,5-5-4,-5 4-3,1-12-1</inkml:trace>
          <inkml:trace contextRef="#ctx0" brushRef="#br0" timeOffset="-279998.2122">2083 2664 35,'-6'0'53,"6"0"-4,0 0-2,0 0-2,0 0-2,0 0-1,0 0-3,0 0 0,0 0-2,0 0-2,0 0-2,0 0-2,0 0-3,0 0-3,0 0-4,0 0-2,6 0-2,-6 0-1,0 0-3,0 0 1,0 0-1,6 0 2,-6 0-1,0 3-1,5-3 1,-5 3-1,6-3-1,-6 3 0,6 1-2,-6-1-1,6 3 0,-6-3-1,5 1-1,2 2-4,-7 1 2,5-1-3,1 0 1,0 1-1,0 0-2,-1 0 2,1-2-2,0 2 0,6 1 0,-6-2 2,-1 0-2,7 0-2,-6 2-4,-1-2-11,7-3-16,-6 3-21,0-2-20,0-1-23,5 1-26,-5-1-28,0 0-5</inkml:trace>
        </inkml:traceGroup>
        <inkml:traceGroup>
          <inkml:annotationXML>
            <emma:emma xmlns:emma="http://www.w3.org/2003/04/emma" version="1.0">
              <emma:interpretation id="{8D992AC3-EF83-4198-BA4D-DE1EDFB132A5}" emma:medium="tactile" emma:mode="ink">
                <msink:context xmlns:msink="http://schemas.microsoft.com/ink/2010/main" type="inkWord" rotatedBoundingBox="15286,5016 15010,5082 14894,4595 15171,4530"/>
              </emma:interpretation>
              <emma:one-of disjunction-type="recognition" id="oneOf6">
                <emma:interpretation id="interp30" emma:lang="en-US" emma:confidence="0.5">
                  <emma:literal>%</emma:literal>
                </emma:interpretation>
                <emma:interpretation id="interp31" emma:lang="en-US" emma:confidence="0">
                  <emma:literal>f</emma:literal>
                </emma:interpretation>
                <emma:interpretation id="interp32" emma:lang="en-US" emma:confidence="0">
                  <emma:literal>1</emma:literal>
                </emma:interpretation>
                <emma:interpretation id="interp33" emma:lang="en-US" emma:confidence="0">
                  <emma:literal>I</emma:literal>
                </emma:interpretation>
                <emma:interpretation id="interp34" emma:lang="en-US" emma:confidence="0">
                  <emma:literal>F</emma:literal>
                </emma:interpretation>
              </emma:one-of>
            </emma:emma>
          </inkml:annotationXML>
          <inkml:trace contextRef="#ctx0" brushRef="#br3" timeOffset="-289526.7045">1532 2739 45,'0'0'36,"0"3"-3,0-3-1,-6 0 2,6 2 3,0 3 0,0-3 0,-6 6-4,6-2 1,-6 3-5,1 2-5,5 1-3,-7 2-6,6-11-2</inkml:trace>
          <inkml:trace contextRef="#ctx0" brushRef="#br3" timeOffset="-289531.2651">1532 2684 34,'0'0'27,"0"0"-5,0 2-1,0-2 5,-6 7 2,6-4 2,0 4 0,-6 2-1,6 1 1,-6 4-6,1-1-3,-2-1-5,2 4-2,-1 1-2,1 0-7,4-14-1</inkml:trace>
          <inkml:trace contextRef="#ctx0" brushRef="#br3" timeOffset="-289535.8546">1584 2686 70,'0'0'56,"0"0"-20,0 0-9,0 0-9,0 0-8,0 0-3,0 0-3,0 0 1,0 0 0,0 0 2,0 0 4,0 0 6,0 3 4,0 1 2,0-4 3,0 6 0,-6 1 0,6-1-2,0 4-4,-6 0-4,6 0-5,-5 3-4,5 0-4,-7 0-2,7-2 0</inkml:trace>
          <inkml:trace contextRef="#ctx0" brushRef="#br0" timeOffset="-282014.0913">1549 2718 2,'0'0'26,"0"-2"0,0 2-2,0 0 2,0 0-1,0-4 0,0 4 0,0 0-1,0 0 0,0 0-1,0 0-2,0 0-1,0 0-3,0 0-3,0 0-2,0 0-3,0 0-2,0 0 0,0 4-1,0-4 1,0 0 0,0 2-1,0 2-1,0-1 1,0 1-1,0-1 0,0 1-3,0-1 2,0 0 2,0-1-1,-5 5 1,5 1 2,-7-6 1,7 5-2,-5-1-1,5 1-1,-6-1 1,6 4-4,-6-3 1,6 0 0,-6 2-1,1-3 0,5 5-2,-7-5 0,2 3 0,5 1-3,-6 0-2,1-3-10,-2 3-15,2 0-24,-1-4-24,0 4-29,0-4-18</inkml:trace>
          <inkml:trace contextRef="#ctx0" brushRef="#br0" timeOffset="-281457.7463">1537 2785 9,'0'6'16,"0"-3"-2,-5 3-2,5 1 0,0 0 0,-6-1-1,6 0 0,-6 1-3,6 3 0,-6-3 0,1 2-2,5-3 0,-7 5-2,2-5-1,5 4 0,-6-3-3,6-1 1,-5 1-1,-2-1 0,7 1-1,-5 0 1,-1-2 3,6 2-2,-6 0-1,0-4 0,1 3 0,-2-2 0,2 2 0,-1-3 0,6 4 0,-5-3 0,-2 2 0,2-4 0,5 2 0,-6-1 0,6 1 0,-6 0-1,6-2-3,-6 2 0,6-4-3,0 3-6,0-3-5,0 0-8,0 0-11</inkml:trace>
          <inkml:trace contextRef="#ctx0" brushRef="#br0" timeOffset="-349712.0071">1555 2465 37,'0'0'53,"0"0"-7,0 0-3,5 3 0,-5 0-1,0 0-3,0 0-3,0 4-5,0 0-5,0-1-3,0 4-6,0 0-3,-5-4-3,5 7-3,0-3-1,-6 0-3,6 3 1,-5-4 0,-2 5-4,2-1 1,-1 3-2,6-2 1,-12-2-2,7 1 0,-2 0 0,2 0-8,-1 4-12,-6-8-19,7 4-22,-1-2-31,0 2-27,0-7-9</inkml:trace>
        </inkml:traceGroup>
      </inkml:traceGroup>
    </inkml:traceGroup>
    <inkml:traceGroup>
      <inkml:annotationXML>
        <emma:emma xmlns:emma="http://www.w3.org/2003/04/emma" version="1.0">
          <emma:interpretation id="{B642352E-4274-4070-A862-656E4B86E9BC}" emma:medium="tactile" emma:mode="ink">
            <msink:context xmlns:msink="http://schemas.microsoft.com/ink/2010/main" type="paragraph" rotatedBoundingBox="16872,4516 13936,4853 13872,4299 16808,39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883890-7F98-4227-81A3-78D786570838}" emma:medium="tactile" emma:mode="ink">
              <msink:context xmlns:msink="http://schemas.microsoft.com/ink/2010/main" type="line" rotatedBoundingBox="16872,4516 13936,4853 13872,4299 16808,3962"/>
            </emma:interpretation>
          </emma:emma>
        </inkml:annotationXML>
        <inkml:traceGroup>
          <inkml:annotationXML>
            <emma:emma xmlns:emma="http://www.w3.org/2003/04/emma" version="1.0">
              <emma:interpretation id="{2E78B82B-3444-40B9-A03F-D444A6469FD8}" emma:medium="tactile" emma:mode="ink">
                <msink:context xmlns:msink="http://schemas.microsoft.com/ink/2010/main" type="inkWord" rotatedBoundingBox="15884,4054 16830,4035 16838,4379 15891,4398"/>
              </emma:interpretation>
              <emma:one-of disjunction-type="recognition" id="oneOf7">
                <emma:interpretation id="interp35" emma:lang="en-US" emma:confidence="0.5">
                  <emma:literal>"otol.-saccate</emma:literal>
                </emma:interpretation>
                <emma:interpretation id="interp36" emma:lang="en-US" emma:confidence="0">
                  <emma:literal>"otol.-aviate</emma:literal>
                </emma:interpretation>
                <emma:interpretation id="interp37" emma:lang="en-US" emma:confidence="0">
                  <emma:literal>"otol.-saccate*</emma:literal>
                </emma:interpretation>
                <emma:interpretation id="interp38" emma:lang="en-US" emma:confidence="0">
                  <emma:literal>"otol.-salat*</emma:literal>
                </emma:interpretation>
                <emma:interpretation id="interp39" emma:lang="en-US" emma:confidence="0">
                  <emma:literal>"otol.-aviate*</emma:literal>
                </emma:interpretation>
              </emma:one-of>
            </emma:emma>
          </inkml:annotationXML>
          <inkml:trace contextRef="#ctx0" brushRef="#br0" timeOffset="-161411.6613">2306 2253 14,'0'0'77,"0"2"-7,0-2-5,0 0-5,0 0-7,0 0-4,0 0-4,4 0-6,-4 0-1,6 0-6,-6 0-3,5 0-7,-1 3-5,2-3-4,-1 0-5,5 3-1,-5-3-2,5 2-2,-1-2-3,2 0 1,-2 3 0,1-3-2,1 3-1,-2-3 1,1 0-8,0 0-20,0 0-29,1 0-35,-2 0-41,1 0-21,0 0-3</inkml:trace>
          <inkml:trace contextRef="#ctx0" brushRef="#br0" timeOffset="-162739.0919">2435 2017 10,'-5'0'16,"5"0"0,-5 0 1,5 0 1,-5 0 2,0 3 0,5 0 0,-4-3-1,-2 3 0,6-1-3,-5 1 1,1-1-4,-2 2-4,1 1 0,5-1-1,-4 1-2,-2-2-3,1 2 0,1-3 0,4 5-3,-5-1 0,-1-5 0,2 5 0,4-3 1,-5 3 1,5-3-5,-6 2-15,6-1-25,0 1-35,-4 0-18</inkml:trace>
          <inkml:trace contextRef="#ctx0" brushRef="#br0" timeOffset="-160716.0733">2430 1986 35,'0'0'54,"-5"0"-3,0 0-5,5 0-7,-5 0-4,1 3-3,-2-3-9,-3 3-5,3 0-5,1 0-2,-5-3-5,5 2-2,-4 1 0,-1-1-3,5 4 2,-5-3-2,5 0-3,-5 3-18,5-3-28,-1 2-41,2-3-23</inkml:trace>
          <inkml:trace contextRef="#ctx0" brushRef="#br0" timeOffset="-159418.1477">2340 2118 43,'-4'3'41,"4"0"-8,-5 2-4,5-3-4,0 5-3,0-2-5,0 1-3,0-1-4,0 1-2,5 2-3,-5-2 0,4 2-1,2 0-1,-1-2 0,-1 0 0,2 2-1,3-2-1,-4 0 1,5-1-1,1 1 0,-2-4-8,1 4-13,5-3-20,-5-3-31,0 2-21</inkml:trace>
          <inkml:trace contextRef="#ctx0" brushRef="#br0" timeOffset="-162550.1405">2396 2051 8,'-6'3'21,"6"-3"-1,-5 2-2,1 1-1,-2-1-2,1 2-1,5 1-2,-4-1-3,-1-3 1,-1 5-1,2-3-4,4 3 0,-5 0 0,-1-4-4,6 3 0,-4 1-2,4 0-8,-5-3-18,5 3-22,0-1-23</inkml:trace>
          <inkml:trace contextRef="#ctx0" brushRef="#br0" timeOffset="-162167.8209">2370 2081 35,'-4'0'40,"-1"3"-4,-1 0-6,2 0-1,-1 0-3,5 2-5,-6-1-5,2 1-3,-1-3-2,-1 4-2,6 0-3,-4-1-3,-1 0 1,5-2-3,-6 3 0,6 0 1,-4-1-1,4 1 2,0-3-2,-5 3 1,5-1-1,0 1-1,-5-1 1,5-2 0,0 2-1,-5-1-3,5 1-10,0 1-19,0-4-28,0 1-29</inkml:trace>
          <inkml:trace contextRef="#ctx0" brushRef="#br0" timeOffset="-160406.6505">2355 2054 8,'-4'2'23,"-1"1"-1,-5 3-4,5-3-3,-1 3-3,2-1-2,-7-3-4,7 7-1,4-3-1,-5 0-3,5-1-14,-5 0-27,5 1-24</inkml:trace>
          <inkml:trace contextRef="#ctx0" brushRef="#br0" timeOffset="-159742.2068">2351 2065 3,'-5'0'54,"5"0"-1,-6 3-2,2-1 1,4 2-1,-5 1-2,5 0-3,-6 1-3,2 0-5,-1 1-9,5 2-3,-6 0-6,2 1-5,-1 5-4,5-4-1,-5 0-3,5 3-1,0-2-3,-5-1-1,5 2 1,0-1-1,5-1-2,-5-2-1,0 2-4,5-3-12,-5-2-22,5 0-26,-1-1-34,2 0-32,-1-2-14</inkml:trace>
          <inkml:trace contextRef="#ctx0" brushRef="#br0" timeOffset="-160080.9993">2340 2059 24,'-4'0'63,"-1"0"-7,5 2-3,-6 2-10,2-1-4,-1-1-8,-1 2-4,2 1-5,-1-3-9,0 4-1,0 0-4,5-1-1,-5 0-5,0 1 0,5 0 0,0 0-1,-5 2-1,5-3 1,0 1-2,0 0-12,5-1-18,-5 1-22,5-1-29,-5 1-29</inkml:trace>
          <inkml:trace contextRef="#ctx0" brushRef="#br0" timeOffset="-161781.8929">2296 2182 12,'-5'0'33,"5"3"-4,0 0-6,-5-1-5,5 2-4,0-2-2,0 1 1,0 0-4,-5 0-1,5 2 0,0-2 0,0 2-1,0 1-3,0-3-1,0 3-1,0-1 1,0 1 0,0 0-4,0-1 1,0-2 0,5 2-1,-5-2-3,0 0-10,5 0-11,-5 0-14,5 0-21</inkml:trace>
          <inkml:trace contextRef="#ctx0" brushRef="#br0" timeOffset="-156178.1291">3142 2168 57,'0'0'66,"0"0"-10,0 0-9,0 0-7,0 0-11,5 0-5,-5-2-6,5-2-4,0 2-3,0-1-5,0-3-3,1 4 0,3-1-1,-3-3-1,-2 0-12,6 3-17,-5-2-28,5 3-38,-5-4-20</inkml:trace>
          <inkml:trace contextRef="#ctx0" brushRef="#br0" timeOffset="-156447.9269">2988 2241 56,'0'0'74,"0"0"-9,0 3-4,0-3-2,0 0-4,0 0-5,0 0-2,5-3-5,0 3-4,0-3-8,0 3-6,0-3-4,0 1-7,5-1-3,-5-3-3,5 4-3,-1-2-3,-3-1-1,3 2 2,2-2-2,-7 2-1,7-3-1,-7 4-1,7-4-10,-7 0-17,7 1-19,-7-1-26,7 3-36,-7-3-33,1 1-8</inkml:trace>
          <inkml:trace contextRef="#ctx0" brushRef="#br0" timeOffset="-156794.3601">2744 2300 45,'0'0'56,"-5"3"-8,5-3 0,0 3-2,5-3-2,-5 0 0,5 0-2,-5 0-7,10 0-8,-5 0-3,5-3-7,0 3-5,-6-3-4,11 0-1,-4 3 0,-1-3-2,4 0-1,1-2-1,0 2-1,0-2-1,0 2-1,-4-3 0,4 0 0,4 4 0,-9-4 0,5 1-1,0-1-10,0 0-9,0-2-18,-5 2-16,0 0-23,5 1-25,-11-1-18</inkml:trace>
          <inkml:trace contextRef="#ctx0" brushRef="#br0" timeOffset="-157141.576">2619 2306 8,'0'0'65,"0"0"-11,0 0-4,5 0-3,1 0-1,-2 0-2,1 0-8,1 0-5,-2-3-4,7 3-5,-2-3-4,1 3-7,0-3-1,0 3-3,0-3-1,5 0-4,-5 3 1,5-3-1,0 1-2,-5 2-1,4-3-1,-3 1-3,4-1-19,-5 0-25,4 3-36,-3-6-31,-1 6-17</inkml:trace>
          <inkml:trace contextRef="#ctx0" brushRef="#br0" timeOffset="-157507.8852">2540 2258 11,'0'3'70,"0"-1"-8,0 1-3,0 0-7,5 0-6,0 0-6,-5 0-6,10 0-6,-5 2-7,0-3-3,5 1-4,-1 0-3,2 0-5,-1 0-3,4 0-2,-4-3-1,5 3 0,0-3-1,-5 0-5,5 0-15,-5 0-28,5-3-47,0 3-26,-5-3-14</inkml:trace>
          <inkml:trace contextRef="#ctx0" brushRef="#br0" timeOffset="-157853.8313">2485 2281 13,'0'2'48,"5"1"-2,-5-3 2,5 0-3,-5 0-2,5 0-3,0 2-5,0-2-3,0 0-6,5 0-3,-5-2-5,5 2-5,-5 0-3,5 0-3,0-3-3,-1 3-2,2-2-1,-1-1-1,-1 3-12,2-3-22,4 3-31,-6-3-40,1 0-21</inkml:trace>
          <inkml:trace contextRef="#ctx0" brushRef="#br0" timeOffset="-158098.6168">2355 2196 12,'-4'0'71,"4"3"-2,-5-3-5,5 0-7,0 3-8,0-3-7,0 3-7,5-3-7,-5 2-6,4 1-3,2 0-4,-1 2-2,4-1-5,-3-2-2,3 4-4,1-3 3,1 2-5,3 1 0,-4 0-1,5-3 2,0 2 0,0-2-1,0-1 1,-5 1-1,5 0-7,0-3-15,0 3-26,0-3-35,-6 0-36,2 0-19</inkml:trace>
          <inkml:trace contextRef="#ctx0" brushRef="#br0" timeOffset="-158566.0993">2316 2151 87,'0'0'74,"0"0"-5,5 0-4,-5 0-1,0 0 2,0 3 3,4 0-2,-4 0-5,6-1-6,-1 4-5,-1 0-9,2-1-9,-1 1-5,-1 3-6,7-1-5,-7-3-5,7 4-5,-2-1-1,-3 1 0,3 2-4,1-2-1,0-1-1,-5 0 0,5 1-2,0-1-3,1 0-8,-7-2-17,6 0-21,-5 2-33,0-6-35,5 4-41,-5-3-19,0 0 0</inkml:trace>
          <inkml:trace contextRef="#ctx0" brushRef="#br5" timeOffset="-78943.5327">2672 2055 19,'0'0'26,"0"0"0,0 0 0,0 0 0,0 0-1,0 0 2,0 0-3,0 0-2,0 0-1,0 0-1,0 0 1,0 0-3,0 0-2,0 0 0,0 0 0,0 0-4,0 0-2,0-2 0,0 2-1,0 0-2,0-1 0,0 1 1,0 0 1,0 0 1,0 0 0,0-2 3,0 2 0,0 0-1,0 0-1,0-1 0,-3 1-1,3 0-2,0 0 0,0-2 1,0 2-1,-3 0 1,3-2-2,0 2 0,-2 0 0,2 0-1,0-1 0,-3 1-2,3 0 0,0 0 0,-3-2 0,3 2 1,0 0 0,-3 0 2,3 0 0,0 0 1,-2 0 0,2 0-1,0 0-1,-3 0-3,3 0 1,-3 0-4,3 2 0,-3-2 0,3 0-1,0 0 0,-2 1 1,2-1 0,-3 2 0,3-2 0,-3 2 0,3-2 0,0 1 0,-3-1 1,3 2-1,0-2 1,-3 1 1,3 1-2,0-2 1,-2 2 1,2-1 1,0 0-1,-3-1 0,3 2 2,0 0-3,0-1-1,-3-1 0,3 2 2,0-1-1,-3 1 0,3-1-1,0-1 1,-3 2 0,3 0-2,0-1 1,0-1-1,-2 2 2,2-1-1,0 1 1,0-1 0,0-1-1,-3 2 1,3 0 0,0-1-1,0 1 2,0-1 0,0 0 1,-3-1-1,3 3 2,0-2 1,0 0-4,0 1 3,0-2-1,0 2 0,-3-2 1,3 1 2,0 1 0,0-2 0,0 1 1,0 1 2,0-1-3,0-1-1,0 2 1,0-1-2,3 1-1,-3 0 0,0-1 0,0 1 0,0 0-3,0-1 1,3 0 1,-3 1-1,0 0 0,3-1-1,-3 1 4,0 0-3,2-1 0,-2 0 1,0 1 2,3 0 0,-3 1-1,0-3 2,3 3-2,-3-2 1,0 1-2,3-1 1,-3 1 0,3 0-1,-3-1 3,2 1-2,1-1 1,-3 1 0,3-2 0,0 2 1,0-1-2,-1 1 3,-2-1-2,3-1-2,0 2-1,0 0-1,-1-2 0,1 1-1,0-1 0,0 1 1,-1-1 0,-2 2 0,3-2 2,0 2-2,0-2 0,-1 1 0,1-1 0,-3 0 0,3 1-1,0-1 0,0 0 1,-3 2-1,2-2-1,1 0 2,0 0 0,0 0 0,-3 0 2,3 0-1,-1 0 1,1 0 0,0 0 1,0 0-2,0 0-1,-3 0 0,2 0-2,1 0-2,0-2 3,-3 2 1,3 0 1,-1-1-1,-2 1 0,3 0 1,0-1-1,-3 1 0,3-2 0,-1 2 0,-2-2 0,3 2 0,0-1 1,-3 0-1,3-1-1,0 2 1,-3-2 1,2 1 1,-2-1-1,3 1-1,-3-1 1,3 0 0,-3 1-1,0-1 0,0 1 0,0-1 1,3 0 0,-3 1 1,0-1-1,0 1-3,0-1 1,0 1 1,2-1 0,-2 1 0,0-1 0,0 0 2,0 1-2,0 0-1,0-3 0,0 3 1,0-1 0,0 0 0,0 1 1,0 0 1,0-1 0,-2 0-2,2 1 0,0-1 2,0 0-3,0 1 1,0-1-1,-3 2 0,3-1 1,0-1 0,0 1 1,0-1-1,0 1 0,-3-1 0,3 0-1,0 1 0,0 0 0,-3 1 1,3-3 0,0 2 0,-2 0 0,2-1-1,0 2 1,-3-1 1,3-1-1,0 0 0,-3 2 1,3-1 0,0-1 0,-3 1-1,3-1 0,-3 2 2,1-1-1,2-1-1,-3 0 0,3 1 0,-3-2-2,0 1 1,1 1 1,-1-1 0,0 2 0,0-2 0,1 1 1,-1 1-1,0-1 0,-3-1 0,4 2 0,-1 0 0,-3 0-1,1 0-4,2 0-14,-3 0-27,1 0-39,2 0-55,-3 0-38,1 0-15,-1 0 3</inkml:trace>
          <inkml:trace contextRef="#ctx0" brushRef="#br4" timeOffset="-65159.6577">2747 2118 90,'-3'0'142,"0"0"-56,-2-2-28,2 2-17,0 0-8,-2 0-7,2 0-5,-2 0-1,2 0-3,-3 0 2,3 2 3,-2-2 5,-1 0 0,3 1 2,-2 0 1,-1 1 0,3 1-5,-2 1-4,2-2-4,-2 2-5,2-1-5,0 0-2,0 0-2,1 0 1,2 0-1,0 0-1,0 2 0,0-3 1,0 1-1,2-1-1,1-1 1,3-1-1,-1 0 0,1-1 1,-1 1 0,4-2-2,-4-1 0,4 0 1,-1-1-1,-2 1 0,2-2 0,-3 1 1,1 1 0,-3-4 2,2 3 0,-5-1 1,3 1 4,-3-1 6,-3 0 1,3 0 4,-5 2 1,2 0 3,-3 0-2,-2 2-1,3 1 1,-4-3-1,4 6-1,-4-3-1,1 1 1,-1 2-4,1-1-5,0 1-1,0 0-3,2 0-3,-2 0-3,2 2 1,1-2-1,2 0 1,0 2 1,0-2 0,0 0 0,3 2 0,3-2 0,-3-2 0,3 2 1,3-1 0,-1 0-1,1-2-2,2 0 1,-2 0 1,5-4-2,-3 3 0,0-1 0,1-2 2,2 1 0,-6-1-2,4 0 0,-1-1 0,-2 1 0,-1-1-1,-2 0 1,0 0 1,-1 1-1,-2-1 1,0 1 0,-2 0 1,-1-1 0,-3 2-1,4 0-1,-4 0-1,1 1-1,-4 1 0,4-1 0,-4 2 1,4 0 1,-4 0 1,1 2 0,2-1-1,1 3-1,-1-3 1,1 4-3,-1-2 1,4 0 2,-4 1 1,6 0 0,-3 1 2,3-1-3,0-1 1,3 0-1,-3 1 0,3-1-1,2 0 1,-2-2 0,3-1 0,-1 2 2,1-4-1,-1 2 0,3-2 1,-2 0-1,2-1 0,-2-1 0,0 1-1,-1-1 1,1-1 0,-1 1 0,-2-1-2,0 0 0,-3 0 1,3 1-1,-3-1-1,-3 0 1,3 0 1,-3 1 1,-2 1 0,2 0 2,-3-1 0,1 1-3,-1 2 0,0 1-1,1 0-2,-1 0 0,1 1 1,-1 1 0,1-1 1,-1 3 2,1 0-1,-1 0-1,3 0 1,-2 1-1,2-1-1,0 3-1,3-3 2,0 1 2,0 2-1,0-3 0,0 1 1,3-1 0,0-1-1,0 1-1,2-3 0,-2 3 0,2-4 0,1 1 0,-1-1 1,1 0-1,-1-1 1,1-1 0,0 0 1,-1-1-1,1 0 0,-3 0 1,-1 0-1,1-2 0,0 1-1,0 0 1,-3-2 1,0 1-1,-3 1 1,0-1 1,3 0 0,-5 0-2,2 1 0,-3-1 0,3 2-1,-2 0-1,-1 1 1,1 1 1,-4 1 0,4 0-2,-1 1 1,1 1 0,-1 1 0,1 0-2,-1 2 2,3-2 1,-2 3 0,2-1 0,0 1 0,0 0 2,3 2-3,-2-2 1,2 1-1,2-1 1,-2 0-1,3 0 1,0 1 0,0-3 1,0 1 0,2 0 1,-2-2-1,3-2 0,-1 1 1,1 0-2,-1-4 1,1 0-1,-1 1 0,3-2-1,-2 0-1,0-2 0,-1 1-1,1-3 1,-1 1 1,-2-1 1,0 1 1,0 0-1,-3-1 1,0 0 0,0 1-1,-3-1 0,0 3-1,0-3 1,-2 3-1,-1 1 1,1 0-2,-1 1 0,0 0-1,1 2-1,-1 2 3,1 0-1,-1 1-1,-2 0 2,5 1 2,-2 3 0,-1-1-1,1 0 0,2 1 1,0 1-2,0-1-2,0-1 1,3 2 0,0-2 1,0 3 0,3-3 1,0 0 1,0-2 2,0 3-1,2-4-2,1 0 0,-3 0-1,2-1 1,1-2-2,2 0 2,-3-2-2,1 1 1,-1-2 0,1-1-2,2 1 2,-2-2-2,-3 1 2,2-2 1,-2 1 0,3-1 1,-3 0-1,-3 1 0,0-2 0,0 3 0,0-1-2,-3 2-1,-3-1 0,3 3-2,1 0 2,-4-1 0,0 4 1,4-1 1,-4 3 0,0-2 1,4 3 0,-4 1-1,3-1 1,1 2 1,-1 0-1,0-1 0,3 1 0,0 0 1,0 0-1,3 1 0,0-2 0,-1 0 0,1 0 0,3-1-1,-1 0 1,1-2 0,2 0-3,-2-1 1,2-1 0,1-1-2,-1 0 0,0-1 0,0-2 1,-2-1-1,2 1 0,1-1 2,-4-1 1,1-1-1,0 1 1,-1-1 2,-2-1-1,0 1 1,-1 0 0,-2 0-1,0 0 0,0-1 0,-2 1 0,2 1-1,-3 0 2,-3 1-1,4 1 0,-1 1-1,0-1 1,-3 3-1,3 0-2,-2 0 1,2 1 2,-2 1-1,2 1-2,0 0 1,0 0 2,0 2 0,1 0 0,2-1-1,-3 3 1,3-3 0,0 1 0,0 0-1,3-2 1,-3 2 1,2-2 0,-2-2 0,3 3 1,0-3 1,0 1-3,0-2 0,-1 0 0,1 0 0,0-2 0,0 1 0,-1-1 0,1-1 1,0 0 0,0-1-2,-3 1 3,3-1-1,-3-1 0,0 2 0,0-2-1,0 0 1,-3 1-1,3 1-1,-3-1 1,0 1-1,-2 2 0,2-1-2,-3 2 3,4 0 1,-4 2-3,0-1 1,4 1 1,-4 1 0,3 0-2,-2 1 1,2 0 1,0-1 0,1 2 0,2-2 1,-3 2-1,3-2 0,0 0 0,0 0 0,0 0 1,3-1-1,-1-1 1,-2 1 1,6-2 0,-3 0 0,-1-2-3,4 2 1,-3-1-1,2-2-1,-2 1 1,3-1 1,-4 0 0,1 0 1,0-2 1,0 2 1,-1 0-2,-2 0 1,0-1 1,0 2-3,0-2 0,0 3 0,-2-1-1,2 0 1,-3 2-2,0 0 0,0 2 1,-2 0 1,2-1 0,0 3-3,0-2 2,1 2 2,-1-1-1,0 0-1,0 2 1,3-2 2,-2 0-2,2 0 0,0 0 1,0 0 0,2-1-2,-2-1-2,3 1 3,0-2 0,0 0-1,-1 0 1,1 0 0,3-2 1,-3 1-1,2-1 1,-2-1 0,2 1 0,-2-1 1,0 0-2,0 2 1,0-2 1,0-1 0,-3 3-1,0 0-1,0-1 1,0 2 1,0 0-2,-3 0 0,0 2-2,0-1 2,0 0-2,-2 3 1,2-1 1,0 1-1,0-1 1,-2 2 0,2-2 0,0 2-1,0-2-1,1 2 2,2-2 0,-3 1-2,3 0 1,-3-1 0,3-1 0,0-1 0,0 0 1,3 1 1,-3-2 1,3 0 0,-1-2 0,1 1 1,0 0-2,3-3 1,-4 1-2,1 0 1,3 0-1,-4-1 0,1-1-1,0 0 1,0 0-1,0 0 1,-3-1 0,3 0 0,-3 2 1,0-3 1,-3 3 1,3-1-1,-3 0 0,3 0 3,-3 4 0,0-2-3,-2 1 2,2 2-1,-3 0-3,1 0 0,2 2-1,-3-1 1,1 2-2,-1 0 0,4 2 2,-4 0-1,3-1 1,-2 3 0,2-3 1,0 3-1,3-3 2,-3 1 0,3 0 0,0 0-1,3-2 1,-3 0 0,3 0-2,0 0 1,0-3-1,2 2 0,-2-1-2,2-2 1,1 1 1,-1-2-1,1-1 1,0 0 2,-1 0-1,-2 0 0,2-2-1,1 0 2,-3 0-2,0 1 0,0-3 1,-3 1 0,0 0-1,0 1 0,0-1 1,-3 0-1,0 1 0,0 1 0,0-1-1,-2 0 1,-1 2-1,1 1 1,-1 1-1,-2 1 0,2 0 1,-2 0 0,2 1 1,-2 2-1,2 1 0,-2-1-1,2 2 0,-2-1 0,2 2-1,1 0 2,2 1 1,0-1 0,1 1-1,-1-1 0,3 0 0,0-2 1,0 3-1,3-2 1,-1-1-1,1 1 2,0 0-1,2-3-1,-2 2 1,3-3-1,-1-1 2,1 0-2,0 0 0,-1-1 0,-2-1 1,3 0 0,-4 0-1,4-3 3,-3 2-1,-1-2 0,1 0 0,-3 1 0,0-3-1,0 1-1,0 0 0,-3 0 0,1 0 2,-4-1-1,3 2 0,-2-1 1,-1 1-1,1 0 0,-1 3 0,0 0 0,-2 1-1,2-1 0,-2 4 1,3-2-1,-4 1-3,4 2 2,-1 1 1,1-2-1,-1 3 0,1 0-1,2 1 2,0 1 0,0-1 0,0 0 0,1 0 0,2 0-1,0 1-1,0-1 2,0 0 0,2 0 0,1-1-1,-3 0 1,6 0 1,-3-3-1,-1 2 0,4-3 0,-3 1 0,2-2 0,1 0 1,-1-2 2,-2 1-3,3-3 0,-1 2 0,1-2 0,-4-1 0,4 1-1,-3-2 0,0 0 1,-1-1 0,1 1 0,0-2 0,-3 2 0,0-2-1,0 2 0,-3-1 1,0 1 0,1 0-1,-1 2 0,-3 0 1,3 1-2,-2 0-1,-1 1 2,1 1 0,-1 1-1,-2 1 0,5 1 2,-2 0 0,-1-1-1,1 3-1,2 0 0,-3-1 1,3 2 0,1-1 0,-1 3 1,3-2 1,-3 1 0,3-1 0,-3 1 1,3-2 0,0 1-2,0 0 0,3-2 0,-3 0 0,3 0 0,-3 0 0,3-1 0,2 0 1,-2-2 0,0 0-1,2-2 0,-2 0 0,3 1 1,-3-2-1,2-1 2,-2 0 0,0-1-1,-3 0 0,2 1 0,-2-1-1,0-1-2,0 1 1,0 0 0,-2 0 0,-1 1 0,0-1 1,0 0 1,-2 0 0,2 3 0,-3-1-1,4-1 0,-4 3 0,3-1 0,-2 2 0,2 0 0,-3 0 0,3 2 0,1-1 0,-4 3-1,3-1-1,1-1-2,2 3 2,-3 0 2,0-2 0,3 2 0,-3 0 0,3 0 1,0-1 0,0-1-2,0 1 1,0-2 1,0 2-1,3-3 0,-3 1 0,3-1 2,0-1-2,-1 0 0,1-1 1,3 1 0,-4-2 0,4-1-1,-3 0 1,2 0-1,-2 0 0,0-2 0,0 0-1,0 0 0,-1 1 1,1-1 1,-3-1 0,3 1-1,-3 1-1,0-1 1,-3 0 0,3 0 1,-3 2-2,1 0 1,-1 0 2,0 1-2,0 2 0,0-1 0,1 1 0,-1 1 0,0-1-1,-3 2 0,4 0 0,2-1-1,-3 1 1,0-1 1,3 2-1,0 1 1,0-3-2,0 2 2,3 0 0,-3 1 0,3-1 0,-1-1 0,1 1 0,0-2-1,3 2 1,-1-3 0,1 2 0,-1-2 0,1-2 1,0 2 0,-1-2-1,3 0 0,-2-1 0,-1 1 0,1-3 0,-1 2 1,1-2-1,-3 0 0,2 1 0,-2 1 1,0-2 0,0 2 0,-3-2 1,0 2 0,0 0-2,0 1 0,0-1-1,-3 3 0,3-1-3,-3 1 2,0 0 2,1 1-2,-1 1 2,-3-1-1,3 1 1,1-1 0,-1 3 1,0-1-1,3 0 0,-3 0 0,1 2 0,2-2-1,0 0-1,0 0 1,0 0 0,2 2 0,-2-4 0,3 3 2,3-3 0,-4 2 0,4-3 1,0 1 1,-1-1-2,1 0-1,-1-1 0,4 1-1,-4-3 0,4 2 0,-4-3 1,1 1 0,-1 0 2,1 0-1,-3 0 0,-1 0-1,1 0 0,0-1 0,-3 0 0,0 1 0,-3 1 0,0-1 1,1 0-1,-1 1 0,-3 2 0,1-1 0,-1 1 0,1 0 0,-1 1 0,-2-1 0,2 2 1,-2 1-1,2-1-1,1 1 0,-1 0 1,0 1 0,1 0-2,-1 0 2,1-1 0,2 2 0,0 0 0,1-2 0,-1 2 0,3-3 0,0 3 1,0-1 0,0-1-1,3-2 1,-1 2 2,1-3-1,0 2-2,0-2 0,2 0 1,-2 0-2,2-2 0,-2 2 1,0-1 0,3-1 2,-4 1-5,1-1-14,0 1-22,-3-1-33,3 0-42,-3 1-68,0 0-32,-3 1-4,3 0 13</inkml:trace>
          <inkml:trace contextRef="#ctx0" brushRef="#br5" timeOffset="-59074.0244">2664 2031 2,'0'0'24,"0"0"2,0-1-1,0 1-1,0 0-1,0 0-4,0 0-1,0 0-5,0 0-2,0 0-1,0 0-2,0 0 0,0 0 0,0 0 3,0 0 1,0 0 2,0 0 0,0 0-1,0 0 0,0 0-1,0 0-2,0 0-3,0 0 0,0 0 1,0 0 0,0 0 1,0 0 1,0 0 2,0 0 0,0 0-2,-3 0 2,3 0 1,0 0 0,0 0 1,0-2 2,0 2 4,-3 0 2,3 0 6,0 0 6,-3 0 3,3 0 2,-2 0-2,2-2-2,-3 2-7,3 0-7,-3 0-6,0 0-2,3 0-6,-2 0-2,-1 0-3,0 0-1,0 0 1,3 0-2,-3 0 0,1 0 0,-1 0 1,-3 2-1,3-2-3,1 2 2,-4-2-3,3 1-9,0 1-16,1 0-20,-1-2-27,0 1-40,0 1-40,1-1-15,2-1 6</inkml:trace>
          <inkml:trace contextRef="#ctx0" brushRef="#br5" timeOffset="-56930.8413">2625 2031 13,'0'0'27,"-3"0"-4,3 0 0,0 0-2,-3 0-1,3 0 1,0 0-2,-3 0-1,3 0 0,0 0 3,-2 0-1,2 0-2,0 0 0,-3 0 0,3 0-1,-3 0-3,3 0 1,0 0 2,-3 0-1,3 2-1,-3-2 0,3 0-2,-2 0-3,2 2-2,-3-2-1,3 0-2,-3 0 0,3 1 0,0-1 0,-3 2 1,3-2 0,0 1 0,-2-1 1,2 0 0,0 2 3,-3-2-1,3 1 2,-3-1 1,3 2-2,-3-1 1,3-1 0,-2 2-2,2 0-1,-3-1-1,0 1 0,3-2-2,-3 1-3,3 1 1,0 0-1,-3-1-3,3-1 0,-2 1 1,2 1 1,-3 0-1,3-2-1,0 1 3,-3 1 0,3-2 0,0 1-1,-3 1 3,3-1-1,0 1 0,-2-2-2,2 2-1,0-1 2,0 1-1,0-1 0,-3 1 0,3-2 1,0 1 0,0 1-1,0 0-1,0-1 0,-3-1 0,3 2 0,0-1-2,0 0 2,0-1 0,0 3-1,0-2 2,0 0-1,0 1 0,0-2 0,0 2 0,0-1 0,0 1 0,0-1 0,0 1 0,0-1 1,0 1-1,0-1 0,0 1 1,0 0-1,0-1 0,0-1-1,0 2 1,0 0 0,0-1 0,0 0 0,0-1 0,0 2 1,0 0-2,3-1 1,-3 1 0,0 0 0,0-1 1,0 0-1,0 1 1,0 0 0,0-1 0,0 1-1,3-1 0,-3 1-1,0-2 0,0 1 0,0 1 2,0-1 0,0 1 1,2 0 2,-2-1 0,0 1-2,0-1-1,0 1-1,0 0 0,3-1-1,-3 1 1,0-1 1,0-1-1,0 2 2,0 0-1,3-1-1,-3-1 0,0 1 0,0 1 0,0 0 2,3-1 1,-3-1-2,0 1 1,2 1 2,-2 0-2,0-1-1,3-1 0,-3 2 0,0 0-1,0-1 0,3-1 0,-3 1 1,3 1 0,-3 0-1,3-1 2,-1-1-1,-2 2-2,3 0 1,-3-1 0,3-1 0,0 2-2,-3-1 1,2 1 3,-2-1 0,3-1 0,0 2 0,-3-1 0,3-1-2,-3 2 0,2 0 0,-2-2-1,3 0 0,-3 1-1,3 0 2,-3-1 1,3 2-1,-3-2 0,3 2 0,-1-2 1,-2 0-1,3 1 0,0-1 0,-3 0 1,3 0 0,-3 2-1,3-2 0,-3 0 0,2 1 0,-2-1 0,3 0-1,-3 2 2,3-2-1,0 0 0,-3 0 0,3 0 1,-1 0-1,-2 0 0,3 0 1,-3 0-1,3 0 0,0 0 0,-3 0 1,2-2 0,1 2-1,-3 0 0,3 0 0,0-1 1,-3 1-1,2 0-1,1 0 2,-3-2 0,3 2 0,0-1-1,-1 1-1,-2-2 0,3 2-2,-3-2-1,3 1 1,0 0 0,0 1 1,-3-2 0,2 0 0,1 2 2,-3-1 0,3 1 0,0-2 0,-3 2 0,3-1-1,-1 1 0,-2-2-2,3 1 0,-3-1-2,3 2-1,0-1-1,0-1-1,-3 0 1,2 2 1,-2-1 1,3-1 0,0 0 0,-3 1 3,3 1-1,-1-1 0,-2-1 3,3 0-1,0 2 2,-3-1-2,3-1-1,-3 2 2,0-2-2,2 2 0,-2-1 0,0 1 0,3-1-1,-3-1 0,0 2 0,3 0 1,-3-2-3,0 1 2,3 0 1,-3 1 2,0-2 0,3 0 0,-3 1 0,2 1 1,-2-2-1,0 1-1,3-1 0,-3 0 0,0 2 0,3-1-3,-3-1 1,0 1 0,0-1-3,0 0 1,3 1 0,-3-1 3,0 1 0,0-1 0,0 1 1,0-1 1,0 1 0,0-1-1,0 0 3,0 1-1,0 0 0,0-3 0,-3 3-1,3-1 0,0 0-2,0 1 0,0 0 2,0-3 0,-3 3 0,3-1-1,0 0 1,0 1 1,0-1 0,-3 1 0,3-1-1,0 1 0,0-1-1,0 1 0,0-1 1,-2 0-1,2 1 0,0 0 2,0-2 1,0 2-1,-3 0-1,3-1 0,0 2-1,-3-1 1,3-1 0,-3 0 0,3 1 0,0-1-1,-3 2 2,3-1-1,0-1 0,-2 1 1,2-1 1,0 0-1,-3 1 1,3-1 2,0 1-2,-3-1 2,3 1-1,-3-1 1,3 0-1,-2 1 0,2-2 2,-3 3 0,0-3 2,3 1 0,-3 1 2,3-1 1,-2 0 0,2 1-1,-3 1 1,3-2-3,-3 1-2,0-1-1,3 2-1,0-1 0,-3-1-3,3 1 0,-2 1 0,-1-2 0,3 2 2,-3-2-1,0 2 1,0 0 0,1-1-1,-1 1-1,0 0 0,-3 0-1,4 0 1,-4 0-2,3 1-8,1-1-14,-4 0-27,1 0-38,2 0-45,-3 0-22,1 0-3</inkml:trace>
        </inkml:traceGroup>
        <inkml:traceGroup>
          <inkml:annotationXML>
            <emma:emma xmlns:emma="http://www.w3.org/2003/04/emma" version="1.0">
              <emma:interpretation id="{08272425-E3FB-4C58-9883-1D94A2760100}" emma:medium="tactile" emma:mode="ink">
                <msink:context xmlns:msink="http://schemas.microsoft.com/ink/2010/main" type="inkWord" rotatedBoundingBox="15631,4112 15643,4657 15559,4659 15548,4114"/>
              </emma:interpretation>
              <emma:one-of disjunction-type="recognition" id="oneOf8">
                <emma:interpretation id="interp40" emma:lang="en-US" emma:confidence="0.5">
                  <emma:literal>j</emma:literal>
                </emma:interpretation>
                <emma:interpretation id="interp41" emma:lang="en-US" emma:confidence="0">
                  <emma:literal>i</emma:literal>
                </emma:interpretation>
                <emma:interpretation id="interp42" emma:lang="en-US" emma:confidence="0">
                  <emma:literal>Y</emma:literal>
                </emma:interpretation>
                <emma:interpretation id="interp43" emma:lang="en-US" emma:confidence="0">
                  <emma:literal>.</emma:literal>
                </emma:interpretation>
                <emma:interpretation id="interp44" emma:lang="en-US" emma:confidence="0">
                  <emma:literal>!</emma:literal>
                </emma:interpretation>
              </emma:one-of>
            </emma:emma>
          </inkml:annotationXML>
          <inkml:trace contextRef="#ctx0" brushRef="#br0" timeOffset="-347496.9661">1990 2255 5,'-6'0'78,"6"0"-19,0 0-9,0 4-4,0-1 1,0 1 1,0-1-2,0 0 1,0 4-1,0-1 0,-6 3-3,6 2-2,0-1-4,0 3-6,0 0-7,0 0-5,0 0-5,0 3-5,0-4-3,6 6-3,-6-6 0,0 5-2,6-1-1,-6-3 0,0 4 1,6-4-1,-1-1-1,-5 2-7,7-2-12,-2-2-18,-5 0-18,6 0-22,0-3-23,-6-1-28,6 1-16,-6-4 0</inkml:trace>
          <inkml:trace contextRef="#ctx0" brushRef="#br0" timeOffset="-347887.6266">2013 2047 56,'0'0'78,"0"0"-19,0 0-9,0 0 0,0 3-1,0 1 1,-5-1 1,5 0-2,-7 1-2,7 2-3,-5 4-3,5-1-1,-6 1-6,6 0-3,-6 3-4,0 0-7,6-1-6,-5 2-4,-1 3-3,6-5-3,-6 5 0,6-4-1,-6 0-1,6 3 1,0-3 0,-5 4-2,5-4 1,0 3-1,0-4-1,-7 2-7,7-1-10,0 1-14,0-5-22,0 1-20,7 0-25,-7-5-24,0 2-28,0-3-5</inkml:trace>
        </inkml:traceGroup>
        <inkml:traceGroup>
          <inkml:annotationXML>
            <emma:emma xmlns:emma="http://www.w3.org/2003/04/emma" version="1.0">
              <emma:interpretation id="{920AB283-0793-4937-805F-C0470872E903}" emma:medium="tactile" emma:mode="ink">
                <msink:context xmlns:msink="http://schemas.microsoft.com/ink/2010/main" type="inkWord" rotatedBoundingBox="13878,4260 15144,4226 15154,4643 13889,4676"/>
              </emma:interpretation>
              <emma:one-of disjunction-type="recognition" id="oneOf9">
                <emma:interpretation id="interp45" emma:lang="en-US" emma:confidence="0.5">
                  <emma:literal>Fico-ca.-sire-:d-tyrosine</emma:literal>
                </emma:interpretation>
                <emma:interpretation id="interp46" emma:lang="en-US" emma:confidence="0">
                  <emma:literal>Frio-ca.-sure-:d-tyrosine</emma:literal>
                </emma:interpretation>
                <emma:interpretation id="interp47" emma:lang="en-US" emma:confidence="0">
                  <emma:literal>Fico-ca.-sire-:d-tarsier</emma:literal>
                </emma:interpretation>
                <emma:interpretation id="interp48" emma:lang="en-US" emma:confidence="0">
                  <emma:literal>Fico-ala.-sure-:d-tarsier</emma:literal>
                </emma:interpretation>
                <emma:interpretation id="interp49" emma:lang="en-US" emma:confidence="0">
                  <emma:literal>Fico-ala.-sure-:d-tyrosine</emma:literal>
                </emma:interpretation>
              </emma:one-of>
            </emma:emma>
          </inkml:annotationXML>
          <inkml:trace contextRef="#ctx0" brushRef="#br0" timeOffset="-350102.1766">1520 2318 7,'0'0'27,"0"0"0,0 0-3,0 0-3,6 2-1,-6-2 0,0 0-5,0 5 1,6-2 3,-6 0 2,0 3 0,0 1 0,5-1 0,-5 1-2,0-1-4,0 4-2,0 0-3,0 0-3,0-1-1,0 2-1,0 1-1,0-1-1,0 1-2,0-2 0,0 3 0,-5 0 0,5 0-1,0 0-2,-6 0-7,6 0-10,-6-3-14,6 3-17,-6-3-26,6-1-24</inkml:trace>
          <inkml:trace contextRef="#ctx0" brushRef="#br3" timeOffset="-228306.341">1516 2205 376,'4'9'12,"-4"6"-3,0 2-3,0-1-3,0 1 1,0-4-3,0 3 1,0 4 2,-6-4-1,6-3-1,0 3 0,-5 1 0,5-5-3,-7 5-8,2-4-11,5 0-17,-6 0-22,6-3-33,-5-1-23</inkml:trace>
          <inkml:trace contextRef="#ctx0" brushRef="#br3" timeOffset="-228307.4426">1493 2239 307,'-2'4'-149,"-3"8"-2</inkml:trace>
          <inkml:trace contextRef="#ctx0" brushRef="#br0" timeOffset="-173239.9841">1330 2166 22,'0'0'41,"0"0"-4,0 0-3,0 0-5,0 0-3,0 0-6,0 0-5,0 0-1,0 0-4,0 2-2,0-2-1,0 0 0,0 3 0,0 0 1,0-3 1,4 3 4,-4 2 0,0-2 2,0 0-2,0-1 2,0 2-2,0-2 0,0 4-1,0-3 0,0-1-1,0 1-3,0 0 0,-4 2-2,4-1-1,0-2-1,-5 4 1,5-3-2,0 2 2,-5-2-1,5 2 0,-5 2-1,0-2 0,0-2 3,0 2-1,0 1-1,0 0 3,0-1 0,0 0 0,0 1 0,0-3-2,-5 3 0,5-3-1,-5 1-1,0 0 1,5 1 0,-4-2-1,-2 0 1,1 0-1,1 0 1,3 0-1,-3-3-3,-2 2 0,7-2 0,-1 2 0,-5-2 0,5 0-3,-1 0-7,6 0-19,-4 0-28,4 0-42,0 0-32,0 0-16</inkml:trace>
          <inkml:trace contextRef="#ctx0" brushRef="#br0" timeOffset="-173993.7787">1325 2202 19,'0'0'35,"0"0"2,-5 0 2,5 0 0,0 0-1,0 0-5,0 0-3,0 0-1,0 0-4,0 0-1,0 0-3,0 0 2,-5 0-2,5 0-1,0 0-3,0 0-4,0 0 0,0 0-2,0 0-2,0 0-1,0 0 0,0 0-2,0 0-3,0 0 1,0 0-1,0 0-1,0 3-1,0-3 0,0 2 2,5-2-3,-5 3 0,0 0 0,0-3 1,0 3-1,0-1-2,0 2 3,0-4-1,0 2 0,0 1 1,0 0-1,0 0 3,0-1-2,0 1 0,0 0 2,0 0-3,0-1 0,0 2 0,0-1-2,0-1 1,0 1 0,-5 0 1,5-1 2,0 1 0,-5 0-1,0 0 0,5 0-1,-5 0 0,0 0 0,5 2 0,-5-3 0,0 1-1,0 0 1,0 0-1,0 0 0,0 0-1,0 0 1,0 0 0,0-2-2,0 3 2,0-4 0,0 2 0,5-2-8,-5 3-18,0-3-16,5 3-27,-4-3-31,4 0-28,-6 0-7</inkml:trace>
          <inkml:trace contextRef="#ctx0" brushRef="#br0" timeOffset="-172749.5249">1206 2309 18,'-6'1'31,"-3"3"-2,3-4 2,1 2 2,-5 1 0,5-3 0,-4 3-5,3 0-1,2 0-2,-7-3-2,2 3-3,3-3-3,-3 3-1,-1-3-3,5 2-3,-5-2 0,5 2-2,-5-2 0,0 4-1,5-4 0,-5 2 0,0-2-3,5 0 0,-5 3-2,5-3 0,0 0-2,-5 0 0,5 0 0,1 0 0,-2 0 0,6 0-7,-5 0-16,5 0-23,0 0-30,0 0-33,0 0-17</inkml:trace>
          <inkml:trace contextRef="#ctx0" brushRef="#br0" timeOffset="-172255.7868">1076 2370 24,'-5'0'36,"0"3"1,0-1-2,0-2 1,0 3-1,0 0-3,-5-3 0,5 3-5,0-1-2,0 2-2,0-4-2,-4 2-1,3 1-1,1 0-1,-5 0 1,5-3-3,1 2 1,-7 1 0,6 0-2,-5-3-1,5 3-1,1-1-1,-7 1-2,7 0 0,-7-3-1,7 3-1,-7-3 0,7 0-1,-7 3 0,7-3 0,-7 0 1,7 3-1,-1-3 0,-5 0-1,5 0-3,0 0 0,-5 2-2,5-2-1,0 0-1,0 0 1,0 0 0,0 0 0,0 0 0,0 0 0,0-2-1,0 2-13,5 0-19,-5 0-27,0 0-38,5 0-38,-5-3-20</inkml:trace>
          <inkml:trace contextRef="#ctx0" brushRef="#br0" timeOffset="-171875.747">867 2417 39,'-10'3'49,"5"-3"-4,-5 0-3,0 0 0,5 0-3,-5 0 0,0 0-4,0 0-1,0 0-1,5 0-4,-5-3-6,5 3-3,-5 0-5,0 0-2,6-3-6,-7 3-2,1 0-1,5-2-2,1 2 0,-7 0-3,7-3 0,-7 3 1,7 0-1,-1 0 1,-1-3-2,2 3-8,-1 0-17,-1-3-26,2 3-31,4-2-37,0 2-16</inkml:trace>
          <inkml:trace contextRef="#ctx0" brushRef="#br0" timeOffset="-171461.9528">762 2414 39,'-5'0'49,"0"3"-4,-4-3-3,3 0 0,-3 0 0,3 0-1,-3 0-3,-2 0 0,2-3-4,3 3-4,-3 0-1,-1 0-3,-1-2-1,2-1-1,-1 3-4,5-3-3,-6 3-3,2-3-3,-1 1-2,5 2-2,-5-3-1,5-3-5,-5 4 0,5-2-1,-5 2-1,5-1-1,0 0 0,0 3-1,0-3-12,0 1-20,0-1-25,5 3-32,-5-3-39,5 0-18</inkml:trace>
          <inkml:trace contextRef="#ctx0" brushRef="#br0" timeOffset="-171071.0972">622 2395 49,'-4'-3'77,"-1"3"0,-5-2-1,5-2-2,-5 2-2,5-1-1,-5 0-1,0 0-4,0 1-3,5-1-4,-5-3-4,0 4-4,0-2-8,5-1-7,-5 2-6,1 0-7,3-2-7,1 1-4,-5 2-6,5-3-3,1 2-1,-2 0-2,6 0-1,-5 0-4,5 0-9,-4 1-19,4-2-27,0 3-29,0 1-39,0-3-41,0 3-23,4-3 0</inkml:trace>
          <inkml:trace contextRef="#ctx0" brushRef="#br0" timeOffset="-170691.8529">543 2356 71,'-10'-3'70,"5"3"-6,-5-3-4,5 3-7,-5-3-4,5 0-3,-5 3-7,5-2-6,1-2-1,-7 2-6,7 0-4,-7 2-6,7-3-3,-7 0-3,7 3-4,-7-3-2,7 3-2,-1 0-1,-5-3-1,5 3-1,-1 0-9,2 0-21,-1 3-26,5-3-35,-5 0-39,0 0-20</inkml:trace>
          <inkml:trace contextRef="#ctx0" brushRef="#br0" timeOffset="-170231.2037">453 2347 4,'0'-3'65,"-10"3"-3,5-2-2,1-2-4,-1 2-2,-5 2 0,5-2-3,-5-1-4,5 0-6,-5 0-4,5-3-7,0 3-8,-5 1-5,5-2-8,0 3-2,0-2-4,0 0-3,0 0-2,0 0-13,0 3-20,5-3-30,-5 3-43,5 0-30,-5-3-16</inkml:trace>
          <inkml:trace contextRef="#ctx0" brushRef="#br0" timeOffset="-169971.9461">419 2325 33,'-5'-3'56,"-5"3"-3,5 0 0,-1-3-2,2 3 0,-6-3-4,5 3-4,-5-2-5,5-2-6,-5 4-6,5-1-6,-5 1-7,5-3-4,0 3-5,-5 0-4,5-3-3,0 3-10,0 0-20,0 0-34,0 0-45,5 3-21,-5-3-11</inkml:trace>
          <inkml:trace contextRef="#ctx0" brushRef="#br0" timeOffset="-169650.3328">379 2328 6,'-5'0'92,"0"-3"-14,0 3-5,0-3-5,0 0-5,0 0-5,0 1-7,-5 2-8,5-4-10,0 4-9,-5-1-6,5-2-7,0 3-6,-5 0-1,5 0-3,0 0-8,1 0-19,4 0-34,-6 0-47,1 0-33,5 0-17</inkml:trace>
        </inkml:traceGroup>
      </inkml:traceGroup>
    </inkml:traceGroup>
    <inkml:traceGroup>
      <inkml:annotationXML>
        <emma:emma xmlns:emma="http://www.w3.org/2003/04/emma" version="1.0">
          <emma:interpretation id="{D2F25A21-F941-448D-AFC9-1C1A0D34C9E2}" emma:medium="tactile" emma:mode="ink">
            <msink:context xmlns:msink="http://schemas.microsoft.com/ink/2010/main" type="paragraph" rotatedBoundingBox="16889,4162 13885,4568 13797,3917 16801,3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869E2E-D51A-4309-9DFF-C718AC771108}" emma:medium="tactile" emma:mode="ink">
              <msink:context xmlns:msink="http://schemas.microsoft.com/ink/2010/main" type="line" rotatedBoundingBox="16889,4162 13992,4553 13915,3979 16811,3587"/>
            </emma:interpretation>
          </emma:emma>
        </inkml:annotationXML>
        <inkml:traceGroup>
          <inkml:annotationXML>
            <emma:emma xmlns:emma="http://www.w3.org/2003/04/emma" version="1.0">
              <emma:interpretation id="{54756790-CBA5-46EC-91CB-54380C83BC92}" emma:medium="tactile" emma:mode="ink">
                <msink:context xmlns:msink="http://schemas.microsoft.com/ink/2010/main" type="inkWord" rotatedBoundingBox="15948,3816 16884,3805 16889,4161 15952,4173"/>
              </emma:interpretation>
              <emma:one-of disjunction-type="recognition" id="oneOf10">
                <emma:interpretation id="interp50" emma:lang="en-US" emma:confidence="0.5">
                  <emma:literal>e</emma:literal>
                </emma:interpretation>
                <emma:interpretation id="interp51" emma:lang="en-US" emma:confidence="0">
                  <emma:literal>5</emma:literal>
                </emma:interpretation>
                <emma:interpretation id="interp52" emma:lang="en-US" emma:confidence="0">
                  <emma:literal>&amp;</emma:literal>
                </emma:interpretation>
                <emma:interpretation id="interp53" emma:lang="en-US" emma:confidence="0">
                  <emma:literal>s</emma:literal>
                </emma:interpretation>
                <emma:interpretation id="interp5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-194893.7647">3116 1906 4,'0'4'31,"6"-1"-2,0 1 0,-6-1-2,5 0-1,1 0-4,0 1-5,0 2-4,-1 0-4,2 1-2,-2-4-3,1 7-1,0-3-2,0-1 1,-6 1-9,5-1-21,1 1-28,0 3-27</inkml:trace>
          <inkml:trace contextRef="#ctx0" brushRef="#br0" timeOffset="-195225.9223">3110 1877 7,'0'3'13,"6"1"-3,0-1-2,5 1-2,-5 2 0,0-3 0,0 1-1,6 2-2,-7-3-1,1 4-7,0-1-19</inkml:trace>
          <inkml:trace contextRef="#ctx0" brushRef="#br0" timeOffset="-195534.4196">3012 1848 23,'5'0'29,"-5"0"-3,6 3-3,0-3-3,0 3-4,-1 0-1,2 1-4,-2 0-2,1 3-2,0-5-2,0 4-1,-1 1-3,1 0 2,0-1-1,0 0-1,-1 1-14,-5 3-17,7-7-27,-2 3-23</inkml:trace>
          <inkml:trace contextRef="#ctx0" brushRef="#br0" timeOffset="-195886.1551">2907 1819 35,'0'-3'35,"6"3"-1,0 0-3,-6 0 1,5 0-3,2 0-4,-2 0-5,1 0-4,-1 0-2,7 0-5,-6 3-2,6-3 0,-7 3-3,7-3-1,-1 2-1,-4 3 1,4-3-3,1-2-3,0 8 0,-1-5-17,-5 0-16,5 0-26,1-3-29</inkml:trace>
          <inkml:trace contextRef="#ctx0" brushRef="#br0" timeOffset="-196218.2638">2739 1754 55,'6'0'53,"-6"0"0,0 3-3,5-3-2,2 0-6,-2 3-6,1-3-4,6 0-5,-7 4-6,7-4-6,-1 2-3,-4 2-2,4-1-3,1 0-3,-1 0-1,1 1-2,-7-1-1,7 1-1,-1 2-1,-4 0-6,4-3-14,-5 1-19,5 3-26,-4-4-31,-2 0-24</inkml:trace>
          <inkml:trace contextRef="#ctx0" brushRef="#br0" timeOffset="-196559.8163">2617 1747 22,'0'0'37,"6"0"-1,-6 0-4,6 0-2,-1 3-5,1-3-3,0 4-2,5-4-3,-4 3-3,4-3-2,1 3-3,0-3-2,-1 4-3,6-4-3,-5 2 1,-1-2-2,1 0 0,6 4 0,-7-1 0,1-3-1,0 3-9,-7-3-13,6 3-21,1 1-24,-6-4-26</inkml:trace>
          <inkml:trace contextRef="#ctx0" brushRef="#br0" timeOffset="-163752.9063">3108 2026 21,'0'0'67,"0"0"-8,4 2-6,-4-2-3,5 0-4,-5 3-5,6-3-5,-2 2-7,1-2-5,1 4-8,3-2-3,-4 1-6,5 1-1,-5 1-5,5-2-1,-5-1 0,5 3 0,0-1 0,0 1 0,0-1 0,-5-3 0,5 3-4,0 1-13,-5-2-24,5 0-37,-5 0-34,5 0-18</inkml:trace>
          <inkml:trace contextRef="#ctx0" brushRef="#br0" timeOffset="-164099.9669">2988 1986 63,'0'3'59,"0"-3"-3,0 0-3,0 0-2,5 0-2,0 0 2,-5 0-4,5 3-2,0-3-4,0 3-3,0-3-3,0 3-2,0-3-5,0 2-5,5 1-4,-5-3-6,5 2-5,-1 2-4,-3-2-1,3 1-1,2 0-1,-2 0 1,1 0 0,-5 0-2,5 2-2,-5-3-1,5 2-7,-5 1-12,0-1-16,5-2-18,-5 4-26,1-4-29,-2 1-31,1-1-7</inkml:trace>
          <inkml:trace contextRef="#ctx0" brushRef="#br0" timeOffset="-164524.0421">2818 1955 7,'6'-2'39,"-1"2"-2,0-3-1,-1 3 3,2 0-2,3 0 0,-3 0-3,3 0 1,-3 0-2,3 0-3,2 0 0,-2 3-4,-3-3-3,3 2-5,1 1-4,0 0-6,0 0-2,0 0-3,0 2-1,0-2-1,0 3-1,0-4-1,0 4 1,0-3-7,-5 3-14,5-1-23,0-3-26,-5 2-35,5-2-23</inkml:trace>
          <inkml:trace contextRef="#ctx0" brushRef="#br0" timeOffset="-164931.8282">2660 1964 30,'0'-3'42,"0"3"-6,0-3-2,4 3-1,-4-3-4,5 3-2,-5-2 1,5 2-1,0-3-3,0 3-1,0 0-2,0-3-1,0 3-2,0 0-4,5 0-1,-5 0-4,5 3 0,0-3-2,0 0-3,0 3 1,0-3-3,0 2 0,-1-2 0,6 3-2,-4-3-2,4 3 0,0-3-1,-6 3-13,6-3-21,-4 3-26,4-3-35,-6 2-24</inkml:trace>
          <inkml:trace contextRef="#ctx0" brushRef="#br0" timeOffset="-165421.9033">2525 1958 15,'5'-3'28,"-5"3"0,5-2 0,-5 2 0,5-3-1,0 3 1,0-3-5,-5 3-3,10-3-2,-5 0-3,0 3-2,-1 0-2,7 0 0,-1 0-1,-5 0-2,5 0 0,-1 0-4,2 0 1,4 0-3,-6 0 0,1 0-2,5 3-1,-5 0 1,0-3-17,0 3-25,5 0-41,-5-1-22</inkml:trace>
          <inkml:trace contextRef="#ctx0" brushRef="#br0" timeOffset="-165852.2762">2396 1998 20,'4'-3'25,"1"0"0,1 0 1,-2 0-1,6-2 1,-5 2 1,5 0-1,0-3-1,-5 4-1,5-1-4,0 0-2,0 0-4,0 0-5,0 1-3,0-1-3,0 3-9,0-3-22,0 3-35,0 0-30,-5-3-15</inkml:trace>
          <inkml:trace contextRef="#ctx0" brushRef="#br0" timeOffset="-166387.7085">2355 2090 7,'0'0'8,"0"0"0,0 0 2,-4 0 0,4 0 2,0 0 2,0 0 0,0 0-1,0 0-1,0 0 1,0 0 0,0 0 0,0-3-4,0 3 3,0 0-3,0-3-2,0 3-1,-5 0 0,5-3-2,0 3-2,0-2-1,0 2-1,0-4 0,0 4 0,-6-1 0,6-3 0,0 2 0,0-1 1,0-1 0,6 2-1,-6-1 4,0 1-2,0-1 1,5 0-2,-5-3-1,4 3 0,-4-3-3,6 1 2,-1 0 1,-1-1 0,1-2-1,-5 2 1,6 1 0,-2-1 0,1 0-6,1 1-14,-2 2-27,-4-3-30</inkml:trace>
        </inkml:traceGroup>
        <inkml:traceGroup>
          <inkml:annotationXML>
            <emma:emma xmlns:emma="http://www.w3.org/2003/04/emma" version="1.0">
              <emma:interpretation id="{F8E5DB36-6751-408C-97C5-C3F4A5C29292}" emma:medium="tactile" emma:mode="ink">
                <msink:context xmlns:msink="http://schemas.microsoft.com/ink/2010/main" type="inkWord" rotatedBoundingBox="15696,4236 15567,4254 15535,4021 15665,4004"/>
              </emma:interpretation>
            </emma:emma>
          </inkml:annotationXML>
          <inkml:trace contextRef="#ctx0" brushRef="#br0" timeOffset="-348283.6214">2054 1947 28,'0'0'41,"0"-5"-1,0 5 0,0 0-2,-6-3-3,6 3-3,0 0-3,0 0-4,0 0-4,-6 3-1,6-3 0,0 5 0,-6-5-3,6 2 0,0-2-1,-5 3-3,5 1-2,-6 2-1,6-3-2,-6 5-2,6-2-2,-6 3-2,1 1 0,5-1-1,-7 2 0,2 2 0,-1 3 0,6-3 0,-6-1-3,0 5 1,1-4-6,5 5-10,-6-3-12,0-3-17,6 2-20,-6-1-30,6 1-22</inkml:trace>
        </inkml:traceGroup>
        <inkml:traceGroup>
          <inkml:annotationXML>
            <emma:emma xmlns:emma="http://www.w3.org/2003/04/emma" version="1.0">
              <emma:interpretation id="{1ADFC40A-C17B-4ABF-ACB6-8F4081E60B59}" emma:medium="tactile" emma:mode="ink">
                <msink:context xmlns:msink="http://schemas.microsoft.com/ink/2010/main" type="inkWord" rotatedBoundingBox="15160,4346 13986,4505 13915,3979 15089,3820"/>
              </emma:interpretation>
              <emma:one-of disjunction-type="recognition" id="oneOf11">
                <emma:interpretation id="interp55" emma:lang="en-US" emma:confidence="0.5">
                  <emma:literal>#</emma:literal>
                </emma:interpretation>
                <emma:interpretation id="interp56" emma:lang="en-US" emma:confidence="0">
                  <emma:literal>)</emma:literal>
                </emma:interpretation>
                <emma:interpretation id="interp57" emma:lang="en-US" emma:confidence="0">
                  <emma:literal>€</emma:literal>
                </emma:interpretation>
                <emma:interpretation id="interp58" emma:lang="en-US" emma:confidence="0">
                  <emma:literal>.</emma:literal>
                </emma:interpretation>
                <emma:interpretation id="interp59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-147128.0626">757 2177 29,'-5'-3'54,"5"3"-8,0 0-4,-5 0-5,5 0-2,0 0-2,-4 0-1,4 0-4,0 0-1,-6 0-3,6 0-1,0 3 1,-5-3-3,5 2-2,-4 1-2,4 0-2,-6 0-3,6-1-5,0 2 0,0-2 0,-5 1-2,5 3-3,0-4 1,-4 4 1,4-1-2,0-1-1,0 1 2,0 1-1,0-1-1,0 3-1,0-1 0,4-2 0,-4 3 0,0 1-1,5-3 1,-5 1 1,0 2-1,6 0-1,-6-5 0,4 2 1,1 3 0,-5-3-14,6-1-19,-2-3-29,1 4-41,-5-3-30,5 0-15</inkml:trace>
          <inkml:trace contextRef="#ctx0" brushRef="#br0" timeOffset="-175923.2089">782 2046 5,'-5'0'51,"0"2"-2,-5-2-3,0 3-1,5 0-4,-5-1-2,1 1 0,3-3-5,-3 2-3,-2 2-1,2-1-3,3-1-2,-3 2-4,3-3-2,-3 5-5,-1-3-4,5 3-1,-5-3-2,5 2-3,-6-1-1,7 1 0,-1-3-1,-1 4-1,-3-3 1,4 3 0,0-1-1,5-3 0,-5 5-1,0-5 0,0 4-8,0-3-21,0 2-33,0-2-47,0 2-27,5-1-12</inkml:trace>
          <inkml:trace contextRef="#ctx0" brushRef="#br0" timeOffset="-175914.8583">563 2151 36,'0'0'70,"-5"0"-6,0 3-7,5-3-6,-5 0-5,5 3-2,-5-3-4,0 3 0,0-1 3,0-2 2,0 4-1,0-2-2,0 4 0,0-3-4,0 2-5,5-2-6,-9 2-3,3-1-4,6 1-3,-5 1-1,1-1-1,-2 1-3,1 0-1,1-4 0,-2 4-3,6 2 0,-5-2-2,1 0 0,4-1-1,-6 1-1,1-1 2,5 1-4,-4 0 1,-1-1-1,-1 0-1,6 1 0,-4 0-1,-1 0 0,5-3 0,-6 2 0,6-3 0,-4 4 0,4-3 0,-5 0-2,5 3-1,-6-4-1,2 0 1,4 2-11,-5-2-18,0 1-23,5 0-26,-5 0-37,0 0-45,5-1-18,-5 2 2</inkml:trace>
          <inkml:trace contextRef="#ctx0" brushRef="#br0" timeOffset="-175917.8531">672 2084 31,'0'0'52,"-4"0"0,-1 0 1,-1 0-1,2 0 0,-1 3-1,-5 0-2,5-3-3,0 3-5,-5 0-1,5-1 0,-1 2-4,-3-3-4,4 3-2,0 1-3,0-2-4,-5 0-5,5 3-2,-5-1-3,5-3-3,0 5-1,0-5 0,-5 4 0,5-1-1,-5 1 2,5-1-3,0 1 0,0 0-2,-4 2 0,3-2 0,1 0-2,1-1 1,-7 1-2,11-4 0,-10 4-2,10-1-2,-5-1 1,1 1-1,4-2-4,-6 2-15,1-2-23,5 3-34,0-4-40,0 2-45,0-4-19,0 0 3</inkml:trace>
          <inkml:trace contextRef="#ctx0" brushRef="#br0" timeOffset="-175927.5691">931 1995 52,'-4'0'62,"-2"0"-9,1 0-6,1 0-4,-1 0-5,-5 0-4,5 3-2,-1-3-2,-3 0-4,3 2-1,-3-2-2,-1 3-2,0-1-2,0-2-1,0 4-4,5-2-3,-5 1-1,0 0-4,0 0-1,0 0 0,0 0-2,0-1-1,0 3-2,0-1-1,1-2 0,3 1-1,-3 3 1,-2-3 1,7 0 0,-7 2-1,7-3-15,-1 2-20,-1 1-30,2-1-37,4-3-31,-5 3-14</inkml:trace>
          <inkml:trace contextRef="#ctx0" brushRef="#br0" timeOffset="-147639.8359">852 2112 28,'0'0'48,"-5"0"-5,0-3-4,0 3-2,0 0-5,0 0-2,0 3-3,0-3-3,0 0-5,0 0-3,0 3-2,0-3 0,0 3 1,0-3-2,0 3 1,0 0-2,0-1-2,5-2-1,-5 3-3,0-1-1,0 1 0,0 1-3,0 1-1,5-2-1,-4 2 0,-2 1 0,1-1 0,5-1 0,-4 1 0,4 1-3,-6-1-13,6 1-22,0 0-29,0-1-38,-5 1-22</inkml:trace>
          <inkml:trace contextRef="#ctx0" brushRef="#br0" timeOffset="-218833.9929">1520 2083 4,'0'-3'69,"0"-5"-3,0 3-7,-6-2-4,6 1-6,0-1-4,-5 0-6,5-2-4,-7 2-3,2-3-7,5 1-4,-6 2-4,1-3-3,5 4-5,-7-3-3,2 1-1,-1 2-1,6-1-3,-6 2-1,0-3-4,1 5-17,5-3-28,-7 2-40,2 4-35,5-3-18</inkml:trace>
          <inkml:trace contextRef="#ctx0" brushRef="#br0" timeOffset="-219223.7756">1509 2142 2,'0'-3'70,"0"-1"-3,0-3-6,0 1-5,0 4-6,0-5-5,0 0-5,0 0-7,0 1-5,0-4-6,-7 4-4,7-4-6,-5 0-5,5 0 0,-6 3-5,6-2-2,-5-1-1,5 1 0,-7 2 0,7-3-5,-5 3-9,5 1-19,-6 3-28,6-1-35,0 2-28,-6-2-12</inkml:trace>
          <inkml:trace contextRef="#ctx0" brushRef="#br0" timeOffset="-218507.253">1451 1932 23,'0'-6'22,"-7"0"-5,2-1-3,5 0-4,-6 1-2,6 3-4,-5-3-1,-2 2-6,7 4-23,-5-3-29</inkml:trace>
          <inkml:trace contextRef="#ctx0" brushRef="#br0" timeOffset="-219817.9605">1462 2190 13,'0'-2'29,"0"2"3,-6 0 1,6-4-2,0 4-1,0 0-3,0 0-1,0-4-2,-5 4-3,5 0 0,0-2-3,0 2-2,0-4-1,0 4-2,0-3-1,0 3 1,0-3 2,-7 0 5,7-1 3,0 4 3,0-3 4,0-1 1,0-3 0,0 5-2,0-1 1,-5 0-2,5-1-2,0-3-3,-6 4-1,6-2 0,-5-2-4,5 3-5,-7-3-2,2 4-3,-1-3-3,0 0-3,6-1-2,-6-1-1,1 6-8,-2-4-18,2-1-24,5 4-37,-6-4-47,6 4-30,-5-1-11</inkml:trace>
          <inkml:trace contextRef="#ctx0" brushRef="#br0" timeOffset="-218093.807">1416 1906 18,'-6'-6'50,"0"3"-7,0-3-7,1 2-6,-2-3-4,2 1-4,-1 4-3,1-5-4,-2 3-1,2 0-1,-1 1-1,0 0-2,0 0-3,1 3-5,-2 0-12,2 0-30,-1 0-41,1 0-22</inkml:trace>
          <inkml:trace contextRef="#ctx0" brushRef="#br0" timeOffset="-217765.9137">1335 1867 75,'-7'-6'70,"2"-1"-9,-1 4-7,1-3-7,-7 0-9,6-2-5,0 1-5,0 2-3,1-2-5,-2 4-2,-4-1-3,5-2-2,0 3-4,1 3-1,-1-4-2,0 4-2,0-2-3,1 2 0,-7 2-9,6-2-22,6 4-34,-6-1-45,6 0-24,-6-3-13</inkml:trace>
          <inkml:trace contextRef="#ctx0" brushRef="#br0" timeOffset="-179369.6134">1364 2202 7,'0'0'16,"0"0"0,0 0 1,0 0 1,6-3 4,-6 3 1,0 0 2,0 0 1,0 0 2,5 0-2,-5 0-1,0 0-1,0 0 2,0-3-2,0 3 0,0 0 0,0 0 0,0 0-1,0-2-3,0 2 1,0 0 0,0 0-3,0 0 1,0-4-1,0 4 1,0 0-1,0-2-2,0 2 2,0-3 1,-5 3 0,5-3 0,0 0-1,0 1 2,0-1-1,0 3-2,0-3 0,0 0 0,0 1 1,-6 2-1,6-4 3,0 2 0,-4-1 0,4 0-2,-5 0 0,5-2-1,-6 5-4,2-6 0,-1 4-1,-1-2-2,6 1-1,-4 1-2,-1-1 0,0 1-4,5-4-1,-5 3-2,0-3-1,0 0 0,5 5-9,-5-5-16,5 0-26,-5-3-30,0 3-41,5 1-53,0-4-21,-5 4 1</inkml:trace>
          <inkml:trace contextRef="#ctx0" brushRef="#br0" timeOffset="-178799.6046">1305 2140 24,'0'0'60,"-5"-2"-4,5 2-2,-5-4-4,5 1 1,-5 1-1,5 2-2,-5-3-1,0-2-3,5 2-1,-5 0-5,0 0-3,0-2-3,5 1-4,-5-1-2,0 0-2,0 2-3,0-3-3,0 1-3,0 0-2,0-1-2,0-1-4,-5 2-2,5 3 0,1-4-3,-7 0 0,7 1 0,-7 1-2,7-1-1,-7 3-2,7-1 0,-1 0-9,-1 3-17,2-3-30,-1 3-38,-1 0-49,6 0-27,0 0-7</inkml:trace>
          <inkml:trace contextRef="#ctx0" brushRef="#br0" timeOffset="-178273.2235">1275 2079 48,'-5'-4'62,"0"3"0,0-3-3,0-1 0,0 1-1,0-1-2,0 3-5,-5-4-4,5 4-2,1-5-1,-7 1-4,7 4-2,-7-3-1,1 2-4,5-3-4,-5 3-5,1 0-4,-2 1-1,7-4-5,-7 3-4,2 1-1,3-1-3,-3 0-3,4 3-3,0-3 0,-5 3-1,5-3-1,0 3 0,0 0-5,0-3-15,5 3-26,-5 0-35,5 0-42,0 0-42,0 0-18,0 0 3</inkml:trace>
          <inkml:trace contextRef="#ctx0" brushRef="#br0" timeOffset="-177969.8732">1111 2011 31,'-5'0'63,"0"-2"-6,0 2-5,0-4-2,0 4 1,0-2-2,0 2-5,-5-3-4,5 1-1,-5 2-5,5 0-5,-5-3-1,0 0-2,0 3-3,1-3-6,-2 3-4,1-3-3,1 3-5,-2-3-2,2 3-2,3-2 0,-3 2-1,3 0-1,1-3-1,1 3-7,-2 0-17,1 0-25,5 0-34,0 0-42,0 0-26,0 0-7</inkml:trace>
          <inkml:trace contextRef="#ctx0" brushRef="#br0" timeOffset="-175931.0607">1026 2003 14,'-5'0'49,"0"0"-2,-4-3-3,3 3-5,1 0-2,1-2-1,-7 2-3,7 0-2,-2 0-2,-4 0-5,6 0-4,-7 0-3,7 0-5,-7 2-5,1 1-3,5-3 0,-4 2-2,-1 2 0,5-4-1,-5 2 2,-1 1-2,7 0 1,-6 0-1,5 0 0,-5 0-2,5-1-3,0 3-15,0-5-24,0 6-37,5-6-33,-5 3-16</inkml:trace>
          <inkml:trace contextRef="#ctx0" brushRef="#br4" timeOffset="-93273.8873">951 2217 85,'-3'0'197,"3"0"25,0 0-52,0 0-27,0 0-20,-2-1-13,2 1-14,0-2-19,2 2-21,-2-1-17,0-3-12,3 3-6,-3-2-4,3 0-4,-3 0 1,3-2 0,-1 2-1,1 0-1,-3-1 0,0 2-1,3-2 1,-3 1 0,0 0 2,0 2 2,0-3 0,0 3 3,0 0-1,0-1 1,0 0-4,-3 2-4,3-1-4,-3 1-1,1 1-5,-1-1-1,3 2 0,-6 0 0,4 0 2,-1 2 1,0 0-1,-2-1 5,2 2 0,0 0 2,0 0 0,3-2-1,-3 1 0,3-1 0,-2 1-1,2-3 2,-3 2 3,6-1 3,-3-2 4,2 1-1,-2-1-2,3 0-1,0-1-3,0-1-2,0 0-3,-1 0-2,1-2 1,0 1-1,0-1 0,-1 1-2,1-1-2,0-1 1,-3 3 0,3-2 1,-3 3-1,0-1-1,-3-1 2,3 3-1,-3-1-2,0 1 0,1 0 0,-4 1 0,3 2 1,-2-1-1,-1 1-1,3 1-2,-2 1 1,-1 0 0,3 0 0,-2-2 2,-1 2 0,3-1 0,1 1-1,-1-2-1,0 0 1,3 0-2,-3-1 0,3 0 0,0-1 2,3-1 0,-3 0 0,3 0 1,0-1 0,-1-1-1,1 0 0,3-1 1,-3-2 0,-1 2 0,1-2 1,0 1 0,0-1 1,0-1-2,-1 1 0,-2 0-1,3 1 1,-3-1 0,-3-1 0,3 3 0,-2 0 0,-1 0 0,0 1-2,-3 1-1,4 1-1,-4 0 1,0 1 0,1 1 2,2 1-1,-2-1-1,-1 2 1,1-1-1,2 0 0,-3 2 0,1-1 2,2 0 0,0 1-1,0-2 0,1 0-1,-1 0-1,3 0-1,0-1-2,0 0-2,0 0-2,0 0 2,0-2-2,3 1 0,-1-1-1,1 0 1,0 0-3,2-1-4,-2-1-2,3 0-1,-3 0 0,2-2 2,1 1 2,-4 0 3,1 0 4,3 0 3,-6 0 3,2-1 1,-2 2 3,0-2 0,0 1-1,0 0 0,-2 0-1,-1 1 1,0 1-3,-2 0 1,-1 1 1,1 0-1,-1 0 1,0 1-1,1 2 3,-1 0-2,1 0 1,-1 2 0,0-1 1,4 1-2,-4 0-1,3 0 3,-2-1 0,2 0 0,0 0-1,1-1 1,2 0 0,0 1 0,-3-1-2,6-2 0,-3 1 1,2-2 1,1 0 0,0 0-1,2-2 0,-2-1 1,3 2 0,-1-4 0,1 2 0,0-1 0,-1 0 2,-2-1 0,2 1 0,-2-1-1,0 2 1,0-2 0,0 2-2,-3-2 0,0 2 0,0 0 0,-3-1 0,0 0 0,0 3 0,0-2-1,-2 1 1,2 0 0,-2 2 0,-1-1 0,-3 2 0,4-1 0,-1 2 0,-2 0 0,3 1-3,-1 0 3,0 0-1,1 0 1,-1 1-2,1 1 1,2 1 1,-3-1 0,3 0 0,3 0 1,0-1 2,0 1-1,0-2 3,3 0-3,3 0 2,-3 1-2,2-3 1,4-1-1,-4 0-2,4 0 0,2-1 0,-3-1 0,3-1 0,-2 1-1,2-1 0,0-1 1,-3-1 0,3 0 0,-3 1 0,1-1 0,-4 0 3,1 0-1,0-1 2,-4 1-3,1 1 4,0 1-2,-3-2 0,0 0-1,-3 2-1,0-2 0,1 2-1,-4 2-1,0-2 0,1 1 0,-1 2 1,-2 0-2,2 0 2,-2 0 1,3 2-1,-4-1 0,4 1 0,-4-1 1,4 2-3,-1-1 2,0 1 1,4 0-1,-1 0 0,0-1-2,0 1 2,1-1-2,2 1 1,0-1 0,0-1 1,0 0 0,2 1 0,1-2 2,0 2-1,0-2-1,2 0 0,1-2 0,0 2 0,-1-2 0,1 1-1,-4 0 1,4-1 0,0 0 1,-4-1 0,1 2 0,0-1 0,0 0 2,-3 1-1,0-1 0,0 1 1,0-3 0,0 3 1,-3 1-1,0-2 0,-2 1-2,2 1 0,-3 0-2,1 0 1,-1 1-1,-2 1 0,2-2 0,0 1 0,-2 3 1,3-3-1,-1 1 1,-2-1 0,2 3 0,3-3 0,-2 2 1,2-1-2,0 0 1,1-1-1,-1 0 0,3 1 1,-3 0-1,3-1 1,3 2-2,-3-3 1,3 2-2,-1-2 0,4 1 0,-3-1 1,2-1-2,1 1-1,-1-2 1,1 2-1,2-3 0,-2 2-1,2-1 1,-2-1 2,-1 0 1,1 0 0,-3 0 2,-1 1 0,4-1 0,-3 1 1,-3-1 0,3 0 2,-3 1-1,0 1 3,-3-2-2,0 3-2,0-2 0,-2 1 0,2-1-1,-3 2-1,1 0 1,-1 0 0,0 0 0,-2 2 0,3-1 0,-1 1-1,1-2-1,-1 3 2,0-2 0,4 2-1,-4 1 1,3-1 0,-2 0-2,2 0 1,0 0 1,0 1-1,0-2 0,3 3 0,0-2 0,0 0-1,0 1-2,0-3 3,3 0-2,0 1 2,0 0 0,0-1 0,0-1 1,2 0 0,1-1 0,-1-1 0,1 0 0,-1 0 0,1-2 0,-3 1 2,2 0-2,-2 0 0,2 0 1,-5 0 1,3 0-1,0-2 0,-3 2 0,0 0 2,-3-1-1,3 1-2,-3 0 1,1 2 0,-1-2-1,-3 1 1,1 2 0,2-2 1,-5 2-1,2 0 1,1 0 0,-1 2-2,1 0-1,-1 1 1,0-2-1,1 2-3,-1 0 0,3 1 3,-2-1 1,2 2-1,0-2 1,1 2 0,-1-1 0,0-1-1,3 2-2,0-2 2,0 0-2,0 0 1,0 0 1,3 1 1,0-3 1,-1 1-1,1-1 0,3-1 0,-1 0-1,1 0 0,2-1 1,-2-1-1,-1-1 1,4 0 0,-4-1 2,1 2 1,2-3-1,-2 1-1,-4 0-1,4 0 0,-3 0 0,-1 0 1,-2-1 2,3 2-1,-3-1 1,0 1 1,-3 0-1,3 2-1,-2-1 0,-4 1-1,3 1-1,-2 0-1,2 0 0,-2 1 0,-1 1-1,0 1 2,1-2 0,-1 2 1,4 1-1,-4-1 0,3 0 0,-3 0-1,4 2-1,2-2 2,-3 0 0,0 1-3,3 0 1,0-1 1,0 0 0,0 0 0,3-1-1,0 1 3,-1-1 0,1-1 0,3-1-1,0 2 0,-1-2 2,1-2-2,-1 2 1,4-1 0,-1-1 0,-3-1 1,4 1-1,-4-1 3,1 0-3,0 0-1,-1-2 0,1 2 0,-1-1 0,-2 0-1,0 0 1,0 0 2,-1 0 0,-2-1 1,3 2-1,-3 0 2,0-2-1,-3 2 2,3 0-2,-2 1 2,2-1-1,-3 1-1,0 1-2,0 1-1,0-1 0,1 1-1,-1 0-1,0 0 2,0 0 0,3 0 0,-2 0 1,-1 1 1,3-1-2,-3 1-2,3-1 0,0 2 0,-3-2 0,3 2-1,3-2 2,-3 1 1,0 1 0,3-2-1,0 2 1,-1-2 0,1 0-1,0 0 1,2 0 0,-2 0 0,3 0 0,-3-2 0,2 0 0,-2 1 2,2-1-1,-2 0-1,0 1 0,0 0 2,-1-1 0,1 0 0,-3 1 2,3-1 0,-3 0 1,0 1 0,-3-1-3,3 2 1,-3 0 0,1 0-3,-1 0 0,-3 0 1,4 2 1,-4-1-1,1 1-1,-1 0 2,0-1 0,1 1-2,-1 0 0,1 0 0,2 0 0,-3 1-1,1 1 0,-1-3 1,3 2 0,-2 0 1,2 0-1,0-1 1,1 1-1,-1-2-1,3 3 0,0-3 0,-3 1-1,3-1 0,3 1 1,-3 0 1,3-1 0,-3-1 0,5 0 1,-2 0 1,0-1 0,2 1 0,1-2 1,-4 0-1,4-1-1,0 2-1,-3-3 1,-1 3 0,4-2-1,-3 1 0,-3-1 1,2 2 1,-2-3 0,3 3-1,-3-2 3,0 1 1,-3-1 0,3 1-3,-2 1 0,-1 0 0,0 1-1,0 0 0,-2-2 0,-1 2 0,3 2 0,-2-2-1,-1 0-1,1 1 1,2 0 0,-3 1-1,1 1-1,2-1 2,0 0 0,0 0-1,1 0 1,-1 0-1,0 1 1,3-2-2,0 1 0,-3-1 1,3 2 1,3-1-1,-3 0 1,0-1 0,3-1 1,0 2-1,-1-2 0,1 0 0,0 0 2,3-2 0,-4 1 0,4-1 1,-3 0 1,-1-1-3,1 2 1,0-1 1,0 1 0,-1-2 0,-2 1 0,0 0 4,0 1-2,0 0-1,0-1-1,-2 0-1,-1 2 1,0-1-3,0 1 1,-2 1 1,2-1-1,-2 2-1,-1 0 1,3-1-1,-2 0-1,-1 1 1,3 0 0,-2 1-1,2 0-2,0 0 2,-3 0-1,4 2 2,-1-2-2,3 0 2,-3 2 0,3-2 0,-3 2 0,3-1-1,0-1-1,0 2 1,3-2 0,-3 0 1,3-1 0,0 0 0,-1-1 0,4 1 0,-3-2 0,3 0 0,-1-2 3,1 1 1,-1-3-1,-2 1 1,3 0 1,-4 0-3,1-2-1,0 2 0,0-2 0,-1 1 0,-2 1 1,0-2 1,0 0 2,0 2 2,-2 0 0,-1 0 0,0 1-2,0 1-1,-2 1 0,2 0-3,-3 0 0,1 0-2,-1 3 1,1-2-2,2 2 0,-6 2 3,7 0-1,-4 0 0,1 1 2,-1 0 0,1 2 2,-1-2-1,3 4 3,-2-1 2,-1 0 0,3 1 1,1-1-1,2 2-2,-3-2 0,3-1-2,3 2 1,-3-2-3,2-1 1,1 0 1,3-1 0,-1 0 0,1-1 0,-1-3 1,1 0-1,2 0-1,-2-2 0,2-2-2,1 0 0,-4 0-1,3-3 0,1 0 1,-4 1 0,1-3 0,-1-1 1,-2 1 0,3-1 0,-4-1-2,-2 0 0,0-1 3,0 1 0,0-1 2,-2 2 2,-1 0 0,-3 1 0,4 0-1,-4 2-2,1 1-3,2 2-2,-3-1 2,1 3-1,-4 0-2,4 2 0,2 1 0,-6 1-1,7 1 1,-4 2 1,3-1 1,1 1 1,-1 1 1,0 2 0,0-2-1,3 1-1,0-1 0,3 1-1,-3-1 1,3 0 2,0-2-2,-1 0 1,4 1 2,-1-1-1,1-3-1,-3 2 0,5-3 2,-2 0-1,-1 0-1,4-2 0,-4-2 3,1 0 0,2 2-1,-2-4 0,-1 1-2,1-2 1,0 1-2,-1-3-2,-2 3 2,0-2 0,-3-2 1,2 1-1,-2 0 1,-2 0-1,2 0-1,-3 0-1,0 1-1,-2 1 0,2 2 1,-3-2-1,0 4 0,-2-1 2,3 2-1,-1 0 0,-2 2-1,2 1 0,1 0 1,-4 2 0,4 0 1,-1 1 1,0 0 2,1 0-1,2 2 2,0 0-1,1 0-3,2 1 0,0-3 0,0 2 1,2 0 0,1-1 0,0-2 3,2 0 1,1 0-1,0-2-2,-1 0 3,4-1-1,-1-1 0,0-1-1,1 0 0,-1-1-1,3-1-1,-2-1 0,-1 0 0,0-2-1,1 0-1,-4 0 1,1-2-1,-1 1-1,1 0-2,-1-2 2,-2 2 0,0-1 0,-3-1 2,0 2 0,0 1-1,-3 0 1,0 1-1,0 1-1,1 0-1,-4 3 3,1-2-1,-1 2-1,1 0 2,2 2 0,-6-1 0,7 1-2,-4 1 2,1 1 1,-1 0 1,3-1 1,0 3 1,0-1 0,1 1 2,-1 1-3,0-3 1,3 2-1,0 1 0,3-1 1,0 0-1,-1-2 3,1 1-2,0 0 3,3 0-1,-1-2 0,1-2-1,-1 1-1,4 0 1,-4-2-4,4-2 0,-4 0 0,3 1 0,1-2 0,-4-2 0,4 2 1,-4-4 1,1 3-2,0-2-2,-1 0 1,-2-1 1,2-1 0,-2 1 0,0-1 2,0 0 0,-3 2 0,0 0-1,0-1 1,0 3-2,-3-1 2,3 2-2,-3 0 0,0 1 0,-2 2-1,2 0 2,-2 0-2,2 2 1,0-1 1,-3 1-2,4 1 0,-4 2-1,3-2 0,0 2 0,1 0 0,-1-1 2,3 1-1,-3 1 1,3-2 0,0 1 0,0 2 0,3-3 0,0-1 0,-3 2 0,5-2 2,-2 0-1,0 0-1,2-1 4,1-2-2,0 0-1,-1 0-1,1-2 0,-1-1 0,1 0-2,2 0 2,-3 0 0,-2-2 0,3 2 1,-1-3 1,-2 1-1,0 0-1,0-1 0,-3 1 0,3 0 0,-3 0-1,0 0 0,0-1 1,0 1 0,0 0 1,-3 0-1,3 2 0,0 0 0,-3 0-2,3 2 0,0-3 2,0 3-1,0-1-3,0 2 2,-3 0 0,3 0-1,0 0 0,0 0 2,0 2 1,-3-1 1,3 1-1,0 0 0,0 0 0,0 2 0,-2-3 0,2 2-2,0 1 1,0-1 0,2 0 0,-2 0 1,0 0-1,0 0 1,3 0 0,-3 1 0,0 1 0,3-3 1,-3 1 2,0-1-1,0 1-1,3 0 0,-3-1 1,-3 1-2,3 0-1,0-1 1,-3-1 2,0 1 0,1 1-1,-1-1 4,0-1-3,-3 0-2,4-1 0,-1 2 0,-3-2 1,1 0 0,2 0 0,-2 0 1,2 0 0,0-2-1,0 2-1,1-1-1,-1 0 2,3-1 1,-3-1-2,3 1 0,3-1 2,-3 0-1,3 0-1,-3 0 0,2 0 1,4-1-1,-3-1-2,-1 3 2,1-1-2,0-1-1,2 1 2,-2 0 0,-3 2 1,3-1 0,0 1 0,-3 1-2,2-2 0,-2 4 1,0-1 0,0 1 1,0-1 0,0 2 1,-2 2 1,2-2 1,-3 3-3,0-1 0,0 1 0,1-1 1,-1 1 0,-3 1-1,4-3 0,-4 2 3,1-1-1,2 0 1,-3-1 1,3 1 1,-2-1 0,-1 0 0,3-1 0,-2 0 0,-1 0 1,3 0 0,-2-1-1,2-1 1,-2 1 0,2 0-2,-3-1-2,4 1 2,-1-2-1,-3 1-1,3 1 0,-2-2-2,2 2 1,0-2 0,-2 0 0,2 1 2,0-1-1,0 0 2,3 0 3,-3 0 0,1 0 2,-1 0 1,3 0 4,-3 0 0,3 0-1,0 0 2,-3 0 0,3-1-2,0 1-3,0 0-2,3-2 0,-3 2-3,3-2-4,0 2-1,2-1 0,-2 1 0,3-2-4,-1 2 2,1-1 2,-1 1 1,1 0-1,0 0 0,-1 0 1,1 0 1,-1 0-2,-2 1-2,0-1 3,-1 2 2,1-1-3,-3 1 0,3 0 3,-3-1 1,-3 0-1,3 1 0,0 1 2,-3-1 1,1 1-1,-4-1 1,3 1 0,1-2 0,-4 2-1,1-1 0,2 1-1,-3-1-1,1-1-3,-1 1 1,3-1 0,-2-1-1,-1 2 5,0-2-3,4 0 3,-4 0 3,3 0 0,1 0 1,-1-2-1,0 2 0,0-1 0,1-1-1,2 2-3,-3-1 0,3-1-1,0 0 0,0 1-3,0-1 0,0 1 2,0-1-3,0 1 0,0-1 2,0 2 1,0 0-1,0-1 1,0-1 1,0 2-1,0 0-1,0 0 0,0-2 0,0 2 1,0 0-1,0 0 3,0 0-3,-3 0 1,3 0 0,0 0-3,0 0 2,-3 0-1,3-1 1,-3 1-3,1 0 1,2 0 1,-3 0-1,0 0 0,0 0-1,1 0 3,2 0-1,-3 0 1,0 0 1,0 0-1,3 0-1,-3 0-1,0 0-1,3 0 1,0 0 0,-2 0 1,2 0 1,-3 0 0,3 0-1,-3 0 1,3 0-1,-3 0 0,3 0-1,-2 0 0,2 0 1,-3 0 0,0 0 0,3 0 0,-3 0 0,3 0 0,-2 0 1,2 0-1,0 0 0,-3 0 1,3 0-1,0 0 0,-3 0-1,3 0 0,0 0 1,-3 0-1,3-2 1,-2 2-1,-1 0 1,3 0 1,-3 0 0,3-1-1,-3 1 1,0 0-2,3-2 1,-2 2 0,2 0-1,-3 0 0,3 0 0,0-2 1,-3 2 0,3-1 0,0 1 0,0-1 0,0 1-2,0-2 0,0 2 3,0-2-1,0 2 1,0 0-1,0-1 0,0 1 0,0 0-2,0 0 1,0 0-2,0 0 0,0 0 1,0 0 1,0 0 1,3 0-2,-3 0 0,0 0 2,3 0 0,-3 0-1,2 1-2,1-1 3,-3 0 0,3 2 0,0-2 0,0 0 0,-1 0 1,1 2 0,3-2-1,-4 0 2,4 0-2,-1 0 2,1-2-1,-1 2 0,4-2 0,-3 1-3,2-1 2,0 1 0,1-1 0,-1 0 0,0 1-1,0-2 2,-2 1-2,3 1-1,-1-2 0,-3 1-1,4-1 1,-4 1 1,4 0-1,-4 0 2,1-1 0,-1 1 0,1-1 0,-1 1 0,1 1 1,0-2-1,-4 1 0,4 1 0,0-3 1,-4 3-2,4-1 1,-3 1 0,-1-1-1,1 0-1,3 2 1,-4-1 2,1 0-1,3-1 0,-4 0 0,1 2 1,0-1-1,0 1-2,0-2 2,-1 2 0,1-1 1,0 1-1,0-2 0,0 2 1,-1-2 0,-2 1-1,3 1 0,0-2 1,0 2-2,0-1 0,-3 1-1,2-2 1,1 2 0,0 0 0,-3-1 2,3 1-1,-3 0 0,2-2 0,-2 2 0,3 0 1,-3 0-2,0 0 1,3 0-1,-3 0 1,0 2-3,0-2 1,3 1 2,-3 1-1,0-1 1,0 1-1,0-1 2,0 1-2,0 1-1,-3-1 0,3 1 1,0 0 1,0-2 0,0 3 0,0-3 0,0 2 0,0-1 0,0 0-1,0 1 0,0-2 1,0 1 0,0-1-1,-3 1-1,3-1 1,0 1 0,0 0-1,0-1 1,-3 1 1,3 0 0,-2 0 1,2 0 0,-3-1 1,3 1-1,-3 0 0,3-1 1,-3 1-1,1-1 0,2 1-1,-3-1 0,0 1 0,3-2 1,-3 1-1,0 1 2,3 0 0,-2-2-1,-1 1-1,0-1-1,3 2 1,-3-2 0,0 1-1,1 1 1,-1-2 0,0 2 1,3-2-2,-3 1-2,0-1 2,1 0-2,2 0 3,-3 1-1,3-1 1,-3 0 2,3 2-2,0-2 1,-3 0-1,3 0 0,0 0-1,-2 0-3,2 0 4,0 0-1,0 0 1,0 0-1,0 0 1,0 0 0,0-2-2,0 2 1,0-1 0,0 1-1,2-1 0,-2 1 2,3-2 2,-3 0-2,3 1-1,-3 1 1,3-2 0,-3 1 0,2 1-1,-2-2 1,0 2 1,3-2-1,-3 2 1,0-1 1,3 1-1,-3-2 2,0 1-2,3 1-1,-3 0 1,0-2-2,0 1 1,3-1-3,-3 2 1,0-1 1,0 1 1,0-2 0,0 0 1,2 2-2,-2-1 0,0 1-2,3-2-1,-3 2 3,0-2-1,0 2-1,3 0 2,-3 0 1,0 0-3,3 0 0,-3 0 0,0 0 1,3 0 0,-3 0 1,0 0-4,2 0 0,-2 0 1,0 0-1,0 2-1,0-2 2,0 2 1,0-1 2,0 1-1,-2 0 2,2 1 1,-3-2 0,0 1-1,0 1 2,0-2 1,1 1-3,-4 0 0,0 1 0,4-2 0,-4 1 0,1 0-1,-1-2-1,1 1 1,2-1 0,-3 0 1,4 0 0,-4-1 0,0-1 1,4 0 2,-4 1-2,3-1 1,-2-1 0,2 0-1,-3 0-1,3 0-3,1 0 1,-1-2 2,0 1-3,0 0 1,1-1 0,2 1 1,0-1-1,0 0-2,0-1 2,0 2-3,2-1 1,-2 0-6,3 0-2,0-1-4,0 1-7,-1 0-2,1 0-1,0 0 2,3-1 1,-4 1 4,4-1 7,-3 1 3,2-2 2,1 3 2,-3-1 3,0 1 0,2-1 2,-2 0-1,0 1 0,2 0 1,-2 1-1,-3 0 1,3 0-1,-3 0 1,2 2 0,-2-3 0,0 3 0,0-2 0,0-1-1,0 3 1,-2-1 0,2-1-2,-3 1 1,0 1-1,0-2 2,1 1-2,-1 1 0,-3 1-2,4-2 0,-4 1 1,0 1 0,1 0-2,-1 0 3,1 0 0,-1 0 0,0 1 1,4 1 1,-4-2 0,1 3-1,-1-2 1,1 1 0,2-1-1,-3 3 0,3-1 0,-2 0 0,2 2-1,0-2-1,-2 0 0,5 2 1,-3-1 0,0 1 1,3-2 2,-3 2-1,3-2 0,0 0-1,0 0 1,0-1 0,0 1 0,3-2 0,-3-1 0,3 0 0,0 0-1,0 0-1,-1 0-1,1-1-1,0-2 4,2 1 0,-2-1 1,3 0 1,-3-2-1,2 2 2,-2 0-2,0-2 1,-1 1-1,1 0 0,-3 2 1,3-3 0,-3 2-1,0-1 0,-3 1-1,3 2 1,-3-3-1,1 3-2,-4 1 3,3-2-1,-2 2 2,-1 0-2,1 2 1,-1-2-1,3 1-2,-5 1 1,2 0-3,3-1 2,-5 2 0,5-1 1,-2 1 1,-1 0 0,1 2 0,2-2-1,-3 3 1,4-1 0,-1-1-1,0 1 1,0 0 0,1 0 0,-1-1 0,3 1-2,0 0 1,-3-2-2,3 2 2,3-2 1,-3-2-1,3 1 2,-1 1-1,-2-3 1,6 0-1,-3 0-1,2 0-1,1-3 1,-1 1 0,1 1 0,-1-2 2,1-2 0,-1 2 1,1-2-1,0 0 1,-1-1 1,-2 2-3,3-3 2,-4 1 1,1 1-1,-3-1-1,3 2 0,-3-3 1,0 2 0,0 1-2,-3 0 0,0 0 2,3 1 0,-5 1-2,2 1 1,-2-1-1,-1 0-1,0 2-1,1 2-2,-1 0 4,1-1-2,-1 1 2,1 1 0,-1-2 1,0 2 0,4 2-3,-4-2 2,3 2 1,1 0 0,-1-1-1,0 1 0,0 1 0,0-1-2,3 0-2,-3 1 2,3-1 0,0-1-1,0 1 3,3-2 1,-3 2 1,3-2-1,0 0 2,0-1 1,0-1-3,2 1 1,-2-2 0,2-2-2,1 1 2,0-1-1,-1 1-1,1-3 0,-1 1 2,-2 0-1,2-1-1,-2-1 2,0 0 2,0 1 0,0-3-1,0 3 1,-3-3-1,0 3 0,0-1-1,0 0 1,-3-1 0,0 3-1,0-2 1,0 2-1,-2 0-1,-1 1-1,1 1 0,-1-1-1,-2 2-1,2 2-1,1-2 1,-4 1 2,1 2-1,2-1-1,-2 3 2,2-2 0,1 0 0,-1 2-1,1 0 0,-1-1 1,4 2-1,-4-1 0,3-1-1,3 1 2,-3 0 0,3 0-3,0-2 3,0 0-1,3 0 0,-3 0 1,3-1 3,0-1 1,2 1-3,1-1 4,-1-1-2,1 0-1,2 0-3,-2-1 2,2-2 1,-2 1-2,-1-2 0,4 0 1,-4 0 3,1-2-1,-1 1-1,1-1 1,-3-1 0,2 3 1,-2-2-2,0 1 0,-3-2 2,0 3-1,0-1 1,0 0-2,0 1 0,-3 0-1,0 3 1,0-2-1,1 1-1,-4 1-2,3 1-1,-2 0 1,2 0 0,0 1 2,-2 1 0,2 0 0,-3-1 0,4 2 0,-1-1-2,0 1-1,0 1 1,-3-1-1,4 2 1,-1 0 3,3 0-1,-3 0 0,0-1 0,3 0 0,0 1-1,0-1-1,0 0 0,0-1 0,0 1 1,3-3-1,0 1 2,0-1 0,-1 1-1,4-2 2,-3-2 1,3 1 2,-1-1-1,1-1 0,-1 1-1,1-3-1,-1 3 0,-2-2-1,3 1 0,-4-1 3,4-1 0,-3 0-1,-1 2-1,-2-2 0,3 1 1,-3-3-1,0 3 0,0-1-1,-3 1 1,3-1-1,-2 1-1,-1 0 0,0 1 1,0-1-1,1 3-1,-4-1 0,3 1 2,-2-1-1,2 2-1,-3 0-1,1 2 2,2-1 1,-2 2-2,2 1 1,0-1-1,0 0 1,-3 2-1,6 0 1,-2-3 0,2 3 0,-3 0 0,3-1 2,0 1-1,0 0-1,0 0 0,3-2-1,-3 1 1,0 0-2,2-2 2,-2 2-1,3-3 0,0 3 0,0-3 0,0-1 1,0 0 1,-1 0 0,4-1 0,-3-1 2,2 0 2,-2-1-2,0 1 0,2 0 1,-2-2-2,0 2-1,0-2 2,-3 1-1,2-2 1,-2 2 1,0 2 0,0-3-3,-2 3 0,-1-1 2,0 1-2,0 1-2,1 0 0,-1 0 0,-3 0 0,3 1-2,-2 1 3,2-1-2,0 1 1,-2 1 1,2-1 0,0 1 0,0-1 0,0 1-1,1 0-6,2 0-25,-3 0-46,3-1-54,0 0-58,0 2-54,0-1-56,3-1-21,-3 0 21,2 0 41</inkml:trace>
          <inkml:trace contextRef="#ctx0" brushRef="#br5" timeOffset="-82739.989">935 2100 27,'0'0'39,"0"0"0,0 0-1,0 0-6,0 0-4,0 0-3,0 0-3,0 0-2,0 0 0,0 0-1,0 0 1,0 0-2,0 0 2,0 0-1,0 0 0,0-1 1,0 1-2,-3 0 1,3 0 0,0 0 1,0 0 1,0 0 0,-3 0 2,3-2-1,0 2-2,0 0-1,-3 0-2,3 0 0,0 0 0,-3 0 0,3 0 3,0 0 0,-2 0 1,2 0 0,0 0 0,-3 0 0,3 0-2,0 0-1,-3 0 0,3-2 0,0 2 1,-3 0-1,3 0-1,0 0-1,-3 0-2,3 0-2,0 0-2,-2 0-2,2 0-1,0 0-1,0 0-1,-3 0 0,3 0 0,-3 0 0,3 0 1,-3 0 1,3 0 1,-3 0 3,3 2 0,-2-2 0,2 0 1,-3 0-1,3 0 0,-3 0-4,3 0 0,0 0 0,-3 2-4,1-2 1,2 0-2,0 1 1,-3-1-1,3 0-2,-3 0 1,3 0 1,0 2-2,-3-2 1,3 0-1,-2 0 1,2 1 1,0-1-2,-3 0 0,3 0 0,-3 2 1,3-2 0,-3 0 0,3 1 2,-3-1-2,3 0 1,-2 0 1,2 0 0,-3 2 1,3-2-2,-3 1 2,3-1-2,-3 0 0,3 2 0,-2-2-1,2 2-1,-3-2 0,3 0 0,-3 1 0,3-1 0,-3 2 0,3-2 0,-3 2 1,3-2 0,-3 0-1,3 1 0,0 0-1,-2-1 0,2 2 2,-3-2-1,0 2 0,3-2 1,0 1 0,-3-1 0,3 2-1,-2 0 0,2-2-1,-3 1 0,3-1 1,-3 1 0,3-1 0,0 2 1,0 0 0,-3-2 0,3 1-1,0 1-1,-2-1 1,2 1 0,0-2 0,-3 1 0,3 1 0,0-1 1,0-1 0,0 2-1,-3 0-1,3-1 1,0 1 1,0-2 0,0 1-1,0 1 2,-3 0-1,3-1-1,0-1 0,0 2 0,0-1-1,0 1-1,0 0 2,0-1 0,0 0 1,0 1 1,-3 0-1,3-1 0,0 0-1,0 1 1,0 0-1,0-1-2,0 1 1,0-2 1,0 2 0,0-1-2,0 0 0,0 1 1,0 1-1,0-1 0,0 0 1,0-1 1,0-1 0,0 2 1,0 1 0,0-2 0,3 1-1,-3-1-1,0 1 2,0 0-1,0-1 0,0 0 0,3 1 0,-3 1 2,0-1-2,0-1-1,3 3 1,-3-3 0,0 1-1,3 1 1,-3-1 0,0-1 0,2 1-1,-2 1 1,0-2 0,3 1-1,-3-1 1,0 1 0,3 0 0,-3-1 0,0 1 0,3 0 1,-3-2-1,0 2 0,2 0 0,-2-1-1,0 1 1,3 0 2,-3-1-2,0 1 1,0-1 1,3 1 2,-3-1-4,3 1 0,-3-1 0,0 1 0,2-2 0,-2 2-2,3-1-1,-3 1 1,3-2 1,-3 1 0,3 1-1,-3 0 1,3-1 2,-3-1 0,3 1 0,-3 1-1,2-2 0,-2 2 2,3-2-2,-3 1 1,3-1 1,0 2 0,-3-1-1,2-1-2,-2 0 0,3 2 1,0-2-1,0 0 1,0 2 0,-3-2 1,2 0 0,1 0-2,0 0 1,0 0-1,-3 0 0,2 0 0,1 0 0,0 0 2,0 0-1,-1 0 0,-2 0-1,3 0 1,0 0 0,0 0-1,0-2 1,-3 2-1,2 0 0,-2 0 0,3-2 0,0 2 0,-3 0 1,3 0-2,0 0 1,-1-1 1,-2 1 0,3-2 0,-3 2 0,3-1 0,0 1 1,-3-2-3,3 2 0,-1-2 2,-2 2 0,3-1-2,0 0 1,-3-1 0,3 0-2,-1 2 1,-2-1-1,3-1 1,0 1 0,-3-1 1,3 0 1,-3 1-2,2-1 0,1 1 2,-3-2-1,3 1 0,-3 1 1,3-1 0,-3 0 0,2 1 0,-2-1 1,3 0-1,-3 0 1,0 0-1,3 1 1,-3-3-2,0 3 1,3-1 0,-3-1-1,0 2-1,3-1 0,-3-1 0,0 1 0,0 1-1,0-1 1,2 1 1,-2-3 0,0 3 1,0-1-1,0 1 1,0-1 1,0-1-1,0 2 0,0-1-1,0 0 1,0-1-2,0 2 1,0-2 1,0 1 0,0 1 0,0-1 1,0-1-1,0 1 1,0 0 0,-2 0 0,2 0 0,0 0 0,0-1 1,0 3-1,0-3-2,-3 2 1,3-1 0,0 0-1,-3 1 0,3 0 1,0-1 0,-3 0 0,3 1-2,0-2 2,-3 1 0,3 0 0,0-1-1,-2 2 0,2-1 1,0 0 1,-3 1 0,3-1-1,0 1 3,-3-1-1,3 1 0,0 1-2,-3-2 1,1 1 0,2 1-1,-3-2 0,0 2 0,3-2 1,-3 2-1,1-1-1,2 1 1,-3-1-1,0 1 0,0-2-1,3 2 1,-2-2 1,-1 1-1,0 1-1,3 0-4,-3-2-10,0 2-18,-2 0-20,2 0-23,0 0-29,0 0-32,1 0-41,-4 0-16,3 0 3</inkml:trace>
          <inkml:trace contextRef="#ctx0" brushRef="#br0" timeOffset="-145858.0237">957 2151 18,'0'0'48,"0"0"-6,0-2-3,-6 2-2,6 0-1,0-3 0,0 3-3,0 0-1,0 0-3,0 0-3,0 0-3,0 0-5,0 0-2,0 0-5,0 3-3,0-3-1,0 2 0,6-2 1,-6 6 1,0-6 5,0 5 0,0-1 1,4 1 0,-4 1-1,5-1-1,-5 3-3,5-2-2,-5 0-2,6 2-2,-6-2-2,4 2-1,-4-2 0,0 2-1,5 0-1,-5-1 1,0-2 0,0 0 1,0 1 1,0 3-2,0-4 0,0-2 0,-5 2 0,1 1-7,-2 0-10,1-3-16,0 1-22,1 0-21,-7-2-36,7 1-22,-7-3-6</inkml:trace>
          <inkml:trace contextRef="#ctx0" brushRef="#br0" timeOffset="-149413.674">971 2166 6,'0'0'18,"0"0"0,-5 0 1,5 0-3,0 0 0,0 0-3,0 0-2,0 0-3,0 0-1,0 0-1,-5 0 0,5 0 1,0-4 2,0 4 3,0 0-1,0 0 2,0-2-2,0 2 1,-4 0 0,4 0-2,0-3 0,0 3 0,0 0-1,0 0-1,0 0-2,-6-3-1,6 3 0,0 0-1,0-3 3,0 3 0,0 0 1,0 0 4,0-2 1,0 2 0,0 0 1,-5-3 2,5 3-1,0 0-2,0 0 0,0 0-1,0-3-2,0 3-1,0 0 0,0-3-2,0 3 0,-4 0 1,4 0 0,0 0-1,0 0 2,0-2-1,0 2 1,-6 0-1,6 0 0,0 0 0,0 0-2,-5 0-1,5 0 0,-4 0-2,4 0 1,-6 0-1,6 0 1,-5 0-1,5 0 0,-4 0-1,4 0-2,-5-4-1,5 4-1,0 0-1,-6 0 1,6 0-8,0 0-17,0 0-25,0 0-34,0 0-39,0 0-21</inkml:trace>
          <inkml:trace contextRef="#ctx0" brushRef="#br4" timeOffset="-102263.5459">965 2161 99,'0'-1'85,"-3"-1"-14,3-1-10,-3 1-6,1 1-5,2-1-3,-3 1-4,0 1 3,3-2-1,-3 0 0,1 2 1,2 0-1,-3 0-5,0 0-5,0 0-3,1 0-5,2 0-3,-3 2-5,0 0-1,0-2-5,3 1-1,-3 1-5,3-2-4,0 1 0,-2-1-2,2 0 0,0 2 3,2-2 2,-2 0 0,3 0-1,0 0-1,-3-2 0,3 1-1,0 1-1,2-2-2,-2 1 1,0-3-1,-1 3 0,1-1 0,0 1 0,-3-1 1,3 1-1,-1 1 2,-2-2 1,0 2 0,0-1 0,0 1-1,-2 0-1,-1 0 0,3 1-1,-6 1-1,4-2 1,-1 3 0,-3 0 0,4 0 0,-4 0 1,0 2-1,4 0 0,-4 0-1,3-1 1,-2 0-1,2 1 1,3 0-1,-3 0 0,0-2-1,3 0-1,0 0 2,0 0-2,0-1 3,0-1 1,3 1 0,0 0-1,0-2 1,-1-2 1,1 0-2,0 1 0,0-1 2,2-1 0,-2 0 0,0 0-2,3-2 0,-6 2 0,2-2 0,1 2 1,0-1 0,-3-1 0,0 2 1,0 0-1,-3 0 0,0 1-1,1 0 0,-1 1 0,0 1-1,-3 0-1,4 0 1,-4 1-2,0 1 1,1 1-2,-1 0 3,1 1 1,-1-2-1,1 3 2,-1-2-1,1 4 1,-1-3 0,0 1-1,4 0 1,-1-1-2,0-1 0,0 2 0,1-2 0,2 0 1,0 0-2,0 1 2,2-3 0,1 1 0,0-2 0,0 0 2,2 0-1,1-2-1,-1-1 0,1 0-1,2 0 0,-2-1-2,-1 0 2,1-1 1,-1 1 0,1-1 2,-3 0 1,2 2-1,-2-2 0,-3 0-1,3 1 0,-3 1 0,0 0 0,0 0-1,-3 1 0,0-1 2,1 1 1,-4 2-3,0 0 0,4 2 0,-7-2 0,4 3-1,-1-1-1,1-1 2,-1 3-1,1-2 1,-4 3 0,4-2 0,-1 2-1,3-2 1,-2 2 0,2-2 0,0 0-1,0 2 1,3-2 1,0-2-1,0 3 0,0-3 0,3 0 1,0 1 0,0-2 1,2 0-1,1 0 2,-1 0 3,1-2-3,2 0 0,-2 0-1,2-1-1,-2 0-1,-1-2-2,1 2 2,-1 0-1,1-1 0,-3 2 1,0-2 0,-1 1 1,-2 1-2,0 0 0,0 0-2,-2 0 2,-1 1 0,0 0-2,0 1 2,-2 0 1,-1 0 0,3 1-1,-2 0 0,-1 1 1,3-2 0,-2 3-1,2-2 1,0 1-1,1 0-3,-1 1-5,3-1-15,-3 0-20,3 0-25,0 1-31,0-1-35,0 1-44,0-1-11,0-1 5</inkml:trace>
          <inkml:trace contextRef="#ctx0" brushRef="#br0" timeOffset="-148561.8433">951 2177 40,'0'0'56,"0"0"-3,0 0-4,-5-3-4,5 3-3,0 0-1,0 0-3,-4-3-2,4 3-2,0 0-2,0 0-1,0 0-3,0-3-1,-6 3 1,6 0-1,0 0-3,0 0-1,0 0-1,0-2-3,0 2-4,0 0-2,-5 0 1,5 0-1,0-4 0,0 4 1,0 0 2,0 0 0,0-2 0,-4 2-1,4 0-1,0-3-1,0 3-1,0 0-2,0-3-1,0 3-1,-6-3-1,6 3 0,0-2 0,0 2 1,0-3-1,0 3 0,0 0 0,-5-3 1,5 0 1,0 3-2,0-2-1,0 2 1,0-4 0,-4 4 1,4-3 0,0 3 3,0-2 1,-5 2 3,5-3 1,0 3 0,-6-2 1,6 2 0,-4-3-2,4 3-2,-5-3-2,-1 3-1,6-3-3,-4 3-1,-1 0-3,-5 0 1,5-3-3,0 3 0,0 0 0,-5 0-1,5 0-2,0 0-2,-5 0 0,5 0-8,0 0-22,0 3-30,0-3-30,0 3-39,0-3-45,5 3-34,-5 0 0,5-1 18</inkml:trace>
          <inkml:trace contextRef="#ctx0" brushRef="#br0" timeOffset="-146375.1276">867 2334 7,'4'0'18,"2"0"-1,-1 0-3,-5 0 2,4 0-2,2 0-2,-1 0-3,-1-3 0,2 3-2,-1-3-2,4 3 1,-3-3-1,-2 3-3,1-3-1,1 0-1,-2 0 0,1 1-3,1-2-4,-2 3-13,1-2-25</inkml:trace>
          <inkml:trace contextRef="#ctx0" brushRef="#br0" timeOffset="-148023.6925">916 2140 16,'-4'0'48,"4"-2"0,0 2-2,-5-4 0,5 4 1,-6-3-1,6 3 1,-4-2 0,4 2-4,-5 0 0,-1-3-2,6 3-2,-4 0-4,-1-2-6,-1 2-4,2 0-2,-1-3-6,0 3-3,0 0-2,0 0-3,0 0-1,0 0-4,-5 0-1,5 0-2,0 0 0,0 0-1,0 0 0,-5 3 1,5-3-1,0 2 0,0 1-11,0-3-21,0 2-25,5 1-33,-5 1-46,0-2-26,5 1-5</inkml:trace>
          <inkml:trace contextRef="#ctx0" brushRef="#br0" timeOffset="-146750.1075">722 2272 12,'0'3'35,"0"0"-3,0-3-1,0 3-5,0 2-1,0-5-1,0 5-4,0-2-3,0 0-3,0 0-2,0 3-1,6-3 0,-6-2-1,4 3 0,1 1 0,-5-2-2,6 3-1,-2-3-1,1 2-2,0 1 0,0-4 0,5 1 0,-5 0-1,0 3 0,0-4-2,5 2 1,-5-2-2,5-2 0,-5 3 2,5-3 0,-5 0 1,5 0-2,0 0 1,-5-3-1,5 3-1,0-2-4,-5-2-16,5 2-22,-5-1-32,5 0-28</inkml:trace>
        </inkml:traceGroup>
      </inkml:traceGroup>
      <inkml:traceGroup>
        <inkml:annotationXML>
          <emma:emma xmlns:emma="http://www.w3.org/2003/04/emma" version="1.0">
            <emma:interpretation id="{793816BB-28AB-4815-BB69-9E351954B57B}" emma:medium="tactile" emma:mode="ink">
              <msink:context xmlns:msink="http://schemas.microsoft.com/ink/2010/main" type="line" rotatedBoundingBox="16343,4041 13838,4220 13813,3873 16319,3694"/>
            </emma:interpretation>
          </emma:emma>
        </inkml:annotationXML>
        <inkml:traceGroup>
          <inkml:annotationXML>
            <emma:emma xmlns:emma="http://www.w3.org/2003/04/emma" version="1.0">
              <emma:interpretation id="{B5DB2812-0D4A-461A-9003-6315D92CCB42}" emma:medium="tactile" emma:mode="ink">
                <msink:context xmlns:msink="http://schemas.microsoft.com/ink/2010/main" type="inkWord" rotatedBoundingBox="16337,3948 15637,3998 15622,3791 16322,3741"/>
              </emma:interpretation>
            </emma:emma>
          </inkml:annotationXML>
          <inkml:trace contextRef="#ctx0" brushRef="#br0" timeOffset="-197285.2571">2437 1764 27,'0'-4'29,"0"4"-2,0-3-1,0 3-1,6-3-2,-6 3 0,6-4-1,-1 4-4,-5-3-1,6 3-2,0-3 0,0 3-2,0-4-1,5 1-2,-5 3-2,6-3-3,-1 0-3,1 3 1,5-4-3,-5 4 0,5-4 0,-5 4 0,6 0 0,-7 0-1,6 0 1,1 0-3,-6 4-5,-1 0-19,6-4-23,-5 3-31,-1 0-21</inkml:trace>
          <inkml:trace contextRef="#ctx0" brushRef="#br0" timeOffset="-196906.0863">2460 1747 7,'0'0'41,"0"0"-2,6 3-1,-6-3-1,6 0-3,5 4-6,-5-4-3,6 0-5,-6 0-2,5 0-5,1 3-3,-1-3-3,1 3-3,0-3-3,5 4 0,-5-2 0,0 2-2,-1-1 2,6 0 2,-5 0-2,-1 1-2,1-1-8,0 1-15,-1-2-25,-4 2-32,4-1-21</inkml:trace>
          <inkml:trace contextRef="#ctx0" brushRef="#br0" timeOffset="-197713.8186">2350 1783 4,'0'0'43,"0"0"-5,0-4-3,6 4-4,-1 0-5,-5-3-4,12 3-6,-6-3-1,0 3-2,0 0 0,-1 0-1,7 0-1,-6 0-2,5 3-2,-5-3-1,0 3-2,6 4-2,-7-3-3,1 2-2,6-3-3,-6 3-11,-1-2-23,7 3-31,-6-4-23</inkml:trace>
          <inkml:trace contextRef="#ctx0" brushRef="#br3" timeOffset="-203756.8975">2385 1727 14,'6'-4'19,"-1"4"-2,7-2 3,-6 2 0,5 0-2,1-3 0,0 3 0,-1 0-1,-5 0-2,-5 0-2</inkml:trace>
          <inkml:trace contextRef="#ctx0" brushRef="#br3" timeOffset="-203754.6486">2245 1831 11,'0'0'19,"0"0"4,0 0 3,0 0 3,0 0 2,0 0-1,-5 0 0,5 0-3,0 0-2,0 0-3,0 0-2,0 0-3,0 0-4,0 0-3,0 0-2,0 0-2,0 0-2,0-2-1,0 2-1,0 0-1,0-5-1,0 5 1,0 0 2,0 0 0,0-2-3,0 2 3,0 0 0,0 0-2,0-3 0,0 3 0,0 0 2,0 0-2,0-3 0,0-1 1,0 4 1,0-3-2,0 3-1,0-4-1,0 4 0,0-3 0,5 0 0,-5 0 1,6-1 0,-6 2 2,6-2-2,-6 1 0,6-1-1,0 1 1,0 0-1,-6-4-1,5 5 3,1-2-1,6 1 0,-7 0 0,1 3 1,0-4 1,6 1-2,-1 0 1,-5 3 1,6-4-2,-1 4 0,1 0 1,0 0-1,-1 0 0,1 0-1,-1 0 1,1 0 1,0 0-2,-1 0-3,-4 2-6</inkml:trace>
          <inkml:trace contextRef="#ctx0" brushRef="#br0" timeOffset="154642.1461">2156 1809 1,'2'0'6,"1"0"-1,0-1 0,2 1-2,-2-1-1,3-2 2,-1 3-2,1-1-2,0 0 0,2-1 0,-2 1 0,2-1 0,0 0-1,0 1 2,1 1-1,-1-3 1,0 3 0,1-2 2,2 1-1,-3 1-1,3-2 2,-2 2-1,-1 0-1,0 0 1,1 0 0,2 0 0,-3 0-1,1 2 0,-4-1 1,3 1 1,1 1-2,-4-2 0,4 3 0,-1-1 1,-3-1-1,4 2-1,-1-1 1,-2 0 0,2 0-1,-2 0 1,2 2-5,-2-2-11,2-1-22</inkml:trace>
          <inkml:trace contextRef="#ctx0" brushRef="#br0" timeOffset="-198073.6224">2280 1796 31,'0'-4'34,"-5"4"2,5-2 2,0 2-3,0 0-4,0-4-3,0 4-7,0-3-6,0 3-6,0-4-1,0 4-2,5-3-4,-5 3-2,6-3 0,0 3 2,0-3-3,-1-1 0,1 4 1,0-2 0,6-2 0,-1 4 0,-5-3 0,6 0 0,-1 3-9,1 0-19,0 0-29,-1 0-31,1-4-15</inkml:trace>
          <inkml:trace contextRef="#ctx0" brushRef="#br0" timeOffset="-251472.1795">2199 1770 4,'6'-4'12,"-6"2"0,5-2-3,7 4-2,-6-6-2,0 6 0,5-7-3,1 4 1,0-1 0,-1 1 0,1-3 0,-1 2-1,7-2-1,-6 3-1,-1-1-1,1-2 1,5 2-1,-5 1-3,-1 0-15</inkml:trace>
          <inkml:trace contextRef="#ctx0" brushRef="#br0" timeOffset="-252255.8593">2025 1932 38,'0'0'53,"0"-2"-1,0 2-1,0-4-3,0 1-3,0-3-3,6 2-2,-6-3-5,0 5-2,5-5-1,1 1-4,-6-1 0,6 0-3,0 2-3,-1-2-6,-5-4-2,7 5-2,-2 0-5,1-5-4,0 4 0,0 2-1,5-5-2,-5 3-2,0-3-2,-1 4-5,7-4-14,-6 4-15,6 0-23,-7-4-32,7 3-38,-6 0-13</inkml:trace>
        </inkml:traceGroup>
        <inkml:traceGroup>
          <inkml:annotationXML>
            <emma:emma xmlns:emma="http://www.w3.org/2003/04/emma" version="1.0">
              <emma:interpretation id="{94DBC4D9-A016-41EB-8202-EA40874022F4}" emma:medium="tactile" emma:mode="ink">
                <msink:context xmlns:msink="http://schemas.microsoft.com/ink/2010/main" type="inkWord" rotatedBoundingBox="14850,4148 13838,4220 13813,3873 14825,3801"/>
              </emma:interpretation>
              <emma:one-of disjunction-type="recognition" id="oneOf12">
                <emma:interpretation id="interp60" emma:lang="en-US" emma:confidence="0.5">
                  <emma:literal>C</emma:literal>
                </emma:interpretation>
                <emma:interpretation id="interp61" emma:lang="en-US" emma:confidence="0">
                  <emma:literal>(</emma:literal>
                </emma:interpretation>
                <emma:interpretation id="interp62" emma:lang="en-US" emma:confidence="0">
                  <emma:literal>0</emma:literal>
                </emma:interpretation>
                <emma:interpretation id="interp63" emma:lang="en-US" emma:confidence="0">
                  <emma:literal>e</emma:literal>
                </emma:interpretation>
                <emma:interpretation id="interp64" emma:lang="en-US" emma:confidence="0">
                  <emma:literal>6</emma:literal>
                </emma:interpretation>
              </emma:one-of>
            </emma:emma>
          </inkml:annotationXML>
          <inkml:trace contextRef="#ctx0" brushRef="#br0" timeOffset="-217486.1753">1219 1812 25,'-7'-3'21,"2"3"-7,-7-4-4,6 4 0,-5 0-3,5 0-2,0 0-3,1 0-17,-2 0-35</inkml:trace>
          <inkml:trace contextRef="#ctx0" brushRef="#br0" timeOffset="-217137.6993">1201 1802 27,'-6'-3'57,"0"0"-8,1-1-3,-7 2-5,6-2-4,1 1-8,-2-1-7,-4 1-5,5 3-6,0-3-5,-5 0-3,5 3-3,0 0-2,1 0-2,-2 0-11,2 3-19,-1-3-32,6 3-28,0-3-16</inkml:trace>
          <inkml:trace contextRef="#ctx0" brushRef="#br0" timeOffset="-216828.45">1131 1783 27,'-5'0'29,"-1"-4"-3,-6 4-2,7-3-2,-2 3-3,-4-3-5,5 3-5,0 0-1,1-3-3,-1 3-2,0 0-2,0 0-1,1 0-5,5 3-17,-7-3-36,2 3-22</inkml:trace>
          <inkml:trace contextRef="#ctx0" brushRef="#br0" timeOffset="-216475.603">1045 1796 14,'0'-4'61,"-7"4"-10,2-2-5,-7-2-7,6 4-2,1-3-2,-1-1-4,0 1-4,-5 3-1,4-3-5,-4 0-4,5 3-4,-5-4-4,-1 4-2,6 0-1,-6 0-3,7 0-2,-7 0 1,6 4 0,-5-1-2,5 0 0,0 0-12,1 1-16,-2-1-29,2 1-42,5 2-22</inkml:trace>
          <inkml:trace contextRef="#ctx0" brushRef="#br0" timeOffset="-216177.3445">929 1764 5,'-7'0'16,"-4"0"-3,5-4-2,-5 4-1,5 0-3,-6 0 0,0 0-4,7 4-1,-7-2-2,1 2-7,4-1-13</inkml:trace>
          <inkml:trace contextRef="#ctx0" brushRef="#br0" timeOffset="-215800.8038">841 1792 15,'-5'0'37,"-2"0"-8,2 0-5,-6 0-4,4 0-7,2 4-4,-7-4-5,6 3-1,-6 3-1,1-2 0,6 3 0,-7-1-2,0 3-2,6-1-9,1 1-17,-7-3-32</inkml:trace>
          <inkml:trace contextRef="#ctx0" brushRef="#br0" timeOffset="-215436.3036">702 1835 49,'-5'0'42,"-2"0"-4,-4 0-7,5 0-9,-5 0-6,-1 4-3,1-4-3,-1 3-6,0 0-1,1 0 0,-1 0 0,1 0-1,-1 4-1,0-3-2,6 3-7,-6-5-16,7 4-28,-6 1-28</inkml:trace>
          <inkml:trace contextRef="#ctx0" brushRef="#br0" timeOffset="-214647.2353">516 1923 38,'-5'-3'66,"5"3"-9,-6-3-12,0 3-7,0 0-9,1 3-5,-7-3-6,6 3-5,-6 0-1,1 1-3,5-2-1,-5 5-4,-1-4-1,0 4 0,1 0 0,5-1-3,-6 1 0,0 3 0,7-4-4,-1 1-9,-6 2-21,7-3-29,-1 1-33,0 0-18</inkml:trace>
          <inkml:trace contextRef="#ctx0" brushRef="#br0" timeOffset="-214436.6587">481 1917 41,'0'0'64,"-5"0"-8,-1 3-6,1-3-10,-2 3-6,2-3-4,-1 3-5,-6 3-5,7-2-7,-7 2 0,6 1-4,-6 0-3,1-1-1,5 5-3,-5-2 1,4-3-2,-4 4 0,5-1-4,0 2-6,1-5-15,-1 4-25,0-4-37,6 1-26,0 3-11</inkml:trace>
          <inkml:trace contextRef="#ctx0" brushRef="#br0" timeOffset="-214149.2685">348 2001 9,'-6'4'37,"1"3"-5,-1-1-4,-6 0-7,7 4-2,-2-4-4,2 1-4,-7 3-5,6 0-2,1 0 2,-7 0-3,6-1 0,1 1-2,-2 4-4,-4-6-10,5 6-23,0-2-32</inkml:trace>
        </inkml:traceGroup>
      </inkml:traceGroup>
    </inkml:traceGroup>
  </inkml:traceGroup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0.63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DD1BC98-2FFB-431C-A346-E61F3E7F9AEC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6,'0'2'39,"0"1"0,0 0-4,0 1-1,0-1-3,0 1 0,0-1-5,0 1-4,2 1-5,-2-1-2,0 0-4,0 1-3,0 0-1,2-1-3,-2 1-1,0-1-2,0 0 2,0 0-2,1 0-2,-1 1 0,0-2-1,0 1-3,0-1-5,0 0-10,2 0-9,-2-1-13,0 0-14,0-1-16,0 1-18</inkml:trace>
  </inkml:traceGroup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1.14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61ACEF2-D855-44B0-8670-E4A7E12B8FFC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2,'0'3'8,"2"0"-2,-2 1-1,0-1 0,1 0-2,-1 0 0,0-1-2,2 1-5,-2 0-7</inkml:trace>
  </inkml:traceGroup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1.64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9D321CA-FBEF-4A82-9E45-8437F43116A5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6,'0'3'43,"0"-1"1,0 1-1,2 0-4,-2 0-3,0 1-5,0-1-7,0 0-5,0 1-6,0 0-3,0 0-3,0-1 0,0 1-2,0 0-3,0 0 0,0-1-2,0 1 1,0-1-1,0 1 0,0 0 0,1-1 1,-1 0-1,0 1 0,0-1-4,0 0-3,0 0-10,0-1-12,2 0-15,-2 0-17,0-2-19</inkml:trace>
  </inkml:traceGroup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2.81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904927E-A9AD-4231-94C4-6F0AD2B0AA0D}" emma:medium="tactile" emma:mode="ink">
          <msink:context xmlns:msink="http://schemas.microsoft.com/ink/2010/main" type="inkDrawing"/>
        </emma:interpretation>
      </emma:emma>
    </inkml:annotationXML>
    <inkml:trace contextRef="#ctx0" brushRef="#br0">-1 0 36,'0'1'47,"0"1"-3,1-1-1,-1 1-3,0 0-1,2 1-2,0-1-3,-2 2-3,0-1 0,2 0 0,-2 1 1,2 0-1,-2 0-3,1 1 0,-1-1-5,2 1-3,-2-1-3,0 1-4,1-1-3,-1-1-3,0 1-2,2 0-3,-2 1-1,0-3-1,2 1-3,-2 0 1,0-1-2,2 1-4,-2-1-7,0-1-11,0 1-14,0-1-18,0 0-21,0-1-20,0 0-21,0 0-8</inkml:trace>
  </inkml:traceGroup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2.94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D848A86-D872-4529-A5D0-7DA4289F6DA3}" emma:medium="tactile" emma:mode="ink">
          <msink:context xmlns:msink="http://schemas.microsoft.com/ink/2010/main" type="inkDrawing"/>
        </emma:interpretation>
      </emma:emma>
    </inkml:annotationXML>
    <inkml:trace contextRef="#ctx0" brushRef="#br0">-1 0 30,'0'1'33,"0"0"1,0-1 1,0 1 2,0 0 5,2 1 3,-2-1-3,0 1-3,0 0-2,0 0-5,2 1-4,-2-1-4,0 0-2,1 2-4,-1 0-1,0-2-2,2 3-4,-2-2-2,0 1-1,1 0-2,-1 0-1,2 1-2,0-1-1,-2-1-2,0 3 0,2-3 0,0 3 0,-2-3 0,1 1 0,-1 0 1,2 1-1,0-1 0,0-1-2,-2 1-5,1-1-10,-1 1-11,2-2-16,-2 0-18,2 0-23,-2 0-26,0 0-15</inkml:trace>
  </inkml:traceGroup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5.46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F97BC9E-7ED2-47E1-A0FA-7188B71B9455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1,'0'2'37,"0"0"-2,2 0-1,-2 1-2,1-1-2,-1 1-1,0 1-2,2-1-4,0 0-4,-2 0-2,2-1-5,-1 2 0,-1 0-3,2-2-2,0 2-2,0-1-1,-1 1-1,1-1-3,0 0-2,-1 0-5,1-1-10,0 1-13,0-1-18,0 0-18,-1-1-23</inkml:trace>
  </inkml:traceGroup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5.92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06919F5-8026-45E0-9F8D-7E1B712BE568}" emma:medium="tactile" emma:mode="ink">
          <msink:context xmlns:msink="http://schemas.microsoft.com/ink/2010/main" type="inkDrawing"/>
        </emma:interpretation>
      </emma:emma>
    </inkml:annotationXML>
    <inkml:trace contextRef="#ctx0" brushRef="#br0">0 0 20,'0'1'18,"0"0"-3,2 0 0,-2 1 3,0-1 3,0 1 4,1 0 2,-1 0 0,2 0 1,0 0-3,-2 0 0,2 0-3,0 1-2,-2 0-1,1 0-2,1 0-2,0 0-3,0 0-3,-1 1-2,1-1-1,1 0-4,-1-1 1,2 2 0,-3-2-3,3 1 1,-2-1-2,1 1-6,-1-1-14,1 0-16,1-1-24,-2 0-25,1 1-23</inkml:trace>
  </inkml:traceGroup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6.4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4552BFC-3B81-494D-98C1-205D70C46ED2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23,'0'0'23,"2"2"-2,-2-2 0,1 0 3,-1 0 4,2 2 7,0-2 5,-2 0 4,2 2 1,-1-2 1,1 0-3,0 0-1,0 1-7,-1 0-3,1-1-6,0 1-6,-1 1-3,1-1-6,2 0-3,-2 1-3,-1-1-1,3 1-2,-2 0 0,1 0-2,0 1-2,-1-1-5,2 0-5,-3 0-9,3-1-11,-2 1-15,1-1-14,-1 0-18,-1 0-12,3 0-4,-2 0-4</inkml:trace>
  </inkml:traceGroup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6.95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D3523F7-1959-47E3-AFB3-3C1CFB0D5A3D}" emma:medium="tactile" emma:mode="ink">
          <msink:context xmlns:msink="http://schemas.microsoft.com/ink/2010/main" type="inkDrawing"/>
        </emma:interpretation>
      </emma:emma>
    </inkml:annotationXML>
    <inkml:trace contextRef="#ctx0" brushRef="#br0">0 0 32,'0'0'33,"2"0"-4,-2 1-4,1-1-2,1 1-2,0-1-1,-1 1 0,1-1-1,0 1 1,0 0-3,-1 0-1,1 1-3,0-1-2,1 1-4,-1 0-5,0 0 2,1 1-1,-1-1-2,0 0-1,-1 0-1,3 1-3,-2-1-7,-1 0-9,1 0-14,0 0-15,0 0-15,-1 0-18</inkml:trace>
  </inkml:traceGroup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7.06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B110F20-C9FD-4F9D-8EEE-A02E25F301F4}" emma:medium="tactile" emma:mode="ink">
          <msink:context xmlns:msink="http://schemas.microsoft.com/ink/2010/main" type="inkDrawing"/>
        </emma:interpretation>
      </emma:emma>
    </inkml:annotationXML>
    <inkml:trace contextRef="#ctx0" brushRef="#br0">0-1 27,'0'0'29,"2"0"-1,-1 0-2,-1 1-3,2-1-2,0 1-1,-1 0-6,-1-1-4,2 1-2,0 0-4,0 0-2,-1-1-1,1 2-4,2-1-10,-3-1-13,1 2-19,0-2-21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0.1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6E17370-9284-441F-957D-08EB4613D849}" emma:medium="tactile" emma:mode="ink">
          <msink:context xmlns:msink="http://schemas.microsoft.com/ink/2010/main" type="inkDrawing" rotatedBoundingBox="15978,2141 17180,2000 17204,2201 16002,2342" shapeName="Other">
            <msink:destinationLink direction="with" ref="{20D48E21-C39D-425A-AEF1-E6CAD7ABA3E7}"/>
          </msink:context>
        </emma:interpretation>
      </emma:emma>
    </inkml:annotationXML>
    <inkml:trace contextRef="#ctx0" brushRef="#br0">2437 240 26,'-17'0'67,"5"0"-23,0 0-13,7-3-5,-1-1-3,6 1-4,0-4-2,6 1 0,-1-1 0,1-3 4,6 1-3,5 2 2,-5-5-4,5 2-3,1 0-3,5-1-1,-6 3 1,6-3-3,1 1 2,-1 1 5,0-2 5,6 6 5,-5-5 5,4-1 4,7 5 2,-5-3 1,4 2-3,1-3-4,5 1-2,-5 2-5,6 1-4,-1-1-4,-5 1-3,6 2-4,-1 1-3,1 0-1,-6 3-3,5 3 2,-5 0 1,0 1 2,0 2 1,-6-3 0,0 7 1,0-3-2,0 2 0,-6 1-4,-5 0 0,5 0-1,-6-1 1,-5 1-8,6-1-13,-7 2-21,1-5-30,-7 4-35,1-4-49,0-2-19,0 2 1</inkml:trace>
  </inkml:traceGroup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7.44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5138103-41B5-4F44-AB6C-A469DE210DD5}" emma:medium="tactile" emma:mode="ink">
          <msink:context xmlns:msink="http://schemas.microsoft.com/ink/2010/main" type="inkDrawing"/>
        </emma:interpretation>
      </emma:emma>
    </inkml:annotationXML>
    <inkml:trace contextRef="#ctx0" brushRef="#br0">-1 0 35,'0'1'51,"2"0"-18,-2 0-12,1 0-7,1 0-3,0 0-6,0 0 0,-1 0 1,1 1 1,0-1-1,0 0 0,-1 0 1,3 1-2,-3-1-1,1 1-3,0-1-1,-2 1-2,2 0-7,-1-2-11,1 3-18,-2-2-21,2 2-23</inkml:trace>
  </inkml:traceGroup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9.1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7FB3741-056E-4777-9638-1BBFBF874731}" emma:medium="tactile" emma:mode="ink">
          <msink:context xmlns:msink="http://schemas.microsoft.com/ink/2010/main" type="inkDrawing"/>
        </emma:interpretation>
      </emma:emma>
    </inkml:annotationXML>
    <inkml:trace contextRef="#ctx0" brushRef="#br0">0 2 129,'0'-1'129,"0"1"-28,0-1-19,2 1-15,-2 1-9,0 0-7,0 0-3,0 1-5,2 0-3,-2 0-7,0 1-2,2 0-4,-2 0-8,0 1-5,1-1-5,-1 1-3,0 0-3,2 1 1,-2 0-1,0 0-1,2 0 0,-2 0 0,0 1-7,0-1-10,0-1-14,0 1-17,0 0-23,0-1-25,0 0-23,0 0-24,0-1-18,1 0 1</inkml:trace>
  </inkml:traceGroup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9.74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C75795B-E685-4586-B941-B463E9E511E4}" emma:medium="tactile" emma:mode="ink">
          <msink:context xmlns:msink="http://schemas.microsoft.com/ink/2010/main" type="inkDrawing"/>
        </emma:interpretation>
      </emma:emma>
    </inkml:annotationXML>
    <inkml:trace contextRef="#ctx0" brushRef="#br0">3-1 25,'0'0'83,"-1"0"-16,1 0-11,0 0-4,-2 2-6,2 0-6,0 0-6,0-1-5,0 2-4,2 2 1,-2-3 0,0 2 0,1 1 0,-1 0 1,0 1 3,2-1-2,-2 0-2,2 1-6,-2 0-6,2 0-5,-2 0-3,0 1-3,1-1-1,-1-1-1,2 1 0,-2 1-1,2-3-8,-1 2-14,1-1-16,0 0-24,-2-1-30,2-1-29,-2-1-26,2 2-6</inkml:trace>
  </inkml:traceGroup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0.26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E0BC0EB-A128-4C98-AAC7-14257A2B258A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2,'0'2'22,"0"2"4,0-2 1,0 2 3,0 0 3,0 1 3,0 0 1,0 0-2,0 1 0,0-1 2,0 1 0,0 0-2,0 1-6,0 0-2,0-1-7,0 0-7,0 1-6,2 0-4,-2 0 0,0-1-4,0 0-2,0 0-7,0-1-7,2 0-7,-2 1-9,0-1-9,0-1-7,0 1-4,0-2-2,0 1-4,0-1 0,0 0-5</inkml:trace>
  </inkml:traceGroup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0.2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F4EA306-DE60-4103-A673-FA72685C3AEB}" emma:medium="tactile" emma:mode="ink">
          <msink:context xmlns:msink="http://schemas.microsoft.com/ink/2010/main" type="inkDrawing"/>
        </emma:interpretation>
      </emma:emma>
    </inkml:annotationXML>
    <inkml:trace contextRef="#ctx0" brushRef="#br0">16 0 70,'0'1'59,"0"1"-15,0 0-10,0 0-7,0 0-4,0 1-3,0 0-2,0-1-1,0 2 0,0-2 4,0 2 0,-2-1 0,2 1 0,0 0 2,-2 0-1,1 0-4,1 1-4,-2-1-1,0 0-5,1 2-1,1-2-4,-2 1 0,0-1-2,2 1-1,-2 0-1,2-1-3,0 0-4,0-1-5,0 1-7,0 0-8,0-2-11,0 1-13,0 0-12,0-1-8,0 0-12,0-1-14</inkml:trace>
  </inkml:traceGroup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0.75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2F8C751-BE81-48A0-9243-E9F38C1099E3}" emma:medium="tactile" emma:mode="ink">
          <msink:context xmlns:msink="http://schemas.microsoft.com/ink/2010/main" type="inkDrawing"/>
        </emma:interpretation>
      </emma:emma>
    </inkml:annotationXML>
    <inkml:trace contextRef="#ctx0" brushRef="#br0">-1 0 22,'0'1'20,"1"1"-1,-1 0-3,0 2-2,2-2 1,-2 0 0,2 1-1,-2 0-1,1 0-3,-1 0-2,2 0-3,-2 0 2,2 0 1,-2 0 0,0 0 1,2 0 0,-2-1 2,0 0-4,0 2-4,0-3 1,1 1-3,-1 1-4,0-2-10,0 1-13,0-1-15,0 0-24,2 0-24</inkml:trace>
  </inkml:traceGroup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1.30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8AF03E1-0B15-498D-A574-3A3E944213D1}" emma:medium="tactile" emma:mode="ink">
          <msink:context xmlns:msink="http://schemas.microsoft.com/ink/2010/main" type="inkDrawing"/>
        </emma:interpretation>
      </emma:emma>
    </inkml:annotationXML>
    <inkml:trace contextRef="#ctx0" brushRef="#br0">-1 0 42,'0'1'43,"0"1"-9,0 0-5,0 0-2,0 0-1,2 0 1,-2 2 3,0 0 2,0-2 9,0 2 5,0 0 0,0 0-2,0 0-3,0 0-6,0 1-10,0-1-5,0-1-6,0 3-4,0-3-6,0 2 0,0-1-4,0 0-7,0 1-9,0-2-13,1 1-14,-1-1-23,0 0-22,0-1-27,0 0-17</inkml:trace>
  </inkml:traceGroup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1.93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B6D9CFC-2E72-4F97-A46D-E21927733011}" emma:medium="tactile" emma:mode="ink">
          <msink:context xmlns:msink="http://schemas.microsoft.com/ink/2010/main" type="inkDrawing"/>
        </emma:interpretation>
      </emma:emma>
    </inkml:annotationXML>
    <inkml:trace contextRef="#ctx0" brushRef="#br0">21 118 2,'0'-1'34,"0"1"-7,0 0-6,0 0-3,0-2 0,-2 1 2,2 1-1,0-2 1,0 0 0,-2 0-3,2 2-2,0-2-2,-2 0-5,2-1-1,0 1-3,-1-1-2,1 0-2,-2 0 0,2-1 1,0 0-3,-2 0 1,2 0-2,-2 0 2,2-1 1,-1 0-2,1 0 0,-2 0-1,2-1 2,0 1 1,-2 0 0,2 1-1,0-1-1,0 1-2,-1-1-9,1 1-13,0 0-11,0 0-18,-2 0-14</inkml:trace>
  </inkml:traceGroup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2.56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80FCC13-9A6F-4D3D-8A14-9246896214FD}" emma:medium="tactile" emma:mode="ink">
          <msink:context xmlns:msink="http://schemas.microsoft.com/ink/2010/main" type="inkDrawing"/>
        </emma:interpretation>
      </emma:emma>
    </inkml:annotationXML>
    <inkml:trace contextRef="#ctx0" brushRef="#br0">12 99 34,'0'-3'43,"-2"0"-4,2 1-2,0-2-4,-2 0-1,2 1-2,0-1-2,-1 0-2,1 0 0,0-1-4,-2 1-4,2 0-5,0 0-4,0 0-4,-2 0-2,2 0-2,0 0-1,-1 0 0,1-1-1,0 1-5,0-1-13,-2 1-17,2 0-23,0-1-35,0 1-20</inkml:trace>
  </inkml:traceGroup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3.11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089A10B-B024-4E31-881F-DD3DD968D165}" emma:medium="tactile" emma:mode="ink">
          <msink:context xmlns:msink="http://schemas.microsoft.com/ink/2010/main" type="inkDrawing"/>
        </emma:interpretation>
      </emma:emma>
    </inkml:annotationXML>
    <inkml:trace contextRef="#ctx0" brushRef="#br0">0 69 11,'0'-2'41,"0"-2"-3,0 2-7,0-1-5,0-1-6,0 1-6,0-1-5,0 0-3,0 0-3,0-1-1,0 1-2,2 1 0,-2-3-2,0 3-3,0-3-10,0 3-16,0-1-17,0-1-27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9.61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E54A554-D791-4A87-B10F-B10213A7C209}" emma:medium="tactile" emma:mode="ink">
          <msink:context xmlns:msink="http://schemas.microsoft.com/ink/2010/main" type="inkDrawing" rotatedBoundingBox="15843,2217 17030,2198 17035,2487 15847,2506" shapeName="Other"/>
        </emma:interpretation>
      </emma:emma>
    </inkml:annotationXML>
    <inkml:trace contextRef="#ctx0" brushRef="#br0">2275 335 66,'-12'0'53,"0"0"-13,6 0-6,1-4-1,-1 4-2,6-3-5,6 0-4,-1-4-2,1 3-2,6 2-4,0-4 0,-1-1-4,6 0-3,1-3-1,5 3-1,0 1-2,1-3 0,5 2-2,-6 1 2,6-4 2,0 3 6,6-3 2,-6 0 4,12 4 4,-7-4 2,7 4-2,0-4-2,-1-1-2,6 6-3,-5-2-3,-1 0-4,7 4 1,-6-1-1,-1 2 0,1 2-1,-6 2 1,5 2 0,-5 3 0,-6 3-2,0-5 0,0 9-1,-5-1-1,-1 0 0,0 3-1,-6 1 0,-5-1 0,-1 3 1,1-2-2,-1 3-1,-4-4-3,-2 0-11,1 0-17,0 1-23,0-5-31,-6 2-46,5-4-21,-5-1-3</inkml:trace>
  </inkml:traceGroup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8.62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D11849C-6923-4D9C-96DD-7C37EF5EDF44}" emma:medium="tactile" emma:mode="ink">
          <msink:context xmlns:msink="http://schemas.microsoft.com/ink/2010/main" type="inkDrawing"/>
        </emma:interpretation>
      </emma:emma>
    </inkml:annotationXML>
    <inkml:trace contextRef="#ctx0" brushRef="#br0">24 0 6,'0'1'20,"-1"0"3,1 0 5,0 0 0,-2 0-1,2 0-2,0 0 0,-2 0-2,2 0-1,-2 0 0,2 1-3,0-1 0,-1 1 1,1 0-4,0 0 0,-2 0-3,2 0 0,0 1 0,-2 0-1,2 0-1,0 1 1,-1 0 1,1 0 2,-2 0-1,2 1 0,-2-1-2,2 1-3,-2-1-2,2 1-5,-1 0-1,1 1 0,0-1 0,-2 0-4,2 0-6,0-1-14,0 1-17,-2-1-25,2-1-31,0 1-26,0-2-8</inkml:trace>
  </inkml:traceGroup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9.2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C703673-4213-4465-ACC0-0CF71047A0A0}" emma:medium="tactile" emma:mode="ink">
          <msink:context xmlns:msink="http://schemas.microsoft.com/ink/2010/main" type="inkDrawing"/>
        </emma:interpretation>
      </emma:emma>
    </inkml:annotationXML>
    <inkml:trace contextRef="#ctx0" brushRef="#br0">16 0 4,'0'3'43,"-1"-2"-3,1 3-1,0-1-4,0 1 2,0-2 0,-2 2-1,2 0 2,0 0 1,-2 0-2,2 0-3,0 1-3,0-1-4,-2 1-5,2 1-3,0-1-3,-1 0-3,1 1-1,0 0-5,0 0-1,-2-1-3,2 0-2,0 1-1,0 0 0,0-1 0,0 1 0,-2-1 0,2 0 0,0-1 1,0 1 0,-2-1-2,2-1-7,0 1-11,-1-1-13,1 0-17,0 0-21,-2 0-26,2-1-26,0 0-8</inkml:trace>
  </inkml:traceGroup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1.92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3691C12-17D6-40EE-8FC2-9C717378E172}" emma:medium="tactile" emma:mode="ink">
          <msink:context xmlns:msink="http://schemas.microsoft.com/ink/2010/main" type="inkDrawing"/>
        </emma:interpretation>
      </emma:emma>
    </inkml:annotationXML>
    <inkml:trace contextRef="#ctx0" brushRef="#br0">11 0 13,'0'0'34,"0"0"-4,0 0-5,0 0-1,0 0 0,0 2 1,0-2-1,0 0 1,0 1 3,0-1-1,-1 1 1,1 1 2,0 0 3,-2 0 3,2 0 0,0 1 1,-2 1-1,2 0-3,0 0-2,-1 1-4,1-1-2,0 2-1,0-2-2,0 2 0,0-1 0,0 1-1,0 0 0,0 1 0,0-1-4,0-1-1,0 2-4,-2-1-2,2 0-5,0 0-2,0 0 1,0 0-4,0-1 1,-2-1-3,2 1-4,0-1-9,0 0-14,0-1-15,0 0-16,0-1-18,0 0-14,0 0-20,0 0-29,0-1-6</inkml:trace>
  </inkml:traceGroup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2.44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FF8F45D-A370-4D86-88F8-12DF021829D4}" emma:medium="tactile" emma:mode="ink">
          <msink:context xmlns:msink="http://schemas.microsoft.com/ink/2010/main" type="inkDrawing"/>
        </emma:interpretation>
      </emma:emma>
    </inkml:annotationXML>
    <inkml:trace contextRef="#ctx0" brushRef="#br0">10 0 11,'-1'2'54,"1"0"-3,0 1-5,0 0 0,0 0-2,0-1 3,-2 2-1,2 1-1,0-1-1,0 0-2,0 1-1,0 0-3,0 0-3,0 1-2,0-2-4,0 3-2,0-2-3,-2 1-2,2 0-2,0 0-4,0 0-2,0 1-3,0-3-3,0 2-2,0 0-1,0 0-1,0-1-1,0 0-2,-1 0 1,1 0-1,0-1 0,0 0-2,0-1-1,0 0-4,0 0-5,-2-1-9,2 0-6,0 0-11,0-1-9,0 0-13,0 0-14,-2 0-17,2-1-17,0 0-22,0-1-8</inkml:trace>
  </inkml:traceGroup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2.99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438F644-6836-4D60-BEDA-D356294EA47E}" emma:medium="tactile" emma:mode="ink">
          <msink:context xmlns:msink="http://schemas.microsoft.com/ink/2010/main" type="inkDrawing"/>
        </emma:interpretation>
      </emma:emma>
    </inkml:annotationXML>
    <inkml:trace contextRef="#ctx0" brushRef="#br0">0-1 35,'0'0'53,"2"0"-1,-2 0 0,0 1-4,0 0-1,2 0-3,-2 0-4,0 1-5,1 0-5,-1 0-4,0 1-2,0 0-2,2 0-2,-2 1-2,0 0-1,0 0 0,0-1-4,0 2 0,2-1-2,-2 1 2,0 0-1,0 0-1,0 0 1,0 0-2,0-1 1,0 2-3,0-2-2,0 0-1,0 1-3,0 0-2,0-1 0,0 0 0,0 0-1,0 0 1,0 0 1,0 0 0,0-2 0,0 1-1,0 0-3,0 0-6,0-1-8,0 0-10,0-1-12,0 1-14,0-1-15,0 0-19,0 0-18,0-1-23,0 0-4</inkml:trace>
  </inkml:traceGroup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3.51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120D051-D047-4F0B-98C1-8B9EE7DAB268}" emma:medium="tactile" emma:mode="ink">
          <msink:context xmlns:msink="http://schemas.microsoft.com/ink/2010/main" type="inkDrawing"/>
        </emma:interpretation>
      </emma:emma>
    </inkml:annotationXML>
    <inkml:trace contextRef="#ctx0" brushRef="#br0">7 0 2,'0'3'26,"0"0"2,0 0 0,0 0 4,0 1 1,0-1 0,0 1-3,0 0-5,0-1-5,0 1-5,0 0-3,-1 0-4,1 0-3,0 0 1,0 0-2,0 0-3,-2 0 0,2 0 0,0 0 0,0 0-1,0-2 0,0 2 0,-2-1-4,2 0-4,0 0-9,0-1-10,0 0-13,0 0-15,-2 0-21</inkml:trace>
  </inkml:traceGroup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4.0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AD30AE0-5906-4E65-81CF-85DDF3236698}" emma:medium="tactile" emma:mode="ink">
          <msink:context xmlns:msink="http://schemas.microsoft.com/ink/2010/main" type="inkDrawing"/>
        </emma:interpretation>
      </emma:emma>
    </inkml:annotationXML>
    <inkml:trace contextRef="#ctx0" brushRef="#br0">14 0 23,'0'1'44,"2"1"-5,-2 0-3,0 0 0,0 0 2,0 1 2,0 0-1,0 1 2,0-1-2,0 1-2,0 0-2,-2 0-5,2-1-3,0 2-3,0-2-4,-1 1-3,1 0-5,0 1-1,0-1-3,-2 0-2,2 1-1,-2-1-3,2 1-2,-2-1 1,2 1-1,0-1 0,-1-1 1,1 1 1,0 0 0,-2 0 0,2-1-1,0 0-1,-2-1-2,2 1-9,0-1-9,0 0-13,-2-1-14,2 0-16,0 1-20,0-2-20,0 0-20,0 0-3</inkml:trace>
  </inkml:traceGroup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4.15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BB90D5A-EC03-4F4E-AB01-BA500548BF9E}" emma:medium="tactile" emma:mode="ink">
          <msink:context xmlns:msink="http://schemas.microsoft.com/ink/2010/main" type="inkDrawing"/>
        </emma:interpretation>
      </emma:emma>
    </inkml:annotationXML>
    <inkml:trace contextRef="#ctx0" brushRef="#br0">16 0 46,'0'2'45,"0"0"-5,0 1-6,0-1-3,0 2-2,0-2 2,0 1-2,0 1 1,0-1 0,0 1-3,0 1-4,-2-1-3,2 0-2,0 0-5,0 1-1,-2-1-1,2-1-2,0 3-2,-1-3 0,1 1-1,0 1 0,-2-1-4,2 0 1,-2 0-1,2 1 0,-2-1-1,2-1-1,0 1 0,-1-2-2,1 2 0,0-1 0,-2 0 0,2-1-4,0 0-7,-2 1-15,2-2-18,0 1-24,0-1-28,0 0-22</inkml:trace>
  </inkml:traceGroup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4.5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9FDF0C6-9B16-4A10-9FFB-2A32911608CE}" emma:medium="tactile" emma:mode="ink">
          <msink:context xmlns:msink="http://schemas.microsoft.com/ink/2010/main" type="inkDrawing"/>
        </emma:interpretation>
      </emma:emma>
    </inkml:annotationXML>
    <inkml:trace contextRef="#ctx0" brushRef="#br0">30 0 7,'0'2'29,"0"0"0,0 0 1,-1 1 1,1 0 3,-2-1 2,2 1-1,-2 1 2,2-1-1,0 0-3,-2 1-1,1 0-2,1-1-1,-2 1-3,2 0-3,-2 0 0,0 1-3,2-1-4,-1 1-3,-1 0-2,2-1-3,-2 1-2,2 0 0,-2 0-3,2-1 1,-1 1-3,1-1 1,-2 0 0,2 0-3,-2 0 0,2-2-7,0 1-8,-2-1-13,2 1-12,0-1-14,0 0-13,0-1-11,0 0-13,-1 0-18</inkml:trace>
  </inkml:traceGroup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5.15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620D483E-4F87-4D2F-998D-E03D4F066D30}" emma:medium="tactile" emma:mode="ink">
          <msink:context xmlns:msink="http://schemas.microsoft.com/ink/2010/main" type="inkDrawing"/>
        </emma:interpretation>
      </emma:emma>
    </inkml:annotationXML>
    <inkml:trace contextRef="#ctx0" brushRef="#br0">3 0 4,'0'3'40,"0"0"0,0 0-2,0 1 0,0 0 0,0 0-1,0 0-3,0 0-2,0 0-1,0 1-1,0-2-3,0 2-2,-2 0-4,2-1-3,0 1-6,0-1-5,0 1-3,0-1 0,0-1-3,0 1-1,2 1 0,-2-1-3,0 0-4,0 0-7,0-1-9,0 1-11,2-1-13,-2 0-13,0 0-16,0 0-15,0-1-14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9.27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9F90573-7C76-4F11-B234-1FD764939CAA}" emma:medium="tactile" emma:mode="ink">
          <msink:context xmlns:msink="http://schemas.microsoft.com/ink/2010/main" type="inkDrawing" rotatedBoundingBox="15707,2324 16776,1988 16815,2110 15746,2446" semanticType="callout" shapeName="Other">
            <msink:sourceLink direction="with" ref="{885D03D4-B646-4F86-82BE-BE2BEFEF514A}"/>
            <msink:sourceLink direction="with" ref="{1A8640BE-85F9-4E1C-B4E3-7112147D15FD}"/>
          </msink:context>
        </emma:interpretation>
      </emma:emma>
    </inkml:annotationXML>
    <inkml:trace contextRef="#ctx0" brushRef="#br0">2176 364 3,'-12'-4'69,"6"4"-15,-5 0-7,5-3-3,0 3-2,0-2-4,6-2-6,-5 1-4,5-1-2,0-2-4,0 3-2,0-4 0,5 1 1,1-2 2,0 0 0,5 1 3,1-4 0,0 3 1,-1-3 0,7 2 1,-1-4 0,1 3 0,5 0 0,0 0-4,0-3-2,6 3-3,0 0-2,0-2-3,0-1-2,6 2-2,0-2-1,0 0 1,0 3-1,6-3 0,-7 4 1,7-1-2,0-4-1,-6 8-4,5 0-1,-6-4 0,1 7-1,0-1 1,0-1-2,0 5 0,-6 0 1,0 0-3,-6 0-8,6 0-16,-5 0-20,-1 2-25,-6-2-28,1 3-28,-1 1-28,-6-1-15,1-3 7</inkml:trace>
  </inkml:traceGroup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5.6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B68B1FF7-7C44-4318-8A6C-54A3CE3532A1}" emma:medium="tactile" emma:mode="ink">
          <msink:context xmlns:msink="http://schemas.microsoft.com/ink/2010/main" type="inkDrawing"/>
        </emma:interpretation>
      </emma:emma>
    </inkml:annotationXML>
    <inkml:trace contextRef="#ctx0" brushRef="#br0">-1 0 8,'0'3'42,"0"0"-2,0 1-4,0-1-1,0 1-2,0 0-1,2 0-2,-2 0-1,0-1-3,0 1-3,0 1-5,0 0-4,0 0-2,0 0-3,0 0-2,0 0-2,0-1 0,0 2-2,0-1-2,0 0 0,0 0 1,0 0-2,2 0 0,-2 0-1,0-1 1,0 0-1,0 0-5,0-1-3,0 1-4,0-1-8,0 0-10,0-1-15,0 0-16,0 0-20,0 0-18</inkml:trace>
  </inkml:traceGroup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6.17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6F74F5A-3558-46E8-AAF7-F8FA12C3CE41}" emma:medium="tactile" emma:mode="ink">
          <msink:context xmlns:msink="http://schemas.microsoft.com/ink/2010/main" type="inkDrawing"/>
        </emma:interpretation>
      </emma:emma>
    </inkml:annotationXML>
    <inkml:trace contextRef="#ctx0" brushRef="#br0">-1 0 24,'0'2'46,"0"0"3,0 2 0,2-1 0,-2 1 0,0-1 2,0 2-1,0-1-2,0 1-3,0-1-7,0 1-4,0 0-4,0-1-6,0 1-5,0 0-3,0-1-4,0 1-1,0-1-3,0 1-2,0-1 1,0 0-4,0 0 1,2 0-3,-2 1 1,0-1-1,0 1 0,0-1 0,0 1-1,0-1 0,0-1 0,0 2 0,0-1-4,0 0-4,0 0-8,0-1-14,0 1-14,0-1-15,0 0-17,0 0-15,0 0-14,1-1-17</inkml:trace>
  </inkml:traceGroup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9.09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841D8E4-F957-4991-B8D4-6D84DB9CFE0A}" emma:medium="tactile" emma:mode="ink">
          <msink:context xmlns:msink="http://schemas.microsoft.com/ink/2010/main" type="inkDrawing"/>
        </emma:interpretation>
      </emma:emma>
    </inkml:annotationXML>
    <inkml:trace contextRef="#ctx0" brushRef="#br0">14 631 63,'0'4'85,"0"-1"-23,0 1-13,0 0-7,0 0-4,-1 0-3,1 0-3,0 1 2,0-1 1,0 1 4,0 0 5,0-1 1,0 1 2,0-1 1,-2 2 0,2-1-1,0 0-1,0 0-6,0 1-5,0 0-6,0-1-6,0 1-5,0-1-6,0 1-4,0-1-2,0 0-1,0 1-2,0-1-1,0 0 0,0-1 0,2 0-2,-2 0-2,0 0 1,0 0-2,0-1-1,0 1-2,1-1-1,-1 0-5,0-1-7,0 1-6,0-1-9,0 1-4,2-1-6,-2-1-2,0 1-2,0-2 1,0 2 6,0 0 4,0-2 7,0 2 7,0-2 7,0 0 6,0 1 4,-2 1 5,2-2 2,0 1 1,0-1 5,0 1 5,0 1 2,-1-2 5,1 1 1,0-1 4,0 1-3,0-1 0,0 1 1,0-1 0,0 1-1,0-1 3,0 0 0,0 1 0,0-1-3,0 0 0,0 0-1,0 1-3,0-1 0,0 0 2,0 0 1,0 0 0,0 0 0,0 0-1,0-1-2,0 1-4,0-1-3,0 1-3,0-1 0,0 0-3,0 0 2,0 0 1,0-1 0,0 1 2,-2 0 0,2-1 3,0 1-4,0-1-1,0 2 0,0-2-1,-2 0-3,2 1 0,0-1-1,0 0-1,0 0-1,0 0-1,0 0-1,-2 0 0,2 0 2,0 0 0,0 0-1,0 0 0,0-1 1,-1 1 0,1 0-1,0 0-1,0 0 2,-2 0 0,2 0-1,0 0-1,0 0 2,0 0 0,-2 0-1,2-1 1,0 0 0,0 1 0,0 0 0,0-1 0,0 1 0,-2 0 0,2 0 0,0 0 0,0 0 1,0 0-2,0 0 1,0-1 0,0 1 0,0 0-1,0 0 0,0 0 2,0 1-1,0-1 1,0 0-1,0 0 0,0 0 0,2 0 0,-2 0 0,0 1 0,0-1 0,0 0-2,0 1 1,2-1-1,-2 1 0,0-1 2,0 0-2,0 0 1,0 1-1,0-1 2,0 1 0,0-1 0,0 0 1,0 0-1,0 0 1,0 1-1,0-1 0,0 0 0,0 0 0,2 1 0,-2 0 0,0-1 0,0 1-1,0-1 1,0 0 0,0 1 0,0-1 0,0 1 0,0-1 1,0 1-1,0-1 0,0 1 0,0-1 0,0 1 0,0-1 0,0 1 0,0-1 0,0 0 0,0 2-1,0-3 1,0 2-1,0-1 1,0 1 0,0-1 0,0 0-1,0 0 0,0 1 1,0 0 0,0-1 0,0 1 0,0 0 0,0-1 0,0 1 0,0 0 0,0 0 0,0 0 1,0 0-1,0 0 0,0 0 1,0-1-2,0 1 0,0 0 1,0-1 0,0 2 0,0-2-1,0 1 2,0 0-1,0 0 0,0 0-1,0 1 1,0-2 1,0 1-1,0 0 0,0 0 0,1-1 0,-1 2 2,0-2-2,0 0 1,0 2-1,0-2 2,0 2-2,0-2 0,0 1-1,0 0-1,0 0 2,0 0 0,0 0 0,0 0 0,0 0 1,0 0 0,0 0 0,0 0 1,0 0-1,0 0 1,0 0-2,0 0 2,0 0-1,0-1-1,0 1-2,0 0 1,0 0 1,0 0-1,0 0 1,0 0 0,0 0 0,0 0 0,0 0 1,0 0 0,0 0-1,0 0 1,0 0 1,0 0-1,0 0 0,0 1-1,0-2 0,2 2 0,-2-2 0,0 0-1,0 2 0,0-2 0,0 2 0,0-2-2,0 1 2,0 0 0,0 0 2,0 0 1,0 0-2,0 0 2,0-1-1,0 2-1,0-2 0,0 1 0,0 0 1,0 0-1,0 0 0,-2 0 1,2 0 1,0 0-2,0 0 0,0 0 0,0 0 2,0 0-2,0 0 0,0 0 0,0 0-1,0 0 1,0-1-1,0 1 2,0 0-2,0 0 1,0 1 0,0-2 0,0 2 0,0-2-1,0 2 1,0-2 0,0 2 1,0-2-1,0 1 0,0 0 0,0 0 0,0 0-2,0-1 1,0 2 0,0-2 0,0 1 1,0 0-2,0 0 2,0 0 0,0 0-2,-1-1 2,1 1 1,0 0-1,0-1 1,0 1 0,0-1 1,0 1-1,0-1-1,0 1 0,0 0 0,0-1 0,0 1 0,0 0-1,0-1-1,0 1 0,0 1 1,0-2 1,0 0 0,0 2 0,0-2 1,0 1-1,0-1 1,0 0-2,0 0 0,0 1 0,0 0 1,0-1-1,0 1-2,0 0 3,0-1 1,0 1-1,0 0 0,0 0 0,0-1 3,0 1-3,0 0 0,0-1 0,0 1 0,0 0 0,0 0 0,0 0 0,0 0 2,0-1-1,0 1 0,0 0 0,0 0-2,0 1 1,0-2-2,0 2 1,0-2 0,0 1 1,0 0 0,0 1 0,0-1 0,0-1 0,0 0 0,0 2-1,0-2 0,0 0 1,0 1 1,0 0-1,0-1 0,0 1 0,0-1 0,0 1 0,0-1 0,0 1 1,0 0-1,0-1 0,0 0 0,0 1-1,0-1 1,0 1-1,0 0 1,0-1-1,0 1 2,0 0 1,0-1-2,1 2 0,-1-2 1,0 1 0,0-1 0,0 1-1,0 0 0,2-1-1,-2 2-1,0-2 2,0 0 0,0 2 0,0-2 0,2 2 0,-2-2 0,0 1 0,0 0 0,0 0-1,2 0 1,-2 0 0,0 0 0,0 0 0,0 0 1,0 0-1,1 0 0,-1 0 0,0-1 0,0 1-1,0 0 1,0-1 1,2 1 0,-2 0 0,0 0 1,0 0-1,0 0-1,0-1-2,2 1 0,-2 0 1,0-1 0,0 1 1,0 0-1,0 1 0,1-2 1,-1 0 1,0 0 1,0 0-2,0 2 1,0-2 1,2 1-1,-2-1 1,0 1-2,0 0 0,0 0 1,0-1-1,0 1 0,0 0-1,0-1 1,0 1 0,0-1 0,2 1-1,-2-1-1,0 1 2,0-1-2,0 1 2,0 0 1,2-1 0,-2 1 2,0 0-3,0-1 0,0 1 0,1 1 0,-1-2 0,0 2-1,0-2 2,0 0 0,0 2-1,0-2-1,2 1 1,-2 0 1,0 0-1,0-1 0,0 1 0,0 0 1,0 0 0,0-1 0,0 1 0,0 0 2,0-1 0,0 1-1,0 0 0,0-1 2,0 1 0,0-1 1,0 0-1,0 1 2,0-1-1,0 1-1,0-1 1,0 0 0,0 0-1,0 1-1,0-1 1,0 0 1,0 2-1,2-2 0,-2 1 1,0-1 2,0 1 0,0 0 0,0-1 1,0 0-1,0 1 1,0-1-1,0 1-1,0-1-1,0 1 0,0-1 0,2 0-2,-2 1-1,0 0 0,0-1 0,0 1 0,0 0-2,0-1 4,0 1-2,0 0 1,0 0 2,0-1 0,0 1 1,0-1 1,0 2 1,0-2-1,0 0 0,0 2-2,0-1 0,0-1 0,0 0-4,0 2 2,0-2-2,0 0 0,0 2-1,0-1 0,0-1 0,1 1 0,-1 0 0,0-1 1,0 1-1,0 0 0,0-1 0,2 1-1,-2 0 0,0 0 1,0-1 0,0 1 1,0 0-1,2-1 1,-2 1-1,0 0-1,0-1 0,0 1 1,0 0-1,1 0 1,-1-1 1,0 1 0,0 0-2,0 0 1,0-1 0,2 2-1,-2-2 0,0 0 1,0 2 1,0-2-2,0 2 1,0-2 0,0 2 1,2-1 0,-2 0-1,0-1 1,0 1-1,0 0 0,0-1 1,0 1 0,0 0-1,0-1-1,0 1 0,0 0 0,0-1 0,0 1 0,0 0 2,0 0 0,0 0 0,0-1-1,0 1-2,0 0 2,0-1 0,0 1 0,0 0-1,0-1 0,0 1 0,0 0 0,0 1-1,0-2 1,0 0 1,0 2 1,0-2 0,0 0-1,0 2 0,0-2 0,0 1 0,0 0 0,0 0 1,0-1 0,0 1-1,0-1 0,0 0 0,0 1 1,2-2 1,-2 1-2,0 0 0,0 0 1,0 0-1,0-1-1,0 1 0,0-1 1,0 1 0,0 0-1,0 0 0,0-1-1,0 1 0,0-2 0,0 3-1,0-2 3,0 0 0,0 1 1,0-1 0,-2-1-1,2 1 3,0-1-2,0 0 0,0 2 0,-2-3-2,2 1-1,0-1-1,-2 0-7,2-1-22,-1 0-30,1 0-35,-2 0-44,0 0-58,2 0-40,-1-1-3,1 1 19</inkml:trace>
  </inkml:traceGroup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01.21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07286B2E-55BB-49CA-860E-3BC6AC67A8CD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6,'2'2'40,"-2"-1"-1,0 1 1,0-1-4,0 1-2,0-1-4,0 0-2,0 1-1,0-1-1,0 0 0,0 0 2,2 1-1,-2-1-1,0 0-2,0 0-3,0 1-2,0-2-3,0 2-2,1 0 2,-1-2 0,0 2 1,0 0 1,0-1 1,0 1 1,0 0 2,0 0 0,0 0-2,0 0-1,0 1-1,0 0-4,0-1-2,2 1-3,-2 0 0,0 0 2,0-1-1,0 2 3,0 0 1,2-2 2,-2 2 2,0 0 3,0 0 1,0 0 5,0 0-1,2 0 0,-2 1-4,0-2-5,0 3-3,0-3-7,0 2-1,0-1-3,0 0 0,0 1 0,0-1 0,0 1 0,0-1 0,0 0-2,0-2 0,1 2-3,-1-1-4,0 0-10,0 0-14,0 0-16,0-1-20,0 0-21,2 0-22,-2 0-17,0-1-19,0 1-17,0-1 3</inkml:trace>
  </inkml:traceGroup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02.61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DBBBA6F-1619-4BC7-8BB1-148D85D85FC9}" emma:medium="tactile" emma:mode="ink">
          <msink:context xmlns:msink="http://schemas.microsoft.com/ink/2010/main" type="inkDrawing"/>
        </emma:interpretation>
      </emma:emma>
    </inkml:annotationXML>
    <inkml:trace contextRef="#ctx0" brushRef="#br0">0 0 8,'2'1'39,"-2"-1"3,0 1 2,2 0-3,-2 0-2,0 1-1,0 0-2,0 1-2,0 0-3,2 0-2,-2 0-3,0 1-4,0 0-3,0 0-3,0-1 1,1 2 3,-1-1 4,0 1 3,0 0 4,2 0 5,-2 0 2,0 1-3,0-1-2,2 2-1,-2-1-3,0-1-3,1 1-3,-1 0-1,0 0-2,2 0-1,-2-1-2,0 1-4,2 0 0,-2 0 0,0 0-1,2 0-1,-2-1 0,0 0-1,0 1-1,0 1 0,1-3-3,-1 2 0,0 0-2,0-1-2,0 0 1,0-2-1,0 1 0,2 0 0,-2 1-4,0-3-6,0 1-12,0-1-16,0 0-19,2 0-23,-2-1-21,0 0-19,0-1-18,0 0-26,0 0-4,-2-1 11</inkml:trace>
  </inkml:traceGroup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02.75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6A84DC1-600D-42F2-B8E8-76E6D8CB93DC}" emma:medium="tactile" emma:mode="ink">
          <msink:context xmlns:msink="http://schemas.microsoft.com/ink/2010/main" type="inkDrawing"/>
        </emma:interpretation>
      </emma:emma>
    </inkml:annotationXML>
    <inkml:trace contextRef="#ctx0" brushRef="#br0">0 0 17,'0'2'79,"0"1"-5,2 0-3,-2 1-2,0-1-2,0 1-4,0 0-5,0-1-3,0 1-2,0 0-6,0 1 0,0-1-3,0 1-3,0-1-3,0 1-2,2 0-4,-2 0-4,0 0-5,0-1-3,0 1-4,0-1-2,0 1-1,0 0-2,0 0 2,0 0 0,0 0 0,0 0 1,0-1 0,0 0 0,0 1-1,0 1-1,0-1 1,0 0-3,0 0 0,0 0-1,0 0-2,0-1 1,2 1-3,-2 0 0,0 0-2,0 0 0,0 0-1,1 0-1,-1-1 1,0 0 0,2 2-1,-2-3 0,2 2 0,-2 0 0,2-1 0,-2 0 1,1 0-2,-1 0 0,0-1-1,0 1 1,2 0-1,-2-2-2,0 1-2,0 0-9,0-1-14,0 1-18,0-1-20,0 0-20,0-1-19,0 0-21,0 0-17,-2 0-24,2-1-10,0 0 7</inkml:trace>
  </inkml:traceGroup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03.3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A3597F9-9C62-41C5-BF8B-24DC3C3F8A91}" emma:medium="tactile" emma:mode="ink">
          <msink:context xmlns:msink="http://schemas.microsoft.com/ink/2010/main" type="inkDrawing"/>
        </emma:interpretation>
      </emma:emma>
    </inkml:annotationXML>
    <inkml:trace contextRef="#ctx0" brushRef="#br0">0 0 60,'0'1'63,"2"1"-5,-2 0-3,0 0-6,2 1-4,-2-1-3,0 0-3,1 2-2,-1-1-2,0 1 0,2-2 0,-2 2 0,0 0 1,2 0 2,-2 0 0,0 0-1,2 0 0,-2 1-2,0-2 0,2 3-2,-2-2 0,0 1-3,1-1-1,-1 1 1,2 0 6,-2 0 6,2 0 3,-2 0 2,1 1-2,1-1-2,-2 0-11,2 1-10,0-1-6,-1 0-4,1 0-3,-2 0-2,2 0-1,0-1-2,-1 1-2,-1-1 1,2 1-1,0-1 0,0 0-1,-1 0-1,-1-1 0,2 3 0,0-3 0,-2 1-1,1-1 2,-1 1 0,2-1 0,-2 0-1,2 1 0,-2-1-3,0-1-2,2 1-5,-2 0-6,0-2-11,0 2-14,0-1-12,2 0-15,-2-2-18,0 2-14,0-2-15,0 0-14,0 0-15,0 0-17,0 0-11,-2 0 6</inkml:trace>
  </inkml:traceGroup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12"/>
    </inkml:context>
    <inkml:brush xml:id="br0">
      <inkml:brushProperty name="width" value="0.01764" units="cm"/>
      <inkml:brushProperty name="height" value="0.01764" units="cm"/>
    </inkml:brush>
  </inkml:definitions>
  <inkml:traceGroup>
    <inkml:annotationXML>
      <emma:emma xmlns:emma="http://www.w3.org/2003/04/emma" version="1.0">
        <emma:interpretation id="{4D05AD55-D4D5-49C4-B2CC-D9C8EEAF43EB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11,'2'1'42,"-2"0"3,1 0-3,-1 0 2,2 0-2,-2 0-2,2 1-2,-2-1-5,2 1-1,-2 0-2,1 0 1,1 0 1,-2 0-2,2 1 5,0-1 5,-2 1 2,1 0 1,1-1 0,0 3-2,0-3-3,-1 2-7,-1-1-6,2 1-1,0 0-2,-1 0 1,1 0 0,0 0-1,0 0-1,0-1-3,-1 1 0,1-1-3,0 1 0,-1 0-1,1-1-2,0 1-1,0-1-2,-1 0-2,1 0-3,0 1-1,0-1-1,-1-1 2,1 0-2,0 2-1,-1-2 1,1 0-1,0 1 0,0 0 1,1-1-2,-1 1-2,0-1 0,-1 1 1,1 0 0,0-1 0,0 1 1,-1-1 0,1 0 2,0 0 0,0 0-1,-1 0 1,-1 2-2,2-3 0,0 1 0,0 1-1,-2-1 0,0-1-1</inkml:trace>
  </inkml:traceGroup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11"/>
    </inkml:context>
    <inkml:brush xml:id="br0">
      <inkml:brushProperty name="width" value="0.01764" units="cm"/>
      <inkml:brushProperty name="height" value="0.01764" units="cm"/>
    </inkml:brush>
  </inkml:definitions>
  <inkml:traceGroup>
    <inkml:annotationXML>
      <emma:emma xmlns:emma="http://www.w3.org/2003/04/emma" version="1.0">
        <emma:interpretation id="{15D622A3-618F-4CB4-B3B6-79569DDC70FC}" emma:medium="tactile" emma:mode="ink">
          <msink:context xmlns:msink="http://schemas.microsoft.com/ink/2010/main" type="inkDrawing"/>
        </emma:interpretation>
      </emma:emma>
    </inkml:annotationXML>
    <inkml:trace contextRef="#ctx0" brushRef="#br0">0 0 22,'0'0'70,"1"0"-14,-1 2-9,2-2-3,-2 2-2,2 0-2,-1-2-4,-1 2 0,2-1 2,-2 1 0,2 0-1,0 1 2,-1-1 3,-1 0 3,2 1 2,-2 0 1,2 0 2,0 0-2,-2 1-5,1-2-3,1 2-7,-2-2-5,2 2-5,0-1-7,-1 1-2</inkml:trace>
  </inkml:traceGroup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18.57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2305DC7-41BD-41C7-877C-9142DB8E7460}" emma:medium="tactile" emma:mode="ink">
          <msink:context xmlns:msink="http://schemas.microsoft.com/ink/2010/main" type="inkDrawing"/>
        </emma:interpretation>
      </emma:emma>
    </inkml:annotationXML>
    <inkml:trace contextRef="#ctx0" brushRef="#br0">60 432 2,'0'1'54,"0"-1"1,0 1-2,0 0 0,2-1-2,-2 1-2,0 0-2,0 1-5,0-1-5,0 1-4,0 0-7,0 0-4,-2 0-6,2 1-3,0 0-4,0-1 0,-1 0-2,1 1-3,0 0 0,-2 0-1,2 0-1,0-1-1,-2 1-1,2 0 1,0-1 0,-2 1-1,2-1 0,-1 1 0,1-1-1,0-1 1,-2 0-2,2 1 1,0 0 1,-2-2-2,2 2-2,0-2-6,0 2-2,0-2-5,0 0-3,0 1 0,0-1 3,0 0 4,0 0 3,0 1 5,0-1 1,0 0 3,0 0 1,0 0 0,0 0 0,0 0 0,0 0 0,0 1 2,0-1 1,-2 0 2,2 1 1,0 0 4,0 1 1,-1-1 4,1 1 2,0 0-1,0 1-1,0 1-3,0-1-2,0 2-2,0 0-4,0-1-1,0 1 0,0 1-2,0-2 1,0 1-1,1 0 1,-1 0-1,0-1 0,0-1 0,2 0-1,-2 0 2,0 0 0,0-2 3,0 1 5,0-2 3,0 0 1,2 0 1,-2 0-1,0 0 0,0-2-4,0 0 0,0 0-2,2-1 1,-2-1-2,0 0 0,0-1-1,-2 0-1,2-1-2,0 1-1,0-2-1,-2 1 0,2 0 0,-2 0 3,2 1 3,0-1 3,-1 2 4,1 0 3,0 1 0,0 1-2,-2-2-1,2 4-5,0-2-3,0 1-3,0 1-1,0 1-2,0-1 2,0 2 1,0 2 1,0-2 5,0 2 4,0 0 6,0 1 7,0-1 3,2 1 2,-2 0 2,1 0-4,-1-1-2,2 1-6,-2-1-3,0 0-4,0 0-4,2-1-3,-2 0-2,0 0-1,2-1 3,-2-1 9,0 1 12,0-1 10,0-1 10,0 1 4,0-2 0,0 0-8,-2 0-10,2-1-11,0 0-8,-2-1-5,2 0-3,-2-1-1,1-1-2,-1 1-2,0-3 1,1 2-2,-1-2 0,0 0-1,2-1 0,-2 1 1,2-1-3,-1 2 2,1-1-1,0 0 0,0 2 0,0 0-2,0 1 1,0 0 0,0 0-1,0 3-1,0-1 0,1 0 0,-1 1 2,0 1-1,2 1 1,-2 1 3,0 1 2,0 1 4,0 0 0,2 1 2,-2 1 3,0 0 1,2 0-2,-2 0 1,0-1 1,1 1 0,-1-1 2,0 0 2,0 0 2,2-1 3,-2 0-1,0 0-1,0-1 0,0 0-1,0-2 5,0 1 10,0 0 12,0-1 8,0-1 7,0 0 0,0 0-8,0-1-13,0-1-13,-2 0-12,2 0-8,-1-1-3,1-1-1,0 0-2,-2-2 0,2 0-2,0 0 1,-2-1 0,2-1 1,0-1-2,0-1 0,0 1 0,0-1 0,0 0-1,0 0 0,2 0 1,-2 2 1,0 0 0,2 1-2,-2 1 1,0 1-2,0 1 1,0 1-3,0 2 2,0-1-1,0 2 1,0 2 0,0-1 1,0 2 1,0 1-1,-2 1 0,2 0 1,0 1 2,0 1 0,0 0 1,0-1 1,0 1 2,0 1 1,2-1 0,-2 0 2,0 0 0,0-2 0,1 1 0,-1-1 1,0-1 0,0 0 1,2-1 3,-2 0 12,0-1 21,0 0 19,0-2 10,0 2 4,0-2 2,0 0-11,0-2-22,0 2-20,0-2-11,0-1-8,0-1-6,0 0 0,0-1-2,0-1 1,0-1-1,0 0 0,0 0 1,0-2-1,0 0-1,0 0 0,2 1-1,-2-2 0,0 1-1,1 0 1,-1 1-1,0 1 1,2 1-1,-2 1 0,0 0-2,0 2 2,0 0-2,0 2 1,0 0 0,0 2 0,0 0 2,-2 1-1,2 2-1,0 0 2,0 1-2,0 0 0,-1 0 1,1 1 1,0 1 1,0 0 0,0 0 0,0 0 1,0-1 0,0 0-2,0 0 1,0 0 0,0-1 2,0 0 0,0 0 1,0-2 3,0 0 0,0 0 0,0-1 0,0 0 1,0-2 1,0 0-1,0 0-1,0 0-2,0-2 0,1 0-2,-1-1-2,0-1 0,0 0 0,0-1-1,0-1 0,-1-1 1,1 0 0,0-1-1,0 0 0,-2-2 1,2 0 1,0 0-1,0 0 0,0-1 1,0 0 0,0 2-2,0-1 0,0 1 0,0 1 1,0 1-1,0 1 0,0 2-1,0 0 0,0 0-1,0 1-2,0 1 1,0 1 0,0 0 2,0 2-1,0 0 2,-2 1 1,2 1 0,0 1-2,-1 2 2,1-1 0,0 1-1,-2 2-2,2-1 0,-2 1 3,2 0-2,-2 0 2,2-1 0,-1 1 1,1-1 0,0 0-1,-2-1 3,2-1-2,0 0 1,0-1 1,-2-1 2,2 0 2,0-1-3,0 0 0,0-1 0,0 0-1,0-1 1,0-1-1,0 0 2,0-2-3,0 0 2,0-1-2,2-1 0,-2 0-1,0-2 0,2-1-1,-2-1-1,1 0 0,-1-2 1,0 0 0,2-1-1,-2-1 1,2 0 0,-2 1-2,2-1-2,-1 0-1,1 1 1,0 0-3,-2 1 2,1 2 2,1 0 0,-2 1 0,2 0 3,-2 2 0,2 1 1,-2 1-1,1-1 0,-1 1 0,0 1 0,0 0 1,2 1-1,-2 0 0,0 0 0,0 1-1,0 0-2,0 0-2,0 0-1,0 1 2,0 1 0,0 0 0,-2 0 2,2 2 2,-1-1 1,-1 0 1,2 1 0,-2 0-2,0 1 0,1-1 1,-1-1-1,2 2 1,-2-2 0,1 0 0,-1 1 0,0 0 0,2 1-1,-2-1 0,1 0 1,1 1-1,-2 0 0,0 0 0,0 0 1,0 0 0,1 1-1,1-1 1,-2 0 2,0 1-2,2-1 0,-1-1 0,1 1 0,-2-2 1,2 1 1,-2-1-1,2-2 0,0 2 2,0-2 0,0 0-2,0 0-2,0 0 0,0 0 0,0-2-2,2 0-1,-2 0 2,2-1 1,-2 0-1,0-1 0,1 0 0,-1-1 2,2 0-2,0-1 1,-2 0-1,1 0 1,1-1 1,-2 0-1,2-1 1,-2 0 0,2-1 2,0 2-2,-2-1-1,1 0 0,-1 0-3,0 2 2,2-1 0,-2 2-1,0 1 0,0-1 1,0 2 2,0 0-1,0 0-2,0 1 1,0 1-2,0 0 0,0 1-2,0 0 0,0 2 0,0 0 0,-2 1 1,2 2 0,-1 0 2,-1 1 0,2 0 2,-2 1 3,0 1-1,0 0 1,1 1-1,-1 0-1,0-1 2,1 0-2,-1 0 0,0-1 0,0 0 1,1-1-1,-1 0-1,0 0 0,0-1 1,1-1-1,-1-1 1,2 0 1,0 0 2,-2-2 0,2 0-1,0 0 1,0-1 0,0-1-1,0-1-3,2 0 1,-2-1-2,2-2-1,-1 0-1,1 0 1,0-1-2,0-1 1,-1-1 1,3-1 1,-2 0 2,-1 0 1,3 0 0,-3-1 0,3 1 1,-2-1 2,1 1-4,-1 2-1,2-1 1,-3 1-1,1 1-1,0 1-3,-1 2 1,1-1-1,-2 0 1,2 2-1,-2 1 1,2 0-1,-2 0 2,0 1 0,0 0 1,1 1 1,-1-1-1,0 1 1,0 0 0,0 1 0,0-2 0,0 2 0,-1 0 0,1 0 0,0 0 0,0-1-1,0 1 1,-2 0-1,2-1 1,0 1-1,-2 0 0,2 0 1,0 0-1,0 0 2,-2 0 0,2 0-1,0-1 0,0 1 0,0-1 0,0 0-2,0 0 2,0 0 0,0 1 1,0-2-1,2 1 0,-2 0 1,0-1-1,2 0 0,-2 1 2,2-1 0,-2-1-1,1 1 0,1-1 0,-2 0-1,2 1 2,0-2-1,-2 0 1,1 0 0,1 0 0,-2-1 2,2 0-1,-2 0-1,1 0 1,-1-1 0,2 1 0,-2-1-2,0 2-1,0-2 0,0 1-4,0 0 2,0 0-2,0 0 2,0 1 0,0 0 1,0 0 0,0 0 0,0 1 2,0 0-1,0 0 0,0 1 0,-2-1-2,2 1-1,0 1 1,-1 0 0,1 0 1,-2 1-1,0 1 1,1 1-1,-3 0-2,2 0 0,1 0-1,-3 2 3,2-2-1,1 1 1,-1 0 3,0 0-1,1 0 1,-1-1-1,0 0 1,2-2 1,0 2-1,-2-2 1,2 0-1,0-1 1,0 0 0,0 0 1,0-1-1,2 0 1,-2-1-1,2 0 1,0 0-1,1-3 0,-1 2-1,-1-1 1,1-1-1,2 0 0,-3-1-1,1 0 2,2 0-1,-3 0 0,-1 0-1,2 1-1,0 0 0,-1 0 0,-1 0-2,0 0 1,0 1 1,0 0 1,0 1 0,0 0 1,0 0 1,0 0 0,0 0 1,0 1 0,0 0-2,0 0-1,0 0 1,0 1-1,0-2-2,0 2 4,0-2-2,0 2 0,0 0 0,0 0 0,0 0-1,0-2-3,0 2 3,0 0 1,0 0 0,0 0 0,0 0 1,0-2-1,0 2 1,0 0-1,0-1 0,0 0-1,0 0 0,2 0 0,-2 0-3,0-1 3,0 0 0,0 1 1,2-1 0,-2 1 0,0-1 1,0 1-1,0 0-1,2-1 1,-2 1-1,0 0-1,0 0 0,0 0 0,0 0 2,0 0 1,1 0-1,-1 1 0,0-1 2,0 1-1,0-1-2,0 1 1,0-1 0,0 1-3,0 0 1,0 0-1,0 0 2,0 1-1,-1-1 1,1 0 1,0 1 1,0-1 0,0 0 0,0 0 1,0 1-1,0-1 0,0 0 0,0 0 0,0 0-1,0 0 1,0 0-2,0 0 1,0 0 0,0 0-1,0 0-1,0 0 1,0 0 1,0 0-1,0 0-1,0 0 1,0 0-1,0 0 1,0 0 0,0 0 2,0 0-1,0 0 4,0 0-2,0 0 0,0-1 0,0 1-1,1 0 0,-1-1-1,0 0 0,0 1 0,0 0-1,0-1 2,0 1-1,0 0 1,0-1-1,0 1 0,0 0 0,0 0-2,0 1 1,0-1 0,0 1 1,-1-1 0,1 1-1,0 0 1,0-1-2,0 1 1,0-1-1,0 1-1,-2 0 3,2 0 0,0 0 1,0 0-1,-2 1 1,2 0-1,0 0 0,-2 0 0,1 1 1,-1 0 0,0 1-1,2-1 0,-3 1 0,1 0-1,0 0-1,1 1 0,-3 0 2,2 0 0,1 0-2,-1 0 2,-1 0 0,1 1-1,0-1 0,-1 0-1,1 1 2,-2 0 0,2 0-1,-1 0 0,1 0 1,1-1 0,-1 1 0,-2-1 1,3 0 0,-1 0-1,2 0 0,-2-1-1,0 0 1,2-1 0,-1 0-1,1 1 0,0-2 1,-2 0 1,2 1-1,0-1-1,0 0 1,0 1 3,0-1-3,0-1 0,0 1 2,0 0 0,0-1 0,0 0-1,0 0 1,0 0-2,0 0 0,0 0 0,0-1 0,0 1 0,0-1 0,0 0 2,0 0 0,0 1-1,0-1 1,0 0 0,0 0-2,2-1 0,-2 1 0,0-1 2,0 1-2,0-1-1,1-1 0,-1 1-1,0-1 1,0 0-1,0 0 0,2-1 1,-2 0 1,0 0 1,2 0-1,-2 0 0,2-1 0,-2 2 0,1-3-1,-1 1 0,2 2-1,-2-2-1,2 1 3,-2 1 0,0-1 0,2 0-2,-2 1-2,0 0 3,0 0-2,0 0 0,1 1 3,-1-1 2,0 1-1,0 1-1,0-2 0,0 0-3,0 2 0,0 0-1,0-1 2,0 1 1,0-2-3,0 2 3,0 0-1,0 0 0,0 0 0,0 0 1,0 2 0,-1-2 0,1 1 0,0 0 0,-2 0-1,2 1 1,-2-1 1,2 1 0,-2 0-1,2 0-1,0 1 2,-1-1 0,1-1 0,-2 1 0,2-1 2,0 0 0,0 0 1,-2 0 0,2 0 0,0-1 0,0 0-2,0 0-2,0 0 0,0-1 0,0 1 2,0-1 0,0-1 0,0 1 3,0-1-1,0 0-2,2 0-2,-2 0-2,0-1 0,2 1 1,-2 0-1,0 0 3,1 0 0,-1 1 2,0-1 0,2 0-2,-2 2-2,0-2-1,2 2-1,-2-2-1,2 2 1,-2-1 1,1 1 1,-1-1 0,0 1-1,2-1 2,-2 1-3,2-1 3,-2 1-2,0-1 0,1 1 3,-1-1 0,2 0 2,-2 1-2,2-1 0,0 1-1,-2-1-1,0 1 1,0 0-3,0 0 1,2-1 0,-2 1-1,0 0 1,0 0 0,0 0 2,0 0 1,1 0 0,-1 0 0,0-1 0,0 1 1,0 0-2,2-1 1,-2 1-1,0-1-1,2 0 0,-2 1 0,2-1 1,-2 0-2,1 0 1,-1 1-1,2-1 3,-2 1-2,0-1 0,0 1-1,0 0-2,0-1 1,-2 1-1,2 0 0,-1 0 2,-1 1 0,2-1 2,-2 0-2,0 1 1,1 0 0,-1 0-1,0 1 0,0-1 0,-1 2 2,1-1 0,0 1-1,-1 1 3,1-1-1,-1 1-1,1-1 1,0 1 0,0 0-1,1-1-1,-1 0 2,2 0 1,-2-1 0,2-1 0,0 1 2,-1-1-1,1 0-1,0 0 0,0-1-1,0 0-1,1 0 1,-1-1 0,2 0 0,-2 0 1,2-1 1,-1 0-1,1 0 2,-2 0-2,2-1 0,0 0 0,-1 0 1,1 0 0,0 0-2,0-1 0,-2 0 2,1 1-3,1 0 1,0-1-1,-2 1-1,1 0 1,-1 1 0,0 0 1,2 0-2,-2 1 1,0 0-1,0 0-1,0 1 1,0 0 1,-2 0-1,2 1 0,-1 0 2,1 0 0,0 1 0,-2-1-2,2 0 2,0 1 0,-2-1-1,2 0 0,0 0 0,0 0 1,-1 0 0,1 0 2,0 0-1,0-1 1,0 1 0,0-1 1,0 0-2,0 0-1,0 0 0,0 0-1,0-1 2,1 1-1,-1-1 0,0 0 1,2 0 1,-2-1 0,2 0-1,-1 1-1,-1-1 0,2 0 0,0-1 1,-2 1 0,2-1 1,-2 1 0,2 1-1,-2-1-1,1 2-1,-1-2-2,0 2-1,0-2-1,0 2 1,2 0 0,-2 0 4,0 0-1,0 2 0,0-2 1,0 0 1,0 0 0,0 2-2,0-2 1,2 0 0,-2 0 0,0 0 1,0 0-1,2 0 0,-2-2 0,1 2 0,1 0 2,-2-2-2,2 2 0,-1-2 2,1 0 0,0 2-2,0-2 0,-1 0 1,1 1 0,-2-1 1,2 0 0,0 1-1,-1-2 0,-1 1 0,2 0-1,-2 0 1,2 0-1,-2 0 1,1-1-1,-1 1-1,2-1 1,0 2-2,-2-3 2,2 2-2,-2 0 1,1 1-2,-1-1 1,2 1 0,-2 0 1,0 0 1,0 0 0,0 1 2,2-1 0,-2 1-2,0-1 1,0 1-1,0 0 0,0 0 0,0-1 0,0 1 0,0-1 0,0 1 0,0 0-1,0-1 1,0 1 2,0 0-1,0 0-1,0-1 1,0 1 2,2 0-2,-2 0-1,0 0 0,0 0 0,0-1 0,0 1-1,0 0 1,0 0-1,0-1-1,0 0 1,0 1 2,0-1 0,0 1-1,0-1 0,0 1 1,0-1 0,0 1-1,1-1-1,-1 1 0,0-1 0,0 1 1,0-1-2,0 0 1,0 1 1,0-1 0,0 0 0,0 0-1,0 1 1,0-1 0,0 0 0,0 0 1,0 1-1,0-1 1,0 1-1,0-1 0,0 1-1,0 0 0,-1 0-1,1 0 0,0 0 0,0 0 2,-2 0-1,0 0 1,2 1 0,-2 0 0,2-1 0,-1 0 0,1 1 1,-2 0-1,2-1-1,-2 1 1,0-1-1,2 1 0,-1 0 0,1 1 1,-2-1 0,2 1 0,-2-1 1,2 1 0,-1 1-1,1-1-1,-2 1 1,2 0 0,-2-1-2,2 1 2,0-1 1,-2 2 0,2-2-2,0 2 0,0-1-1,0 0 0,-1-1-2,1 1 1,0 0 1,0 0 2,0 0 2,0 0-2,-2 0 0,2-1 0,0 0 1,0 2-2,0 0 0,0-2 2,-2 1-1,2 0 0,0 0 0,0 0 0,0 0 0,0 0-2,0 0 0,-2 0 2,2 0-1,0 0 0,0-1 0,0 2 0,0-1 0,-1-1-1,1 1 2,0 0 1,0 1 0,0-1-1,0 0 1,0 1 1,0-1-2,0 0 0,0 0-2,0-1 2,0 2 0,0-1 0,0-1-1,0 0 1,1 1 3,-1 0-1,0 0-2,0 0 2,2 0 0,-2 0-1,0 0-1,0 0 0,0 0 3,0 0-2,0 1 0,0-2-1,0 0-1,0 2 0,0-2 0,0 1 0,0 0 0,0 0 1,0 0 0,0 0 0,0 0 0,0 0 0,0 0 0,0 0 0,0 0 0,0-1 2,0 2 0,0 0-1,2-3-1,-2 2 0,0 0 0,0 0 0,0 0 0,0 0 0,0 0 0,0-1 0,0 1 0,0 0 1,0 0 0,0-1 0,0 0 1,0 0 0,0 2 0,0-3-2,0 1 0,-2 0 1,2 0 1,0 0 1,0-1-2,0 1-2,0 0 0,0 0 0,0 0-2,0 0 0,0 0 0,0 1 3,0-1 0,2 1 2,-2-1-1,0 0 1,0 0-2,0 0 1,0 0 0,0 0-1,0-1 1,0 1-1,0 0-1,0 0-17,0-2-48,0 1-54,0 0-52,0 1-51,0-1-51,0 0-29,0 1-12,0-1-9,-2 0 21,2 1 32,0-1 41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1.56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0182E02-FE63-4186-AB2F-496CC97AD0D6}" emma:medium="tactile" emma:mode="ink">
          <msink:context xmlns:msink="http://schemas.microsoft.com/ink/2010/main" type="inkDrawing" rotatedBoundingBox="15294,2272 16452,1801 16508,1936 15349,2408" semanticType="underline" shapeName="Other">
            <msink:sourceLink direction="with" ref="{1A8640BE-85F9-4E1C-B4E3-7112147D15FD}"/>
            <msink:destinationLink direction="with" ref="{236D8BFF-5650-4E8C-8426-5C6725A3F673}"/>
          </msink:context>
        </emma:interpretation>
      </emma:emma>
    </inkml:annotationXML>
    <inkml:trace contextRef="#ctx0" brushRef="#br0">1735 328 63,'0'-3'56,"-6"0"-3,6-5-1,0 6 0,0-4 0,0-1-2,6 0-1,-6-3-2,6 3 1,-1-2-2,1-1 1,0 1-4,5-1-1,1-4-3,0 5-4,-1-1-2,7-3-6,-1 0-2,1 0-4,-1 0-4,6 0-1,6-1-2,-5 1-3,4-3-2,2 3-1,-2-4 1,2 5 0,4-1 1,-5-3 2,6 3 4,-6 0 2,6 0-1,0-1 0,-6 1-2,6 4-1,5-5-2,-5 4-3,6-2-2,-6 2-2,5 0-3,1 3-2,-1 1 0,-5-1-4,6 1-8,-6 3-17,-6 3-25,5 0-31,-4 0-33,-7 0-41,6 3-37,-11-3-7,5 3 13</inkml:trace>
  </inkml:traceGroup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23.78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A7B696A-18F2-4CBA-A54B-C0017C37D5DE}" emma:medium="tactile" emma:mode="ink">
          <msink:context xmlns:msink="http://schemas.microsoft.com/ink/2010/main" type="inkDrawing"/>
        </emma:interpretation>
      </emma:emma>
    </inkml:annotationXML>
    <inkml:trace contextRef="#ctx0" brushRef="#br0">30 147 28,'0'-1'38,"0"1"-6,0-2-6,0 1-4,0 0 0,1 0 2,-1 0 1,0-1 3,0 0 2,2 1-1,-2-1-4,0 1-6,0-1-6,0 1-4,0-1-4,0 0-3,0 1 0,-2-1 0,2 0-3,0 0 1,0 0 1,-1 0 3,1 1 3,-2-1 6,2 0 4,-2 0 2,1 2 2,-1-2-2,2 2-3,-2 0-4,0 0-3,1 2-2,-1-2-2,0 2-2,0 0-1,0-2-1,1 2-1,1 0 0,-2-1 0,0 1 0,2-1 0,-1 0 0,1 1 1,-2-1-2,2 0 0,0-1 2,-2 1-1,2 0 1,0-1-3,0 1 4,0-1-2,0 1 1,0-1 0,0 0-1,0 0 4,0 0-3,0-1 1,0 1-2,0-1 0,2 0 1,-2 0-1,0 0 0,2 0 0,-2 0 0,0 0 0,0-1-1,0 0 1,1 0 0,-1 1-1,0-1 0,0 0 0,0 0 0,0-1 0,2 0 0,-2 1 1,0-2 0,0 2 0,0-1 0,0 0 0,0 0 0,0 0 1,0 1-1,0 1 1,0-3-2,0 3 0,0-1 1,0 0-1,0 0 1,0 0 0,0 1 1,0 0 1,0-1 0,0 1-2,0 0 0,0 0-1,-2-1 1,2 1 0,0 0-2,0-1 1,0 1 1,0 0 0,0-1 0,0 1-1,0 0 1,0-1 1,0 1 0,0-1-1,0 1 0,0-1 0,2 1 0,-2 0 0,0 0 0,0 0-1,0 0 0,0 1 0,2-2 1,-2 2 0,0-2-1,0 2 2,0 0 0,0 0 2,0-2-1,0 2-2,0 0 1,0 0-2,0 0 0,0-2-2,0 2 0,0 0 0,0 0 1,0 0 2,1 0-1,-1 2 0,0-2 2,0 0 0,0 0-1,0 2 1,0-2 0,2 0 2,-2 0-3,0 2 0,0-2 0,0 0-1,0 0 1,2 2-1,-2-2 0,0 0 1,0 0 0,2 0 1,-2 0 0,2 0 1,-2 0-1,1-2-1,1 2 0,-2-2 0,2 0 0,0 0 1,1 0-1,-3 1 0,2-1 0,-1 0 1,1-1-2,0 1 0,0-1 1,-2 1 0,1 0 0,-1 1 0,2-1 0,-2 1-2,0 0 2,0 0 0,0 1-2,2 0 0,-2 0 1,0 0 2,0 0-1,0 0 0,0 1 1,0 0 1,0-1 0,0 1-1,0-1 1,0 1-1,0-1-2,0 0 1,0 0-1,0 1 0,0-1 1,0 0 2,0 0 0,0 0 0,0 0-1,0 0 0,0-1-1,0 1 0,2-1 0,-2 0 1,0 1-1,0-1 0,0 0 1,0 1-2,0-1 0,0 1 2,0 1 3,0-1 1,0 1 2,0 0 2,-2 1 4,2-1 0,-2 1 0,2 0 0,-2 0 0,1 0 0,1 0-3,-2 0 1,0-1 0,2 3-1,-2-3 2,1 3-1,-1-2 1,2 2-1,-2-1-3,1 0-1,1 1-1,-2-1-1,0 0-1,2 0-2,0-1 1,-2 1-1,2-2 0,0 1-1,0-1 2,0 0 0,0 0 2,0 0 1,0-1 1,0 0 0,0-1 0,2 1-2,-2-1-1,2-1 0,0 1-2,-2-1-1,1 0-1,1-1 0,-2 0 0,2 0 0,-2 0-1,1 0-1,-1 0 0,2 0 0,-2 2 2,0-3-2,0 4 1,0-2 2,0 0-1,0 2 0,0-2 1,0 2 0,0 2 3,0-2-2,0 2 0,-2 0 1,2 0 0,0 0 0,-1 0 2,1 1 3,0 0 4,0 0 3,0 0 3,-2 0 1,2 0 0,0 0-3,0-1-3,2 1-2,-2-1-4,0 0-2,0 0-2,0-2 0,0 2 1,1-2 0,-1 2-1,0-2 1,0 0-1,2 0-2,-2 0 0,2-2-1,-2 0 0,2 0 0,-1 1 1,-1-1 1,2-1-1,-2 0-1,2 0-1,-2-1 2,2 0-3,-2 1 2,0-1 1,1 1 1,-1 1 2,0-2-1,-1 2 2,1 0-3,0 2 1,0-2 0,-2 2-3,0 0 3,2 2 7,-2-2 6,1 4 9,-1-2 10,0 0 10,2 2 7,-2 0 3,1 0 3,1 0-1,-2 1-4,2-1-4,0 0-5,-2-1-4,2 1-6,0 0-5,0-1-5,0 0-6,0 0-3,0-1-2,0 0-2,0-1-4,0 0-3,2 0 1,-2 0 0,2-1-4,-2 0 1,1-1 2,-1 0-1,2 0 0,0-1-1,-2 0-2,2 0 1,-2-1-2,1 0 0,-1-1-1,0 0 2,2 0 0,-2 0-2,0-1 2,0 1 0,0 0-1,0 1 1,0 0-1,0 1 1,0 0-3,0 1 0,0 0 1,0 0-1,-2 2 1,2 0 0,0 0 1,-1 1 2,1 1-1,-2 1 1,2-1 1,-2 1 0,2 0 0,0 0-1,-2 1 0,2-1 3,0 0 2,0-1 3,0 1 3,0 0-1,0-1 1,0 0-4,0-1 0,0 0-2,0 0-1,0 0-1,0-1 3,0 0 4,0 0-2,0-1 1,0 0-1,0 0-2,0-1-2,0 0-2,-1 0-3,1-2-1,0 1 1,0-1 1,0 0-1,0-1 0,-2 0 0,2-1 0,0 0 0,0 1-2,-2-1 1,2 0-2,0 0 1,0 2 2,-1-1-1,1 1 0,0 1-1,0 0 2,0 1-2,-2 0 0,2 1 1,0 1 0,-2 0 1,2 1-1,0 0 1,0 0 0,-2 1 0,2 0 0,0 0-1,0 0 0,0 0 1,0 0 0,0-1 0,0 0 0,0-1 0,0 1 0,0 0 1,0-2 1,0 2 1,0-2 0,0 0 2,0 0-2,0 0 1,2 0-3,-2 0 0,0-2 0,0 0 0,2 0 0,-2 0-1,0-1 0,2-1 0,-2 1 0,0-2-2,1 1 0,-1 0 1,0 0 0,0 1-1,0-1 1,2 2 1,-2-2 0,0 3 0,0-1 0,0 0 0,0 2-2,0-1 1,0 1 0,-2 0-2,2 0 1,0 0 0,0 1 2,-1-1-3,1 3 0,0-2 3,-2 0 0,2 1 1,0 0-2,0 0 3,0 0 0,0 0-2,0 0 0,0 0 1,0 1 1,0-1-2,0 1-1,0 0 1,0-1 0,0 1-2,2 0 0,-2 0 1,0 0 1,1 0 1,-1-1-1,0 2 1,0-1 0,2 1 0,-2-1 0,0 0 0,0 1 0,0 0 1,2-1-1,-2 1 1,0 0-1,1-2 1,-1 2 0,2 0-2,0 0 1,-2 0 1,2 0 0,-1 0 0,-1 0 0,2-1-1,0 1 2,-2 0-1,2-1-1,-1 1 0,-1-1 2,2 0 0,-2 0-1,2 1 2,-1-1 0,-1 0 2,2 0 2,-2 0 5,2 0 4,-2 0 2,2 0 2,-2 0 1,1 0-2,-1-1-1,0 1-3,2-1-2,-2 0-1,0 0 1,2 1 0,-2-1 1,0 0-1,0 0 1,2 0-2,-2 0-2,0 0-2,0 0-3,0 0-1,0 0-1,0 0 1,1 0-2,-1-1 1,0 1-1,0 0 0,2 0-2,-2 0 1,0 0 0,0-2 1,0 2-2,0 0 2,2 0 0,-2 0 2,0 0-2,0-1-1,0 1 1,2 0-2,-2 0 1,0 0 1,0-1-1,1 1 2,-1 0 0,0 0 0,2-1-2,-2 1-1,0-1 2,2 1-3,-2-1 0,0 1 2,2-1-1,-2-1 2,0 2-3,0-2 3,0 2 0,1-2 1,-1 0-1,0 2 1,0-2-1,0 0-1,0 0-1,0 0 1,0 0 2,0-2-1,0 2-1,0 0 1,0-2-1,0 2-2,0 0 1,0-2 1,0 2 1,0 0 0,0 0 2,0 0-1,-1 0-3,1 2 1,0-2-1,0 0 1,0 2 0,0 0 1,0-2 1,0 2-2,0 0-2,0-1 0,0 1 1,0 0-2,0 0 1,0 0 2,1 0 3,-1 1 2,0-1 0,2 1 3,-2 0 1,2 0 3,-2 0-1,2 0 1,-1 0-2,-1-1-2,2 0-2,0 1-1,-2-1-2,1 2-1,-1-3 3,2 0 1,-2 1 0,0 0 0,2 0 2,-2 0 0,0-1-2,0 0-1,0 1 1,2-1-2,-2 0 0,0 0 0,0-1 2,0 1 8,0-1 5,0 0 5,0 0 2,0 0 0,-2-1-3,2 0-6,0 0-6,-2 0-6,0-1-3,2 0-2,-1 0-2,-1-1-2,0 0 0,1 1 1,-1-2 0,2 1 0,-2-1 1,0 0 1,1 1 0,1 0-1,-2-1-2,2 1 0,0-1-1,-2 1-1,2 1 0,0 0 0,0 0 2,0 1-1,0-1-1,0 1 1,0 1 0,0-1 2,0 1-1,0 1 1,0-1 3,0 1 0,0 1-1,0-2-1,0 1-1,0 1 0,0 0 0,2 0-1,-2 0 2,2 1-1,-2-1 0,1 2 0,-1-1 1,2 1 0,-2 0 0,0-2 3,2 2 0,-2 1 0,2-3-1,-2 2-1,1 0 0,-1-1-1,2 1 1,-2-1 0,2 0 1,-2 0 1,1 0 0,-1-1-2,2 1-1,-2-1 0,0 0 0,2 2 0,-2-2-1,0-1 2,2 0 0,-2 1 0,0-1 0,0 0 0,0 0 3,0-1-1,0 1 3,0-1-3,0-1 0,0 1 0,0-1-2,0 0-1,-2-1-3,2 0 3,-2-1-1,0 0-1,2 0 1,-1 0 0,-1-2 0,0 0 0,1-1-1,-1 0 1,2 0 0,-2 1-1,0-2 2,2 1 1,0 1-3,-1 0 0,1 0-2,0 0 2,0 2-4,0-1 1,0 1 2,0 1-1,0 0 1,0 0-3,0 2 2,0 0-1,0 0 2,0 0 1,0 0 2,1 2 2,-1 0-1,0 0 2,2 1-3,-2 0 0,2 1-2,-2 0-2,2 0 3,-2 0 0,1 1 1,1 0 2,-2-1 3,2 0-1,-1 1-1,-1 0 1,2-1 1,-2 0-4,2 0 1,0 0-2,-1 0 2,-1 0-3,0-1 1,2 1-1,-2-2 1,2 2 1,-2-2 0,2 1 1,-2-1-2,0 0 1,0 0 1,0 0 0,0-1 0,0 0 0,0 0 3,0 0 2,0 0-2,0-1-1,0 0 1,0 0-5,0-1 0,0 0 0,-2-1 0,2 0 1,-2 0 0,2-1 1,-2 0-1,1 0-2,1 0 1,-2-1-2,0 1 0,2-1-2,-2 0 1,2-1 3,0 1-3,-1-1 0,1 0 2,-2 0 1,2 0 0,0 0 0,0 1 0,0-1-1,0 1-1,-2-1 0,2 1-1,0 0 0,0 0 0,0 1 2,-1-1 0,1 1 2,0-1-1,-2 2 1,2-1 1,-2 0-1,2 0 1,0 0-2,0 0 1,-2-1 0,2 1-1,-1 0 0,1 0-1,0 0 1,-2 0 0,2 1-1,0-2 1,-2 2-2,2 0 1,0 0 1,0 0 0,-2-1 0,2 1 0,0 0 0,0 0 0,-1 0 0,1 0-1,0 0 1,0 0-1,0-1 1,0 1 0,-2 0-2,2 0 1,0 0 0,0 0 1,0 0 0,0 2 0,0-3 0,0 3 0,0-1-3,0 0 0,0-1 1,0 2 1,0-1 0,0 1 1,0-1 0,0 1 1,0-1 0,0 1-1,0 0 0,0 0-1,0-1 0,0 1 1,0-1 0,0 1 0,-2-1-1,2 1 0,0 0 1,0 0 0,0-1-1,0 1 0,0 0 0,0-1 0,-2 1 0,2 0-1,0 0-2,0-1 2,0 1 1,0 0 0,0 0 1,0 0-3,0 1 3,0-1 0,-1 1-1,1 0-1,0 0 0,0 1 2,0-1 0,0 1-1,0 0 1,-2 0-1,2 1 0,0-1 1,0 0 0,0 1-1,-2-1 0,2 1 0,0 0 2,0 0-1,0 0-2,0 1 3,0-1 0,2 0 0,-2 1-3,0-1 1,0 1 0,0 0 0,2-2 0,-2 2 0,0 1 1,1-1-2,-1 0 2,2 1 1,-2-1 0,2 0 0,-2 2 0,0-2 1,2 1 0,-2-1-3,1 1 1,1 0 0,-2 0 3,2 0-1,0 0 1,-2-1 2,1 1-2,-1-1-1,2 1 0,-2 0 0,2 0-1,-2 0 0,2 0 2,-2-1 0,1 1-2,-1 1-1,0-2 0,2 1-1,-2-1 1,0 1 0,2-1 1,-2 1 2,0-1 0,0-1 0,0 1 0,1 0-1,-1-2-2,0 1 0,0-1 0,0 1-2,0-1-3,2 0-36,-2 1-54,0-2-59,0 1-60,0-1-57,0 1-53,0-1-24,0-1-14,-2 1 22,2-1 43,0 0 44</inkml:trace>
  </inkml:traceGroup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09"/>
    </inkml:context>
    <inkml:brush xml:id="br0">
      <inkml:brushProperty name="width" value="0.06667" units="cm"/>
      <inkml:brushProperty name="height" value="0.06667" units="cm"/>
      <inkml:brushProperty name="color" value="#FFFFFF"/>
    </inkml:brush>
  </inkml:definitions>
  <inkml:traceGroup>
    <inkml:annotationXML>
      <emma:emma xmlns:emma="http://www.w3.org/2003/04/emma" version="1.0">
        <emma:interpretation id="{63CE3B0A-98FF-4A22-BE47-D86127D1A688}" emma:medium="tactile" emma:mode="ink">
          <msink:context xmlns:msink="http://schemas.microsoft.com/ink/2010/main" type="inkDrawing"/>
        </emma:interpretation>
      </emma:emma>
    </inkml:annotationXML>
    <inkml:trace contextRef="#ctx0" brushRef="#br0">0 9 29,'0'0'47,"0"0"1,0 0-2,0 1 1,0-1-4,0 1-1,0-1-4,0 1-2,0-1 0,-1 1-3,1-1-2,0 1 0,0 0-3,0 0-2,0 0-2,0 0-2,0 0-2,0 1-1,0 0 0,1-1-3,-1 1-1,0 0 0,0 0 1,0 0-1,2 0 0,-2 0 1,0 0 1,2 0-2,-2 0 0,2 1 0,-2-1-2,1 0 1,-1 0 0,0 1 0,2-1 0,-2 0-1,0 1-1,2-1-4,-2 0-1,0 0-1,2 0-3,-2 0 1,0-1-2,1 0 1,-1 0 0,0-1-2,0 1 3,2-1-1,-2 0 0,0 0-2,0-1 2,2 0-3,-2 0 1,0 0 0,0 0 0,0-1-1,0 0 0,0 0 2,0 0-1,0 0-1,0 0 0,0 0 0,0 0-1,0 0-1,-2 1 0,2-1 1,0 0-1,0 2 0,0-2 2,0 0 1,0 1 0,-2 1 0,2-1-1,0 0 1,0-1-1,0 2-2,0 0-1,0 0 1,0 0 1,0 0-1,2 0 1,-2 2 0,0-1 1,0 0 0,2 2 0,-2-3 0,0 2 1,2 2 2,-2-3-2,0 1 3,1 1 0,-1-1 3,2 0-1,0 0 0,-2 0 0,1 0-1,-1 0 0,2 0-2,0 0 0,0 0-2,-1 0 1,1-1 1,-2 1-2,2-1 1,0 0-1,-2 0-1,1-1 0,-1 2 0,2-2 0,-2 2 1,0-2 2,2 0 3,-2 0 0,0 2 0,0-2 0,0-2-1,0 2 1,0 0-4,0 0 1,0-2 0,0 0 0,-2 1-1,2-1-1,-2 0 0,2-1 0,-1 0-1,1 0 0,-2-1 0,0 1-1,2-1 0,-2 0-1,2 1-1,0-1 2,-1-1 0,1 1 0,-2 1 0,2 0 0,0-1 0,0 1 0,-2 0-1,2 1 2,0-1-1,-2 1 0,2 0 0,0 1 0,0 0 0,-1-1-1,1 2 2,0-2-1,-2 2 1,2-2-1,0 2 1,-2-1 0,2 0 1,0 1-1,0 0 0,0-1 0,0 1-1,-1 0-1,1-2-1,0 2 2,0 0 0,0 2 0,0-2 1,0 1 0,0-1 0,0 1 0,0 0 0,0 1 0,0 0 1,0-1-1,0 0 0,0 1-1,0 0 0,0 0 0,1 0-1,-1 0 2,0 0 0,2 0 0,0 1 0,-2-1 1,1 0-1,-1 1 2,2 0 1,0-1 0,0 0 2,-1 1-2,-1 1 2,2-2 1,0 1 2,0-1 3,-2 1 0,1 0 3,1-1 3,0 1 1,-1 0 1,1 0 1,0-1-2,0 1 0,0 0-3,-1-1-1,1 2-1,0 0-4,0-2 2,-2 0-1,1 1 0,-1 0-2,2 0-1,-2 0 1,2 0 0,-2-1 2,0 1 1,1-1 2,-1 0 1,0 1 2,2-2 0,-2 1-3,0 0-2,2 0 1,-2 0-3,0 0-2,0 0-2,2 0-1,-2-1 0,0 1-2,0 0 1</inkml:trace>
    <inkml:trace contextRef="#ctx0" brushRef="#br0" timeOffset="0.0919">70 142 381,'0'-1'-227</inkml:trace>
  </inkml:traceGroup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07"/>
    </inkml:context>
    <inkml:brush xml:id="br0">
      <inkml:brushProperty name="width" value="0.06667" units="cm"/>
      <inkml:brushProperty name="height" value="0.06667" units="cm"/>
      <inkml:brushProperty name="color" value="#FFFFFF"/>
    </inkml:brush>
  </inkml:definitions>
  <inkml:traceGroup>
    <inkml:annotationXML>
      <emma:emma xmlns:emma="http://www.w3.org/2003/04/emma" version="1.0">
        <emma:interpretation id="{85669749-AA79-43D7-B7F2-E88B0D539598}" emma:medium="tactile" emma:mode="ink">
          <msink:context xmlns:msink="http://schemas.microsoft.com/ink/2010/main" type="inkDrawing"/>
        </emma:interpretation>
      </emma:emma>
    </inkml:annotationXML>
    <inkml:trace contextRef="#ctx0" brushRef="#br0">16 173 2,'0'-1'37,"0"1"2,1-1 0,-1 0-3,0-1 0,2 2-4,-2 0-2,0-1-3,2 0-3,-2 0-2,0 1-4,0-1-3,2 0-2,-2 0-3,0 1-2,0-1-3,2 1-1,-2-1-2,0 1-1,1-1-1,-1 1 0,0-1 1,2 1 5,0-1 4,-2 0 7,2 0 4,-1 0 6,-1 1 2,2-1-1,-2 1-3,0-1-6,2 1-4,-2 0-4,0 0-5,1-1-5,-1 1-1,0 0 1,0 0 0,0 0-1,2 0 0,-2 0 0,0 0 1,0 0-1,0 0-1,2 0 1,-2 0-1,0 0 0,0 0 1,2 0 1,-2-1-1,0 1 1,1 0-1,-1 0 0,2-1 0,-2 1 0,0 0-1,2-1 0,-2 1 1,0 0 0,0 0 1,2 0 0,-2 0-1,0 0 0,0 0-1,0 0 0,0 0-3,0 0 2,0 0 1,0 0 0,0 1 0,0-1 1,0 0 1,0 1-1,-2-1 1,2 0-1,0 1 0,0-1 0,0 0 0,0 0 0,-2 1 0,2-1 1,0 0-1,0 0 1,0 1-2,0-1 1,-2 0 1,2 1-1,0-1 0,-1 1 1,1 0 0,0-1-1,-2 1 0,2-1-1,-2 1 2,2-1-1,0 1 1,-2-1-1,2 1 0,0-1 0,-1 1-1,1-1 1,0 0 0,0 0 0,0 0 2,0 0 0,-2 0 2,2 0-1,0 0 0,0 0 0,-2 0-1,2 0 0,0 0-1,0-1 0,0 0-1,0 0 1,-1 0-1,1 0 0,0 0 0,0 0 0,0-1 0,0 1-1,0-1 0,-2 0 0,2 0 0,0 0 0,0 0 0,0 0 1,0 0-1,0 0 0,-2-1-1,2-1 2,0 2 1,0-1 1,0 0-1,0 0 0,-2 0 0,2 0-1,0 0 0,0 0-2,0 0 1,2 0 0,-2-1-1,0 2 1,0-1 1,0-1 0,0 1 0,2-1 1,-2 1-1,0 0 0,0 1-1,0 0 0,0-1 1,0 2-1,0-1 1,0 1-1,0 0 2,0 0-1,0 0 0,0 1-1,0 0 1,-2 0 0,2 1 3,0 1 4,0-1 4,0 1 3,0 1 2,0-1 3,0 1 2,0 1 1,0 0 4,0-1 1,0 2 3,0-1 3,0 0 1,2-1 2,-2 2-2,0-1-1,2 0-1,-2 1-3,1-1-2,-1 0-3,0 0-2,2-2-3,-2 3-4,0-3-3,2 1-3,-2-1-2,0 0-2,0 0 0,1 0 0,-1-1 0,0 0 3,0 0 1,0 0 0,0-1 0,0 0-1,0 0-1,0 0-2,-1-1 0,1 0-3,0 0-2,-2-1 0,2 0 0,-2-1 0,2 0 0,-1 1 1,-1-2 0,2 1 2,-2-1-1,0-1-2,2 1 0,-1 0-2,1 0 1,-2 0-2,2 0 2,0 0 0,0 2-1,0-2 2,0 1-2,0 2 0,0-2 2,0 1-3,0 1 1,0 0 0,0 0 1,2 1-1,-2 0 0,0 0 0,1 1 1,-1 0-2,2 0 2,-2 1 3,2 2 2,-2-1 10,2 1 13,-1 0 15,-1 1 14,2 0 11,-2 0 8,2 0 0,-1 0-5,-1 1-10,2-3-10,0 3-12,-2-2-8,2 1-6,-1-1-7,1 0-3,-2-1-2,2 1-3,0-2-3,-2 1-1,1-1-2,1-1-1,-2 1 1,0 0 1,2-2 0,-2 2 0,0-2-1,0 0 2,1 0-1,-1-2-1,0 2-1,0-2 1,0 0-3,-1 0 0,1-1-1,0 0 0,0-1-1,0 0-2,0 0 0,-2-1-2,2 0 1,0 1-1,0 0 0,0 1 3,0-1 2,0 1-2,0 0 3,-2 1 0,2 0-1,0 0-2,0 1 0,0 0 1,0 0-2,0 1 1,0-1 0,0 1 3,0 1 0,0-1 0,0 1 1,0 0-1,0 0 0,0 1 0,0 1-1,2-1-1,-2 1 0,0 1 3,0-1 3,2 1 3,-2 0 0,0-1 7,1 1 2,-1 0 5,0-1 5,0 1 6,2-1 4,-2 0 2,0 0 1,2 0-2,-2-1-2,0 0-5,2 0-4,-2-2-2,0 2-3,0 0 0,0-2-1,0 0-1,0 0-3,0 0-2,0 0-3,0-2-5,0 2-2,0-2-1,-2 0-1,2-1 0,0-1-1,-2 2-1,2-2 0,0 0 0,-2 0-3,2 0-1,0-1 0,0 1 0,-1 0 2,1 0-1,0 2 0,0-1 2,0 0 0,0 1-1,0 0-2,0 1-1,0-1 2,0 2-1,0-1-1,0 1 1,0 0 2,0 0-1,0 1 1,0-1 1,0 1 0,0 1 1,0-1 0,0 2 1,0-2 0,0 3 0,0-2 1,1 3 0,-1-3 1,0 2-1,0 0 1,0-1-1,0 1 2,0-1-3,0 0 1,0 0 4,0-1 1,0 0 3,0-1 4,0 1 5,0-1 2,0 0-1,0-1 1,0 1-1,0-1-5,-1-1-4,1 0-5,0 0-2,-2-1-2,0 0-1,2-1-2,-1 0 1,-1 0 2,0-1-1,0 0-1,1-1 0,-1 2 2,0-3-1,0 2-1,1-1-1,-1 1 0,0 0 0,1 0 0,-1-1-2,0 1 0,0 0-1,1 0 1,1 0 0,-2-1 0,2 1-2,-2 0 3,2 0 0,-2 0 2,2 0 0,-2 0-2,1 1 3,1 0-1,-2 0 0,2 0-2,-2 1 0,2-2 1,-1 2 0,1-1 0,0 0-1,-2 0 0,2 0-4,0 1-2,-2-1-3,2 0-3,0 0-1,0 1 0,0-1 2,-2 0 0,2 2 3,0-3 3,0 2 2,0 2 2,0-2 0,0 0 1,-1 2 0,1-1-1,0 0 0,0 1 0,0 0 0,-2 0-1,2 1 3,0-1 1,0 1 0,0 1 1,0 0 0,0 0-1,0 0 0,0 1 0,0 1-1,0-1-1,0 1 1,2 0 1,-2 1 0,1-1 0,-1 1 1,0-1 2,0 2 0,2-1-2,-2 0 2,0 1 1,2-1 0,-2 0 0,2 0 3,-2 0 1,0 0 1,1-1-2,-1-1 1,0 0 0,2 1-1,-2-2-1,0 1-2,2-1 3,-2 0 0,0-1 2,0 0 1,0 0 3,0-1-3,0 1 0,0-1-3,0-1-2,0 0-2,0 0-1,-2 0 0,2-1-2,0 0 0,-2-1 1,2 0 0,-1 0-1,1-1 0,-2 0 0,2 1 1,-2-3-1,2 2 0,0-1 0,-2 0-1,2 1-1,0-1-1,0 0 0,-1 1 1,1 0-1,0 0-1,-2 0 0,2 1 1,0 0 1,0 0 0,0 0 0,0 0 0,-2 1 0,2 0-4,0 0 1,0 1 0,0 0 0,0 1-1,0 0 2,0 1 2,2 0 0,-2 1 3,0 1-1,0 1-1,2 0 1,-2 1-1,1 0 2,-1 1-1,2 1 1,0-2 3,0 2 0,-1-1 1,3 1-1,-3 0 0,1-1 2,2 1-1,-2 0-2,1 0 1,1 0-2,-3 1 2,3-2-1,-1 0 1,1 1-2,-3-1-1,3 0-1,-1 0 0,-1-1 0,1 1-1,-1-2 1,2 1 1,-2 0 0,1-1 0,-1 1 1,-1-1 0,3 0 0,-2-1 0,-1 1-2,3 0 0,-2-2 0,-1 1 1,1 0-1,0 0-2</inkml:trace>
  </inkml:traceGroup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5.9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DCCEF26-C59A-49E4-BF52-4B5A2E42978C}" emma:medium="tactile" emma:mode="ink">
          <msink:context xmlns:msink="http://schemas.microsoft.com/ink/2010/main" type="inkDrawing"/>
        </emma:interpretation>
      </emma:emma>
    </inkml:annotationXML>
    <inkml:trace contextRef="#ctx0" brushRef="#br0">66 26 10,'0'0'39,"0"0"-3,-1 2-2,1-2-5,0 0-2,0 0-3,-2-2 0,2 2 2,0 0 3,0 0 2,-2-2 1,2 2-2,-2 0-2,1-2-1,1 0-2,-2 1 0,0-1-3,0 0 0,1 0-2,-1 0-2,0 0-4,0 0-4,1 0-3,-3 0-1,3 1-3,-1 0 0,-2 0-2,3 1 1,-3 0 0,2 0-1,-1 0 0,0 1-1,1 0 0,-2 0-8,3 1-16,-3-1-23,2 1-31,-1 0-39,1-1-28,0 1-5</inkml:trace>
  </inkml:traceGroup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6.4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15894F2-4C22-4C2B-8743-642EC58CD030}" emma:medium="tactile" emma:mode="ink">
          <msink:context xmlns:msink="http://schemas.microsoft.com/ink/2010/main" type="inkDrawing"/>
        </emma:interpretation>
      </emma:emma>
    </inkml:annotationXML>
    <inkml:trace contextRef="#ctx0" brushRef="#br0">43 3 23,'-2'-1'25,"2"0"1,-1 1 4,-1-1-1,0 1 1,0 0-1,-1 0-3,1 1-4,0 0-4,-1 0-6,1 0-2,-1 1-3,1 0-3,0 0 0,1 1-1,-1-1 0,-2 1-2,2-1 1,1 2 0,1-2-2,-2 2 0,0-1 0,2 0 0,0 1-5,-1-1-8,1 0-15,0 0-22,0 0-28,1-1-22</inkml:trace>
  </inkml:traceGroup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7.0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7EC72E0-18A0-4473-BFB2-BE3A00D9B33C}" emma:medium="tactile" emma:mode="ink">
          <msink:context xmlns:msink="http://schemas.microsoft.com/ink/2010/main" type="inkDrawing"/>
        </emma:interpretation>
      </emma:emma>
    </inkml:annotationXML>
    <inkml:trace contextRef="#ctx0" brushRef="#br0">27 0 28,'-2'2'39,"-2"-1"0,2 3 2,1-2 0,-1 0-3,-1 1-2,1 0-6,0 1-5,0 0-6,1 0-5,-1 0-4,0 0-4,2 0-1,-2 0 0,2 0-3,0 0 0,0-1-1,0 1-4,0 0-8,0-1-6,0 0-11,0 0-14,2 0-19,-2-1-20,0 0-18</inkml:trace>
  </inkml:traceGroup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7.1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21FD9BC-065F-4E64-9F6A-B914916FC9F3}" emma:medium="tactile" emma:mode="ink">
          <msink:context xmlns:msink="http://schemas.microsoft.com/ink/2010/main" type="inkDrawing"/>
        </emma:interpretation>
      </emma:emma>
    </inkml:annotationXML>
    <inkml:trace contextRef="#ctx0" brushRef="#br0">24 0 14,'-2'2'23,"1"-1"-1,-1 1-2,0 0-1,0 1-4,2 0-2,-1 0-2,-1 0-1,0 0-5,0 0-1,1 1 0,1-1-1,-2-1 0,0 2-1,2 0-2,-1-2-10,1 1-10,0 0-17,-2-1-22</inkml:trace>
  </inkml:traceGroup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7.6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5B103D1-5875-448B-BB9B-6C8B4DBCFD95}" emma:medium="tactile" emma:mode="ink">
          <msink:context xmlns:msink="http://schemas.microsoft.com/ink/2010/main" type="inkDrawing"/>
        </emma:interpretation>
      </emma:emma>
    </inkml:annotationXML>
    <inkml:trace contextRef="#ctx0" brushRef="#br0">17 0 5,'0'3'40,"-1"-2"-10,-1 2-10,0 0-3,2 1-4,-1-1-4,1 1-2,-2 0 0,0 0-1,2 1-2,-2-1-1,1 1-2,1-1 0,-2 0-1,2 1 0,-2 0-9,2 0-20,0-1-30</inkml:trace>
  </inkml:traceGroup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8.3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104D65A-C982-4A26-A058-358F00DCB049}" emma:medium="tactile" emma:mode="ink">
          <msink:context xmlns:msink="http://schemas.microsoft.com/ink/2010/main" type="inkDrawing"/>
        </emma:interpretation>
      </emma:emma>
    </inkml:annotationXML>
    <inkml:trace contextRef="#ctx0" brushRef="#br0">11 0 24,'0'5'37,"0"1"-2,-2 0-2,2-2-4,-1 2-5,1 0-6,-2 0-5,0 0-4,2 0-2,-1-1-1,1 0-3,-2-1 0,2 0-1,0 0-5,0 0-12,0-1-21,0-1-25,0 0-25</inkml:trace>
  </inkml:traceGroup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9.7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12905D2-B2B6-4354-8E98-B2E36D0403ED}" emma:medium="tactile" emma:mode="ink">
          <msink:context xmlns:msink="http://schemas.microsoft.com/ink/2010/main" type="inkDrawing"/>
        </emma:interpretation>
      </emma:emma>
    </inkml:annotationXML>
    <inkml:trace contextRef="#ctx0" brushRef="#br0">0 0 15,'0'6'27,"0"-2"0,0 2-2,0 0-3,1-1-4,-1 1-1,0 0-4,2-1-3,-2 0-4,0 1-3,2-1 1,-2 1-2,2-1-1,-2 0-1,2-1-8,-2 0-14,1 0-19,1-1-22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2.16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4A4EE0F-3D45-4E59-94CF-C54B15E58636}" emma:medium="tactile" emma:mode="ink">
          <msink:context xmlns:msink="http://schemas.microsoft.com/ink/2010/main" type="inkDrawing" rotatedBoundingBox="15362,2182 16344,1802 16380,1895 15399,2276" semanticType="underline" shapeName="Other"/>
        </emma:interpretation>
      </emma:emma>
    </inkml:annotationXML>
    <inkml:trace contextRef="#ctx0" brushRef="#br0">1787 210 26,'6'-6'44,"-6"-4"-2,6 4-1,-1-4-4,1-1-2,0 6-2,0-5-5,6-1-3,-7-1-1,7 2 0,-1 0-2,1 0-2,6 1 0,-7-1 0,6 0 0,1 0 0,-1 1-1,6-5 2,0 5 1,1-1-1,-1-3-2,6 0-1,0 3-3,0-3-2,6 0-2,-6 0-3,6 0-1,0 0-2,-1 0 0,7 3-5,-6-3 0,0 3 0,5-2 0,-11 4-2,6-1 1,-6 3 1,0-1-1,1 3-3,-2 1-9,-5 3-14,1 0-13,-6 0-19,5 0-22,-6 0-27,-6 3-24,7 1-5</inkml:trace>
  </inkml:traceGroup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54.2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8B4E0C0-3B2E-4C16-B652-1442503400C7}" emma:medium="tactile" emma:mode="ink">
          <msink:context xmlns:msink="http://schemas.microsoft.com/ink/2010/main" type="inkDrawing"/>
        </emma:interpretation>
      </emma:emma>
    </inkml:annotationXML>
    <inkml:trace contextRef="#ctx0" brushRef="#br0">5 0 35,'0'8'44,"-2"-1"-4,2 2-4,0 0-2,-1 0-8,1 0-8,-2 0-6,2 1-1,0-1-3,0 1-3,0-2-1,0 2-1,0-1 1,2-1-5,-2-1-14,0 1-19,1-2-27,-1 1-27</inkml:trace>
  </inkml:traceGroup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55.8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3B71355-8057-4BD0-8DB5-DFDE617D98BB}" emma:medium="tactile" emma:mode="ink">
          <msink:context xmlns:msink="http://schemas.microsoft.com/ink/2010/main" type="inkDrawing"/>
        </emma:interpretation>
      </emma:emma>
    </inkml:annotationXML>
    <inkml:trace contextRef="#ctx0" brushRef="#br0">0 0 22,'2'1'24,"-2"2"-3,2 0-2,0 1-1,0 0-3,-1 0 0,1 1-2,2 0-3,-1 0-3,-1-1-1,1 1-3,-1 1-1,1-1-2,-1 0 0,2 1-5,-3-2-8,1 1-10,0-1-11,-1 0-16</inkml:trace>
  </inkml:traceGroup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56.0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2EF4C61-1171-44A7-81F3-C275E068CD21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21,'2'4'20,"0"1"-3,0-1-4,-1 1-3,3-1-2,-3 2-1,1-2-3,2 1-2,-3-1 0,1 1-8,0-1-11,0 0-19</inkml:trace>
  </inkml:traceGroup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2.6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E5100CF-F5D4-4ADA-96BE-9F0097ED070C}" emma:medium="tactile" emma:mode="ink">
          <msink:context xmlns:msink="http://schemas.microsoft.com/ink/2010/main" type="inkDrawing"/>
        </emma:interpretation>
      </emma:emma>
    </inkml:annotationXML>
    <inkml:trace contextRef="#ctx0" brushRef="#br0">2 0 16,'0'0'48,"0"1"6,0-1 2,0 0 1,2 0-1,-2 1-7,0-1-6,0 0-7,0 0-8,0 0-7,0 1-6,0-1-5,0 0-2,0 1-3,0-1-2,0 1-1,0 0 0,0 0-2,0-1-12,0 1-22,-2 0-26,2 0-35,0-1-30,-2 1-13</inkml:trace>
  </inkml:traceGroup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6.8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410FC79-F481-4470-BF09-A147138AC623}" emma:medium="tactile" emma:mode="ink">
          <msink:context xmlns:msink="http://schemas.microsoft.com/ink/2010/main" type="inkDrawing"/>
        </emma:interpretation>
      </emma:emma>
    </inkml:annotationXML>
    <inkml:trace contextRef="#ctx0" brushRef="#br0">7 0 21,'0'1'19,"-2"0"-3,2 0-2,0 0-4,0 0-1,0 1-2,-2 0-3,2-1 0,0 1-1,-2 0 2,2 0-10,-1 0-14,1-1-24</inkml:trace>
  </inkml:traceGroup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7.5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026BA0D-318E-4DAB-A2F5-0483235C7AC7}" emma:medium="tactile" emma:mode="ink">
          <msink:context xmlns:msink="http://schemas.microsoft.com/ink/2010/main" type="inkDrawing"/>
        </emma:interpretation>
      </emma:emma>
    </inkml:annotationXML>
    <inkml:trace contextRef="#ctx0" brushRef="#br0">5 0 4,'-1'3'4,"-1"-1"2,2 0-2,-2 1-6,2-1-12</inkml:trace>
  </inkml:traceGroup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8.8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4D63BA4-E69F-4A56-993F-5715C81CDB9E}" emma:medium="tactile" emma:mode="ink">
          <msink:context xmlns:msink="http://schemas.microsoft.com/ink/2010/main" type="inkDrawing"/>
        </emma:interpretation>
      </emma:emma>
    </inkml:annotationXML>
    <inkml:trace contextRef="#ctx0" brushRef="#br0">8 0 4,'0'0'5,"-1"2"0,1-2-1,-2 2-1,2 0 1,-2-2-1,0 2-7,1 0-13</inkml:trace>
  </inkml:traceGroup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9.2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A632E96-EA9A-4E3A-8FB6-E9C1F1A73744}" emma:medium="tactile" emma:mode="ink">
          <msink:context xmlns:msink="http://schemas.microsoft.com/ink/2010/main" type="inkDrawing"/>
        </emma:interpretation>
      </emma:emma>
    </inkml:annotationXML>
    <inkml:trace contextRef="#ctx0" brushRef="#br0">14 0 3,'-2'2'32,"2"-2"-7,0 2-5,-1-1-4,1 0-4,0 1-1,-2 0-2,2 0-4,-2 0 0,2 0-3,-2 0 1,2 0 0,0 0-2,-1 0-7,-1 0-15,2 0-23,-2-1-26</inkml:trace>
  </inkml:traceGroup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9.8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78C7A55-F558-4CC4-A07A-CE6F303FC16E}" emma:medium="tactile" emma:mode="ink">
          <msink:context xmlns:msink="http://schemas.microsoft.com/ink/2010/main" type="inkDrawing"/>
        </emma:interpretation>
      </emma:emma>
    </inkml:annotationXML>
    <inkml:trace contextRef="#ctx0" brushRef="#br0">14 0 5,'0'0'23,"-1"1"-4,1 0-4,-2 0-5,2 0-2,-2 0-2,0 1-1,2 0 0,-2 0-3,1 0 0,-1 0 1,2 0-1,-2 0-2,2 0-12,-1-1-15,1 1-23</inkml:trace>
  </inkml:traceGroup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0.3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B578B9B-FF06-4FD4-8166-ED8A52C273EF}" emma:medium="tactile" emma:mode="ink">
          <msink:context xmlns:msink="http://schemas.microsoft.com/ink/2010/main" type="inkDrawing"/>
        </emma:interpretation>
      </emma:emma>
    </inkml:annotationXML>
    <inkml:trace contextRef="#ctx0" brushRef="#br0">6 0 3,'0'1'4,"0"-1"0,-1 1-3,-1 1 3,2-1-1,-2 1 0,2 0-6,-1-1-10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5.03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23B23AD-CB59-44AE-856B-53F7B884E8C6}" emma:medium="tactile" emma:mode="ink">
          <msink:context xmlns:msink="http://schemas.microsoft.com/ink/2010/main" type="inkDrawing" rotatedBoundingBox="15315,2284 16186,1837 16236,1933 15364,2380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1752 292 42,'0'3'49,"0"-3"-1,0 4-2,0-4 0,-6 3-1,6-3-4,0 0-4,0 0-6,0 0-6,6 0-6,-6 0-6,0-3 0,0-1-3,6 4 1,-6-3 1,0-1 1,6 1 0,-6 0-1,5 1 1,2-5-1,-2 3-3,-5-2 0,6 3-1,0-4-1,0 1 0,5-1-3,-5 0 2,5 1-3,-4-4 1,4 3-3,1-3 1,-7 1-1,7 2 1,-1-3 0,1 1-2,0-4 1,-1 2 2,7 3 0,-6-3 3,-1 1 1,1 1 1,-1-2 2,6 2 1,-5-1 1,0 1-2,-1 3 1,7-5 1,-6 5 1,-1-3-1,1 2 1,-1 0-1,6-3-1,-5 4 0,0-1-2,-1 1-2,1-1 1,6 1 1,-7-1-1,1 0-1,5 1-1,-5 3 1,-1-4-2,1 4-3,6-4-1,-7 4 0,1 0 1,5-3-2,-5 2 2,-1 1 0,1-3 1,5 2-2,-5 1 0,0-1-1,-1 1-1,7 0 1,-7 0 0,1-1 0,-1 4-1,1-2 1,0-2 2,-1 4-2,-5-3 1,6 3 0,-1-4 1,-5 4-2,6 0 0,-7 0 0,1 0 0,0 0 0,0 0 0,0 0 0,0 0 1,-1 0-1,-5 0-1,6 0 2,0 0-1,0 0 0,-6 0-2,5 0-6,2-3-17,-7 3-23,5 0-30,-5 0-39,6-3-46,0 3-18,-6-3 4</inkml:trace>
  </inkml:traceGroup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2.1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614C92E-BC9C-4418-BF44-471ED23F918D}" emma:medium="tactile" emma:mode="ink">
          <msink:context xmlns:msink="http://schemas.microsoft.com/ink/2010/main" type="inkDrawing"/>
        </emma:interpretation>
      </emma:emma>
    </inkml:annotationXML>
    <inkml:trace contextRef="#ctx0" brushRef="#br0">27 0 27,'-2'1'23,"2"0"-5,-2 1-4,0-1-2,1 1-1,-1 0-2,0-1-1,0 1-1,1 0-1,-1 0-1,0 0-3,2 0 2,-2-1-2,1 1 2,-1 0-5,0-1-11,2 1-15,-2-1-25</inkml:trace>
  </inkml:traceGroup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2.7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43FB1A4-13E3-4E6C-966B-26A37817A624}" emma:medium="tactile" emma:mode="ink">
          <msink:context xmlns:msink="http://schemas.microsoft.com/ink/2010/main" type="inkDrawing"/>
        </emma:interpretation>
      </emma:emma>
    </inkml:annotationXML>
    <inkml:trace contextRef="#ctx0" brushRef="#br0">25 0 7,'0'0'55,"-2"1"-6,0 1-5,2-1-5,-1 1-7,-1-1-5,0 2-2,2-1-6,-2 0-6,1 0-3,-1 0-3,2 0-1,-2 1-3,0-1-1,2 0-1,-1 0 0,-1-1-8,2 1-11,0 0-18,-2-2-18,2 2-21,-2-2-26</inkml:trace>
  </inkml:traceGroup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2.7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C12D05F-D183-4583-BBA0-3A92D44F2C87}" emma:medium="tactile" emma:mode="ink">
          <msink:context xmlns:msink="http://schemas.microsoft.com/ink/2010/main" type="inkDrawing"/>
        </emma:interpretation>
      </emma:emma>
    </inkml:annotationXML>
    <inkml:trace contextRef="#ctx0" brushRef="#br0">12 0 3,'-2'1'9,"2"0"-2,-1 1-3,-1 0 0,0 2-1,1-2 2,-1-1-4,2 1-9,-2 0-16</inkml:trace>
  </inkml:traceGroup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3.5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E5B02A1-9252-4B22-97D9-A9A9184D0410}" emma:medium="tactile" emma:mode="ink">
          <msink:context xmlns:msink="http://schemas.microsoft.com/ink/2010/main" type="inkDrawing"/>
        </emma:interpretation>
      </emma:emma>
    </inkml:annotationXML>
    <inkml:trace contextRef="#ctx0" brushRef="#br0">9 0 37,'0'1'39,"0"0"-17,0 0-8,0 0-4,-2 0-2,2 1-2,0-1-2,-2 1-2,2-1 0,-1 1-2,1-1 1,-2 1 1,2 0-4,0-1-8,-2 0-14,2 1-19</inkml:trace>
  </inkml:traceGroup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4.6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39B085B-98F2-4467-923F-4C91C2FE94EA}" emma:medium="tactile" emma:mode="ink">
          <msink:context xmlns:msink="http://schemas.microsoft.com/ink/2010/main" type="inkDrawing"/>
        </emma:interpretation>
      </emma:emma>
    </inkml:annotationXML>
    <inkml:trace contextRef="#ctx0" brushRef="#br0">22 0 94,'0'1'96,"0"-1"-10,0 1-7,0-1-7,0 1-11,0 0-10,-1 0-11,1-1-9,-2 1-8,2 0-6,-2 0-8,0 0-3,1 1-3,-1-2-3,0 2 0,0 0-3,1 0-13,1-2-17,-2 2-23,0-1-24,1 0-35,-1 0-29,2 1-6</inkml:trace>
  </inkml:traceGroup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4.7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D2FE83F-FFD2-4F60-97D6-854E52070866}" emma:medium="tactile" emma:mode="ink">
          <msink:context xmlns:msink="http://schemas.microsoft.com/ink/2010/main" type="inkDrawing"/>
        </emma:interpretation>
      </emma:emma>
    </inkml:annotationXML>
    <inkml:trace contextRef="#ctx0" brushRef="#br0">19 0 37,'-2'1'36,"1"0"-3,-1 1-3,0-2-5,1 2-6,-1 0-8,0 0-4,0 0-2,1-2-9,-1 2-15,0-1-25,2 0-29</inkml:trace>
  </inkml:traceGroup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5.3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5656D2E-CB29-410D-8ACF-C4C0110454C3}" emma:medium="tactile" emma:mode="ink">
          <msink:context xmlns:msink="http://schemas.microsoft.com/ink/2010/main" type="inkDrawing"/>
        </emma:interpretation>
      </emma:emma>
    </inkml:annotationXML>
    <inkml:trace contextRef="#ctx0" brushRef="#br0">21 0 2,'-2'1'12,"0"0"-3,0 1 0,1 0-2,-3-1-1,3 1 0,-1 0-2,0 0-1,0 0-4,1-1-12,-1 1-22</inkml:trace>
  </inkml:traceGroup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5.8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8198AA7-0651-4007-A105-FD6D94FA45BC}" emma:medium="tactile" emma:mode="ink">
          <msink:context xmlns:msink="http://schemas.microsoft.com/ink/2010/main" type="inkDrawing"/>
        </emma:interpretation>
      </emma:emma>
    </inkml:annotationXML>
    <inkml:trace contextRef="#ctx0" brushRef="#br0">25 0 19,'-2'1'24,"2"0"-4,-2-1-2,0 1-4,0 0-2,1 1 0,-1-1-5,0 0-4,1 0 1,-1 1-4,0-1 0,2 0 0,-2 1-2,1-1-11,-1 0-23,0 0-25</inkml:trace>
  </inkml:traceGroup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6.4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B81B3F3-D8C9-4304-AD5A-07A5859A3929}" emma:medium="tactile" emma:mode="ink">
          <msink:context xmlns:msink="http://schemas.microsoft.com/ink/2010/main" type="inkDrawing"/>
        </emma:interpretation>
      </emma:emma>
    </inkml:annotationXML>
    <inkml:trace contextRef="#ctx0" brushRef="#br0">33 0 33,'-1'1'46,"-1"0"-1,2 0-1,-2 0-3,0 0-5,1 0-6,-3 1-6,2-1-7,0 0-4,1 0-7,-1 0-2,-1 0-1,1 0-3,0 0-10,0 0-18,1 0-24,-1 0-30,0-1-22</inkml:trace>
  </inkml:traceGroup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7.8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743A10A-3374-4507-A992-2240D9F7EF9F}" emma:medium="tactile" emma:mode="ink">
          <msink:context xmlns:msink="http://schemas.microsoft.com/ink/2010/main" type="inkDrawing"/>
        </emma:interpretation>
      </emma:emma>
    </inkml:annotationXML>
    <inkml:trace contextRef="#ctx0" brushRef="#br0">33 0 13,'-2'1'35,"2"0"-5,-2 0-2,1 0-1,-1 0-4,0 1-3,0 0-5,1-1-4,-1 1-3,0 0-3,-1 0-2,1 0 1,0 0-2,1 0-1,-1 0 1,0-1-9,0 1-14,1 0-20,-1 0-23,2-2-21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50.45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E4E3400-F313-4201-B3FC-BA2BD9FE91BF}" emma:medium="tactile" emma:mode="ink">
          <msink:context xmlns:msink="http://schemas.microsoft.com/ink/2010/main" type="writingRegion" rotatedBoundingBox="13713,12118 14842,9402 16163,9951 15034,12667"/>
        </emma:interpretation>
      </emma:emma>
    </inkml:annotationXML>
    <inkml:traceGroup>
      <inkml:annotationXML>
        <emma:emma xmlns:emma="http://www.w3.org/2003/04/emma" version="1.0">
          <emma:interpretation id="{99CAD446-7892-4110-9052-362500DC7647}" emma:medium="tactile" emma:mode="ink">
            <msink:context xmlns:msink="http://schemas.microsoft.com/ink/2010/main" type="paragraph" rotatedBoundingBox="13713,12118 14842,9402 16163,9951 15034,12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7C0B0A-F67B-4DCA-B6D8-BFCF4214090B}" emma:medium="tactile" emma:mode="ink">
              <msink:context xmlns:msink="http://schemas.microsoft.com/ink/2010/main" type="line" rotatedBoundingBox="13713,12118 14842,9402 16163,9951 15034,12667"/>
            </emma:interpretation>
          </emma:emma>
        </inkml:annotationXML>
        <inkml:traceGroup>
          <inkml:annotationXML>
            <emma:emma xmlns:emma="http://www.w3.org/2003/04/emma" version="1.0">
              <emma:interpretation id="{57A80A1D-FA59-4915-AD1A-DF8AD51C66B8}" emma:medium="tactile" emma:mode="ink">
                <msink:context xmlns:msink="http://schemas.microsoft.com/ink/2010/main" type="inkWord" rotatedBoundingBox="13713,12118 14842,9402 16163,9951 15034,12667"/>
              </emma:interpretation>
              <emma:one-of disjunction-type="recognition" id="oneOf0">
                <emma:interpretation id="interp0" emma:lang="en-US" emma:confidence="0.5">
                  <emma:literal>ED</emma:literal>
                </emma:interpretation>
                <emma:interpretation id="interp1" emma:lang="en-US" emma:confidence="0">
                  <emma:literal>GD</emma:literal>
                </emma:interpretation>
                <emma:interpretation id="interp2" emma:lang="en-US" emma:confidence="0">
                  <emma:literal>GT</emma:literal>
                </emma:interpretation>
                <emma:interpretation id="interp3" emma:lang="en-US" emma:confidence="0">
                  <emma:literal>G,</emma:literal>
                </emma:interpretation>
                <emma:interpretation id="interp4" emma:lang="en-US" emma:confidence="0">
                  <emma:literal>•ED</emma:literal>
                </emma:interpretation>
              </emma:one-of>
            </emma:emma>
          </inkml:annotationXML>
          <inkml:trace contextRef="#ctx0" brushRef="#br0">41 54 97,'-8'-11'169,"8"11"-27,-10-4-27,10-1-15,-8 5-8,8-5-4,-8 5-8,8 0-7,-10 0-10,10-5-9,0 5-7,0 0-5,0 0-3,0 0 7,0-5 18,0 5 26,0 0 32,0 0 28,10 0 27,-10 0 14,8 0 2,-8 0-9,8-5-14,-8 5-22,0 0-23,0 0-24,10 0-21,-10 0-22,0 0-23,0 0-24,-10 0-51,10 0-79,0 0-99,0 0-100,0 0-112,0 0-71,10-5-1,-10 0 50,16 1 82</inkml:trace>
          <inkml:trace contextRef="#ctx0" brushRef="#br0" timeOffset="-542.5463">543-1413 45,'0'-6'173,"0"3"11,-8-4-33,8 7-9,0-3 7,0-2 7,0 5 9,0-5 6,0 5 2,0-5-4,0 5-7,0-5-7,-9 0-12,9 5-13,0-5-11,0 5-9,0 0-6,0-5-4,0 5-1,0 0-3,0 0-4,0 0-7,0 0-11,0 0-12,0 0-15,0 0-12,0 0-14,0 5-7,-9-5-5,9 10-2,0 0 0,0 0 3,0 3 7,0 7 9,-8-1 11,8 6 4,0-1 4,-9 6 3,9 3-1,0 3-1,0-8-6,-9 5-2,9 2-4,0 1-4,0-8-2,0 6-5,0-6-3,0-2 0,0 3-2,0-5-2,0-4-4,0 0-1,0-1-2,0-4-4,0-1 2,0-4 0,0 4 3,0-9 1,0 0 17,0 0 23,0-1 15,0-4 6,-9 0 2,9-4-2,0-1-16,0-5-22,0 0-14,0-4-8,0 0-4,-8-7 0,8 8-3,0-7-3,-8 0-4,-2 5 1,10 2-1,-16-3-5,6 3 0,2-3 0,0 6 0,-10 1-1,1 4-1,8-5 3,-8 5 3,-1 5 1,0 0 2,-6 0 0,6 0 0,-8 5-1,8 5 0,-7 0 2,-1-2 0,8 8-1,-8-2 4,9 7-1,-9-1-1,8-2 0,1 2 1,0 3-1,-1 2-1,10-1 3,0 1 2,-2-1-2,2 6 0,0-7 3,8 7-1,0-1-2,0-4-3,8 3 0,-8-2-1,8 2 0,2-3-2,-2 4 2,10-4 4,-2-1-1,2 0 2,8 0 0,0-4 2,-1 4-2,1-4-2,10-5 2,-11 4-4,11-9 0,6 4-3,-7-4 1,0-5 1,0 0 0,-1-5 3,0 0-3,1 0 3,1-5-1,-2 0 0,0 0 0,1-4 0,-9-5 1,8-2-3,-8 2 0,1-1 0,-1-4 0,-8-1-3,-2 0-1,2 2 2,-2 2-1,-6-3 2,-2 3 2,1 3 3,0-2-2,-9 5 0,8-3-1,-8 3 0,0 0 0,0-1-4,-8 6-1,8-5 3,0 7-2,-9-3 3,0 2-2,9-2 1,-8 6 1,-2-4 0,2 4-2,0 0-2,-10 0 2,10 4 0,0-4 0,-10 6-1,9-2 1,-8 2 1,0 2 0,-1-3 1,10 5 2,-10 0 1,0 0 0,2-4 2,-2 2-2,10 2-3,-10 0 2,1 0-2,8 0 0,0-7-2,-7 9 3,6-3 2,-6 5-3,6-4 0,2 6 0,-1-8-2,0 7-2,-8 0 1,8 4 0,0-4 2,1 5-1,8 0 1,-8-2 1,-2-3-1,2 4 3,0 1-1,8 5 1,-10-6-3,10 1 1,-8-2 0,0 3-15,8-2-26,-10 0-42,10-4-45,-8 0-84,0 0-116,8-2-103,-9 3-75,9-3-54,0-3-41,-9 0 39,0 0 90,9-5 103</inkml:trace>
          <inkml:trace contextRef="#ctx0" brushRef="#br0" timeOffset="859.7002">1462-1774 7,'0'-5'67,"-9"0"-3,1 0-3,8 2-1,-10-3 1,10 2-2,-8-2 1,8 2-7,0 4-2,-8-6-4,8 2-1,0-2-6,-10 2-5,10-1-2,0 1-2,-8-2-4,8 1-2,-8 1 2,8-6 4,-8 5 2,8-5 2,-10 5 2,10-5 3,-8 5 8,8-4 2,0-1 4,-9 6 0,9-2 5,0 2 0,-9-2 0,9 2-1,0-2 0,0 3 1,0 3-5,0 0-8,0-5-10,0 5-9,0 5-4,0-5-3,0 3 8,0 7 12,0 0 14,0 6 25,0-3 31,0 12 28,0-1 27,0 6 20,0 3 19,-8 2 0,8-1-11,0 6-15,-9-1-24,9 4-25,0 1-25,-9-1-19,9 1-14,0 1-10,0 3-10,0-5 0,0 7 2,0-1 6,-9-1 4,9 6 5,0-11 3,0 6-5,-8 1-4,8-1-10,-8-8-9,8 4-7,-10-1-4,2 0-4,8 0 0,-8-5 0,-2 0 5,10-1-3,-8 1-2,0 0 3,8 6 1,-10-7 1,2 1-2,8 0 0,-8 1-4,-1-2-3,9 1-5,-9-6-5,9 3-4,-9-1-3,9-8 0,0 3 0,0-5-1,-8-1-4,8-4-1,0-1 2,0-5-2,0 1-8,0-5-17,-9 0-21,9-5-40,0-1-57,0-4-63,-9 0-89,9-4-122,0-11-115,-8 5-92,8-15-48,-10 2 8,10-12 67,0 1 122,0-5 128</inkml:trace>
          <inkml:trace contextRef="#ctx0" brushRef="#br0" timeOffset="1507.9652">682-1409 126,'-8'0'196,"-1"0"-20,0-4-13,1 4-5,-1 0 5,-9 0 8,10-6 5,-1 6 4,-8-3 9,9 3 7,-2-7 1,-6 7-3,6-3-4,2-2-11,-1 0-19,0 0-21,1 0-19,-1-5-23,0 5-19,-8-5-17,9-5-12,8 1-12,-10 1-10,-6-3-6,16-8-8,-10 3-6,2-7-3,0-2 0,8 1-2,0-10-2,0 2-1,0-4 1,8-3 0,10 1-1,-2-6-2,2 1 3,-1-1-2,9 4 1,0 2 1,10-6 0,-2 10 0,1 1 0,-1-3 0,0 3 0,2 9-1,-2-4-2,9 3 0,1 6 0,-10-1 0,9 2 1,-7 3 1,6 0 0,-7 5 1,9 0-1,-10 1-1,10 4-1,-1 6-2,-9-2 2,10 1-1,-9 10 3,-1 1-2,0 3 0,2 10 0,-10 2 1,-1 2 0,1 6-2,-8 7 4,-10 2 0,10 6 0,-10 4 2,1 6 2,0 0 2,-9-1-3,0 10 0,9-4 4,-9 5-4,0-7-3,8 7-22,-8-6-72,9 1-92,-9-6-94,9 1-86,-1 0-82,-8-6-71,10-4 23,-2-6 65,-8 2 79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2.7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BB16A45-AA6E-41B6-9B62-21E80DC746F4}" emma:medium="tactile" emma:mode="ink">
          <msink:context xmlns:msink="http://schemas.microsoft.com/ink/2010/main" type="inkDrawing" rotatedBoundingBox="15155,2344 16157,1752 16218,1854 15215,2446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1595 360 42,'-5'-3'70,"5"3"-12,0-2-6,0-2-2,5-3-6,-5 3 1,7-1 0,-2-2 0,1-3 0,6 4-2,-7-4-2,1 0-5,6 0-5,0 1-6,-1-4-3,1 0-4,-1-1-3,6-2-3,1 3-2,-1-3-3,1 0 0,5-1-5,0 1 1,1-1-2,-1-2 0,5-1-2,2 3-1,-2-2 2,2 0-2,-2-1 1,7 4 1,-5 0 1,4-1 1,1 1-1,-6-1 1,6 2-1,0 1 0,0 2-1,5-2-2,-5 2-4,0-2-9,0 5-11,0-5-17,-1 8-23,1-4-32,0 3-44,-6 4-15,-5-4-4</inkml:trace>
  </inkml:traceGroup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7.8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F7D9138-7737-4485-AF67-EA8CE1C1F994}" emma:medium="tactile" emma:mode="ink">
          <msink:context xmlns:msink="http://schemas.microsoft.com/ink/2010/main" type="inkDrawing"/>
        </emma:interpretation>
      </emma:emma>
    </inkml:annotationXML>
    <inkml:trace contextRef="#ctx0" brushRef="#br0">33 2 5,'-1'0'96,"1"-2"-17,-2 2-14,2 0-12,-2 0-7,2 0-6,-1 0-8,-1 2-6,0-2-3,0 0-4,1 2-6,-1-2-3,-2 2-3,3 0-3,-1-1-3,0 0-1,1 2-1,1-2-12,-2 0-16,0 1-26,0-1-29,2 1-32,-2-2-20</inkml:trace>
  </inkml:traceGroup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8.3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3ECABC2-2C23-47B5-A3F9-894D8F7E3FE6}" emma:medium="tactile" emma:mode="ink">
          <msink:context xmlns:msink="http://schemas.microsoft.com/ink/2010/main" type="inkDrawing"/>
        </emma:interpretation>
      </emma:emma>
    </inkml:annotationXML>
    <inkml:trace contextRef="#ctx0" brushRef="#br0">28 0 9,'-1'1'30,"-1"-1"-4,0 1-1,0 0-1,1 0 1,-1 0-3,0 1-5,-1-1-6,1 0-3,0 0-3,0 1-4,1 0-8,-1-1-15,0-1-21,0 2-27</inkml:trace>
  </inkml:traceGroup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9.4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AB71B08-0744-462D-8C9C-EB5138C42A93}" emma:medium="tactile" emma:mode="ink">
          <msink:context xmlns:msink="http://schemas.microsoft.com/ink/2010/main" type="inkDrawing"/>
        </emma:interpretation>
      </emma:emma>
    </inkml:annotationXML>
    <inkml:trace contextRef="#ctx0" brushRef="#br0">41 0 21,'0'0'92,"-1"2"-16,-1-1-9,2 0-8,-2 0-6,0 1-7,2-2-3,-1 2-5,-1-2-5,0 1-3,0 0-7,1 0-5,-1 0-8,0 0-3,1 0-6,-1 0-1,0 0 0,0 0 0,0 0 0,1 0-5,-3 0-13,2-1-18,1 1-21,-1-1-27,0 1-33,2-1-22,-1 0-2</inkml:trace>
  </inkml:traceGroup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9.5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09FF806-A1C5-4F71-BAED-EEAEA68BBF95}" emma:medium="tactile" emma:mode="ink">
          <msink:context xmlns:msink="http://schemas.microsoft.com/ink/2010/main" type="inkDrawing"/>
        </emma:interpretation>
      </emma:emma>
    </inkml:annotationXML>
    <inkml:trace contextRef="#ctx0" brushRef="#br0">25 0 31,'-1'1'35,"1"-1"-5,-2 1-3,0 0 3,2 0-2,-1 0-1,-1 0-4,0 0-2,2 0-6,-3 0-6,1 0-3,0 0-2,2 0-2,-2 0 0,1 0-4,-1 0-13,0 0-19,2 0-24,-1 0-31</inkml:trace>
  </inkml:traceGroup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0.1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F214CD3-975D-45E7-B552-91D3D9AA1153}" emma:medium="tactile" emma:mode="ink">
          <msink:context xmlns:msink="http://schemas.microsoft.com/ink/2010/main" type="inkDrawing"/>
        </emma:interpretation>
      </emma:emma>
    </inkml:annotationXML>
    <inkml:trace contextRef="#ctx0" brushRef="#br0">25 0 19,'-2'2'37,"0"-2"-2,1 2 0,-1-2 0,0 2-6,0 0-5,-1-2-9,1 2-4,0-1-4,1 1-3,-1-1-1,0 0-2,2 0-9,-1 0-17,-1 0-23,2 0-30</inkml:trace>
  </inkml:traceGroup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0.7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CE7C57F-CF2C-43CF-8364-FD3BC2B721FC}" emma:medium="tactile" emma:mode="ink">
          <msink:context xmlns:msink="http://schemas.microsoft.com/ink/2010/main" type="inkDrawing"/>
        </emma:interpretation>
      </emma:emma>
    </inkml:annotationXML>
    <inkml:trace contextRef="#ctx0" brushRef="#br0">23 0 11,'0'0'103,"2"0"-22,-2 2-19,0-2-15,1 0-10,-1 0-7,0 0-8,0 0-2,0 0-2,0 0-3,-1 0-2,1 0-3,-2 0-3,0 2-4,1-2-1,-1 0 0,0 0-2,0 1 0,0 0-2,1-1-3,-1 1-9,0 0-12,0 0-17,1-1-19,-1 1-24,0-1-26,2 1-11</inkml:trace>
  </inkml:traceGroup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0.8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934511D-16BC-4C8E-BD60-91DFBC5EFA95}" emma:medium="tactile" emma:mode="ink">
          <msink:context xmlns:msink="http://schemas.microsoft.com/ink/2010/main" type="inkDrawing"/>
        </emma:interpretation>
      </emma:emma>
    </inkml:annotationXML>
    <inkml:trace contextRef="#ctx0" brushRef="#br0">17 0 38,'0'0'43,"-2"0"-3,2 0-4,0 1-3,-2-1-3,2 1-6,-1 0-7,1-1-5,-2 1-5,0 1-4,2-1-2,-1 0 1,-1 0-2,2 0-2,-2 0-12,0 0-14,2-1-24,-1 2-31,1-2-17</inkml:trace>
  </inkml:traceGroup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1.2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4DB6F7F-02CE-49C1-A5AA-92E1023ACE8C}" emma:medium="tactile" emma:mode="ink">
          <msink:context xmlns:msink="http://schemas.microsoft.com/ink/2010/main" type="inkDrawing"/>
        </emma:interpretation>
      </emma:emma>
    </inkml:annotationXML>
    <inkml:trace contextRef="#ctx0" brushRef="#br0">17 0 9,'-2'2'19,"1"0"-2,-1 0-5,0 0-2,0-1-2,0 1-2,1 0-2,-2 0-12,1 0-19</inkml:trace>
  </inkml:traceGroup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1.8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71AC174-6E94-41B2-94AB-779D24687BCE}" emma:medium="tactile" emma:mode="ink">
          <msink:context xmlns:msink="http://schemas.microsoft.com/ink/2010/main" type="inkDrawing"/>
        </emma:interpretation>
      </emma:emma>
    </inkml:annotationXML>
    <inkml:trace contextRef="#ctx0" brushRef="#br0">26 0 26,'0'0'86,"0"0"-12,0 1-7,0 0-5,0-1-3,-1 1-3,1 0-7,0 0-9,-2-1-9,2 1-8,-2 0-8,2-1-5,0 1-5,-2 0-2,1 0-1,1 0-1,-2 0-1,2 0 0,-2 0 0,0 0 0,1 0 0,1 1 0,-2-1-1,2 0-2,-2 1-7,1-1-11,1 0-15,-2 1-18,2-1-21,-2-1-22,2 2-21,-2-2-9</inkml:trace>
  </inkml:traceGroup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1.8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226FD06-059C-434A-8E47-B73B541E3CC8}" emma:medium="tactile" emma:mode="ink">
          <msink:context xmlns:msink="http://schemas.microsoft.com/ink/2010/main" type="inkDrawing"/>
        </emma:interpretation>
      </emma:emma>
    </inkml:annotationXML>
    <inkml:trace contextRef="#ctx0" brushRef="#br0">9 0 57,'0'2'34,"0"-2"-14,0 0-9,0 1-4,0-1-1,-2 1-3,2-1-2,0 1 0,-2-1 1,2 1 0,0 0-3,-2-1 0,2 1-5,-1 0-11,1 0-11,-2 0-13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4.22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5C8671C-7C78-4224-813B-973C7EB185D8}" emma:medium="tactile" emma:mode="ink">
          <msink:context xmlns:msink="http://schemas.microsoft.com/ink/2010/main" type="inkDrawing" rotatedBoundingBox="14887,2287 15844,1636 15898,1715 14940,2366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1328 299 20,'0'-4'39,"0"1"-3,0-1-2,7-2 0,-7 4-1,5-9 1,1 5-5,0-4 2,0 0-2,-1 0-2,2-3-2,4 3-5,1-6-4,-1 3-3,1-3-2,5 3-3,1-6-3,-1 2-1,1 0-1,-2-2-1,8-1 1,-1 4-1,-5-3 2,10-1 1,-5 4 0,7-4 3,-2 4 1,2-4 0,-1 1 2,5-1 2,1 0 1,6 1-2,-6 0-3,5-1-1,1 0-3,-1 1-3,1-1-1,-6 4 0,5-4-5,-5 4-16,-5 3-25,5-1-29,-12 5-42,0-1-24,0 0-9</inkml:trace>
  </inkml:traceGroup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2.4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151F6E8-0F1B-448A-92A0-1E867B87BDCD}" emma:medium="tactile" emma:mode="ink">
          <msink:context xmlns:msink="http://schemas.microsoft.com/ink/2010/main" type="inkDrawing"/>
        </emma:interpretation>
      </emma:emma>
    </inkml:annotationXML>
    <inkml:trace contextRef="#ctx0" brushRef="#br0">15 0 29,'0'0'21,"0"1"-9,0-1-8,0 1-4,0-1 0,-2 1-1,2-1 1,-1 0 0,-1 2 0,0-2 1,0 2 0,1-1-3,-1 0-8,0-1-10,1 1-9</inkml:trace>
  </inkml:traceGroup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2.5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37C22B7-5127-40F8-AE8E-2392AAB53B75}" emma:medium="tactile" emma:mode="ink">
          <msink:context xmlns:msink="http://schemas.microsoft.com/ink/2010/main" type="inkDrawing"/>
        </emma:interpretation>
      </emma:emma>
    </inkml:annotationXML>
    <inkml:trace contextRef="#ctx0" brushRef="#br0">39-1 62,'1'0'53,"-2"0"-18,1 0-12,0 1-7,-2-1-2,0 2 0,0-2 0,1 0 0,-1 1 0,-2 0-3,2-1-4,-1 2-3,1-2-3,-1 0-1,-1 2-4,1-2-12,1 1-15,-1-1-23,-1 1-29</inkml:trace>
  </inkml:traceGroup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3.0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A954F65-4FBB-4E67-8203-F1F4A7AA9DA3}" emma:medium="tactile" emma:mode="ink">
          <msink:context xmlns:msink="http://schemas.microsoft.com/ink/2010/main" type="inkDrawing"/>
        </emma:interpretation>
      </emma:emma>
    </inkml:annotationXML>
    <inkml:trace contextRef="#ctx0" brushRef="#br0">35 0 54,'0'0'51,"-2"1"-8,0 0-3,1 0-2,-1 0-4,0 0-4,0 0-4,0 0-2,1 0-7,-1 0-6,0 1-4,0-1-3,1 0 0,-1 1-2,0-1-2,1-1 2,-1 2-5,0 0-13,0-1-21,1 0-24,-1-1-31,2 1-22</inkml:trace>
  </inkml:traceGroup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3.0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B0A43CF-4D73-41E6-A535-479D31CA8F1C}" emma:medium="tactile" emma:mode="ink">
          <msink:context xmlns:msink="http://schemas.microsoft.com/ink/2010/main" type="inkDrawing"/>
        </emma:interpretation>
      </emma:emma>
    </inkml:annotationXML>
    <inkml:trace contextRef="#ctx0" brushRef="#br0">13 0 43,'-2'0'60,"2"0"-13,0 1-8,0-1-6,0 0-5,-1 1-4,1-1-3,0 1-6,0-1-3,-2 1-3,2 0-4,-2 0-4,2-1-1,-1 2 1,1-2 0,-2 3 0,2-2 1,0 0-8,-2 1-13,2-1-19,0 2-25,0-1-29,0-2-18</inkml:trace>
  </inkml:traceGroup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3.1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5483908-B198-4DC1-B27F-75DFDD6E4B1B}" emma:medium="tactile" emma:mode="ink">
          <msink:context xmlns:msink="http://schemas.microsoft.com/ink/2010/main" type="inkDrawing"/>
        </emma:interpretation>
      </emma:emma>
    </inkml:annotationXML>
    <inkml:trace contextRef="#ctx0" brushRef="#br0">19 0 91,'0'1'86,"0"-1"-20,0 0-16,0 1-14,0-1-9,0 1-9,-2-1-6,2 1-4,-2-1-3,2 1-3,-1 0-1,-1 0-1,0-1-1,2 1-1,-1 0-5,-1-1-9,0 2-14,0 0-16,1-2-22,1 0-24,-2 1-18</inkml:trace>
  </inkml:traceGroup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4.3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DA27ED9-CF9F-40B0-814E-44F05065CC2C}" emma:medium="tactile" emma:mode="ink">
          <msink:context xmlns:msink="http://schemas.microsoft.com/ink/2010/main" type="inkDrawing"/>
        </emma:interpretation>
      </emma:emma>
    </inkml:annotationXML>
    <inkml:trace contextRef="#ctx0" brushRef="#br0">24 0 24,'-1'0'18,"1"0"-5,-2 0-4,2 1 4,-2-1 3,2 1 3,-1-1 1,1 1-2,-2 0-1,0 0-4,2-1-4,-2 1-3,1 0-3,-1-1-2,2 2-1,-2 0-1,0-1-3,1 0-8,1-1-15,-2 1-20,0-1-27</inkml:trace>
  </inkml:traceGroup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4.3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0131FB3-4C1D-45FA-BB92-8E8E859A6EE7}" emma:medium="tactile" emma:mode="ink">
          <msink:context xmlns:msink="http://schemas.microsoft.com/ink/2010/main" type="inkDrawing"/>
        </emma:interpretation>
      </emma:emma>
    </inkml:annotationXML>
    <inkml:trace contextRef="#ctx0" brushRef="#br0">9 0 17,'-2'2'15,"1"-1"-2,-1 0-4,0 0-3,2 1-6,-2-1-13,2 0-26</inkml:trace>
  </inkml:traceGroup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4.4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A5D7020-52C9-4AF2-839C-3B4448A8C1CB}" emma:medium="tactile" emma:mode="ink">
          <msink:context xmlns:msink="http://schemas.microsoft.com/ink/2010/main" type="inkDrawing"/>
        </emma:interpretation>
      </emma:emma>
    </inkml:annotationXML>
    <inkml:trace contextRef="#ctx0" brushRef="#br0">22 0 16,'0'0'32,"-2"0"-6,1 1-2,-1-1-1,0 0-1,1 1-3,-1-1-5,0 1-4,0 0-4,-1 0-3,1 0-11,2 0-12,-2 0-19,1 1-26</inkml:trace>
  </inkml:traceGroup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5.7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6CD4038-326D-459F-8EE9-08030BA999FA}" emma:medium="tactile" emma:mode="ink">
          <msink:context xmlns:msink="http://schemas.microsoft.com/ink/2010/main" type="inkDrawing"/>
        </emma:interpretation>
      </emma:emma>
    </inkml:annotationXML>
    <inkml:trace contextRef="#ctx0" brushRef="#br0">0-1 46,'0'0'81,"0"0"-23,0 0-19,1 0-14,-1 0-10,0 0-6,2 2-6,-2-2 0,0 0-2,0 1-1,1 0 0,-1 0-7,0 1-14,0-1-21,0 1-28,0-1-23</inkml:trace>
  </inkml:traceGroup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5.9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5394620-A864-415C-B51D-9C54459712BA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10,'2'0'40,"-2"1"-15,0 0-8,0 0-3,0 0-3,2 0-3,-2 0-5,0 1-1,0-2 1,0 2-3,1-2-6,-1 2-11,0 0-21,0 0-26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3.79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E53F2DF-4AAE-4C7C-B5AF-7CC4AC66970E}" emma:medium="tactile" emma:mode="ink">
          <msink:context xmlns:msink="http://schemas.microsoft.com/ink/2010/main" type="inkDrawing" rotatedBoundingBox="14984,2301 15904,1664 15973,1763 15052,2400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1468 306 54,'-12'2'63,"7"-2"-1,-7 0 0,6 0-2,1 0-4,5-2-4,-7-2 0,2 1-6,5-1-7,0-3-4,0 1-2,5-3 1,2-1-3,-2 0 0,6-3 0,1 0-3,0-4-5,6 4-3,-2-3-4,2-3-3,6-2-5,-1 2-1,0 0-1,5-4 0,2-3-2,-2 4-1,7-5 1,-5 4-1,5-3 1,-1 3 2,1 4-1,0-4 1,0 3 1,0 0-1,-1 5 0,1-5-3,0 7 1,0-4-2,-7 4 0,7 0-2,-5 1-8,-2 2-14,2 0-23,-1-1-29,0 5-31,-6 0-49,0 3-27,-6-1-3</inkml:trace>
  </inkml:traceGroup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5.9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427F4C1-BF22-4F6D-A401-CFA180B8AB19}" emma:medium="tactile" emma:mode="ink">
          <msink:context xmlns:msink="http://schemas.microsoft.com/ink/2010/main" type="inkDrawing"/>
        </emma:interpretation>
      </emma:emma>
    </inkml:annotationXML>
    <inkml:trace contextRef="#ctx0" brushRef="#br0">0 0 37,'0'-1'70,"0"1"-16,0 0-13,2 0-13,-2 0-9,0 0-6,0 0-6,0 0-3,0 1 0,0-1-1,0 1-2,2 0-1,-2 0 0,0 1-2,0-2-11,0 2-15,2 0-23,-2 0-25,0 0-21</inkml:trace>
  </inkml:traceGroup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6.5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9ADA105-0972-45B5-9A5D-0C9E8AE84475}" emma:medium="tactile" emma:mode="ink">
          <msink:context xmlns:msink="http://schemas.microsoft.com/ink/2010/main" type="inkDrawing"/>
        </emma:interpretation>
      </emma:emma>
    </inkml:annotationXML>
    <inkml:trace contextRef="#ctx0" brushRef="#br0">0 0 8,'0'0'78,"0"0"-27,2 1-21,-2 0-12,2-1-6,-2 1-5,0 0-1,1 1-4,-1-1 0,0 0-8,2 0-13,-2 1-18,0-1-27,0 0-22</inkml:trace>
  </inkml:traceGroup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6.5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D13DC10-6F66-44DF-9F0F-DEDA5101A7DE}" emma:medium="tactile" emma:mode="ink">
          <msink:context xmlns:msink="http://schemas.microsoft.com/ink/2010/main" type="inkDrawing"/>
        </emma:interpretation>
      </emma:emma>
    </inkml:annotationXML>
    <inkml:trace contextRef="#ctx0" brushRef="#br0">0 0 19,'0'1'9,"0"-1"-14,0 0-13</inkml:trace>
  </inkml:traceGroup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7.1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ADFA66E-8C29-4936-A433-FEC56DF3B36A}" emma:medium="tactile" emma:mode="ink">
          <msink:context xmlns:msink="http://schemas.microsoft.com/ink/2010/main" type="inkDrawing"/>
        </emma:interpretation>
      </emma:emma>
    </inkml:annotationXML>
    <inkml:trace contextRef="#ctx0" brushRef="#br0">21 0 26,'0'0'44,"0"2"-8,-2-2-8,2 1-4,-1 0-4,1 0-4,-2 1-3,0-1-3,2 0-2,-1 1-1,-1 0-3,0-1-2,-2 1-12,3 0-20,-1 0-27,0-1-26</inkml:trace>
  </inkml:traceGroup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7.2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F7C70D4-A628-4C2E-A14F-845B45094C7A}" emma:medium="tactile" emma:mode="ink">
          <msink:context xmlns:msink="http://schemas.microsoft.com/ink/2010/main" type="inkDrawing"/>
        </emma:interpretation>
      </emma:emma>
    </inkml:annotationXML>
    <inkml:trace contextRef="#ctx0" brushRef="#br0">18 0 50,'0'2'66,"0"-2"-14,-2 2-8,2-1-4,-2 1-6,2-1-4,-2 1-5,2-1-2,-1 1-2,1 0-4,-2 0-7,2 0-5,-2 0-2,2 0-4,-1 0-17,-1 0-19,2 0-24,-2 0-32,0-1-24</inkml:trace>
  </inkml:traceGroup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7.6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9C69865-2456-46A0-9453-0DE4C6DEA99A}" emma:medium="tactile" emma:mode="ink">
          <msink:context xmlns:msink="http://schemas.microsoft.com/ink/2010/main" type="inkDrawing"/>
        </emma:interpretation>
      </emma:emma>
    </inkml:annotationXML>
    <inkml:trace contextRef="#ctx0" brushRef="#br0">17 0 34,'0'0'34,"-1"1"-10,1 0-6,-2 0-3,2 0-3,-2 0-2,2 1-3,-2-1 0,1 1-3,1 0 0,-2 0 0,2 0-2,-2 0-2,0 0-10,1 0-17,-1 0-27,2 0-23</inkml:trace>
  </inkml:traceGroup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8.2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2D02080-4FBA-4C66-A8F8-DC7C8ABE54A5}" emma:medium="tactile" emma:mode="ink">
          <msink:context xmlns:msink="http://schemas.microsoft.com/ink/2010/main" type="inkDrawing"/>
        </emma:interpretation>
      </emma:emma>
    </inkml:annotationXML>
    <inkml:trace contextRef="#ctx0" brushRef="#br0">7 0 10,'0'1'12,"0"0"-3,-1 0-2,1 0-3,-2-1 0,2 2-1,-2 0-3,2-1 0,-2 0 0,1 0-10,1 1-11</inkml:trace>
  </inkml:traceGroup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8.8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BEE3360-1CDD-4412-96C6-57A67CBC32AF}" emma:medium="tactile" emma:mode="ink">
          <msink:context xmlns:msink="http://schemas.microsoft.com/ink/2010/main" type="inkDrawing"/>
        </emma:interpretation>
      </emma:emma>
    </inkml:annotationXML>
    <inkml:trace contextRef="#ctx0" brushRef="#br0">6 0 20,'2'0'29,"-2"1"-9,0-1-5,-2 1-5,2 0-1,0 0-1,0 0-3,0-1-1,-1 1 0,1 1-4,-2-2-7,2 1-13,-2 0-13,1 0-14</inkml:trace>
  </inkml:traceGroup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9.5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ECB997B-8F10-4E45-BEAA-8BF1034B42EC}" emma:medium="tactile" emma:mode="ink">
          <msink:context xmlns:msink="http://schemas.microsoft.com/ink/2010/main" type="inkDrawing"/>
        </emma:interpretation>
      </emma:emma>
    </inkml:annotationXML>
    <inkml:trace contextRef="#ctx0" brushRef="#br0">22 0 18,'-1'0'30,"1"1"-4,-2 0-2,0 0-3,0 1-2,1-1-3,-1 0 0,0 1-4,0-1-5,1 0-1,-1 0-4,0 1-3,2 0-17,-2-1-25,1 0-29</inkml:trace>
  </inkml:traceGroup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1.3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6EA0507-033E-4870-9ED9-8C9DC9308325}" emma:medium="tactile" emma:mode="ink">
          <msink:context xmlns:msink="http://schemas.microsoft.com/ink/2010/main" type="inkDrawing"/>
        </emma:interpretation>
      </emma:emma>
    </inkml:annotationXML>
    <inkml:trace contextRef="#ctx0" brushRef="#br0">24 0 36,'0'1'49,"-1"-1"-12,1 1-7,0 0-4,-2 0 1,0 0 0,2 0 0,-1-1 0,-1 3-5,0-2-1,0-1-6,2 3-5,-1-3-3,-1 2-2,0 0-2,0-2-2,2 2-8,-1-1-21,1 0-32,-2 0-35,0 0-18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2.23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878AC61-0728-44BE-8570-688C60B8D6DB}" emma:medium="tactile" emma:mode="ink">
          <msink:context xmlns:msink="http://schemas.microsoft.com/ink/2010/main" type="inkDrawing" rotatedBoundingBox="14700,2276 15599,1663 15689,1793 14789,2407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1149 295 12,'0'0'49,"0"0"0,0 0 0,0 4 1,0-4-2,0 0 0,0 0-7,0 0-4,0 0-7,0 0-6,5 0-6,-5-4-5,0 4-1,0-3-3,7-1-1,-7 4 0,5-3-1,-5 0 2,6 1-3,0-3 1,-6 3 0,6-5-2,-1 4 0,1-4-3,0 0 1,5 1-1,-4 0 0,-2-1 2,1 0-1,0-2 0,5 2 1,-5-3-2,0 1 0,5 2-1,-4-2-1,4-1-1,-5 0 1,5-1 1,1 3 0,-6-3 0,6-2 4,-7 3 0,7 1 2,-1-4 3,-4 2 2,4-1 3,1 2 1,-7-2-1,7 1 1,-1 2-2,1-1-1,-6 0-3,6 0-1,-1 0-2,1 3 0,-7-2 0,7-1-1,-1 0 1,1 4-1,0-4-2,-6 4 0,6-4-1,-1 3-1,1-3 0,-7 4-2,7-1 1,-1-2-1,1 3 0,-1-2 0,1-1 0,0 3 1,-1-1 0,1 0 0,-1 1 1,1 0-2,0-1 0,-1 3 0,1-2 0,0 2 1,-1-1 0,1 1 0,-1-3 0,1 4 0,0 0 0,-1-4-1,1 4 0,6 0 0,-7 0-2,1 0 3,-1-2-1,1 3 2,0 2-2,-1-3 1,1 0 0,-1-1-1,6 4-1,-5-3 1,-6 3 0,6-4 0,-1 4 0,1 0 0,0-3 1,-1 3-1,-5 0-1,5 0-5,-5 0-9,0 3-19,0-3-28,6 0-31,-7 0-53,-5 4-23,6-4-5</inkml:trace>
  </inkml:traceGroup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1.9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FCB4F18-0FEA-432C-98C9-B02553D6F27A}" emma:medium="tactile" emma:mode="ink">
          <msink:context xmlns:msink="http://schemas.microsoft.com/ink/2010/main" type="inkDrawing"/>
        </emma:interpretation>
      </emma:emma>
    </inkml:annotationXML>
    <inkml:trace contextRef="#ctx0" brushRef="#br0">4 0 1,'0'1'5,"-2"1"-2,2-1 2,0 0-3,0 1-1,0-1 2,-2 1-2,2-1 1,0 0-6</inkml:trace>
  </inkml:traceGroup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1.9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D6AF23C-C6FC-4DA2-B161-C9BA0F3DD38E}" emma:medium="tactile" emma:mode="ink">
          <msink:context xmlns:msink="http://schemas.microsoft.com/ink/2010/main" type="inkDrawing"/>
        </emma:interpretation>
      </emma:emma>
    </inkml:annotationXML>
    <inkml:trace contextRef="#ctx0" brushRef="#br0">21 0 55,'0'0'40,"0"0"-16,-2 1-10,0-1-6,2 0-2,-1 1-1,-1 0-3,0-1-1,2 1 0,-3 0-1,1-1 0,0 1-9,1 0-15,-1 0-24,0 0-24</inkml:trace>
  </inkml:traceGroup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2.5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A14A77B-2141-4067-851F-834973FC2794}" emma:medium="tactile" emma:mode="ink">
          <msink:context xmlns:msink="http://schemas.microsoft.com/ink/2010/main" type="inkDrawing"/>
        </emma:interpretation>
      </emma:emma>
    </inkml:annotationXML>
    <inkml:trace contextRef="#ctx0" brushRef="#br0">29 0 2,'0'1'12,"-1"0"4,-3-1 6,2 1 0,1 0 2,-1 0-3,0 0-3,-1 0-5,1 1-5,0-1-5,-1 0-8,1 1-18,0-1-26,-1 0-25</inkml:trace>
  </inkml:traceGroup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3.1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9E36EFF-0D66-49FD-8550-7EC6B584F2BD}" emma:medium="tactile" emma:mode="ink">
          <msink:context xmlns:msink="http://schemas.microsoft.com/ink/2010/main" type="inkDrawing"/>
        </emma:interpretation>
      </emma:emma>
    </inkml:annotationXML>
    <inkml:trace contextRef="#ctx0" brushRef="#br0">5 0 3,'-1'2'12,"1"0"0,-2-2-4,0 2-1,1-1-14,1 0-26</inkml:trace>
  </inkml:traceGroup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4.4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791FE5C-6397-4140-8564-D5EA2FCFE9F3}" emma:medium="tactile" emma:mode="ink">
          <msink:context xmlns:msink="http://schemas.microsoft.com/ink/2010/main" type="inkDrawing"/>
        </emma:interpretation>
      </emma:emma>
    </inkml:annotationXML>
    <inkml:trace contextRef="#ctx0" brushRef="#br0">0 0 52,'0'0'102,"0"0"-23,0 1-19,0-1-17,0 1-12,0-1-11,0 1-8,2 0-5,-2 0-1,0 0-3,2 1-2,-2-1 1,1 0-2,-1 1-5,2-1-13,-2 1-20,2-2-25,-2 2-31,0 0-22</inkml:trace>
  </inkml:traceGroup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5.0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A784CE5-4031-44CE-96E6-46E30F753825}" emma:medium="tactile" emma:mode="ink">
          <msink:context xmlns:msink="http://schemas.microsoft.com/ink/2010/main" type="inkDrawing"/>
        </emma:interpretation>
      </emma:emma>
    </inkml:annotationXML>
    <inkml:trace contextRef="#ctx0" brushRef="#br0">0 0 49,'2'1'65,"-2"-1"-15,1 0-10,-1 1-6,2 1-7,-2-2-6,2 1-6,-1 1-2,1-1-5,0 1-1,0 0-1,-1 0-3,1 0 0,0 0-4,-2 0-11,2 0-18,-1 0-29,1 0-33,-2-1-17</inkml:trace>
  </inkml:traceGroup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5.6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6B68BF9-EB85-4D1D-912F-A1C220D6D71C}" emma:medium="tactile" emma:mode="ink">
          <msink:context xmlns:msink="http://schemas.microsoft.com/ink/2010/main" type="inkDrawing"/>
        </emma:interpretation>
      </emma:emma>
    </inkml:annotationXML>
    <inkml:trace contextRef="#ctx0" brushRef="#br0">0 0 27,'0'1'37,"0"0"-8,2 1-5,-2-1-6,2 1-6,-2 0-5,2 0-1,-2-1-5,1 1 0,1 2-9,-2-2-12,2 0-19,0 0-27</inkml:trace>
  </inkml:traceGroup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7.0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C5A7AA8-0442-4F16-8685-72FA26A0AE89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1,'0'0'64,"0"0"-16,1 0-11,-1 0-8,2 1-8,-2-1-4,2 1-5,0-1-5,-2 0-1,1 2-3,1-2 0,0 2-4,-2-2-6,1 2-9,1-2-18,-2 2-23,2-2-27</inkml:trace>
  </inkml:traceGroup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7.1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45DE13B-7032-4718-A6BB-A5BC380E9633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4,'2'2'3,"-2"-2"2,2 2 0,-2 0-1,1-2-7,1 2-14</inkml:trace>
  </inkml:traceGroup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7.8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709BC4E-C494-488C-90E8-B2D1BA8B5317}" emma:medium="tactile" emma:mode="ink">
          <msink:context xmlns:msink="http://schemas.microsoft.com/ink/2010/main" type="inkDrawing"/>
        </emma:interpretation>
      </emma:emma>
    </inkml:annotationXML>
    <inkml:trace contextRef="#ctx0" brushRef="#br0">-1 0 69,'0'0'96,"0"1"-23,1-1-17,-1 0-18,2 0-12,-2 1-11,2-1-7,0 0-4,-1 1-3,1-1 1,0 2-2,-1 0 0,3 0 0,-2 0 0,0 0-8,-1-1-8,1 1-14,0 1-17,0-1-24,-2 0-31,1 0-11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4.75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639E4C0-AABA-4829-971D-A264A0EE4318}" emma:medium="tactile" emma:mode="ink">
          <msink:context xmlns:msink="http://schemas.microsoft.com/ink/2010/main" type="inkDrawing" rotatedBoundingBox="14531,2417 15529,1693 15602,1793 14604,2518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987 445 28,'0'-6'49,"11"-7"0,-5 2 0,0-1 0,5-2 0,1-1-4,0-2-2,-1 0 0,1-1-4,5-5-1,1-1 0,-1 2 3,6-4 3,0-1 3,6 1 0,-5 0 0,10-3-2,-5 2-6,6-1-5,6 1-4,-6-2-6,5 3-3,1 0-2,-1 0-5,1 3-2,-1-3-4,-5 4-3,6 2-1,-6-1-3,0 6-1,0-2 0,-7 1-7,7 6-14,-12 1-16,0-1-23,1 4-23,-1 2-27,-5 1-27,-7 3-30,6 0-7,-5 0 8</inkml:trace>
  </inkml:traceGroup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7.8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C773CC7-60CF-4A92-A180-FF9BB6F9AAB8}" emma:medium="tactile" emma:mode="ink">
          <msink:context xmlns:msink="http://schemas.microsoft.com/ink/2010/main" type="inkDrawing"/>
        </emma:interpretation>
      </emma:emma>
    </inkml:annotationXML>
    <inkml:trace contextRef="#ctx0" brushRef="#br0">0 0 71,'1'0'60,"-1"0"-16,0 0-12,2 1-10,-2-1-7,2 0-6,-1 1-3,-1-1-1,2 1-3,0-1 0,0 1-2,-1 0 1,1 0-1,0 0-3,0 0-9,-2 0-15,2 1-24,-1-1-28</inkml:trace>
  </inkml:traceGroup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8.3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3DAEDDD-FA88-4991-A686-BF9FE2ACC218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5,'2'1'33,"-2"-1"-12,2 0-7,0 0-3,-2 0-4,1 1-1,1-1-7,0 1-7,0-1-10,0 1-15</inkml:trace>
  </inkml:traceGroup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8.9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D2CFB87-83A0-4BA5-9B86-1AB1A4DF10BF}" emma:medium="tactile" emma:mode="ink">
          <msink:context xmlns:msink="http://schemas.microsoft.com/ink/2010/main" type="inkDrawing"/>
        </emma:interpretation>
      </emma:emma>
    </inkml:annotationXML>
    <inkml:trace contextRef="#ctx0" brushRef="#br0">0 0 60,'0'0'87,"0"0"-12,0 0-14,0 1-11,0-1-11,0 1-10,0-1-8,2 1-4,-2 0-4,1 0-3,1-1-3,-2 2-1,2 0-3,0 0-1,-1 0-3,1 0-7,-2-1-15,2 0-25,0 2-25,0-2-37,-2 0-19</inkml:trace>
  </inkml:traceGroup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8.9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D6C87E4-3431-421D-89F8-7EE1948F4CEC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5,'0'0'65,"1"1"-15,1 0-9,-2 0-11,2 0-9,0 0-5,-1 0-6,-1 0-5,2 0-3,0 0-9,0 0-21,1 0-28,-1 0-28</inkml:trace>
  </inkml:traceGroup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9.6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72936E1-503C-40A2-8C9B-13245815DBEB}" emma:medium="tactile" emma:mode="ink">
          <msink:context xmlns:msink="http://schemas.microsoft.com/ink/2010/main" type="inkDrawing"/>
        </emma:interpretation>
      </emma:emma>
    </inkml:annotationXML>
    <inkml:trace contextRef="#ctx0" brushRef="#br0">0 0 68,'0'0'59,"0"0"-13,2 1-10,-2-1-8,0 0-7,1 1-6,-1-1-2,2 1-6,0 0-2,-2-1-2,1 1-1,-1 0-6,2 0-16,0 0-21,-2 1-29,2-1-26</inkml:trace>
  </inkml:traceGroup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0.2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07C6010-4E22-484B-B092-61F52EA09750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7,'0'0'77,"0"0"-19,2 0-15,-2 0-13,0 1-10,0-1-7,1 0-5,1 1-1,-2 0-3,2 0 0,0 0-2,-2 0-4,1 0-9,-1 1-16,2-1-22,0 1-26,-1-1-20</inkml:trace>
  </inkml:traceGroup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0.2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A6A83C4-FDB2-484D-A3A4-5044816C36C2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12,'0'1'54,"2"-1"-12,-2 0-11,1 0-9,-1 1-5,2-1-4,-2 0-5,2 1-4,0 0-1,-1-1-1,1 0-2,0 0-2,-1 1-7,1-1-7,0 0-13,0 1-21,-1-1-25</inkml:trace>
  </inkml:traceGroup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0.9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A49B079-0A59-41E9-B24C-433D5CC4C70E}" emma:medium="tactile" emma:mode="ink">
          <msink:context xmlns:msink="http://schemas.microsoft.com/ink/2010/main" type="inkDrawing"/>
        </emma:interpretation>
      </emma:emma>
    </inkml:annotationXML>
    <inkml:trace contextRef="#ctx0" brushRef="#br0">0 0 8,'0'1'38,"1"-1"-5,-1 1-5,2 0-6,0 0-4,0 0-6,-2-1-4,2 1-3,1 0-2,-1 0-1,0 0-1,-1 0-3,1 0-13,0 0-20,-1-1-26</inkml:trace>
  </inkml:traceGroup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0.9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1112B9BB-8C63-41DF-98D7-1C697AAA598C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1,'0'0'19,"1"2"-6,-1-2-4,2 0-1,0 0-1,-2 2-1,2-2-1,-1 0-14,1 0-19</inkml:trace>
  </inkml:traceGroup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1.5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91A2CDB-44BF-4C87-B6DB-16BBA664DAF6}" emma:medium="tactile" emma:mode="ink">
          <msink:context xmlns:msink="http://schemas.microsoft.com/ink/2010/main" type="inkDrawing"/>
        </emma:interpretation>
      </emma:emma>
    </inkml:annotationXML>
    <inkml:trace contextRef="#ctx0" brushRef="#br0">0 1 5,'0'-1'48,"2"1"-15,-2 0-10,2 0-9,-2 0-4,1 1-3,1-1-2,0 0-3,0 1 0,-1-1 0,1 1-1,0 0 0,0 0 0,-1 0 0,1 0-1,0 0 0,-2 0-7,2 1-15,-1-1-26,-1 0-23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3.14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1A658D4-133D-4529-9F37-D9EEC9E7FA24}" emma:medium="tactile" emma:mode="ink">
          <msink:context xmlns:msink="http://schemas.microsoft.com/ink/2010/main" type="inkDrawing" rotatedBoundingBox="14687,2250 15616,1570 15706,1692 14776,2372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1131 260 33,'0'0'53,"0"0"0,0 0-4,6 0-6,-6-4-2,0 4-6,6-3-3,0-1-3,-1 2-2,2-2 0,-2-2-1,1-1 2,0 0-3,0 1-1,5-1-2,-5 1-1,0-4-3,6 4-3,-7-4 0,7-1-1,-6 6-1,5-5-2,1-3 0,0 3 1,-1 0-2,1-2 2,0 1-3,4-2 1,-4 0-2,0 1 0,-1-2 0,1 2-1,6-2 0,-7 1-1,1-3-3,0 3 1,-1-4-1,1 4 0,-1 0 0,1-3-1,0 3 2,4 0-2,-4 0-1,0 0 1,6-1 0,-7 2-1,6-2 0,-5 2 0,6 2-1,-7 0 0,1 1-2,5-5 1,-6 8 0,7-4 0,-6-1 1,5 6 0,-6-5 0,7 3 1,-1 1 0,-5-4-1,6 3 0,-1 1 0,0-1 0,7 0 0,-7 1 0,0 0 0,0 3 0,7-4-1,-7 0 0,0 4 0,1 0 0,-1 0 0,-5-1-1,6 1-2,-1 0-3,-6 0-10,1 3-11,-1-4-19,-4 4-17,4 0-22,-5 0-32,0 4-29,-1-4-7</inkml:trace>
  </inkml:traceGroup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1.5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B534263-5A5D-4719-9496-53144F97CD67}" emma:medium="tactile" emma:mode="ink">
          <msink:context xmlns:msink="http://schemas.microsoft.com/ink/2010/main" type="inkDrawing"/>
        </emma:interpretation>
      </emma:emma>
    </inkml:annotationXML>
    <inkml:trace contextRef="#ctx0" brushRef="#br0">2 0 32,'0'0'62,"0"0"-7,-2 0-5,2 0-6,0 0-1,0 1-3,0-1-4,0 0-5,0 0-4,2 0-6,-2 0-5,0 1-6,2-1-3,-2 1-4,2-1-1,-2 1-3,1-1-14,1 1-18,0 0-22,0 0-28,-1-1-33,-1 1-14</inkml:trace>
  </inkml:traceGroup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2.8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AAFF303-75FB-4272-A2FE-033AC9335798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23,'0'0'36,"2"0"-7,-2 0-5,0 0-3,2 1-2,-2-1-3,1 1-3,-1 0-5,2 0-1,0 0-2,0 0-4,-2 1 1,3-2-2,-3 2-7,2-2-11,1 2-16,-1 0-17,0-2-22</inkml:trace>
  </inkml:traceGroup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3.4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CDB6153-3A3F-4C57-998D-25A4F90DF5E1}" emma:medium="tactile" emma:mode="ink">
          <msink:context xmlns:msink="http://schemas.microsoft.com/ink/2010/main" type="inkDrawing"/>
        </emma:interpretation>
      </emma:emma>
    </inkml:annotationXML>
    <inkml:trace contextRef="#ctx0" brushRef="#br0">0-1 63,'0'0'54,"0"0"-8,0 0-9,2 0-9,-2 0-8,0 0-7,2 1-3,-2-1-3,1 0-1,-1 0-3,2 2 1,-2-2-1,2 2-1,-2-2-1,2 2 1,-1-2 0,-1 2-3,2 0-12,0-2-15,-2 1-27,2 1-32,-2 0-17</inkml:trace>
  </inkml:traceGroup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3.4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3BFC68E-0D62-40F3-AAEB-195CDACEE83E}" emma:medium="tactile" emma:mode="ink">
          <msink:context xmlns:msink="http://schemas.microsoft.com/ink/2010/main" type="inkDrawing"/>
        </emma:interpretation>
      </emma:emma>
    </inkml:annotationXML>
    <inkml:trace contextRef="#ctx0" brushRef="#br0">0 0 2,'2'1'4,"0"1"-3,-2-1-5</inkml:trace>
  </inkml:traceGroup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4.0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093D725-2325-448A-906A-ACD8B55D4D7D}" emma:medium="tactile" emma:mode="ink">
          <msink:context xmlns:msink="http://schemas.microsoft.com/ink/2010/main" type="inkDrawing"/>
        </emma:interpretation>
      </emma:emma>
    </inkml:annotationXML>
    <inkml:trace contextRef="#ctx0" brushRef="#br0">0 0 53,'2'0'53,"-1"1"-1,1-1-6,-2 1-7,2 0-9,-1 0-9,1 0-7,0 1-6,1-1-2,-1 0-4,0 0-2,0 1-11,-1-1-20,1 0-26,0 0-33,-1 0-17</inkml:trace>
  </inkml:traceGroup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4.0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C90CE25-6C3A-40C0-BB2A-0FD856DF51C8}" emma:medium="tactile" emma:mode="ink">
          <msink:context xmlns:msink="http://schemas.microsoft.com/ink/2010/main" type="inkDrawing"/>
        </emma:interpretation>
      </emma:emma>
    </inkml:annotationXML>
    <inkml:trace contextRef="#ctx0" brushRef="#br0">0 0 34,'2'1'71,"-2"0"-8,2 0-9,-1 0-12,-1 0-12,2 0-8,0 0-9,0 0-4,1 0-4,-1 0-2,0 0-2,-1 0-12,1 0-17,0 0-22,0 0-29,-1-1-24</inkml:trace>
  </inkml:traceGroup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4.7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0AA5F94-2EC1-4338-BB00-375D22449058}" emma:medium="tactile" emma:mode="ink">
          <msink:context xmlns:msink="http://schemas.microsoft.com/ink/2010/main" type="inkDrawing"/>
        </emma:interpretation>
      </emma:emma>
    </inkml:annotationXML>
    <inkml:trace contextRef="#ctx0" brushRef="#br0">0 0 55,'0'0'72,"1"1"-3,-1-1-4,2 1-6,-2 0-11,2-1-10,-2 1-10,2-1-7,-1 1-8,1-1-5,0 1-3,0-1-3,-1 1-2,1 0-6,2-1-13,-3 1-17,1-1-22,0 1-28,0-1-30,-1 1-12</inkml:trace>
  </inkml:traceGroup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4.8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193C24D-9A32-4955-B822-74FE9B3A1F7E}" emma:medium="tactile" emma:mode="ink">
          <msink:context xmlns:msink="http://schemas.microsoft.com/ink/2010/main" type="inkDrawing"/>
        </emma:interpretation>
      </emma:emma>
    </inkml:annotationXML>
    <inkml:trace contextRef="#ctx0" brushRef="#br0">0 0 26,'0'0'42,"0"0"-10,2 0-9,0 2-8,-2-2-4,1 0-3,1 2-2,0-2-6,0 1-12,-2-1-20,1 1-22</inkml:trace>
  </inkml:traceGroup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5.4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33C27C5-3F58-47DD-BCB8-AAD842119C05}" emma:medium="tactile" emma:mode="ink">
          <msink:context xmlns:msink="http://schemas.microsoft.com/ink/2010/main" type="inkDrawing"/>
        </emma:interpretation>
      </emma:emma>
    </inkml:annotationXML>
    <inkml:trace contextRef="#ctx0" brushRef="#br0">-1 0 7,'0'1'37,"1"-1"-4,-1 1-1,2 0-8,0 0-8,-1-1-4,1 2-5,0-2-14,1 2-23,-1-2-34</inkml:trace>
  </inkml:traceGroup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5.4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46DD314-622F-4779-8B6F-CE048E0DBB88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14,'1'0'5,"1"0"-16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8.12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C58433D-7303-441E-BD48-DD16F9554524}" emma:medium="tactile" emma:mode="ink">
          <msink:context xmlns:msink="http://schemas.microsoft.com/ink/2010/main" type="inkDrawing" rotatedBoundingBox="14323,2213 14967,1542 15045,1616 14400,2287" semanticType="underline" shapeName="Other">
            <msink:sourceLink direction="with" ref="{EB45F4AC-BB76-42C8-88BB-02906F7CDC61}"/>
          </msink:context>
        </emma:interpretation>
      </emma:emma>
    </inkml:annotationXML>
    <inkml:trace contextRef="#ctx0" brushRef="#br0">783 217 2,'0'-10'36,"6"3"-3,-6-5-1,6 2-3,0-3-4,-6 0-5,5 0-4,2-7-4,4 4-2,-6-4-3,7-3 0,0 0 2,-1 1 5,7-1 3,-1-4 4,1 5 5,5-4 5,0 0 1,-6 3 2,7 0-2,-1 0-1,6 0-4,-6 1-5,6-1-3,0 0-5,-5 3-4,4 1-2,2-1-1,-2 0-2,2 4-3,-2-3-5,2 3-17,-7 3-28,5 0-45,-4 0-38,-1 2-18</inkml:trace>
  </inkml:traceGroup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6.0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32D5A1A-2971-4A25-A1E7-0698B01C168B}" emma:medium="tactile" emma:mode="ink">
          <msink:context xmlns:msink="http://schemas.microsoft.com/ink/2010/main" type="inkDrawing"/>
        </emma:interpretation>
      </emma:emma>
    </inkml:annotationXML>
    <inkml:trace contextRef="#ctx0" brushRef="#br0">0 0 20,'0'0'95,"0"0"-23,2 0-20,-1 2-18,-1-2-13,2 0-7,0 2-5,-1-2-2,1 2-3,0-2-1,0 2-1,0-2 0,-1 2-2,1-1-7,0 0-19,-1 0-28,1 1-35,0-2-20</inkml:trace>
  </inkml:traceGroup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6.1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4E2E560-6C51-4A4C-9B93-FBA8F66D1EEF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18,'2'0'31,"0"0"-6,1 0-9,-1 1-6,0 0-4,-1-1-1,3 2-4,-3-1-1,1 0-7,2 0-16,-2 1-31</inkml:trace>
  </inkml:traceGroup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6.7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623549F-3C41-4BA1-8BF4-847FAC18CE38}" emma:medium="tactile" emma:mode="ink">
          <msink:context xmlns:msink="http://schemas.microsoft.com/ink/2010/main" type="inkDrawing"/>
        </emma:interpretation>
      </emma:emma>
    </inkml:annotationXML>
    <inkml:trace contextRef="#ctx0" brushRef="#br0">0 0 30,'0'1'26,"0"0"-14,2 0-19,0 0-18</inkml:trace>
  </inkml:traceGroup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6.8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7D78563-7F83-4ED3-9B5F-63F052D66F19}" emma:medium="tactile" emma:mode="ink">
          <msink:context xmlns:msink="http://schemas.microsoft.com/ink/2010/main" type="inkDrawing"/>
        </emma:interpretation>
      </emma:emma>
    </inkml:annotationXML>
    <inkml:trace contextRef="#ctx0" brushRef="#br0">0-1 84,'0'0'64,"0"0"-15,0 0-13,0 0-11,2 0-11,-2 0-5,1 0-4,-1 0-4,2 0 0,0 0 1,-2 2-1,2-2-1,-1 1 0,-1 0 2,2 0-1,0 1-9,-2-1-15,2 0-21,-1 0-27,-1 1-24</inkml:trace>
  </inkml:traceGroup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7.3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73303B5-E8FB-40F0-998A-206AC6D99A96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6,'0'1'29,"0"-1"-8,1 1-7,1 0-5,-2-1-2,2 1-2,0 0-1,1 0-1,-1 0-1,-1 1 0,1-1 1,0 1-2,0-1 1,-1 1-2,1-1 0,0 1-7,0 0-16,-1 0-21</inkml:trace>
  </inkml:traceGroup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7.9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28ABEC0-960A-478B-A76E-674D7E02B0E0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28,'0'0'89,"0"1"-19,0-1-15,2 0-11,-2 0-7,0 1-3,1-1-9,-1 0-3,2 1-3,0-1-4,0 1-6,-1 0-4,1-1-2,0 2-2,0 0 0,-1-2-1,1 2-5,0 0-13,-1 0-22,1 1-25,0-3-33,-2 2-25</inkml:trace>
  </inkml:traceGroup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7.9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6D597A2-EE32-4B30-AEF0-C216E34C0CDB}" emma:medium="tactile" emma:mode="ink">
          <msink:context xmlns:msink="http://schemas.microsoft.com/ink/2010/main" type="inkDrawing"/>
        </emma:interpretation>
      </emma:emma>
    </inkml:annotationXML>
    <inkml:trace contextRef="#ctx0" brushRef="#br0">0 0 48,'0'0'36,"0"0"-8,0 1-7,1 0-5,-1 0-4,2-1-3,0 2-2,0-2-3,-1 2-2,1-2-2,0 2 0,0 0 1,-1 0-2,1 1-6,0-3-10,1 2-16,-1-1-20</inkml:trace>
  </inkml:traceGroup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8.0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BE6D613-813E-4C3E-B4F8-E718717B9A0F}" emma:medium="tactile" emma:mode="ink">
          <msink:context xmlns:msink="http://schemas.microsoft.com/ink/2010/main" type="inkDrawing"/>
        </emma:interpretation>
      </emma:emma>
    </inkml:annotationXML>
    <inkml:trace contextRef="#ctx0" brushRef="#br0">0 0 17,'1'1'14,"3"0"-3,-2 0-5,1 0-7,-1 0-10,1 0-15</inkml:trace>
  </inkml:traceGroup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9.3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99D4CB0-AAF8-49A8-AC79-74CA5799A9A9}" emma:medium="tactile" emma:mode="ink">
          <msink:context xmlns:msink="http://schemas.microsoft.com/ink/2010/main" type="inkDrawing"/>
        </emma:interpretation>
      </emma:emma>
    </inkml:annotationXML>
    <inkml:trace contextRef="#ctx0" brushRef="#br0">0 0 21,'2'0'58,"-2"0"-14,2 0-10,-2 0-8,1 0-6,1 0-6,-2 0-2,2 0-3,-1 0-2,-1 0 1,2 1-2,0-1-1,0 0-1,-1 1-3,1-1 0,-2 1-1,2-1-4,0 1-15,-1-1-27,1 1-33,-2-1-19</inkml:trace>
  </inkml:traceGroup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9.3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765CFE0F-9C16-4E95-B115-6A3FD1F4EC1D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5,'0'0'19,"0"1"-7,2-1-2,-2 0-3,2 1-2,-2-1 0,2 1-5,-1-1 3,-1 1-3,2-1-5,0 1-14,-2 0-18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1.8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8577451-058E-4FAC-9001-680DC1B13D98}" emma:medium="tactile" emma:mode="ink">
          <msink:context xmlns:msink="http://schemas.microsoft.com/ink/2010/main" type="inkDrawing" rotatedBoundingBox="14202,2254 15060,1495 15214,1668 14355,2428" semanticType="callout" shapeName="Other">
            <msink:sourceLink direction="with" ref="{64ABB17D-A864-45D4-80E9-FA0A6A4C6EBF}"/>
            <msink:sourceLink direction="with" ref="{10C27793-B59A-4DD5-AAF4-F0EBB361AA00}"/>
          </msink:context>
        </emma:interpretation>
      </emma:emma>
    </inkml:annotationXML>
    <inkml:trace contextRef="#ctx0" brushRef="#br0">713 325 6,'0'0'37,"-5"-3"-9,5-1-2,0 0-2,0 2 2,0-4-1,0-1 0,0 0 2,0 0-1,0 2 3,5-6-1,-5 5 0,0-4-6,7 0-1,-7-3-7,0 0-3,5 3-4,-5-3-3,6 0 0,0-1-4,0 2 1,-6-2-1,5 2-1,2-1 1,4 0-1,-6 0 2,2 0 0,-2 0-1,1 0 1,6-1-1,0 2 0,-7-1-2,6 0 0,1 0 1,-6-1 2,6 1-2,0 4 0,-1-5 2,1 2 0,-1 2 0,1-4-3,0 5 2,-1-1 0,1 0-2,-1-2 2,6 1 0,-5 2 1,6-1-1,-7-3 2,6 3-1,-5-3 1,6 4-2,-1-5-2,1 4 1,-1-2-1,0 2 1,0 0 0,1-3 1,-6 3 1,5 0-2,1 0 0,-1 1 0,0-1 0,-5 3-1,5-3 0,1 4 1,-1-1-1,1 1 0,-1-1-1,1 4-1,-2-4 0,2 4-3,-1 0-3,1-1-5,5 2-5,-6 2-5,1 0-5,5 0-2,-6 0-5,6 0-4,-5 0-6,6 2-10</inkml:trace>
  </inkml:traceGroup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9.3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1038EDA-D580-423A-8603-A46663262A5E}" emma:medium="tactile" emma:mode="ink">
          <msink:context xmlns:msink="http://schemas.microsoft.com/ink/2010/main" type="inkDrawing"/>
        </emma:interpretation>
      </emma:emma>
    </inkml:annotationXML>
    <inkml:trace contextRef="#ctx0" brushRef="#br0">0 0 34,'0'0'40,"2"0"-2,-2 0-5,2 0-6,-1 1-4,1-1-5,0 1-7,0-1-3,0 1-2,1-1-3,-1 1-3,1 0-10,-1 0-13,1-1-23,-1 1-26</inkml:trace>
  </inkml:traceGroup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0.0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D813FDF-7DDD-4CC4-9FE0-C5AC04AD4970}" emma:medium="tactile" emma:mode="ink">
          <msink:context xmlns:msink="http://schemas.microsoft.com/ink/2010/main" type="inkDrawing"/>
        </emma:interpretation>
      </emma:emma>
    </inkml:annotationXML>
    <inkml:trace contextRef="#ctx0" brushRef="#br0">0 0 29,'0'0'43,"2"1"-6,-2 0-7,1 0-6,1 0-5,0 1-5,-1-1-4,1 0-2,2 1-3,-3-1-2,1 1-7,2-2-13,-3 3-22,1-2-27,0-1-23</inkml:trace>
  </inkml:traceGroup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0.0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96D5FBE-BE63-485D-9C58-880E1AD212C7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13,'0'0'22,"2"1"-1,-2-1 1,2 0-2,-1 1-3,-1-1-6,2 1-5,0 0-3,-1 0-2,1-1-1,0 1-9,0 0-12,-1 0-18,1-1-24</inkml:trace>
  </inkml:traceGroup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0.6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65E4D15-875B-4DFE-8212-1D2A042F7951}" emma:medium="tactile" emma:mode="ink">
          <msink:context xmlns:msink="http://schemas.microsoft.com/ink/2010/main" type="inkDrawing"/>
        </emma:interpretation>
      </emma:emma>
    </inkml:annotationXML>
    <inkml:trace contextRef="#ctx0" brushRef="#br0">0 0 27,'2'0'57,"-2"0"2,2 2-2,-2-2-5,1 1-11,1 0-8,0-1-9,0 1-7,-1-1-6,1 2-6,1-2-1,-1 1-4,2 0-14,-3 1-24,3-2-33,-2 0-32,1 2-15</inkml:trace>
  </inkml:traceGroup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1.2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D484662-8933-4019-B60F-760774E801F1}" emma:medium="tactile" emma:mode="ink">
          <msink:context xmlns:msink="http://schemas.microsoft.com/ink/2010/main" type="inkDrawing"/>
        </emma:interpretation>
      </emma:emma>
    </inkml:annotationXML>
    <inkml:trace contextRef="#ctx0" brushRef="#br0">0 0 17,'3'1'24,"-1"0"-7,1 0-5,1 0-5,-1 0 0,-1 0-3,1 0-2,1 0-9,-2 0-13,-1 0-16</inkml:trace>
  </inkml:traceGroup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1.2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D182B6C-1EAD-4F77-944F-E45315F4947C}" emma:medium="tactile" emma:mode="ink">
          <msink:context xmlns:msink="http://schemas.microsoft.com/ink/2010/main" type="inkDrawing"/>
        </emma:interpretation>
      </emma:emma>
    </inkml:annotationXML>
    <inkml:trace contextRef="#ctx0" brushRef="#br0">0-1 12,'0'0'95,"2"0"-26,-2 0-21,1 0-14,1 2-9,0-2-8,-1 2-6,1-2-5,0 1-2,0 1-3,-1 0 0,1 0 0,0-2 0,-2 2 0,2-1 0,-1 1-1,1-1-1,-2 1-7,2 0-16,-1-1-20,-1 1-26,2-1-26</inkml:trace>
  </inkml:traceGroup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1.8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7DFE724-54A7-400B-A5FA-401360274319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4,'2'1'12,"-1"0"6,1 0 2,0 0 3,-1 1 2,1-1-3,0 0-5,-2 1-4,2 0-6,-1-1-2,-1 1-9,2 0-19,0 0-37</inkml:trace>
  </inkml:traceGroup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2.56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C296BBD-021B-4CC8-A6BD-85143C254687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5,'2'0'27,"-2"0"-10,2 1-4,-2-1-3,1 1-4,1-1 0,0 1-3,0 0 1,-1 0-3,1 0 0,0 0-9,-1 0-14,1 0-20</inkml:trace>
  </inkml:traceGroup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2.5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BA599B42-AF29-4977-B42D-A47E87CBEFF7}" emma:medium="tactile" emma:mode="ink">
          <msink:context xmlns:msink="http://schemas.microsoft.com/ink/2010/main" type="inkDrawing"/>
        </emma:interpretation>
      </emma:emma>
    </inkml:annotationXML>
    <inkml:trace contextRef="#ctx0" brushRef="#br0">0 0 8,'0'0'40,"0"1"-3,0-1 0,0 1-1,0 0-2,0-1-4,2 1-7,-2 0-8,1 0-4,-1 0-5,2 0-3,-2 1-3,2-1 1,0 0 0,-2 1-6,2-1-13,-2 0-16,1 0-20,1 0-27</inkml:trace>
  </inkml:traceGroup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3.1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E30C25D-1D18-4F4F-8601-2DCA3C860B9F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14,'0'0'47,"2"1"7,-2-1 6,0 1 3,2 0-4,-2-1-5,1 1-9,1 0-13,0 0-11,0 0-8,-1 0-5,3 1-2,-2-1-3,1 0 0,-1 1-2,1-1-11,-1 0-17,1 1-26,-1-1-27,2 0-35,-2 0-16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46.70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4ABB17D-A864-45D4-80E9-FA0A6A4C6EBF}" emma:medium="tactile" emma:mode="ink">
          <msink:context xmlns:msink="http://schemas.microsoft.com/ink/2010/main" type="inkDrawing" rotatedBoundingBox="14346,1731 14367,2442 14294,2444 14272,1734" semanticType="verticalRange" shapeName="Other">
            <msink:sourceLink direction="with" ref="{A68AE5AA-FFFE-40E1-82BF-0C58F81A28C8}"/>
            <msink:destinationLink direction="with" ref="{A8577451-058E-4FAC-9001-680DC1B13D98}"/>
          </msink:context>
        </emma:interpretation>
      </emma:emma>
    </inkml:annotationXML>
    <inkml:trace contextRef="#ctx0" brushRef="#br0">755 355 8,'0'2'112,"0"1"-17,-7 4-16,7-4-8,0-3-7,-5 4-6,5-4-6,-6 3-1,0-3-4,6-3 2,-6 3-3,1-4-2,-2 1-5,2-4-7,-1 2-2,1-2-6,5-6-6,-7 3-3,2-7-1,5 1-4,-6-7-3,6 1-3,0-5-1,0-2-2,0-3 0,0-5-1,0-2-5,0-7-11,6 1-13,-1-4-18,-5-3-20,12 3-22,-6 0-25,-1 4-36,7 2-18,-6 4-1</inkml:trace>
  </inkml:traceGroup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3.1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FF30058-EF92-4BCB-8939-86627924E6E4}" emma:medium="tactile" emma:mode="ink">
          <msink:context xmlns:msink="http://schemas.microsoft.com/ink/2010/main" type="inkDrawing"/>
        </emma:interpretation>
      </emma:emma>
    </inkml:annotationXML>
    <inkml:trace contextRef="#ctx0" brushRef="#br0">0 0 41,'2'0'43,"-1"0"-16,1 0-11,0 1-7,-2-1-2,2 2-4,0-2-2,-1 2 0,-1-2 1,2 1-1,0 0-7,0 0-13,-1 1-18,1-1-24</inkml:trace>
  </inkml:traceGroup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3.8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E452628-A74D-4155-A211-DF1404C2C951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18,'0'0'45,"0"0"-12,2 1-10,-2-1-8,2 0-6,-2 1-3,1-1-3,1 1-1,-2 0 0,2-1-1,-1 1-1,-1 0-7,2 1-16,0-2-21,-2 2-27</inkml:trace>
  </inkml:traceGroup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4.4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FC9F878-B0C6-42CE-B42C-DCF35E8155AC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7,'2'2'3,"0"-1"0,0 1-2,0 0-11</inkml:trace>
  </inkml:traceGroup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4.4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AE54115-9627-4A9D-ABDD-655F4A3DC764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28,'0'0'52,"0"0"-7,1 0-8,1 0-3,-2 0-8,2 2-5,-1-2-7,1 0-4,0 2-3,0-2-3,-1 2-9,1-2-14,0 2-24,0-2-30,0 0-23</inkml:trace>
  </inkml:traceGroup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4.5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F20A95C-8DE1-4C42-9619-6627154CC4A3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14,'0'0'55,"0"0"-19,2 1-12,-2-1-10,1 1-5,1 0-4,0-1-6,0 1-12,0 0-15,-1 0-19</inkml:trace>
  </inkml:traceGroup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5.0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8364A9F-BA52-4EDB-90B7-7111E26E92C0}" emma:medium="tactile" emma:mode="ink">
          <msink:context xmlns:msink="http://schemas.microsoft.com/ink/2010/main" type="inkDrawing"/>
        </emma:interpretation>
      </emma:emma>
    </inkml:annotationXML>
    <inkml:trace contextRef="#ctx0" brushRef="#br0">0-1 10,'0'0'50,"0"0"-9,2 0-6,-2 0-5,1 0-5,-1 0-4,2 0-2,-2 2-5,2-2-6,0 0-2,-1 1-2,1 0-4,0 0-16,-2 1-21,2-2-27,0 1-26</inkml:trace>
  </inkml:traceGroup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5.1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46F6D68-6B31-456B-AC1C-7A1D600442F9}" emma:medium="tactile" emma:mode="ink">
          <msink:context xmlns:msink="http://schemas.microsoft.com/ink/2010/main" type="inkDrawing"/>
        </emma:interpretation>
      </emma:emma>
    </inkml:annotationXML>
    <inkml:trace contextRef="#ctx0" brushRef="#br0">0-1 28,'0'0'46,"2"0"-14,-2 0-9,2 0-9,-1 0-5,1 0-3,0 0-3,0 0-6,-1 1-15,1-1-24,-2 0-27</inkml:trace>
  </inkml:traceGroup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5.5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28A325A-EE04-4F19-A49C-A2C4E458834D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6,'0'0'58,"0"0"-11,0 0-11,2 0-10,-1 0-11,1 0-4,0 0-3,0 1-2,-1-1-2,3 1-4,-2 0-9,-1 0-24,3-1-30,-2 1-21</inkml:trace>
  </inkml:traceGroup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5.6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6C3C70A0-A3A4-4984-88E0-A4247036329C}" emma:medium="tactile" emma:mode="ink">
          <msink:context xmlns:msink="http://schemas.microsoft.com/ink/2010/main" type="inkDrawing"/>
        </emma:interpretation>
      </emma:emma>
    </inkml:annotationXML>
    <inkml:trace contextRef="#ctx0" brushRef="#br0">0-1 64,'1'0'52,"1"0"-9,0 0-9,0 0-8,0 2-6,1-2-6,0 2-3,-1 0-4,2-2-12,-3 1-19,3 1-28,-1-1-31,-1 1-17</inkml:trace>
  </inkml:traceGroup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6.2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93F9C029-89F7-4B21-B11C-16CAEC33DD13}" emma:medium="tactile" emma:mode="ink">
          <msink:context xmlns:msink="http://schemas.microsoft.com/ink/2010/main" type="inkDrawing"/>
        </emma:interpretation>
      </emma:emma>
    </inkml:annotationXML>
    <inkml:trace contextRef="#ctx0" brushRef="#br0">0 0 20,'0'0'41,"2"0"-11,-2 1-10,2-1-8,0 0-4,-1 1-2,3-1-4,-2 1-9,-1 0-16,3-1-22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47.9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5362E08-ECD7-48ED-810B-43EC9FD88583}" emma:medium="tactile" emma:mode="ink">
          <msink:context xmlns:msink="http://schemas.microsoft.com/ink/2010/main" type="writingRegion" rotatedBoundingBox="12744,3171 14352,1098 14997,1599 13389,3671">
            <msink:destinationLink direction="with" ref="{6ED119CC-58D3-4B46-8759-60A5410C3B6C}"/>
          </msink:context>
        </emma:interpretation>
      </emma:emma>
    </inkml:annotationXML>
    <inkml:traceGroup>
      <inkml:annotationXML>
        <emma:emma xmlns:emma="http://www.w3.org/2003/04/emma" version="1.0">
          <emma:interpretation id="{C8F602FF-4183-40C0-ABE4-45A7BCABAD32}" emma:medium="tactile" emma:mode="ink">
            <msink:context xmlns:msink="http://schemas.microsoft.com/ink/2010/main" type="paragraph" rotatedBoundingBox="12744,3171 14352,1098 14997,1599 13389,3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45F4AC-BB76-42C8-88BB-02906F7CDC61}" emma:medium="tactile" emma:mode="ink">
              <msink:context xmlns:msink="http://schemas.microsoft.com/ink/2010/main" type="line" rotatedBoundingBox="12744,3171 14352,1098 14997,1599 13389,3671">
                <msink:destinationLink direction="with" ref="{3C58433D-7303-441E-BD48-DD16F955452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7E1FA4C-05C1-44ED-999B-5B04823EF323}" emma:medium="tactile" emma:mode="ink">
                <msink:context xmlns:msink="http://schemas.microsoft.com/ink/2010/main" type="inkWord" rotatedBoundingBox="12744,3171 14352,1098 14997,1599 13389,3671"/>
              </emma:interpretation>
              <emma:one-of disjunction-type="recognition" id="oneOf0">
                <emma:interpretation id="interp0" emma:lang="en-US" emma:confidence="0.5">
                  <emma:literal>#it</emma:literal>
                </emma:interpretation>
                <emma:interpretation id="interp1" emma:lang="en-US" emma:confidence="0">
                  <emma:literal>#its</emma:literal>
                </emma:interpretation>
                <emma:interpretation id="interp2" emma:lang="en-US" emma:confidence="0">
                  <emma:literal>#in</emma:literal>
                </emma:interpretation>
                <emma:interpretation id="interp3" emma:lang="en-US" emma:confidence="0">
                  <emma:literal>#it,</emma:literal>
                </emma:interpretation>
                <emma:interpretation id="interp4" emma:lang="en-US" emma:confidence="0">
                  <emma:literal>#in,</emma:literal>
                </emma:interpretation>
              </emma:one-of>
            </emma:emma>
          </inkml:annotationXML>
          <inkml:trace contextRef="#ctx0" brushRef="#br0">771-113 52,'-5'4'64,"-1"-4"-18,1 3-6,-2-3-6,7 0-4,-5 0-6,-1 0-7,6-3-4,-6-1-1,6 2-2,0-2-3,-6 1-2,6-4 1,0 4 0,0-4-2,0 1-1,0 2-1,0-2 1,0 0-3,0-1 0,0-3 0,0 4 0,0 0 0,6-5 0,-6 5 0,6-3 2,-6-2-2,6 2 1,-1-4-1,2 3-1,-2 0-1,6-4 1,-4 2 0,4-1-1,-5-1 0,5 2 2,1-5-1,6 4 1,-7 0 1,6-3 2,1 3 1,-6-4 0,11 5 1,-6-2 2,1-1 0,5 1-2,-6 4 1,6-2-1,-5 2-2,5 3-2,-6-3-1,6 4 1,-5 2-1,-1 2 1,6-2-1,-11 4 0,6 0 0,-1 0 0,1 4-1,-1-2-1,-6 5-3,7-4-5,-6 4-10,5 0-8,1-1-12,-7 1-13,6-1-22,1 0-24</inkml:trace>
          <inkml:trace contextRef="#ctx0" brushRef="#br0" timeOffset="-17769.661">609 133 87,'-5'-8'82,"5"2"-6,-7-1-9,7 2-8,-5-3-6,5-1-7,-6-1-7,6 0-9,-5-2-6,5-2-6,-7 2-7,7-5-4,-5 1-3,5-1 1,0-6-3,0 4 0,-6-4 1,6-3-2,6 0 1,-6-3-1,0-1-1,5 4-1,2-3-1,-2-1-1,6 4-4,-4 0-9,4 3-22,-5 0-37,5 3-46,1 1-24,-1 0-9</inkml:trace>
          <inkml:trace contextRef="#ctx0" brushRef="#br0" timeOffset="-18402.0867">621 314 61,'0'0'63,"0"0"-7,0 0-7,0 4-3,-6-4-4,6 0 0,0 0 1,0 0 3,-6-4 0,6 4-3,0 0-1,-5-2-2,5 2-4,-7-4-3,2 2-1,5-2-2,-6-3-3,1 4-2,-2-7-3,2 3-6,-1 1-2,-6-3-7,7-4-1,-2-1-3,2-2-2,-6 3 0,4-7-1,2 1-1,-7-1-2,6-3-2,6-3-4,-5 0-9,5 0-16,0 0-20,0-3-26,5 2-31,1 5-44,0-4-16,5 3 3</inkml:trace>
          <inkml:trace contextRef="#ctx0" brushRef="#br0" timeOffset="-628.0771">813 51 6,'-7'0'38,"7"0"-4,-5 0-2,5 0-7,-6-4-1,0 1-4,6 3-3,0-3-3,-6 3-2,6-4-3,-5 1-4,5 1-3,-7-2 0,7 1-2,0-4 0,-5 4 1,5-4-1,0 4 0,0-3 1,0-1-1,0 1 0,0-4 0,0-1 0,0 2 0,0-1-1,0-3 0,5 0 2,-5 0 0,0 0 0,7-3 0,-7-1 0,5 1 0,1 0-1,-6-3-1,6-2 1,0 2 0,-1 0 0,2-1 2,-2 0 2,6 1 3,1 3 1,-6-4 0,6 4 1,0-4-2,-1 3 0,1 2-3,-1 2-2,1 0-2,0 2 0,5-2-2,-6 7-5,1-1-14,6 4-28,-7 0-35,1 0-17</inkml:trace>
          <inkml:trace contextRef="#ctx0" brushRef="#br0" timeOffset="-38402.3593">198 553 2,'-7'0'15,"7"3"-1,-5-3 1,-7 4-1,6-1 1,1 0-1,-1 0-3,0 1-1,-5-1-1,4 0-2,2 1-1,-7-1 0,6 0 1,1 0-3,-1 1 0,0-1 0,0 0 0,-6 0 0,7 0-2,-1 4 1,0-4 0,0 1-1,1 3-2,-1-5 0,0 4 1,-5-2 0,4 3 1,2-1 0,-1 1-2,0-1 0,0 1 0,-6-1 1,7 1-1,5 3 1,-11-3 2,4 1 0,2-1-1,5 4 0,-6-3 0,0 3 0,0-5-1,1 7 1,-2-3-2,2 0 0,-1 0 0,6-4 0,-5 4 1,-2 0 0,7 0-1,-5 0 0,-1-1 0,6 1 0,-6-3 0,0 2 0,6 1 1,-5 0 0,-2-3-1,2 2 1,5 1-2,-6 0 1,1 0 0,5-1 2,-7-3 0,2 5-1,5-2-1,-6 1 1,6 0-1,0 0 0,-6-1 0,6 1 0,0 3 0,0-2 0,0 1 0,0 1 0,0 1 1,0 1 0,0-2 1,0 4 0,6-4-1,-6 4-3,0-5 0,0 2 0,0-2 0,6-2-6,-6 3-12,0-3-16,5 3-21,-5-6-24</inkml:trace>
          <inkml:trace contextRef="#ctx0" brushRef="#br0" timeOffset="-39449.1902">279 485 8,'-6'-3'18,"6"3"-2,-6-4 2,0 4-1,1 0 0,5-3-3,-7 3-3,2 0-3,-1 0 0,-6 0-2,7 0-1,-1 0-1,0 3 0,-5-3 1,4 4-2,2-4 2,-7 3 2,6 0-1,-5-1 1,5 5-1,0-3 1,-6-1-1,7 4-2,-7-1-1,6-2 0,1 2-2,-7 0 0,6 1 0,1 0 0,-7 2 1,6-2 0,0 3-1,0-4 1,-5 4 2,5 0 0,0-1-1,-6 1-1,7 3 0,-1-3 0,0 3-2,0 0-1,-6 0 1,7 0 0,-1 0 0,1 0 0,-2 4 1,2-4 0,-7 3-1,6-3 0,1 3 1,-2-3-1,2 0 0,-1 4 2,6-4-1,-5 0 0,-2 0 0,2 0 0,-1 0-1,0 0-1,6-3-1,-6 3-2,1-4-6,5 1-10,-7 0-14,2 1-21,5-3-28</inkml:trace>
          <inkml:trace contextRef="#ctx0" brushRef="#br0" timeOffset="-40236.547">441 340 12,'0'0'34,"0"0"-1,0 0-4,0 4 0,0-4-2,0 0-2,0 0-1,0 0-3,0 0 1,0 0-3,0 0-1,0 0 1,0 0-2,0 0-2,0 0-2,0 0 1,0 0-1,0 0-5,0-4-1,0 4-1,0 0-2,-6 0-1,6-2-2,0 2 1,-5-3 2,5-1 0,-7 4 0,7-3 1,-5 0-1,-1 0 1,0-1-1,6 4-1,-6-4-1,1 2-2,-1-2 2,0 4-2,-5-2 2,4-2-1,2 1 2,-7-1 1,6 4-2,1-3 0,-1-1 0,-6 4-1,7-3 0,-2 0-1,2 3 0,-7 0 0,6 0 1,1-2 1,-1 2-4,0 0 1,0 0 1,1 2 1,-2-2-1,2 0-2,-7 3 3,6-3-1,1 3 0,-1 1 0,0-4 0,-5 3 0,4 1 0,2-1 0,-1 1-2,-6-2 1,7 2-1,-1-2 2,-6 2 0,7 3 1,-2-4 1,-4 0-1,5 4 0,0-5-1,-5 6 0,5-5 0,-5 3 0,4 1-1,2-1-1,-7 1 0,6-1 1,-5 0 1,5 5-1,-5-4 1,4 1 0,-4 3 3,5-1-2,0-1 0,-6 2-1,7 1 0,-1-2 0,-6 2-1,7 2 1,-1-1 0,0 0 0,0 0 0,1 4 0,-2-4 1,2 0 0,-1 3-1,1-3 2,-2 1-2,2-2 0,-1 1 0,0 0-2,0 3-8,1-2-11,-2-2-15,2-2-21,-1 4-29,1-5-27,-2 4-11</inkml:trace>
          <inkml:trace contextRef="#ctx0" brushRef="#br0" timeOffset="-144763.9463">75 874 87,'0'0'79,"0"0"-5,0 0-2,0 0-6,0 0-4,0 0-6,0 0-6,0 0-3,0 0-6,0 0-3,0 0-2,0 0-2,0 0-3,0 0-3,0 0-2,0 0 0,0 0-1,0 0 0,0 0 0,0 0-1,0 0-1,0 0-1,0 0-3,0 0 0,0 0-2,0 0 0,0 0-1,0 0 1,0 0-1,0 0 0,0 0 0,0 0 1,0 0-1,0 0 1,0 0 0,0 0-2,0 0-1,0 0-3,0 0-1,0 0-1,7 0-1,-7 0 1,0 0 0,0 0-1,0 0 1,0 0 0,0 0 0,0 0-1,0 0 0,0 0-2,0 0 0,0 0-2,0 0-1,0 0-2,0 0-1,0 0 0,0 0-1,0 0 0,0 0-1,0 0-1,0 0 2,0 0 0,0 0-2,0 0-5,0 0-18,0 0-33,0 3-40,0-3-56,0 0-67,0 0-30,0 0 0,5-3 22</inkml:trace>
          <inkml:trace contextRef="#ctx0" brushRef="#br0" timeOffset="-145955.8313">0 0 23,'0'0'28,"0"0"0,0 0-1,0 0-2,0 0-3,0 0-3,0 0-4,0 0-2,0 0-2,0 0-1,0 0-3,0 0 1,0 0-2,0 0-3,0 0-1,0 3-2,0-3 0,0 0-2,0 3 2,0-3 0,0 0 0,0 0 0,0 4 1,0-4 1,0 0 1,0 3-3,0-3-17,0 0-46,0 0-24</inkml:trace>
          <inkml:trace contextRef="#ctx0" brushRef="#br0" timeOffset="-33306.0476">-208 931 11,'-7'14'19,"2"1"-1,-1 3-1,0-3 2,0 4-1,1-2 1,-2 3-2,2 3-1,-1-3-3,1-1-2,-2 4 0,7-5-2,-5 6 0,5 0-1,-6-5 0,0 4 0,6-1-1,0-3-3,-6 1-1,6 3 2,0-3-3,0-1 1,0-2-2,-5 3 0,5-5-1,0 5-1,0-4 0,0 1-1,0-5 1,0 5-9,0-4-11,5 0-20,-5 0-28,0-2-22</inkml:trace>
          <inkml:trace contextRef="#ctx0" brushRef="#br0" timeOffset="-37485.6988">238 569 12,'-6'0'17,"0"0"-1,1 4-1,-1-4-3,0 3 0,-5 0 1,4 1-2,2 2 2,-7-3-1,6 4 2,-5-1 2,5 4-3,0-3 0,-6 2-5,1 1 1,5 0-1,-5 2 0,5-1 1,-6-2-1,0 5 1,7-2 2,-7 2-4,6-1 2,-5 0-2,5 0-1,0 0 1,1 3-1,-7-3 1,6 0 0,0 1 1,0 1 0,1-2 0,-2 4 0,7-4-1,-5 0 0,-1 4-1,1-1 0,5-4 1,-7 5 0,2-1 2,5 1 1,-6-2 1,6 2 2,-6 3 0,0-4 2,6 4-2,-5-1-1,5 1-1,-7 0-3,2-1-1,5 4-2,-6-4 0,6 1-1,0 0-1,-5-1 1,5 0-2,0-1-1,-7-3 0,7-1-1,0 2 1,0-3 0,0 0 0,0 0-3,0-3-2,0 0-7,0 0-10,0-1-16,0 1-19,-5-3-22,5-1-29,0 0-17</inkml:trace>
          <inkml:trace contextRef="#ctx0" brushRef="#br0" timeOffset="-33932.0366">17 419 5,'-5'3'10,"-7"1"1,1 0 0,-1-2 1,1 5-3,-1-1 3,0 1-1,6-1-1,-11 1 2,11-1-2,-6 5 2,1-5 1,-1 1-3,0 2 0,7-2 0,-6 3-1,-1-1 0,6 1-3,-6-3 1,7 6-2,-7-4 1,6 1-2,1 3 0,-2 0 2,2 0 0,-1 3 0,0 1-1,0 3 1,1-4 0,-2 3-2,7 5-1,-5-5-1,-1 3 0,6-2-2,-5 3-1,-2 0 1,7-1 0,0 1 0,-5 1 0,5-2 2,0 2 0,0-2 0,0 1-1,0 3-1,0-4 0,0 5-1,-6-5-2,6 4-4,0-2-8,0 1-10,0-1-13,0-2-15,0-3-17</inkml:trace>
          <inkml:trace contextRef="#ctx0" brushRef="#br0" timeOffset="-34563.6124">186 344 3,'-12'4'13,"6"3"-1,1-5 0,-1 1-1,0 4 2,0-4 2,-6 4-2,7-1 0,-1 0 2,-6 1 0,7 0-3,-1 3 0,0-1-2,-5 1 2,4 0-4,-4 0 0,5 0-1,-5 3-1,-1 0 1,6 0 0,-6 0 0,7 3 1,-7 1 3,1-1-1,4 4-1,-4-1-2,6 4 2,-7 0-1,6 0-2,-6-1-1,7 4-1,-2-3-3,2 3-1,-6 0 1,4-3 0,2 0-1,-1 0 0,0-1-4,6 2-9,-6-5-15,6 0-21,-5 1-21,5-1-26</inkml:trace>
        </inkml:traceGroup>
      </inkml:traceGroup>
    </inkml:traceGroup>
  </inkml:traceGroup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6.7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FB3A125-2DE6-4D80-91A0-7AEA013CF2FF}" emma:medium="tactile" emma:mode="ink">
          <msink:context xmlns:msink="http://schemas.microsoft.com/ink/2010/main" type="inkDrawing"/>
        </emma:interpretation>
      </emma:emma>
    </inkml:annotationXML>
    <inkml:trace contextRef="#ctx0" brushRef="#br0">0 0 56,'0'1'59,"2"-1"-8,-2 0-11,1 1-7,1-1-6,2 1-7,-3-1-8,3 1-5,-1 0-3,1 0-12,1 0-25,-1 0-35,1 0-27</inkml:trace>
  </inkml:traceGroup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6.8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3E236365-8056-4019-A7CA-33F9866361AB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14,'3'0'14,"-1"1"-2,2-1-3,-3 1-2,3 0 0,-1 0-2,1 0-7,-3 0-17,3 0-24</inkml:trace>
  </inkml:traceGroup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7.4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4AC6B81B-82EB-49F9-A5EB-9C1CB8915FAD}" emma:medium="tactile" emma:mode="ink">
          <msink:context xmlns:msink="http://schemas.microsoft.com/ink/2010/main" type="inkDrawing"/>
        </emma:interpretation>
      </emma:emma>
    </inkml:annotationXML>
    <inkml:trace contextRef="#ctx0" brushRef="#br0">0 0 8,'2'1'11,"0"0"-3,0 0-7,1 1-15</inkml:trace>
  </inkml:traceGroup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8.1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0940A470-0EB1-4260-8B6A-10E2755D5DB0}" emma:medium="tactile" emma:mode="ink">
          <msink:context xmlns:msink="http://schemas.microsoft.com/ink/2010/main" type="inkDrawing"/>
        </emma:interpretation>
      </emma:emma>
    </inkml:annotationXML>
    <inkml:trace contextRef="#ctx0" brushRef="#br0">0-1 27,'0'0'46,"0"0"-1,2 0 0,-2 0 2,2 0 1,0 0-3,-1 0-9,3 2-8,-2-2-8,1 1-7,1 0-6,-1 0-3,1 1 0,-1 0-4,1 0-17,1 0-25,-2-1-30,1 1-32,-1 0-20</inkml:trace>
  </inkml:traceGroup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8.1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F5606646-72D5-4DA2-B569-1CB3C1BBB580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1,'0'1'13,"2"-1"-2,-1 0-6,-1 0-15</inkml:trace>
  </inkml:traceGroup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3.3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AA804795-1327-4722-9A9B-049774136696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1,'2'1'6,"-2"1"-2,0-1 0,1 1 0,-1 0-4,0 0-8</inkml:trace>
  </inkml:traceGroup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3.8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51D5DC3-76DA-45BB-9B89-1222A0C38B9F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3,'0'0'25,"1"1"-1,-1 0-1,0 1-3,0 0-2,0 0-3,0 0-3,0 0-4,0 0-1,0 1-1,0-1-5,0 1-2,0-1-9,0 1-10,2-1-16,-2 0-24</inkml:trace>
  </inkml:traceGroup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4.4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70463FC-C30C-41C8-A278-C21D853CEC14}" emma:medium="tactile" emma:mode="ink">
          <msink:context xmlns:msink="http://schemas.microsoft.com/ink/2010/main" type="inkDrawing"/>
        </emma:interpretation>
      </emma:emma>
    </inkml:annotationXML>
    <inkml:trace contextRef="#ctx0" brushRef="#br0">-1 1 36,'0'-1'40,"1"1"-11,-1 0-9,0 0-6,0 0-3,1 0-3,-1 1-1,0 0-2,2 0-2,-2 0-1,0 1-2,0-1 0,0 1 0,0 0 0,0 0-1,0 1-6,0-1-9,0 0-15,0 1-22</inkml:trace>
  </inkml:traceGroup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5.2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E180F758-033D-4B1C-8584-E1950995E36E}" emma:medium="tactile" emma:mode="ink">
          <msink:context xmlns:msink="http://schemas.microsoft.com/ink/2010/main" type="inkDrawing"/>
        </emma:interpretation>
      </emma:emma>
    </inkml:annotationXML>
    <inkml:trace contextRef="#ctx0" brushRef="#br0">0 1 15,'0'0'27,"0"0"-5,0-1-5,0 1-4,1 0-1,-1 1-2,0-1-3,2 1-2,-2-1-1,0 1-2,2 1-3,-2-1 1,0 1 0,0 0-7,0 0-5,0-1-11,0 1-14</inkml:trace>
  </inkml:traceGroup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5.9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B7659D3-012E-4BE5-8F83-C48E5E3772FC}" emma:medium="tactile" emma:mode="ink">
          <msink:context xmlns:msink="http://schemas.microsoft.com/ink/2010/main" type="inkDrawing"/>
        </emma:interpretation>
      </emma:emma>
    </inkml:annotationXML>
    <inkml:trace contextRef="#ctx0" brushRef="#br0">0 0 13,'0'1'12,"0"0"-2,0 1-3,0-1-1,0 1 0,2 0-3,-2 1 0,0-1-3,0 0 0,0 1-1,-2-1-6,2 1-10,0-2-16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53.53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0416BC7-6388-4F38-A488-DCDBBCD95CA1}" emma:medium="tactile" emma:mode="ink">
          <msink:context xmlns:msink="http://schemas.microsoft.com/ink/2010/main" type="inkDrawing" rotatedBoundingBox="10673,11267 16616,10492 16622,10541 10680,11316" semanticType="strikethrough" shapeName="Other">
            <msink:sourceLink direction="with" ref="{94C1D0B8-3C8C-4D25-8125-5FFF47889A65}"/>
            <msink:sourceLink direction="with" ref="{5856E9E2-B66F-4DB1-80C0-42DA230B1012}"/>
          </msink:context>
        </emma:interpretation>
      </emma:emma>
    </inkml:annotationXML>
    <inkml:trace contextRef="#ctx0" brushRef="#br0">25 763 37,'-8'0'81,"8"0"2,0-5-4,-10 5-5,10 0-2,-8 0-6,8 0-4,0 0-6,0-5-5,0 5-9,0 0-8,0 0-6,8 0-6,-8-5-7,10 5-5,-2 0-1,10 0-1,-2 0-1,2-3 0,-1 3 1,9 0 2,0-7 3,8 7 0,2-3 2,-2-3 5,1 6 3,7-4 6,2-2 5,9 1 6,-1 0 5,8 0 3,-9 1 1,11 0-2,-1-2-1,-1 2 1,1-8-1,7 8 5,-7-5 2,9 4 6,-9-5 1,-1 5 3,9-4 0,-7-1-5,-2 0-7,1 0-5,-1 5-7,1-5-7,-1 1-8,-8-1-5,9 0-6,-1 6-5,-7-6-1,7 1-3,-7 3-1,7-3 0,-8-1 1,9 0-1,-9 5-3,9-4-1,-9 3 2,8-3-1,-7 3-1,-3-3-1,11 5 2,-9-6 1,0 4 0,1-4-1,-11 7 0,11-4 4,-1-1-3,-8 3-2,7-5-1,-7 4 3,-2-3 0,11 5-1,-9-6 1,-2-1 0,2 2 2,7 4 1,-7-5 3,0 0 0,-1 5 0,1-5 3,7 7 0,-7-7-2,8 4 1,-1-4-1,1 6 3,0-5 3,1 2 1,-1-1 5,8 3 5,-7 0 7,7-5 9,-8 5 13,9 0 12,-1 1 15,-7-2 12,7-3 12,-9 3 8,1 2 3,1-1-1,-1-5-1,0 6-4,0 0-8,-9-2-14,9 0-11,-9-4-14,9 7-15,-8-2-13,7 0-8,-7 0-6,8 0-4,-9-1 1,1 2-1,8-2 0,-9 3 1,1-4 2,7 4 4,-7-2 0,-2 0 2,2 0 3,-9 0 2,9 0 1,-10 5 3,9-5 9,-8 0 8,0 2 1,-1-4 8,1 4 2,-1-3-1,-8 2-6,8 4-7,-7-6-6,8 1-8,-10 5-7,-7-5-4,8 5-7,-8-5-6,-2 1-3,2 4-2,-9 0-4,-1 0-13,2-4-29,-10 4-42,0 0-76,0 0-145,0 0-150,-10 0-128,2-6-88,-9 6-21,-1 0 41,0 0 129,-8 0 140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5.7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C88EDC6-007D-4936-A045-1B078DF30D1A}" emma:medium="tactile" emma:mode="ink">
          <msink:context xmlns:msink="http://schemas.microsoft.com/ink/2010/main" type="inkDrawing" rotatedBoundingBox="15792,6831 16281,6749 16283,6764 15795,6846" shapeName="Other">
            <msink:destinationLink direction="with" ref="{CD07DB49-D7CF-4E6D-B4A8-B2568E3B26B2}"/>
          </msink:context>
        </emma:interpretation>
      </emma:emma>
    </inkml:annotationXML>
    <inkml:trace contextRef="#ctx0" brushRef="#br0">2669 4683 20,'-5'3'70,"-2"1"-28,2-2-15,-7 3-6,6-5-5,1 2-2,-7-2 0,6 3 1,-6 0 5,1-3 1,5 4 4,-5-1 1,-1 1-1,0-1-5,1-3-4,-7 3-4,7-1-3,-7 3-4,7-3-3,-7-2-1,-5 4 2,6 0-1,-1-1-2,-5-3 0,0 3 2,5 0-2,-5 0-1,0 1-2,0-2-6,5 2-14,1 0-29,0-2-36,-1-2-26,1 5-12</inkml:trace>
  </inkml:traceGroup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5.9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5E79EF31-4725-40F9-AE07-F6C1EBA431C7}" emma:medium="tactile" emma:mode="ink">
          <msink:context xmlns:msink="http://schemas.microsoft.com/ink/2010/main" type="inkDrawing"/>
        </emma:interpretation>
      </emma:emma>
    </inkml:annotationXML>
    <inkml:trace contextRef="#ctx0" brushRef="#br0">0 0 19,'0'0'16,"2"1"1,-2 0-4,0 1-1,0 0-1,2 0-1,-2 0-4,0 1-3,0 0-1,1 0-1,-1-1-1,0 1-3,0 0-8,0-1-15,2 2-22</inkml:trace>
  </inkml:traceGroup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6.5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CFE04D39-8CEE-42CA-AE70-86DC5A6B79E6}" emma:medium="tactile" emma:mode="ink">
          <msink:context xmlns:msink="http://schemas.microsoft.com/ink/2010/main" type="inkDrawing"/>
        </emma:interpretation>
      </emma:emma>
    </inkml:annotationXML>
    <inkml:trace contextRef="#ctx0" brushRef="#br0">0 0 12,'0'0'13,"0"0"-5,0 0-1,0 1-1,2-1 1,-2 1-1,0 0-2,0 0 0,2 1-1,-2 0 0,0 0-2,0 0 0,0 1 0,0-1 1,1 1-1,-1 0 0,0-1-1,0 2-5,2-3-8,-2 3-10</inkml:trace>
  </inkml:traceGroup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7.9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28D192A-6F49-420F-AEBC-C7963C38F333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11,'0'3'8,"0"-1"0,0 3-3,0-3-2,2 1 0,-2 1-2,0-1-1,0 0-1,2 1-3,-2-1-9</inkml:trace>
  </inkml:traceGroup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8.9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289B1317-9FEE-46B9-B561-658F2F42F527}" emma:medium="tactile" emma:mode="ink">
          <msink:context xmlns:msink="http://schemas.microsoft.com/ink/2010/main" type="inkDrawing"/>
        </emma:interpretation>
      </emma:emma>
    </inkml:annotationXML>
    <inkml:trace contextRef="#ctx0" brushRef="#br0">0 0 10,'0'0'19,"2"0"-4,-2 1-1,0 0 2,0 0 1,2 0 1,-2 1-1,0 0-4,2 0-3,-2 0-2,0 1-3,0-1-1,0 1-2,0 0 0,0 0-2,0 0-8,0 0-12,0-1-19,0 2-23</inkml:trace>
  </inkml:traceGroup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0.3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8CDA6D47-F3FB-4B22-8F37-7CA98627CF9D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14,'2'0'21,"-2"1"2,2-1-3,-2 2-3,0-2-1,1 2-4,-1-1-3,0 1-3,2 0 0,-2 0-3,0 1-1,0-1 0,0 1-2,0 0 0,0 0 0,0 0 0,0 0-4,0-1-10,0 2-7,0-1-14,0-1-16</inkml:trace>
  </inkml:traceGroup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4.19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05F48B7-9A26-4E55-B508-18E07FF780E4}" emma:medium="tactile" emma:mode="ink">
          <msink:context xmlns:msink="http://schemas.microsoft.com/ink/2010/main" type="inkDrawing"/>
        </emma:interpretation>
      </emma:emma>
    </inkml:annotationXML>
    <inkml:trace contextRef="#ctx0" brushRef="#br0">4 3 35,'0'0'63,"1"0"-14,-1-1-8,0 1-7,0 0-3,0 0-1,0-2-4,2 2-1,-2 0-1,0 0 1,0 0-2,0 0 5,0 0 0,0 0 1,0 2 0,0-1 0,0-1-3,0 1-7,0 2-5,0-1-3,0-1-3,0 1-3,-2 1-1,2-1-2,0 1-1,0 0-1,-1 0 0,1 0 0,0 1-1,0-1 0,-2-1-4,2 2-6,0-1-13,0-1-10,-2 2-16,2-3-16,0 1-16,0 0-12,-1 0-16,1 0-10</inkml:trace>
  </inkml:traceGroup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4.81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EBC4F0D0-9D42-4B3F-A435-9B9FDE7517F6}" emma:medium="tactile" emma:mode="ink">
          <msink:context xmlns:msink="http://schemas.microsoft.com/ink/2010/main" type="inkDrawing"/>
        </emma:interpretation>
      </emma:emma>
    </inkml:annotationXML>
    <inkml:trace contextRef="#ctx0" brushRef="#br0">9 3 51,'0'0'97,"0"-1"-21,0-1-15,0 2-11,0 0-7,0 0-2,0 0-5,0 2-1,0-2-1,0 1-4,0 0-4,0 0-9,0 1-5,0 0-4,0 0-3,0 0-4,0 1-1,-2-1 1,2 1-1,0 0 1,0 0 1,0 0 0,0 0-1,-1 0-2,1-1-6,0 1-13,-2-1-15,2 0-13,0 2-16,-2-2-18,2-1-17,0 0-20,-2 1-3</inkml:trace>
  </inkml:traceGroup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4.91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D7C88F8A-67F6-4510-8A28-31F65A5843E9}" emma:medium="tactile" emma:mode="ink">
          <msink:context xmlns:msink="http://schemas.microsoft.com/ink/2010/main" type="inkDrawing"/>
        </emma:interpretation>
      </emma:emma>
    </inkml:annotationXML>
    <inkml:trace contextRef="#ctx0" brushRef="#br0">4 0 8,'0'0'99,"0"0"-17,0 0-11,0 0-9,0 2-5,0-1-3,0 0-11,0 2-9,0-1-11,0 0-4,0 1-5,0-1-6,0 1-1,0 0-1,-2 0-3,2-1-1,0 1-2,0-1-5,0 0-15,0 0-13,0 1-19,0-2-23,0 1-23,-2-2-23,2 3-10</inkml:trace>
  </inkml:traceGroup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5.38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2F6E167-CB92-4115-9608-CD81CDBBC9EA}" emma:medium="tactile" emma:mode="ink">
          <msink:context xmlns:msink="http://schemas.microsoft.com/ink/2010/main" type="inkDrawing"/>
        </emma:interpretation>
      </emma:emma>
    </inkml:annotationXML>
    <inkml:trace contextRef="#ctx0" brushRef="#br0">11 2 62,'0'-1'68,"0"0"-9,0 1-7,0 1-4,0-1-1,-2 1-5,2-1-7,0 2-4,0 1-3,0-2-6,0 2-4,0-2-5,0 2-4,-2 0-3,2-1-4,0 1 0,-2 0-3,2-1 0,-1 1-3,1-1-9,-2 0-9,2 0-16,0 0-16,-2-1-19,2 1-19,0-1-21,0 0-7</inkml:trace>
  </inkml:traceGroup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5.50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4382CF0F-F156-4B46-9772-4B14AA2722E5}" emma:medium="tactile" emma:mode="ink">
          <msink:context xmlns:msink="http://schemas.microsoft.com/ink/2010/main" type="inkDrawing"/>
        </emma:interpretation>
      </emma:emma>
    </inkml:annotationXML>
    <inkml:trace contextRef="#ctx0" brushRef="#br0">12 0 64,'0'0'77,"0"1"-3,0 0-7,-2 0-4,2 1-8,0 0-5,0 0-7,0 0-10,0 0-5,-2 1-5,2-1-5,0 0-4,0 1-7,0-1-2,0 2-2,-1-3-1,1 1-1,0 1-5,-2-1-10,2 0-15,0 0-17,-2 0-18,2 0-24,-1-1-26,1 1-18,-2-2-2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3.67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3329496-261B-46C8-B1A3-506118535AB0}" emma:medium="tactile" emma:mode="ink">
          <msink:context xmlns:msink="http://schemas.microsoft.com/ink/2010/main" type="inkDrawing" rotatedBoundingBox="14888,6670 15224,6661 15225,6696 14889,6705" shapeName="Other">
            <msink:destinationLink direction="with" ref="{AA38C833-09EE-4A98-81F4-2A577274FADE}"/>
          </msink:context>
        </emma:interpretation>
      </emma:emma>
    </inkml:annotationXML>
    <inkml:trace contextRef="#ctx0" brushRef="#br0">1282 4604 63,'0'4'84,"-5"-1"-22,5 3-12,0-2-4,5-1-4,1 0-7,0 1-8,0-1-3,6-3-5,-1 3-5,6-3-5,1 0-3,-1 0-2,6-3-2,0 3-1,7-3-3,-2-4-12,2 4-25,5-1-43,-1-2-33,1-4-19</inkml:trace>
  </inkml:traceGroup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5.95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86E0C8A-1E3E-48D1-817C-394A09EC6690}" emma:medium="tactile" emma:mode="ink">
          <msink:context xmlns:msink="http://schemas.microsoft.com/ink/2010/main" type="inkDrawing"/>
        </emma:interpretation>
      </emma:emma>
    </inkml:annotationXML>
    <inkml:trace contextRef="#ctx0" brushRef="#br0">17 0 45,'0'0'72,"0"0"-10,0 0-2,-1 2 0,1-2-1,-2 0-1,2 2-8,0 0-8,0 0-9,-2-1-7,2 1-7,0 0-7,-1 1-5,1-1-3,0 1 0,-2 0-2,2 0-2,-2-1-7,2 1-8,-2-1-14,2 1-15,-1-1-16,-1 0-20,2-1-16,0 1-15,-2 0-9</inkml:trace>
  </inkml:traceGroup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5.95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ACDFFE5-8076-48B2-BE15-0B852759D018}" emma:medium="tactile" emma:mode="ink">
          <msink:context xmlns:msink="http://schemas.microsoft.com/ink/2010/main" type="inkDrawing"/>
        </emma:interpretation>
      </emma:emma>
    </inkml:annotationXML>
    <inkml:trace contextRef="#ctx0" brushRef="#br0">13 0 84,'-2'0'86,"2"0"-20,-2 1-9,2 0-6,-1 0-4,-1 1-8,2 1-7,0-1-10,-2 1-7,2-1-6,0 2-3,-2-1-2,2 1-3,0-2-1,-1 1 0,1 0-4,0 0-11,0-1-15,-2 1-19,2-1-25,0-1-30,0 1-21</inkml:trace>
  </inkml:traceGroup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6.63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971383BA-181C-4617-9F5F-D3A0CE3B7829}" emma:medium="tactile" emma:mode="ink">
          <msink:context xmlns:msink="http://schemas.microsoft.com/ink/2010/main" type="inkDrawing"/>
        </emma:interpretation>
      </emma:emma>
    </inkml:annotationXML>
    <inkml:trace contextRef="#ctx0" brushRef="#br0">28 0 43,'0'0'76,"-2"1"-15,2 0-10,-2 0-8,2 0-7,-1 0-10,-1 1-10,0 0-4,2 1-2,-2-1-3,1 1-1,-1-1 1,0 2-1,2-1-2,-2-1-4,1 2 0,-1-2-2,0 0-7,1 1-12,1 0-15,-2-1-15,2 0-24,-2 0-30</inkml:trace>
  </inkml:traceGroup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6.63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94476FAC-8489-4CA0-B221-F5A689C0BD6D}" emma:medium="tactile" emma:mode="ink">
          <msink:context xmlns:msink="http://schemas.microsoft.com/ink/2010/main" type="inkDrawing"/>
        </emma:interpretation>
      </emma:emma>
    </inkml:annotationXML>
    <inkml:trace contextRef="#ctx0" brushRef="#br0">40 1 17,'-2'-2'96,"0"2"-19,1 0-11,-1 0-6,0 0-7,1 2-6,-1-2-8,0 2-10,0 0-4,1 0-7,-1 1-4,0 0-5,0 0-1,1 1-2,-1-1-3,0 0-1,1 1-2,-1-1-4,0 0-14,0 0-15,1 0-19,1 0-20,-2-1-24,2 1-24,-2-1-9</inkml:trace>
  </inkml:traceGroup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6.77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9A01199-8129-43A1-96E0-0F16E42E88F4}" emma:medium="tactile" emma:mode="ink">
          <msink:context xmlns:msink="http://schemas.microsoft.com/ink/2010/main" type="inkDrawing"/>
        </emma:interpretation>
      </emma:emma>
    </inkml:annotationXML>
    <inkml:trace contextRef="#ctx0" brushRef="#br0">31 0 67,'-1'0'92,"-1"0"-19,0 0-10,1 0-6,-1 0-6,-2 0-6,2 1-6,1 1-7,-1 0-5,0 1-6,2 0-4,-2 0-5,1 0-3,-1 1-3,0 0-3,1-1-1,-1 1-2,2 0-4,0-2-9,-2 2-17,2-1-19,2 1-23,-2-1-26,2 0-34,-1-1-9</inkml:trace>
  </inkml:traceGroup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7.36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D088718-5FCE-4C15-B025-BDD2EDA123A5}" emma:medium="tactile" emma:mode="ink">
          <msink:context xmlns:msink="http://schemas.microsoft.com/ink/2010/main" type="inkDrawing"/>
        </emma:interpretation>
      </emma:emma>
    </inkml:annotationXML>
    <inkml:trace contextRef="#ctx0" brushRef="#br0">0 0 57,'0'0'83,"0"1"-37,0-1-18,0 1-11,0 1-4,0 0-5,0-1-1,0 2 0,0-1-4,2 1 0,-2 0-1,0 0 1,0 0-2,0 0-1,0 0 0,2 0-1,-2 1-9,0-2-14,0 1-20,1-1-22,1 2-26</inkml:trace>
  </inkml:traceGroup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7.37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B68D504-8FA0-48F4-95AA-27C3EA67BC2D}" emma:medium="tactile" emma:mode="ink">
          <msink:context xmlns:msink="http://schemas.microsoft.com/ink/2010/main" type="inkDrawing"/>
        </emma:interpretation>
      </emma:emma>
    </inkml:annotationXML>
    <inkml:trace contextRef="#ctx0" brushRef="#br0">0-1 45,'2'0'64,"-2"0"-15,0 0-8,2 0-2,-2 1-4,0-1 0,1 2-4,-1-1-3,0 1-4,2 0-4,-2 0-4,0 1-3,0 0-6,0 0-2,0 0-1,0 0-2,0 0 0,0 0-1,0 0 0,0 0-1,0-1-2,2 2-2,-2-3-6,0 1-11,0 0-15,1 2-18,-1-4-23,0 2-33,2-1-9</inkml:trace>
  </inkml:traceGroup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06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6A3E31BB-BDF0-4703-ABDC-7A9CAF2F93C2}" emma:medium="tactile" emma:mode="ink">
          <msink:context xmlns:msink="http://schemas.microsoft.com/ink/2010/main" type="inkDrawing"/>
        </emma:interpretation>
      </emma:emma>
    </inkml:annotationXML>
    <inkml:trace contextRef="#ctx0" brushRef="#br0">-1 0 29,'0'0'53,"0"2"2,0-1 3,1 0-1,-1 1-3,0 0-3,2 1-8,-2-1-6,0 1-8,2 1-9,-2-1-4,0 1-6,1-1-3,-1 1 0,0 0-2,2-2-3,-2 3-1,0-3-1,2 2 1,-2 0-4,0-2-6,0 1-14,0-1-14,0 1-16,0-1-23,2-1-24,-2 1-21</inkml:trace>
  </inkml:traceGroup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06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9117D30B-9BAF-4A42-9148-161E8BD1D39B}" emma:medium="tactile" emma:mode="ink">
          <msink:context xmlns:msink="http://schemas.microsoft.com/ink/2010/main" type="inkDrawing"/>
        </emma:interpretation>
      </emma:emma>
    </inkml:annotationXML>
    <inkml:trace contextRef="#ctx0" brushRef="#br0">0 2 14,'2'-1'77,"-2"-1"-13,0 2-9,2 0-9,-2 0-2,1 0-3,-1 0-2,2 2-1,-2 0-7,2-2-4,-2 3-8,1-2-6,-1 2-4,0 0-5,2 0 0,-2 0-3,0 0 0,0 1 0,0-1-1,0 1 0,2-1 0,-2 0-1,0 1-7,0-2-13,0 1-15,2 1-19,-2-2-23,0 1-29,1-1-18</inkml:trace>
  </inkml:traceGroup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20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E4AAD7E6-5F03-4FC5-91AE-03759BDDEB7F}" emma:medium="tactile" emma:mode="ink">
          <msink:context xmlns:msink="http://schemas.microsoft.com/ink/2010/main" type="inkDrawing"/>
        </emma:interpretation>
      </emma:emma>
    </inkml:annotationXML>
    <inkml:trace contextRef="#ctx0" brushRef="#br0">0 2 19,'2'-1'73,"-2"0"-20,0 1-14,1 0-8,-1 1-5,2 0-4,-2 0-5,2 0-3,-1 1 0,-1 1-1,2 0-3,0-1 1,0 3-2,-1-3-2,1 2-2,-2 0-3,2 1 1,0-1-3,-1 0-2,-1 0 0,2 0-3,0-1-12,-1 1-19,1 0-20,0 0-30,0-1-21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3.36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634939B-CFC7-4E4C-85D4-96A331169293}" emma:medium="tactile" emma:mode="ink">
          <msink:context xmlns:msink="http://schemas.microsoft.com/ink/2010/main" type="inkDrawing" rotatedBoundingBox="14849,6708 15242,6742 15238,6787 14845,6753" shapeName="Other">
            <msink:destinationLink direction="with" ref="{B07D8401-F14F-436F-94A3-87294C699577}"/>
            <msink:destinationLink direction="with" ref="{582CACC5-6F97-45DB-BBFC-0480B2976E0A}"/>
            <msink:destinationLink direction="with" ref="{AE71C5EA-641E-4C25-8587-462076BFD6DA}"/>
          </msink:context>
        </emma:interpretation>
      </emma:emma>
    </inkml:annotationXML>
    <inkml:trace contextRef="#ctx0" brushRef="#br0">1242 4654 28,'0'0'86,"-6"0"-7,6 0-7,0 0-8,0 0-10,0 0-8,0 0-6,0 0-5,0 0-2,0 0 0,6 3-3,-1-3-3,-5 3-1,6 1-4,6-2 0,-7 2-3,7-1 1,0 0 0,-1 4 1,1-4 0,6 1-4,-1 3-1,1-5-4,5-2-2,-6 3-6,6-3-3,0 0-6,0 0-15,7-3-22,-7 1-32,5-3-50,-4 3-42,-1-5-19,0 0 3</inkml:trace>
  </inkml:traceGroup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73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080C7384-B366-4C0C-9647-6972ED410194}" emma:medium="tactile" emma:mode="ink">
          <msink:context xmlns:msink="http://schemas.microsoft.com/ink/2010/main" type="inkDrawing"/>
        </emma:interpretation>
      </emma:emma>
    </inkml:annotationXML>
    <inkml:trace contextRef="#ctx0" brushRef="#br0">0 0 59,'0'0'101,"2"0"-23,-2 1-11,2 0-8,-2 1-9,2 1-10,-1-2-13,1 3-7,0-2-4,-1 2-4,1-1-2,2 1-4,-3 0-2,3 0-1,-2 0-2,1-1-1,-1 1 0,1 0-1,-1 0-1,2 0-1,-3-1-5,1 1-11,0-1-13,0 1-16,-1-1-21,1 0-25,0-1-25,-1 1-7</inkml:trace>
  </inkml:traceGroup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86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0F471F9-A623-4A58-8528-CBABEEF45584}" emma:medium="tactile" emma:mode="ink">
          <msink:context xmlns:msink="http://schemas.microsoft.com/ink/2010/main" type="inkDrawing"/>
        </emma:interpretation>
      </emma:emma>
    </inkml:annotationXML>
    <inkml:trace contextRef="#ctx0" brushRef="#br0">0 3 60,'2'-1'67,"-2"1"-9,0-2-10,1 2-4,-1 0-5,2 2-3,-2-1-5,2 0-7,-1 2-3,-1-2-6,2 2-4,-2 0-3,2 0-1,-2 1 0,2-1-3,-2 1-1,1 0-1,-1 0-1,0-1-1,2 0-3,-2 1-10,2-1-12,-2 1-20,0-1-21,2 0-30,-2-1-23</inkml:trace>
  </inkml:traceGroup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9.37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F467D441-7F60-467A-9D47-279796219187}" emma:medium="tactile" emma:mode="ink">
          <msink:context xmlns:msink="http://schemas.microsoft.com/ink/2010/main" type="inkDrawing"/>
        </emma:interpretation>
      </emma:emma>
    </inkml:annotationXML>
    <inkml:trace contextRef="#ctx0" brushRef="#br0">0 0 35,'0'-1'101,"0"1"-21,0 1-16,2 0-6,-2 1-6,0-1-10,2 3-10,-2-2-8,0 1-7,0 1-4,2-1-4,-2 1-1,2 0-1,-2 0-3,0 0-2,1 0 0,-1 0-2,0 0-3,2 0-7,-2-1-15,0 1-17,0-2-21,0 1-21,2 0-35,-2 0-13</inkml:trace>
  </inkml:traceGroup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9.37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72649C1-4855-45C2-BC4E-D0BAF5A2A9C2}" emma:medium="tactile" emma:mode="ink">
          <msink:context xmlns:msink="http://schemas.microsoft.com/ink/2010/main" type="inkDrawing"/>
        </emma:interpretation>
      </emma:emma>
    </inkml:annotationXML>
    <inkml:trace contextRef="#ctx0" brushRef="#br0">4 0 4,'0'1'45,"0"1"-9,0-1-4,0 1-6,0 0-5,0 2-4,0-1-5,0 1-3,0-1-3,0 1-2,0 0-1,0 0-1,0-1-1,0 1-1,0 0-5,-2-1-13,2-1-17,0 2-24,-2-1-23</inkml:trace>
  </inkml:traceGroup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06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F287EE3B-72E5-43D3-A09F-FBAF805D7F73}" emma:medium="tactile" emma:mode="ink">
          <msink:context xmlns:msink="http://schemas.microsoft.com/ink/2010/main" type="inkDrawing"/>
        </emma:interpretation>
      </emma:emma>
    </inkml:annotationXML>
    <inkml:trace contextRef="#ctx0" brushRef="#br0">1 2 92,'0'-1'73,"0"1"-14,-2-1-12,2 2-3,0-1 3,0 1 2,0 0 1,0 0-1,2 1 1,-2 0-3,0-1-7,1 1-8,-1 2-7,0-2-8,2 0-8,-2 3-4,0-3-1,2 1-1,-2 0-2,0 0 2,2 0-1,-2 0-1,0 1-7,1-2-10,-1 1-18,0 0-16,0-1-19,0 0-18,0-1-18,0 1-11,0-2-11,0 2-1</inkml:trace>
  </inkml:traceGroup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07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80FBF8E-AD3F-4F40-9E08-C40878AD82B6}" emma:medium="tactile" emma:mode="ink">
          <msink:context xmlns:msink="http://schemas.microsoft.com/ink/2010/main" type="inkDrawing"/>
        </emma:interpretation>
      </emma:emma>
    </inkml:annotationXML>
    <inkml:trace contextRef="#ctx0" brushRef="#br0">0 0 60,'0'0'55,"0"1"-5,0 0-3,0 0-2,0 1-6,0 1-6,2 0-5,-2 0-4,0 1-6,2 0-8,-2-1-2,2 1-2,-2 0-2,2 0-4,-1-1 0,-1 1 0,2 0-7,0 0-14,-2 0-14,1-2-19,-1 2-22,2-2-28,-2 1-13</inkml:trace>
  </inkml:traceGroup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20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267301B9-0D5D-4DE6-9B1B-43F69A85BB35}" emma:medium="tactile" emma:mode="ink">
          <msink:context xmlns:msink="http://schemas.microsoft.com/ink/2010/main" type="inkDrawing"/>
        </emma:interpretation>
      </emma:emma>
    </inkml:annotationXML>
    <inkml:trace contextRef="#ctx0" brushRef="#br0">0 0 35,'2'3'56,"-2"-1"-9,1 2-11,1-2-7,-2 3-7,2-2-5,-1 0-4,1 2-3,0-1-2,0 0-2,-1 0-2,1 0-1,0 0-4,0 0-3,-1 0-6,1 0-9,0-1-11,-1-1-15,1 0-18,0 0-20</inkml:trace>
  </inkml:traceGroup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80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D4BAADC9-8B12-4E46-8F1F-1408740723FB}" emma:medium="tactile" emma:mode="ink">
          <msink:context xmlns:msink="http://schemas.microsoft.com/ink/2010/main" type="inkDrawing"/>
        </emma:interpretation>
      </emma:emma>
    </inkml:annotationXML>
    <inkml:trace contextRef="#ctx0" brushRef="#br0">0 2 8,'0'-1'64,"0"0"-9,0 1-2,2 0-2,-2 0 2,0 2 1,2-1-2,-2 1-2,1 1-8,-1 0-6,2 0-6,-2 0-6,2 1-8,-2-1-5,2 1-3,-1 0-2,-1 1-2,2-1-1,0 0-1,-1 1-3,1-1-3,0 0-10,0 0-17,-1 0-22,1-1-23,0 1-27,0-2-32,0 0-7</inkml:trace>
  </inkml:traceGroup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80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6B35C09-4E6D-4AC9-974F-58731D2C4DDF}" emma:medium="tactile" emma:mode="ink">
          <msink:context xmlns:msink="http://schemas.microsoft.com/ink/2010/main" type="inkDrawing"/>
        </emma:interpretation>
      </emma:emma>
    </inkml:annotationXML>
    <inkml:trace contextRef="#ctx0" brushRef="#br0">-1 0 76,'0'0'70,"0"0"-8,0 1-2,1 0-1,-1-1-6,0 2-6,2 0-5,-2 0-7,0 1-7,2-2-7,-2 2-4,2 0-4,-2 0-4,2 1-2,-2-1-2,1 1-1,1-1-2,-2 0 0,2 0-2,0 0-2,-1-1-4,1 2-13,-2-1-14,3-1-18,-1 0-21,-2 0-21,2-1-30,0 0-8</inkml:trace>
  </inkml:traceGroup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1.49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3A8E63B6-E45F-4678-AD59-F8421455277D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6,'2'0'37,"-2"2"0,2-2 0,-2 2-4,0 0-2,2 0-5,-2-1-4,1 3-5,1-2-4,-2 1-5,2 0-2,0 0-4,-1 1-2,1-1-2,-2 1-6,2-1-14,0 1-16,-1-2-20,-1 2-26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2.73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A38C833-09EE-4A98-81F4-2A577274FADE}" emma:medium="tactile" emma:mode="ink">
          <msink:context xmlns:msink="http://schemas.microsoft.com/ink/2010/main" type="inkDrawing" rotatedBoundingBox="14749,6608 15122,6684 15115,6715 14742,6639" semanticType="callout" shapeName="Other">
            <msink:sourceLink direction="with" ref="{D3329496-261B-46C8-B1A3-506118535AB0}"/>
            <msink:sourceLink direction="with" ref="{D78AA1E0-3A46-42F7-84EF-53A9800DF06F}"/>
          </msink:context>
        </emma:interpretation>
      </emma:emma>
    </inkml:annotationXML>
    <inkml:trace contextRef="#ctx0" brushRef="#br0">1137 4543 16,'0'3'55,"0"3"1,6-2-4,0 2-6,6 1 0,-7-4-5,7 3-4,-1-2-7,7-2-6,-6 2-7,5 3-5,0-4-4,0 0-2,7 0-2,-6 1-2,-2-1 1,8 0-1,-6 0-1,-2-3-1,8 4-5,-1-4-15,-5 3-32,-1-3-45,6 0-25,-5 0-12</inkml:trace>
  </inkml:traceGroup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1.49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1CA220D2-EAAE-4422-A815-3B8EBEE901F7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28,'0'0'34,"2"2"-4,-2-1-6,0 0-6,2 2-5,-2-2-3,2 2-3,-2-1-3,1 0-1,1 1-1,-2-1-2,2 1-3,-1 0-6,-1-1-12,2 0-14,-2 0-25</inkml:trace>
  </inkml:traceGroup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22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1BF88F96-58FD-4B15-B142-0416EC4F2F93}" emma:medium="tactile" emma:mode="ink">
          <msink:context xmlns:msink="http://schemas.microsoft.com/ink/2010/main" type="inkDrawing"/>
        </emma:interpretation>
      </emma:emma>
    </inkml:annotationXML>
    <inkml:trace contextRef="#ctx0" brushRef="#br0">31-1 4,'-2'0'63,"-1"0"-10,3 2-1,-2 0-1,0-2-4,2 2-4,-1 1-4,1-2-5,0 1-4,-2 1-8,2 0-5,-2 0-3,2 0-5,0 1-3,-2-1-2,2 1-2,-2-1-1,2 1-1,-1-1-3,-1 1-14,0-2-16,0 1-23,1 0-24,-1 0-31,-1-1-15</inkml:trace>
  </inkml:traceGroup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24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06345A40-6021-481B-BF53-059CA7A14B6E}" emma:medium="tactile" emma:mode="ink">
          <msink:context xmlns:msink="http://schemas.microsoft.com/ink/2010/main" type="inkDrawing"/>
        </emma:interpretation>
      </emma:emma>
    </inkml:annotationXML>
    <inkml:trace contextRef="#ctx0" brushRef="#br0">2 2 65,'-2'-1'61,"2"0"-18,0 1-13,0 1-5,0 0-7,2 2-3,-2-1-5,2 1-2,0 0-1,-1 1 0,-1 0 0,2 1-2,0-1 0,0 1-2,-1 0 1,1-1-4,-2 1-3,2-1-2,-2 1-11,2-1-14,-2 0-20,1-2-21,-1 2-22</inkml:trace>
  </inkml:traceGroup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38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711DFFBD-1CAD-452F-83BB-AC3BE2A3E45B}" emma:medium="tactile" emma:mode="ink">
          <msink:context xmlns:msink="http://schemas.microsoft.com/ink/2010/main" type="inkDrawing"/>
        </emma:interpretation>
      </emma:emma>
    </inkml:annotationXML>
    <inkml:trace contextRef="#ctx0" brushRef="#br0">0 0 16,'1'4'18,"1"-1"-1,0 1 0,0-1-2,-1 1-1,1 0-2,0-2-5,1 2-3,-1 0-4,0-1-8,0 0-10,-1 0-15,1 0-18</inkml:trace>
  </inkml:traceGroup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97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E6A0D48D-EFBD-44F7-A211-FE1BCA915F2D}" emma:medium="tactile" emma:mode="ink">
          <msink:context xmlns:msink="http://schemas.microsoft.com/ink/2010/main" type="inkDrawing"/>
        </emma:interpretation>
      </emma:emma>
    </inkml:annotationXML>
    <inkml:trace contextRef="#ctx0" brushRef="#br0">2 0 63,'0'1'63,"0"2"-9,-2 0-9,2 0-10,0 0-8,0 1-6,0-1-7,0 1-3,0 0-2,2-1-3,-2 1-1,0 0-1,0 0 0,0-1-3,0 1-2,0 0-3,0-1-10,0 0-8,0 0-14,-2-2-13,2 1-15,0 1-16</inkml:trace>
  </inkml:traceGroup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97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75709901-EAF0-434E-98AA-B6FD9E3F9731}" emma:medium="tactile" emma:mode="ink">
          <msink:context xmlns:msink="http://schemas.microsoft.com/ink/2010/main" type="inkDrawing"/>
        </emma:interpretation>
      </emma:emma>
    </inkml:annotationXML>
    <inkml:trace contextRef="#ctx0" brushRef="#br0">-1 0 26,'0'2'45,"0"0"-4,0 0-6,0 0-4,0 0-3,0 1-4,0-1-6,0 1-3,0 0-3,0 0-3,0 0-3,0 0-2,0 0-1,0-1-2,0 1-2,0-1-6,0 0-8,0 0-10,0 0-12,0 0-13,0-2-10,0 1-11</inkml:trace>
  </inkml:traceGroup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3.14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76C435B2-B056-4A95-A0D0-6ADA8BCBC9B1}" emma:medium="tactile" emma:mode="ink">
          <msink:context xmlns:msink="http://schemas.microsoft.com/ink/2010/main" type="inkDrawing"/>
        </emma:interpretation>
      </emma:emma>
    </inkml:annotationXML>
    <inkml:trace contextRef="#ctx0" brushRef="#br0">-1 0 19,'0'2'62,"0"0"-4,0 1-8,0 1-7,1-2-6,-1 3-6,0-2-10,0 0-6,2 1-3,-2-1-4,2 1-2,-2-1-4,1 0 0,-1 0 0,2 0 0,0 0-2,-2-1-4,2 0-6,-1-1-10,-1 1-12,2 1-11,0-2-13,-2-1-14,2 1-14</inkml:trace>
  </inkml:traceGroup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3.66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C01B5A58-C3A6-450A-ABA3-96968D673837}" emma:medium="tactile" emma:mode="ink">
          <msink:context xmlns:msink="http://schemas.microsoft.com/ink/2010/main" type="inkDrawing"/>
        </emma:interpretation>
      </emma:emma>
    </inkml:annotationXML>
    <inkml:trace contextRef="#ctx0" brushRef="#br0">0 0 67,'0'0'56,"0"1"-8,0 0-2,0 1-5,2-1-6,-2 2-4,0-1-5,2 0-5,-2 1-4,0 1-6,2-1-3,-2 0-4,0 0-2,1 1-1,-1-1-1,0 1 1,2-1-1,-2 0-2,0 0-5,0-1-11,0 2-14,0-3-17,0 1-17,0 0-20,0 0-19</inkml:trace>
  </inkml:traceGroup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3.67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CA30FE56-860F-4378-8A8B-E4FEA8CDE21A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14,'0'3'15,"2"1"-3,0 0-5,-1-1 0,-1 0-3,2 2-2,0-1-2,0-1-10,-1 1-16</inkml:trace>
  </inkml:traceGroup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4.37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E1CECECE-7FB6-4704-B890-4133E5667679}" emma:medium="tactile" emma:mode="ink">
          <msink:context xmlns:msink="http://schemas.microsoft.com/ink/2010/main" type="inkDrawing"/>
        </emma:interpretation>
      </emma:emma>
    </inkml:annotationXML>
    <inkml:trace contextRef="#ctx0" brushRef="#br0">0 0 36,'0'2'48,"0"0"-11,0 1-10,0 0-6,0 0-8,0 0-5,2 0-2,-2 1-4,0-1-1,0 0-1,0 0-2,0 1-6,2-2-10,-2 1-19,0-1-24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2.38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E71C5EA-641E-4C25-8587-462076BFD6DA}" emma:medium="tactile" emma:mode="ink">
          <msink:context xmlns:msink="http://schemas.microsoft.com/ink/2010/main" type="inkDrawing" rotatedBoundingBox="14323,6502 14848,6742 14824,6793 14300,6553" semanticType="callout" shapeName="Other">
            <msink:sourceLink direction="with" ref="{1634939B-CFC7-4E4C-85D4-96A331169293}"/>
            <msink:sourceLink direction="with" ref="{3C915BE4-B4D4-4EF0-8978-A124276B74EB}"/>
          </msink:context>
        </emma:interpretation>
      </emma:emma>
    </inkml:annotationXML>
    <inkml:trace contextRef="#ctx0" brushRef="#br0">708 4444 28,'0'5'46,"0"-3"0,0 4 2,0-2-1,5 3-1,2-1 1,-2 1-3,1-1 0,6 1-3,0 2 1,-1-3 3,1 1-1,5 3-1,1 0-1,5 4-1,-6-6-3,6 6-7,0-4-10,7 3-2,-7 0-5,5-4-5,-4 5-2,5-5-4,0-2-6,-6 3-11,6-3-21,-6-5-28,6 5-40,-6-4-51,0-3-22,1 0-5</inkml:trace>
  </inkml:traceGroup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4.37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5C18C432-435F-4956-810F-CF7B0B59F6C0}" emma:medium="tactile" emma:mode="ink">
          <msink:context xmlns:msink="http://schemas.microsoft.com/ink/2010/main" type="inkDrawing"/>
        </emma:interpretation>
      </emma:emma>
    </inkml:annotationXML>
    <inkml:trace contextRef="#ctx0" brushRef="#br0">2 0 47,'0'2'54,"0"0"-15,0-1-10,0 1-9,0 1-8,0-1-4,0 0-4,0 1 0,0-1-4,0 1 0,0-1-5,-2 0-11,2 2-15,0-2-23,0 0-26</inkml:trace>
  </inkml:traceGroup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6.10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C76E199-732D-4D6D-9C05-7023D77528B7}" emma:medium="tactile" emma:mode="ink">
          <msink:context xmlns:msink="http://schemas.microsoft.com/ink/2010/main" type="inkDrawing"/>
        </emma:interpretation>
      </emma:emma>
    </inkml:annotationXML>
    <inkml:trace contextRef="#ctx0" brushRef="#br0">0 70 56,'0'0'66,"0"0"-1,0 0-4,0 0-6,0 0-5,0 0-5,0 0-8,0 0-2,0 0-3,0-1-2,0 1-2,0-1-1,0 0 1,0 1-3,0-1-1,0 0-2,2-1-1,-2 1-1,0-1-5,0 0-1,0 0-1,1 0-4,-1 0-2,0 0-1,2-1-5,-2 0 1,2 0-1,-2 1-1,2-2 0,0 0-1,-1 2 0,1-1-1,2-1 0,-3 1-3,1 0-3,0 0-7,-1 1-11,1 0-14,0 0-12,1 0-14,-1 0-13,0 1-9,0 0-7,-1 0-11,1 1-13</inkml:trace>
  </inkml:traceGroup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6.80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3C8A7FCC-3D93-43D4-BB8F-A9224E6F3D74}" emma:medium="tactile" emma:mode="ink">
          <msink:context xmlns:msink="http://schemas.microsoft.com/ink/2010/main" type="inkDrawing"/>
        </emma:interpretation>
      </emma:emma>
    </inkml:annotationXML>
    <inkml:trace contextRef="#ctx0" brushRef="#br0">0 95 35,'2'0'54,"-2"0"-3,0 0-2,0-1 0,0 0 0,2 0 1,-2 1-4,2-2-3,-2 0-2,1 0-3,1 0-4,-2 0-6,2-1-3,0 0-8,-1-1-3,1 0-7,0 0-1,-1 0-4,3 0-2,-2 0 0,1-2 0,1 2 0,-1-1 0,-1 0 0,1 0 0,1 1-1,-1 0-2,1 0-9,-1 0-13,-1 1-15,0 1-18,1 0-20,-1 0-16,0 1-14,-1 0-15</inkml:trace>
  </inkml:traceGroup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6.92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BA409A1-7850-4663-8572-BD0A75CFEC66}" emma:medium="tactile" emma:mode="ink">
          <msink:context xmlns:msink="http://schemas.microsoft.com/ink/2010/main" type="inkDrawing"/>
        </emma:interpretation>
      </emma:emma>
    </inkml:annotationXML>
    <inkml:trace contextRef="#ctx0" brushRef="#br0">0 41 10,'4'-3'14,"-3"1"-3,1-2-3,2 2-2,-3-2-2,3 1-1,-3 0-1,3 0 0,-1 0-1,-1 0-1,2 0 0,-1 0-5,1 0-11,-3 1-11</inkml:trace>
  </inkml:traceGroup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8.41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7F1C47C7-A2F9-458B-BA41-67E95AE38B61}" emma:medium="tactile" emma:mode="ink">
          <msink:context xmlns:msink="http://schemas.microsoft.com/ink/2010/main" type="inkDrawing"/>
        </emma:interpretation>
      </emma:emma>
    </inkml:annotationXML>
    <inkml:trace contextRef="#ctx0" brushRef="#br0">0 44 1,'2'-2'20,"0"-1"-6,1 0-2,-1-1-1,1 1-4,1-1 0,-1 0-4,-1 2-1,2-2-2,-1 0 0,0 0-5,1 0-8,-1 1-8</inkml:trace>
  </inkml:traceGroup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8.41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FAD7147D-6BE9-4CAC-B4D4-E72DAA9603CC}" emma:medium="tactile" emma:mode="ink">
          <msink:context xmlns:msink="http://schemas.microsoft.com/ink/2010/main" type="inkDrawing"/>
        </emma:interpretation>
      </emma:emma>
    </inkml:annotationXML>
    <inkml:trace contextRef="#ctx0" brushRef="#br0">0 28 7,'1'-2'16,"1"0"0,0-1 0,1 0-3,-1 1-3,1 0-3,-1 0-1,2 0-3,-2-1-3,1 1-2,-1 1-8,1-1-9,-1 0-15</inkml:trace>
  </inkml:traceGroup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9.10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0B901BB4-FA86-4F45-AF62-8B2E38FEBA0D}" emma:medium="tactile" emma:mode="ink">
          <msink:context xmlns:msink="http://schemas.microsoft.com/ink/2010/main" type="inkDrawing"/>
        </emma:interpretation>
      </emma:emma>
    </inkml:annotationXML>
    <inkml:trace contextRef="#ctx0" brushRef="#br0">0 60 21,'-2'0'35,"2"0"-2,0 0-3,0 0-2,0 0-2,2-1-3,0 1-3,0-2-1,0 1-2,-1 0-3,2-1-1,1 1-3,0-1-3,-1-2-2,1 2-3,1-1 2,-2 0-4,2-1 0,-1 1 1,1-1-1,-2 0 0,3 0-3,-1 0-4,-1 0-9,-1 1-10,0 1-17,1-2-20,-2 2-28</inkml:trace>
  </inkml:traceGroup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9.10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E531F5B9-0B1B-422C-8DFB-C5CE1EC70056}" emma:medium="tactile" emma:mode="ink">
          <msink:context xmlns:msink="http://schemas.microsoft.com/ink/2010/main" type="inkDrawing"/>
        </emma:interpretation>
      </emma:emma>
    </inkml:annotationXML>
    <inkml:trace contextRef="#ctx0" brushRef="#br0">0 20 5,'4'-4'10,"1"1"-1,-2 0-2,1 0-2,-1 1-2,3-2-5,-3 3-11</inkml:trace>
  </inkml:traceGroup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9.24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76A3A19D-7D19-49A0-BDAE-F213A02AAAF2}" emma:medium="tactile" emma:mode="ink">
          <msink:context xmlns:msink="http://schemas.microsoft.com/ink/2010/main" type="inkDrawing"/>
        </emma:interpretation>
      </emma:emma>
    </inkml:annotationXML>
    <inkml:trace contextRef="#ctx0" brushRef="#br0">-1 45 40,'0'0'38,"0"0"-2,0 0-5,1 0-5,-1-2-4,2 2-2,-1-2-5,1 1-3,0-1-2,2 0-3,-3 0-2,3-1-1,-1 0 1,1 0-5,-1 0-1,1 0-2,-1-1-9,1 0-14,-1 2-16,0-2-24,1-1-22</inkml:trace>
  </inkml:traceGroup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9.85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1D40FB18-4E37-4569-A8C1-F23DDAB0920C}" emma:medium="tactile" emma:mode="ink">
          <msink:context xmlns:msink="http://schemas.microsoft.com/ink/2010/main" type="inkDrawing"/>
        </emma:interpretation>
      </emma:emma>
    </inkml:annotationXML>
    <inkml:trace contextRef="#ctx0" brushRef="#br0">0 51 4,'4'-2'9,"-2"-2"-1,1 1 1,-1-1-3,1 0 1,1-1-2,1 0 0,-2 0-2,1 1-3,-1-1-4,1 0-11,1 0-15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2.03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04BBA26-D8A1-453F-9F7F-C218DA265F36}" emma:medium="tactile" emma:mode="ink">
          <msink:context xmlns:msink="http://schemas.microsoft.com/ink/2010/main" type="inkDrawing" rotatedBoundingBox="14070,6232 14459,6693 14424,6722 14035,6261" semanticType="callout" shapeName="Other">
            <msink:sourceLink direction="with" ref="{D78AA1E0-3A46-42F7-84EF-53A9800DF06F}"/>
            <msink:sourceLink direction="with" ref="{3C915BE4-B4D4-4EF0-8978-A124276B74EB}"/>
          </msink:context>
        </emma:interpretation>
      </emma:emma>
    </inkml:annotationXML>
    <inkml:trace contextRef="#ctx0" brushRef="#br0">453 4171 60,'0'3'86,"0"3"-7,5 1-3,-5 0-8,0 0-8,7-2-7,-2 5-8,1 0-5,-1 3-7,2-3-5,4 3-5,1 1-6,-7 1-3,7-1-3,-1 5 24,7-2 20,-1 5 13,-5 1 7,11 0 3,-5-1 2,-1 4-28,6-2-23,-5-5-20,5 5-17,-6-9-18,1 2-22,-1-1-20,1-4-29,-1 2-28,1-4-33,-7-4-32,1 1-6,-1-1 8</inkml:trace>
  </inkml:traceGroup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0.63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7CEBE916-3AEA-4F96-AAD3-816EE37FF857}" emma:medium="tactile" emma:mode="ink">
          <msink:context xmlns:msink="http://schemas.microsoft.com/ink/2010/main" type="inkDrawing"/>
        </emma:interpretation>
      </emma:emma>
    </inkml:annotationXML>
    <inkml:trace contextRef="#ctx0" brushRef="#br0">0 60 32,'0'0'38,"2"-1"-11,-2 0-5,0-1-6,2 1-3,0-1 1,-2 0-1,3 0 2,-1-1-1,0 1-1,-1-2-2,3 0-2,-2 2-2,1-2-4,1 0 0,-3 0-1,3 1-2,-1-1-4,1 0-11,-3 1-13,3 1-18,0-2-20,-3 2-22</inkml:trace>
  </inkml:traceGroup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0.77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5E96EF32-9563-4827-BA3F-A11A1A265F45}" emma:medium="tactile" emma:mode="ink">
          <msink:context xmlns:msink="http://schemas.microsoft.com/ink/2010/main" type="inkDrawing"/>
        </emma:interpretation>
      </emma:emma>
    </inkml:annotationXML>
    <inkml:trace contextRef="#ctx0" brushRef="#br0">0 54 5,'-1'-2'18,"1"1"-4,0-1-2,0 0-4,0 0 0,1 0 2,1-1 3,0 1 1,0-1 2,-1 0 1,3-1 1,-2 1-3,1 1-3,-1 0-3,1-2-1,-1 3-2,1-2-2,-1 1-1,2 0-3,-1 1-4,-1-1-11,1 0-13,-1 0-21,1 0-27</inkml:trace>
  </inkml:traceGroup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2.51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F2AD32D-2873-4FE3-93C1-AB589F9F4326}" emma:medium="tactile" emma:mode="ink">
          <msink:context xmlns:msink="http://schemas.microsoft.com/ink/2010/main" type="inkDrawing"/>
        </emma:interpretation>
      </emma:emma>
    </inkml:annotationXML>
    <inkml:trace contextRef="#ctx0" brushRef="#br0">0 73 55,'0'-2'66,"2"2"1,-2-2-3,2 2-8,-1-2-6,1 0-3,2-1-7,-3 0-9,1 0-7,2-1-4,-1 0-8,-1 0-5,1 0-3,1-1-4,-1 1 1,-1-2-2,1 2-2,1 0-5,-3 0-11,3 0-17,-2 1-24,0 1-30,-2-1-29,1 2-15</inkml:trace>
  </inkml:traceGroup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2.51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6F265740-70BD-4347-A569-9194C42DF48A}" emma:medium="tactile" emma:mode="ink">
          <msink:context xmlns:msink="http://schemas.microsoft.com/ink/2010/main" type="inkDrawing"/>
        </emma:interpretation>
      </emma:emma>
    </inkml:annotationXML>
    <inkml:trace contextRef="#ctx0" brushRef="#br0">0 40 54,'0'-1'50,"0"-1"-4,0 0-2,2 1-5,-2-1-6,0-2-7,1 2-4,-1-1-7,0 0-3,0 0-5,0 0-5,0 0-3,0 1-13,0-1-18,-1 1-21,1 0-26,-2 0-22</inkml:trace>
  </inkml:traceGroup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2.51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05A6714E-2369-48D8-B23E-BA2F290500A5}" emma:medium="tactile" emma:mode="ink">
          <msink:context xmlns:msink="http://schemas.microsoft.com/ink/2010/main" type="inkDrawing"/>
        </emma:interpretation>
      </emma:emma>
    </inkml:annotationXML>
    <inkml:trace contextRef="#ctx0" brushRef="#br0">0 66 20,'1'-1'57,"-1"0"-3,2 0-2,-2-1 0,2 1-3,-2-1-1,2-1-3,0 0-4,-1 0-4,1-1-6,-2 1-5,2-1-6,-1 0-7,1 0-6,-2 0-6,2 0-1,-2 0-4,2 0-6,-2 1-11,1 0-18,-1 0-20,0 1-19,0 0-23,0 1-23</inkml:trace>
  </inkml:traceGroup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3.20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B290CAC2-DCDA-499B-A1D1-B36D48403615}" emma:medium="tactile" emma:mode="ink">
          <msink:context xmlns:msink="http://schemas.microsoft.com/ink/2010/main" type="inkDrawing"/>
        </emma:interpretation>
      </emma:emma>
    </inkml:annotationXML>
    <inkml:trace contextRef="#ctx0" brushRef="#br0">17 66 23,'0'-2'47,"0"-1"-4,0 0-3,2 0-4,-2-1-5,0 0-4,0 0-6,-2 0-4,2 0-4,0 0-2,-2-1-4,2 0-1,-1 1-3,1 1 1,-2-1-4,0 1-3,0 1-8,1 0-17,-1 0-21,-2 0-25,3 2-25</inkml:trace>
  </inkml:traceGroup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3.20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EEB97522-0727-4B77-9817-85C49EE50C92}" emma:medium="tactile" emma:mode="ink">
          <msink:context xmlns:msink="http://schemas.microsoft.com/ink/2010/main" type="inkDrawing"/>
        </emma:interpretation>
      </emma:emma>
    </inkml:annotationXML>
    <inkml:trace contextRef="#ctx0" brushRef="#br0">19 62 24,'0'-2'55,"0"0"-4,0 0-5,0 0-2,-2 1-2,2-1 1,0-1-1,-1 0-2,1 0-2,-2 0-4,2 0-6,-2-1-8,2 0-5,0 1-5,-2 0-3,1-1-3,1 2-1,-2-1-3,2-1-2,-2 3-10,2-1-14,-2 0-22,1 1-23,1 0-23,-2 0-31,2 0-8</inkml:trace>
  </inkml:traceGroup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3.35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EAA748E9-3D9D-45EF-8878-F64808BC0E16}" emma:medium="tactile" emma:mode="ink">
          <msink:context xmlns:msink="http://schemas.microsoft.com/ink/2010/main" type="inkDrawing"/>
        </emma:interpretation>
      </emma:emma>
    </inkml:annotationXML>
    <inkml:trace contextRef="#ctx0" brushRef="#br0">7 73 9,'0'-1'75,"0"0"-11,0-1-6,0 0-4,2-1-4,-2 1-3,0-1-2,0 0-3,0 0-3,0-1-5,0 2-7,0-2-8,0 0-6,-2-1-3,2 1-6,0 0-1,-2 0-3,2 1 0,0-1-3,0 1-6,-1 0-11,1 1-16,0 0-16,-2 0-21,2 0-19,-2 1-17,2 1-14</inkml:trace>
  </inkml:traceGroup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02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46520423-F73B-435D-A515-E67FD18CDD92}" emma:medium="tactile" emma:mode="ink">
          <msink:context xmlns:msink="http://schemas.microsoft.com/ink/2010/main" type="inkDrawing"/>
        </emma:interpretation>
      </emma:emma>
    </inkml:annotationXML>
    <inkml:trace contextRef="#ctx0" brushRef="#br0">55 69 6,'-1'-2'64,"-1"0"-7,0 0-4,0 0-7,1-1-2,-3 0-3,3 1-3,-3-2-5,2 0-1,-1 1 1,-1-1-5,3 0-4,-3 0-5,1 0-6,-1 0-4,3 0-2,-1 1-2,-2 1-4,2-2-2,1 2-11,-1 0-13,2 1-19,-2 0-19,1 0-20,-1-1-21,2 2-18</inkml:trace>
  </inkml:traceGroup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03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0A69E243-CCB8-43D8-A6F1-86DD81796DD5}" emma:medium="tactile" emma:mode="ink">
          <msink:context xmlns:msink="http://schemas.microsoft.com/ink/2010/main" type="inkDrawing"/>
        </emma:interpretation>
      </emma:emma>
    </inkml:annotationXML>
    <inkml:trace contextRef="#ctx0" brushRef="#br0">21 54 30,'0'-1'70,"-2"0"-9,2 0-5,-1-1-7,1 1-7,-2-1-4,2 0-5,-2-2-1,2 2-5,0-1-4,-2 0-3,2 0-6,-1-1-4,1 1-4,0 0-3,-2 0-1,2-1-1,-2 2 0,2-1-4,-2 2-6,2-1-8,-2 0-13,2 2-16,-1-2-17,1 2-19,-2 0-17,2 0-14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4.94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C57FC64-4A39-4346-8025-9DA53C9F96AF}" emma:medium="tactile" emma:mode="ink">
          <msink:context xmlns:msink="http://schemas.microsoft.com/ink/2010/main" type="inkDrawing" rotatedBoundingBox="16455,6680 16985,6363 17009,6404 16479,6721" semanticType="callout" shapeName="Other">
            <msink:sourceLink direction="with" ref="{D78AA1E0-3A46-42F7-84EF-53A9800DF06F}"/>
          </msink:context>
        </emma:interpretation>
      </emma:emma>
    </inkml:annotationXML>
    <inkml:trace contextRef="#ctx0" brushRef="#br0">3383 4314 11,'-6'0'85,"0"3"-35,6 1-24,-6-1-10,1 0-7,-7 1-2,6 2-1,1-2 1,-7 2 3,6 0 6,-6 1 7,1 0 4,5 2 5,-5 1 2,-1-3 0,0 2-1,1 5-4,-1-5-3,1 1-5,-7-1-3,6 1-3,1 0-2,-6 0-4,-1 3-3,6-3-1,-5-4 0,-1 4-4,1 1-1,-6-3 0,5 3-1,-5-2 0,0 1 0,0 0 0,-1-4-4,1 4-11,6-3-21,-6-1-32,12 1-46,-7-4-24,6 0-9</inkml:trace>
  </inkml:traceGroup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16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DC852E58-80A0-4DC6-8DF9-404E0EE3E324}" emma:medium="tactile" emma:mode="ink">
          <msink:context xmlns:msink="http://schemas.microsoft.com/ink/2010/main" type="inkDrawing"/>
        </emma:interpretation>
      </emma:emma>
    </inkml:annotationXML>
    <inkml:trace contextRef="#ctx0" brushRef="#br0">28 40 29,'-2'-1'63,"1"-1"-14,-1 1-13,0-1-6,0 0-6,1 0-3,-1 1-4,0-3 0,1 2 0,-1 0-2,2 0-2,-2-1-4,0 0-2,1 1-4,1 0-2,-2 0-1,2 0-3,-2 0-6,2 1-12,-2 0-14,2 0-14,0 1-16,0 0-16</inkml:trace>
  </inkml:traceGroup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66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D75FEEC0-9243-4A66-BE10-B04AB01F5657}" emma:medium="tactile" emma:mode="ink">
          <msink:context xmlns:msink="http://schemas.microsoft.com/ink/2010/main" type="inkDrawing"/>
        </emma:interpretation>
      </emma:emma>
    </inkml:annotationXML>
    <inkml:trace contextRef="#ctx0" brushRef="#br0">33 46 64,'-2'-3'62,"1"1"-13,-1-1-10,-2 0-8,3 0-5,-3 1-3,2-2-3,-1 0 0,1 2 0,1-1-2,-1 0-2,0 0-4,0 0-1,1 1-4,-1 0-5,2 1-1,-2-1-4,2 1-9,0 1-11,0-1-15,0 1-14,0 0-17,0 0-19,0 1-17</inkml:trace>
  </inkml:traceGroup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81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DC4A350A-29BD-4AE4-84E5-E73941B3AC16}" emma:medium="tactile" emma:mode="ink">
          <msink:context xmlns:msink="http://schemas.microsoft.com/ink/2010/main" type="inkDrawing"/>
        </emma:interpretation>
      </emma:emma>
    </inkml:annotationXML>
    <inkml:trace contextRef="#ctx0" brushRef="#br0">49 50 36,'-2'-2'73,"0"1"-13,0-1-9,0 0-10,-1-1-7,1 0-6,-1 1-8,1-1-2,-1 1-3,1-2-2,-2 2-3,3-1 0,-3 0-2,3 0-1,-3 1-2,2-1-1,1 1-3,-1 0 0,0 0-4,0 1-8,1 0-11,1 0-14,-2 0-18,2 1-19,0 0-26,0 0-14</inkml:trace>
  </inkml:traceGroup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5.31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13860A20-DB9A-4A88-A782-64D0073CF2B7}" emma:medium="tactile" emma:mode="ink">
          <msink:context xmlns:msink="http://schemas.microsoft.com/ink/2010/main" type="inkDrawing"/>
        </emma:interpretation>
      </emma:emma>
    </inkml:annotationXML>
    <inkml:trace contextRef="#ctx0" brushRef="#br0">27 41 48,'-2'-2'39,"1"0"-13,-3 0-6,3 0-3,-1-1-2,0 0 1,0 0-3,1 0 0,-1 0-1,0 0-2,0 0-2,1 0-5,1 1-1,-2 0-2,2 0-8,-2 0-11,2 2-18,0-2-17,-1 2-28</inkml:trace>
  </inkml:traceGroup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5.32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17A972A1-CFDC-4DAE-BEB5-6F776357F0BD}" emma:medium="tactile" emma:mode="ink">
          <msink:context xmlns:msink="http://schemas.microsoft.com/ink/2010/main" type="inkDrawing"/>
        </emma:interpretation>
      </emma:emma>
    </inkml:annotationXML>
    <inkml:trace contextRef="#ctx0" brushRef="#br0">12 12 14,'-2'-1'15,"1"-1"0,-1 0-2,0 0 0,0 1-3,0 0-2,2 0-4,0 0-7,-1 0-9,1 1-16,0 0-17</inkml:trace>
  </inkml:traceGroup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6.06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DD1DC35A-34C6-4DF2-B9D6-46CE166BFCD2}" emma:medium="tactile" emma:mode="ink">
          <msink:context xmlns:msink="http://schemas.microsoft.com/ink/2010/main" type="inkDrawing"/>
        </emma:interpretation>
      </emma:emma>
    </inkml:annotationXML>
    <inkml:trace contextRef="#ctx0" brushRef="#br0">42 25 60,'-2'-1'60,"0"-1"-12,-1 1-11,-1-1-8,1 1-8,-1-1-3,3 1-2,-3-1 0,0 0 1,1 0-3,1 1-1,0-1-3,-1 2-4,1-2-2,2 2-6,-1-2-8,1 2-12,-2 0-17,2-2-17,0 2-21,0 0-24</inkml:trace>
  </inkml:traceGroup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6.06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E537E086-1080-4876-B103-0C67933FE2D3}" emma:medium="tactile" emma:mode="ink">
          <msink:context xmlns:msink="http://schemas.microsoft.com/ink/2010/main" type="inkDrawing"/>
        </emma:interpretation>
      </emma:emma>
    </inkml:annotationXML>
    <inkml:trace contextRef="#ctx0" brushRef="#br0">59 25 54,'-2'-1'99,"-2"-1"-35,1 1-19,1 0-12,-1-1-6,-2 1-5,1-1 2,1 0 0,-1 0 3,1 1 0,-1-1 0,3 1-3,-3-1-7,0 1-6,3 0-5,-3 0-7,3 0-11,-1 0-14,0 1-21,2 0-26,-2 0-26,1 0-27,1 0-7</inkml:trace>
  </inkml:traceGroup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6.07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0D41B034-FF84-4E16-8A54-7D9AC1483D94}" emma:medium="tactile" emma:mode="ink">
          <msink:context xmlns:msink="http://schemas.microsoft.com/ink/2010/main" type="inkDrawing"/>
        </emma:interpretation>
      </emma:emma>
    </inkml:annotationXML>
    <inkml:trace contextRef="#ctx0" brushRef="#br0">16 12 35,'0'-2'22,"-1"1"-9,-1-1-3,0 1-6,-1-1-1,1 0-1,0 1-5,0-1-10,0 2-20</inkml:trace>
  </inkml:traceGroup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7.72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A6AA330-88D2-4F98-A547-7FE1E405908C}" emma:medium="tactile" emma:mode="ink">
          <msink:context xmlns:msink="http://schemas.microsoft.com/ink/2010/main" type="inkDrawing"/>
        </emma:interpretation>
      </emma:emma>
    </inkml:annotationXML>
    <inkml:trace contextRef="#ctx0" brushRef="#br0">0 24 24,'2'-3'31,"2"1"-12,-3 0-6,3 0-3,-2 0-3,1 0-1,0-1-4,1 1-2,-2-1-14,1 1-14,-1 1-23</inkml:trace>
  </inkml:traceGroup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8.00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D1B24A73-2E92-42F2-BD16-EDE1CEF3BEA4}" emma:medium="tactile" emma:mode="ink">
          <msink:context xmlns:msink="http://schemas.microsoft.com/ink/2010/main" type="inkDrawing"/>
        </emma:interpretation>
      </emma:emma>
    </inkml:annotationXML>
    <inkml:trace contextRef="#ctx0" brushRef="#br0">0 30 4,'0'-1'59,"2"0"-12,-2 0-10,2-1-7,-1 1-3,1 0-4,0-1-5,-1 0-2,3 1-1,-2-1-3,1 0-2,1 0-4,-1 0-2,0 0-12,-1 1-20,2-2-29,-1 1-32,1 0-16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5.34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D07DB49-D7CF-4E6D-B4A8-B2568E3B26B2}" emma:medium="tactile" emma:mode="ink">
          <msink:context xmlns:msink="http://schemas.microsoft.com/ink/2010/main" type="inkDrawing" rotatedBoundingBox="16182,6809 16658,6595 16671,6622 16194,6837" semanticType="callout" shapeName="Other">
            <msink:sourceLink direction="with" ref="{FC88EDC6-007D-4936-A045-1B078DF30D1A}"/>
            <msink:sourceLink direction="with" ref="{D78AA1E0-3A46-42F7-84EF-53A9800DF06F}"/>
          </msink:context>
        </emma:interpretation>
      </emma:emma>
    </inkml:annotationXML>
    <inkml:trace contextRef="#ctx0" brushRef="#br0">3047 4529 12,'-7'7'40,"-4"0"-3,-1 0 0,7-1 1,-7 3-1,1-2 0,-1-1-3,0 4-2,1-3-1,-1 2-1,-6-2 4,7 3-1,-6-4 4,5 1 3,-6 3 5,1-5 4,-1 3 5,2 1 3,-8-2 1,6-1 0,2 1-4,-2 4-5,-6-6-9,8 2-5,4 0-8,-6-1-10,1 1-4,5-5-5,1 6-4,-1-5-6,1 0-15,-1 0-24,6-3-32,0 3-40,0-3-50,6-3-39,-5 0-8,5 3 13</inkml:trace>
  </inkml:traceGroup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9.70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69E11BEE-29C3-4884-AAD4-06EC1756F77A}" emma:medium="tactile" emma:mode="ink">
          <msink:context xmlns:msink="http://schemas.microsoft.com/ink/2010/main" type="inkDrawing"/>
        </emma:interpretation>
      </emma:emma>
    </inkml:annotationXML>
    <inkml:trace contextRef="#ctx0" brushRef="#br0">-1 23 35,'0'-1'36,"1"1"-8,-1-1-5,2 0-3,0 0-3,0 0-3,-1 0-4,3 0-2,-2 0-1,1-1-3,0 1-3,1-1-1,-1 1 0,1-1-2,-1 0-6,1 1-10,-1-1-19,1 0-28</inkml:trace>
  </inkml:traceGroup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9.70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81C0DF1C-4CEA-483A-9C19-0ACE0F7F2260}" emma:medium="tactile" emma:mode="ink">
          <msink:context xmlns:msink="http://schemas.microsoft.com/ink/2010/main" type="inkDrawing"/>
        </emma:interpretation>
      </emma:emma>
    </inkml:annotationXML>
    <inkml:trace contextRef="#ctx0" brushRef="#br0">0 8 44,'0'0'41,"0"-1"-5,2 1-5,0-1-5,0 1-2,-1-1-4,1 0-4,0 0-2,1 1-6,1-1-2,-1 1-3,-1-1 0,1 1-3,1 0-5,-1 0-10,1-2-20,-1 2-25,1 0-27</inkml:trace>
  </inkml:traceGroup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9.88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2C8B5F76-5F1B-476C-9D71-157E3324850F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28,'0'0'29,"0"0"-6,2 0-3,-2 0 2,1 0 3,1 0 1,0 1 2,0 0-1,1-1-2,1 1-5,-1 0-5,0 1-3,3-1-5,-3 0-2,2 1-3,0-1-1,-1 1-1,1-1 0,-1 1-9,1-1-17,-2 0-20,1 1-33,-1-1-21</inkml:trace>
  </inkml:traceGroup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9.89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Group>
    <inkml:annotationXML>
      <emma:emma xmlns:emma="http://www.w3.org/2003/04/emma" version="1.0">
        <emma:interpretation id="{6F609A93-E547-4716-A63C-7037E29625D1}" emma:medium="tactile" emma:mode="ink">
          <msink:context xmlns:msink="http://schemas.microsoft.com/ink/2010/main" type="inkDrawing"/>
        </emma:interpretation>
      </emma:emma>
    </inkml:annotationXML>
    <inkml:trace contextRef="#ctx0" brushRef="#br0">0 0 16,'0'0'56,"0"0"-8,0 0-7,0 1-4,2-1-4,0 0-4,0 1-4,-1-1-5,3 1-5,-1-1-6,1 1-2,-1-1-6,1 1 0,-1 0-1,1 0-2,-1-1-12,0 1-17,1 0-29,0 0-31,-1 0-19</inkml:trace>
  </inkml:traceGroup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4.24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4C9A5B13-9408-4B23-8423-806396DEEC1E}" emma:medium="tactile" emma:mode="ink">
          <msink:context xmlns:msink="http://schemas.microsoft.com/ink/2010/main" type="inkDrawing"/>
        </emma:interpretation>
      </emma:emma>
    </inkml:annotationXML>
    <inkml:trace contextRef="#ctx0" brushRef="#br0">9 0 41,'0'1'48,"0"0"-10,0 2-9,0-1-8,0 0-4,-2 0-7,2 1-4,0 0-4,0 0-2,-2 1 0,2-2 1,0 1 0,-2 0-1,2-1-6,-1 1-10,1 0-15,-2-1-18,2 0-30</inkml:trace>
  </inkml:traceGroup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5.69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861749D-0521-4FD9-BA89-C43CC935D8A4}" emma:medium="tactile" emma:mode="ink">
          <msink:context xmlns:msink="http://schemas.microsoft.com/ink/2010/main" type="inkDrawing"/>
        </emma:interpretation>
      </emma:emma>
    </inkml:annotationXML>
    <inkml:trace contextRef="#ctx0" brushRef="#br0">-1 0 11,'0'1'33,"0"1"-7,0 0-7,0 0-6,1 2-3,-1-3-4,0 2-2,0-1-1,0 1-1,0 0-2,2-1-8,-2 1-14,0-1-20</inkml:trace>
  </inkml:traceGroup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6.12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CC18945-35E4-4CF7-8E53-63E42BAFE132}" emma:medium="tactile" emma:mode="ink">
          <msink:context xmlns:msink="http://schemas.microsoft.com/ink/2010/main" type="inkDrawing"/>
        </emma:interpretation>
      </emma:emma>
    </inkml:annotationXML>
    <inkml:trace contextRef="#ctx0" brushRef="#br0">0 0 4,'0'1'30,"0"0"-6,0 0-7,0 1-5,2-1-5,-2 2 0,0-1-3,0 0-3,0 0 0,0 0-2,0 2-3,0-3-9,0 2-13,0 0-15</inkml:trace>
  </inkml:traceGroup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6.15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393D579-E7FF-4BB2-ABE5-1B0A032FF590}" emma:medium="tactile" emma:mode="ink">
          <msink:context xmlns:msink="http://schemas.microsoft.com/ink/2010/main" type="inkDrawing"/>
        </emma:interpretation>
      </emma:emma>
    </inkml:annotationXML>
    <inkml:trace contextRef="#ctx0" brushRef="#br0">0 0 26,'2'2'32,"-2"0"-5,0 0-7,2 0-6,-2 1-3,1-1-3,-1 2-4,0-2-1,0 0-1,2 1-4,-2 0-7,0 0-14,2-1-22</inkml:trace>
  </inkml:traceGroup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6.32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CB889127-D9C3-4EDE-BDEE-506C8080C091}" emma:medium="tactile" emma:mode="ink">
          <msink:context xmlns:msink="http://schemas.microsoft.com/ink/2010/main" type="inkDrawing"/>
        </emma:interpretation>
      </emma:emma>
    </inkml:annotationXML>
    <inkml:trace contextRef="#ctx0" brushRef="#br0">0 0 3,'0'2'20,"0"-2"-4,0 4-4,2-2-5,-2 0 0,0 1-1,1 0-2,-1 0-2,0 0-5,0 0-4,0 1-9,0-1-11</inkml:trace>
  </inkml:traceGroup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01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2E929275-9367-4757-912F-577016BB6322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28,'0'1'41,"0"0"-9,0 0-7,0 1-5,2 0-5,-2 0-4,0 0-4,1 1-3,-1 0 0,0 0 0,0 0-1,0 0-2,0 0-2,0 0-10,0-1-13,0 2-22,0-2-27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04.41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9F39708-1B6C-426C-B657-D3CC140E838E}" emma:medium="tactile" emma:mode="ink">
          <msink:context xmlns:msink="http://schemas.microsoft.com/ink/2010/main" type="inkDrawing" rotatedBoundingBox="17274,5031 17274,5433 17259,5433 17259,5031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3662 2966 15,'0'11'51,"0"2"-7,0 0-7,0 0-8,0 4-4,0 2-4,0-4-5,0 6-3,0-2-5,0 1 0,0 0-3,0-1-4,0 4 1,0-4 0,0 1-1,0 0-1,0-1 2,0-3-2,0 1 1,0-2-6,0 2-10,0-4-21,0 0-34,0-3-22</inkml:trace>
  </inkml:traceGroup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02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603AD38-5040-42BF-9823-AC4E9E0F16AA}" emma:medium="tactile" emma:mode="ink">
          <msink:context xmlns:msink="http://schemas.microsoft.com/ink/2010/main" type="inkDrawing"/>
        </emma:interpretation>
      </emma:emma>
    </inkml:annotationXML>
    <inkml:trace contextRef="#ctx0" brushRef="#br0">0 0 6,'1'1'23,"-1"0"-3,2 1-7,-2 0-3,2 0-2,-2 0-1,1 0-3,-1 1-1,2 0-1,-2-1-7,2 1-9,-2-1-16</inkml:trace>
  </inkml:traceGroup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18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6A6ADF2-57F5-4801-9733-5F632B31E0BC}" emma:medium="tactile" emma:mode="ink">
          <msink:context xmlns:msink="http://schemas.microsoft.com/ink/2010/main" type="inkDrawing"/>
        </emma:interpretation>
      </emma:emma>
    </inkml:annotationXML>
    <inkml:trace contextRef="#ctx0" brushRef="#br0">0 0 49,'0'0'38,"0"0"-9,0 0-5,2 2-6,-2-2-4,2 0-4,-2 1-2,1 0-2,-1 1-1,2 0-2,-2 0 2,2 0-1,-2 1-6,2-1-8,-2 1-12,1 0-16,-1 0-17,2 0-25</inkml:trace>
  </inkml:traceGroup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77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02000A8D-3919-4950-8C6F-E9CC83F60423}" emma:medium="tactile" emma:mode="ink">
          <msink:context xmlns:msink="http://schemas.microsoft.com/ink/2010/main" type="inkDrawing"/>
        </emma:interpretation>
      </emma:emma>
    </inkml:annotationXML>
    <inkml:trace contextRef="#ctx0" brushRef="#br0">0 0 11,'0'2'8,"2"0"-1,-2 1-3,2 0 0,-2 0-1,0 0 2,1 0-8,-1 0-15</inkml:trace>
  </inkml:traceGroup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9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775385E9-F761-477E-9D4F-32922E2EDE71}" emma:medium="tactile" emma:mode="ink">
          <msink:context xmlns:msink="http://schemas.microsoft.com/ink/2010/main" type="inkDrawing"/>
        </emma:interpretation>
      </emma:emma>
    </inkml:annotationXML>
    <inkml:trace contextRef="#ctx0" brushRef="#br0">0 0 23,'0'0'26,"2"0"-4,-2 2-2,2-2-5,-2 2-2,2 0-3,-2-1-3,1 1-1,-1 1-1,0-1 0,0 1-3,2 0 2,-2 0-1,0 0-3,0 0-8,0 0-15,0-1-16,0 0-28</inkml:trace>
  </inkml:traceGroup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8.46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6199F23-FF3E-4296-A6DA-F6AC52420AD6}" emma:medium="tactile" emma:mode="ink">
          <msink:context xmlns:msink="http://schemas.microsoft.com/ink/2010/main" type="inkDrawing"/>
        </emma:interpretation>
      </emma:emma>
    </inkml:annotationXML>
    <inkml:trace contextRef="#ctx0" brushRef="#br0">0 2 10,'0'-2'60,"0"2"1,0 0-2,0 2-2,0-2-4,0 0-9,0 2-9,0-2-8,0 2-8,2 0-6,-2 0-5,0 1-4,0 0 0,0 0-2,0 1-1,2-1-9,-2 0-14,0 0-18,0-1-15,0 2-23,0-2-30,1 0-11</inkml:trace>
  </inkml:traceGroup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8.47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97C7D457-1118-4332-AF02-EA25A0CF5463}" emma:medium="tactile" emma:mode="ink">
          <msink:context xmlns:msink="http://schemas.microsoft.com/ink/2010/main" type="inkDrawing"/>
        </emma:interpretation>
      </emma:emma>
    </inkml:annotationXML>
    <inkml:trace contextRef="#ctx0" brushRef="#br0">0 0 5,'0'1'35,"0"0"-5,0 1-5,2 0-3,-2 0-3,0 1-1,0 0-5,0 0-4,0 0-2,0 0-2,0 0-1,0 1-3,0-2-2,0 2-5,-2-2-10,2 1-15,0-1-24,0 0-24</inkml:trace>
  </inkml:traceGroup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9.29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BB4E559-AFB7-40A6-BE68-5E30EC0AEA65}" emma:medium="tactile" emma:mode="ink">
          <msink:context xmlns:msink="http://schemas.microsoft.com/ink/2010/main" type="inkDrawing"/>
        </emma:interpretation>
      </emma:emma>
    </inkml:annotationXML>
    <inkml:trace contextRef="#ctx0" brushRef="#br0">0 0 49,'0'0'50,"0"2"-6,0 0-10,0 0-6,0-1-5,0 1-5,0 1-5,0 1-5,0-1-1,0 0-2,0 1-2,0-1-1,0 0-2,0 0-6,0 0-13,0-1-17,-1 2-23,1-2-29</inkml:trace>
  </inkml:traceGroup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9.30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55E6E10-B2D6-45D9-B361-25813474B5B0}" emma:medium="tactile" emma:mode="ink">
          <msink:context xmlns:msink="http://schemas.microsoft.com/ink/2010/main" type="inkDrawing"/>
        </emma:interpretation>
      </emma:emma>
    </inkml:annotationXML>
    <inkml:trace contextRef="#ctx0" brushRef="#br0">2 0 30,'0'2'26,"0"0"-5,0 0-7,0 1-4,0 0-1,0 0-4,0-1-3,0 1-5,-2-1-6,2 2-10,0-2-13</inkml:trace>
  </inkml:traceGroup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0.07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D423D417-2966-4E49-9762-6ACD691BFB0A}" emma:medium="tactile" emma:mode="ink">
          <msink:context xmlns:msink="http://schemas.microsoft.com/ink/2010/main" type="inkDrawing"/>
        </emma:interpretation>
      </emma:emma>
    </inkml:annotationXML>
    <inkml:trace contextRef="#ctx0" brushRef="#br0">0 0 18,'2'2'17,"-2"1"-3,0 0-3,0 1-1,1-2-4,-1 2-1,0-2-1,0 1 0,-1 0-5,1 0-11,0 0-14,0-1-21</inkml:trace>
  </inkml:traceGroup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0.84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55B79DC5-4B90-4AFA-8082-4B083E386265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7,'0'2'37,"0"-1"-4,0 2-5,0-1-2,0 1-4,0 1-3,2-1-5,-2 1-5,1-1-2,-1 1-2,2 0-2,-2 0-1,2 1-1,-2-1 2,1 0-3,-1 1-9,2-2-9,-2 1-13,2-1-17,-2 1-27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04.76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747FACD-9944-4FD6-B95D-4BDFAAD4C2E5}" emma:medium="tactile" emma:mode="ink">
          <msink:context xmlns:msink="http://schemas.microsoft.com/ink/2010/main" type="inkDrawing" rotatedBoundingBox="17242,5743 17284,5286 17305,5288 17263,5745" semanticType="callout" shapeName="Other">
            <msink:sourceLink direction="with" ref="{D78AA1E0-3A46-42F7-84EF-53A9800DF06F}"/>
            <msink:sourceLink direction="with" ref="{AA90F6B6-0D7C-4F7C-98EF-AE65B1A2F54B}"/>
          </msink:context>
        </emma:interpretation>
      </emma:emma>
    </inkml:annotationXML>
    <inkml:trace contextRef="#ctx0" brushRef="#br0">3673 3221 28,'5'4'35,"-5"2"0,0-2-1,0 5-3,0-2-3,0 2-4,0 5-5,0-5-5,0 4-4,0 4-3,-5-1-1,5 0-2,0 4 1,0-3-2,0 2 1,0 3-1,0-2-1,-6 3 0,6-3-1,-5 2 0,5-1 0,-7 1-1,2-2 0,5-1-1,-6 0-6,6 2-10,-6-6-24,0 2-37,6-1-21</inkml:trace>
  </inkml:traceGroup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0.84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436ED8B-1ED7-49D8-9286-8952ACB4F4A5}" emma:medium="tactile" emma:mode="ink">
          <msink:context xmlns:msink="http://schemas.microsoft.com/ink/2010/main" type="inkDrawing"/>
        </emma:interpretation>
      </emma:emma>
    </inkml:annotationXML>
    <inkml:trace contextRef="#ctx0" brushRef="#br0">0 0 26,'2'2'29,"-1"1"-9,1-1-6,0 1-4,0 0-4,0 0-1,-1 0-2,1 0-3,0 0-8,-1 0-14,1 0-23</inkml:trace>
  </inkml:traceGroup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0.85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2A8C5DAD-42BE-4CF6-81CC-16FB0E09BCF4}" emma:medium="tactile" emma:mode="ink">
          <msink:context xmlns:msink="http://schemas.microsoft.com/ink/2010/main" type="inkDrawing"/>
        </emma:interpretation>
      </emma:emma>
    </inkml:annotationXML>
    <inkml:trace contextRef="#ctx0" brushRef="#br0">0 0 9,'2'0'47,"-2"1"-6,1 0-6,-1 1-4,2-1-5,-2 1-6,2 0-5,-1 0-4,-1 0-4,0 0-3,2 0-1,-2 0 0,2 2-3,-2-2 0,2 1-9,-2-2-13,1 2-14,-1-2-21,0 1-28</inkml:trace>
  </inkml:traceGroup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1.66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8362AF49-EA1A-487F-A358-FE359923B4FE}" emma:medium="tactile" emma:mode="ink">
          <msink:context xmlns:msink="http://schemas.microsoft.com/ink/2010/main" type="inkDrawing"/>
        </emma:interpretation>
      </emma:emma>
    </inkml:annotationXML>
    <inkml:trace contextRef="#ctx0" brushRef="#br0">0 0 1,'0'2'18,"1"0"-5,-1 0-4,0 1-3,2-2-2,-2 3 1,0-2-5,2 1-10,-2-1-14</inkml:trace>
  </inkml:traceGroup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1.66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B6637C00-3ABE-48D7-88FB-42ADAACF1ED6}" emma:medium="tactile" emma:mode="ink">
          <msink:context xmlns:msink="http://schemas.microsoft.com/ink/2010/main" type="inkDrawing"/>
        </emma:interpretation>
      </emma:emma>
    </inkml:annotationXML>
    <inkml:trace contextRef="#ctx0" brushRef="#br0">33 0 21,'-3'1'20,"1"0"-4,0 1-3,-1-1-1,1 1-5,1 0 0,-3 0-2,2-1-2,1 1 0,-1 0 0,-2 0-3,3-1-9,-1 1-12,-2-1-18</inkml:trace>
  </inkml:traceGroup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1.89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3D39C4F0-B3E3-4D62-AB41-612E123A9280}" emma:medium="tactile" emma:mode="ink">
          <msink:context xmlns:msink="http://schemas.microsoft.com/ink/2010/main" type="inkDrawing"/>
        </emma:interpretation>
      </emma:emma>
    </inkml:annotationXML>
    <inkml:trace contextRef="#ctx0" brushRef="#br0">21 0 12,'0'0'55,"-2"1"-3,2-1-4,0 2-5,0 0-6,0 0-6,-2 0-8,2-1-7,0 1-2,-1 1-4,-1-1-2,2 1-2,-2 0-3,1-1 2,-1 1-2,0-1-1,2 1-2,-2-1-4,0 0-10,2 0-14,-1-1-20,-1 1-20,2-1-31</inkml:trace>
  </inkml:traceGroup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2.54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2B8CCFEC-7E7C-495F-AF18-1B81BC9BE65D}" emma:medium="tactile" emma:mode="ink">
          <msink:context xmlns:msink="http://schemas.microsoft.com/ink/2010/main" type="inkDrawing"/>
        </emma:interpretation>
      </emma:emma>
    </inkml:annotationXML>
    <inkml:trace contextRef="#ctx0" brushRef="#br0">2 0 18,'0'0'43,"0"1"-2,0-1-3,-2 1-4,2 0-6,0 1-6,0 0-8,0 0-4,0 0-5,2 0-2,-2 0-1,0 1-1,2-1 1,-2 1 0,2 0 0,-2 0-1,2 1-1,-2-2-4,1 1-9,1 0-10,0 0-10,-1-1-15,-1 1-22</inkml:trace>
  </inkml:traceGroup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2.69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C7EB2850-2D3F-45AE-9A65-C4489FF2B5BB}" emma:medium="tactile" emma:mode="ink">
          <msink:context xmlns:msink="http://schemas.microsoft.com/ink/2010/main" type="inkDrawing"/>
        </emma:interpretation>
      </emma:emma>
    </inkml:annotationXML>
    <inkml:trace contextRef="#ctx0" brushRef="#br0">0 0 28,'0'1'30,"0"1"-6,0 2-6,0-1-6,0-1-6,2 1 0,-2 0-1,0 0-2,0 1-2,0-1 1,0 0-1,0 0-11,0 1-18,0-1-32</inkml:trace>
  </inkml:traceGroup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3.32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Group>
    <inkml:annotationXML>
      <emma:emma xmlns:emma="http://www.w3.org/2003/04/emma" version="1.0">
        <emma:interpretation id="{5C3A87DD-2FB8-4349-8AE9-5CAB47740EB4}" emma:medium="tactile" emma:mode="ink">
          <msink:context xmlns:msink="http://schemas.microsoft.com/ink/2010/main" type="inkDrawing"/>
        </emma:interpretation>
      </emma:emma>
    </inkml:annotationXML>
    <inkml:trace contextRef="#ctx0" brushRef="#br0">0 0 31,'2'1'40,"-2"1"-13,0 0-9,0-1-8,0 2-7,0-1-6,0 0-11,0 0-13,0 0-14</inkml:trace>
  </inkml:traceGroup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3:10.8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Group>
    <inkml:annotationXML>
      <emma:emma xmlns:emma="http://www.w3.org/2003/04/emma" version="1.0">
        <emma:interpretation id="{DA79AA84-ED53-4A08-8630-9A3C68B5C9E6}" emma:medium="tactile" emma:mode="ink">
          <msink:context xmlns:msink="http://schemas.microsoft.com/ink/2010/main" type="inkDrawing"/>
        </emma:interpretation>
      </emma:emma>
    </inkml:annotationXML>
    <inkml:trace contextRef="#ctx0" brushRef="#br0">0 0 29,'0'0'48,"0"0"-2,0 0-1,0 0 2,0 0-1,0 0 1,0 0-5,0 0-3,0 0-4,0 0-3,0 1-4,0-1-4,0 0-4,0 0-4,0 0-3,0 1-4,0-1-2,0 0-1,0 0-3,0 1 0,0-1 0,0 0-2,0 1 0,0-1-1,0 0 1,0 1 0,0 0-1,0-1 2,0 1-1,0-1 1,0 1-1,0-1 0,0 0-1,0 0 0,0 1 1,0-1 1,0 0 1,0 0 0,2 0-1,-2 0 2,1-1-3,-1 1 0,2-1 1,-2 1 1,2-1 1,-2 1 3,2-1 5,-2 0 5,0 1 2,1 0 1,-1 0 2,0-1-2,0 1-5,0 0-4,0 0-4,-1 1-3,1-1-2,-2 0-2,2 1-13,0 0-30,-2-1-46,2 1-54,0-1-28,0 0-13</inkml:trace>
  </inkml:traceGroup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3:39.408"/>
    </inkml:context>
    <inkml:brush xml:id="br0">
      <inkml:brushProperty name="width" value="0.00882" units="cm"/>
      <inkml:brushProperty name="height" value="0.00882" units="cm"/>
    </inkml:brush>
  </inkml:definitions>
  <inkml:traceGroup>
    <inkml:annotationXML>
      <emma:emma xmlns:emma="http://www.w3.org/2003/04/emma" version="1.0">
        <emma:interpretation id="{E12C79B4-A85D-42D5-9E34-35DC1074CFA9}" emma:medium="tactile" emma:mode="ink">
          <msink:context xmlns:msink="http://schemas.microsoft.com/ink/2010/main" type="inkDrawing"/>
        </emma:interpretation>
      </emma:emma>
    </inkml:annotationXML>
    <inkml:trace contextRef="#ctx0" brushRef="#br0">0 3 11,'1'0'16,"-1"1"0,0-1 2,0 1-2,0-1-1,0 1-2,0 0 0,0 0-2,0-1 2,0 1 0,0 0 2,0 0 1,2-1-2,-2 1 0,0 0-2,0 0-1,0 0-3,0 0-1,0 0 0,2 1 0,-2-1-1,0 1-1,0-1 2,0 1 0,2-1 1,-2 1 1,0-1 3,0 1 0,0-1 0,1 1 1,-1-2 1,0 2-1,0 0-2,0 0-1,2 0-2,-2-2 1,0 2-2,0-1 1,0 0-2,0 0 1,2 1-1,-2-1 0,0 0 0,0 1-1,0-1 1,0 1 1,2-1 1,-2 0 2,0 0-1,0 1 1,0-1-1,1 0 1,-1 1-2,0-1 0,2 0-1,-2 1 0,0-1 1,2 0-1,-2 0 0,0 1-1,2-1 0,-2 0 0,0 1 0,1 0 2,-1-2 4,0 2 1,2 0 1,-2-1-1,2 1 0,-2 0-4,2 0-6,-2-1 1,1 1-2,-1 0 1,2 0-1,0 0 0,-2 0 2,2-1-1,-2 1 1,1 0-2,1 0 3,-2 0-4,2-1 1,-1 1 0,-1 0 1,2-2-3,0 2 1,-2 0 0,2 0 1,-2 0-1,1-1 1,1 0 1,-2 1 0,2 0 0,0-1-1,-2 1 1,1 0-2,1 0 2,0 0 0,-2 0 0,2-1 2,-1 1 0,1 0-2,0 0 0,0 0-1,-1-1 2,1 1-2,0 0-1,1 0-1,-1-1 2,0 1-2,-1 0 0,1 0 0,0-1 0,0 1 1,-1-1-1,-1 2 0,2-3 1,0 2-1,-2-1 1,2 0 1,-1 1-1,1-1 2,-2 0-1,2 0 0,-1 0 0,1 0 0,0 0-1,0 1 0,-1-1 0,1 0 1,2 1 1,-2-1-1,-1 0 0,1 0-1,0 1 1,-1-1-2,-1 0 0,2 1 0,0-1-1,0 0 1,-2 1-1,1-1 1,1 0-1,-2-1 2,2 1 0,-2 1 0,0-2 0,2 2-1,-1-2 0,-1 0 0,2 2 0,-2-2 1,2 2 0,-2-2 1,1 0 0,1 1 0,-2 0 0,2 0 0,0-1 0,-1 1-1,-1 0 0,2 0-1,-2 0 0,2 0 0,0 0 0,-2 0 0,2-1 0,-1 1 2,-1 1 0,2-2-1,0 2 1,-1-1-1,1 0 0,0 0 0,0 0-1,-1 0 0,1 0 0,0 0 1,0 0 0,1 0-1,-1-1 0,-1 2 0,1-2 0,0 1 0,0 0 0,-1 0 0,1-1 0,0 1 0,0 0 0,0 0 0,-1-1 0,-1 2-1,2-2-1,-1 2 1,1-2 1,0 2 0,-2-2 0,2 2 1,0-2 0,-1 2 1,1-2-2,0 0 0,0 1 0,-1 0 0,-1 0-1,2 0 0,0 0 1,-1 0 0,1 0 0,0-1 1,-2 2 0,2-1-1,-1 0 0,1 0 1,0 0-1,-2 0 0,2 0 0,-1 0 0,1 0 0,0 0 0,-1 0 0,1 0 0,0 0-1,0 0 1,0 0 0,-1 0 0,1 0 0,0 0 0,0 0 0,-1 0 0,1 0 0,0 0 0,-1-1-1,1 2 1,-2-2 0,4 2 1,-4 0 0,1-2 1,1 2-1,0-2-1,0 2 0,-1-2 0,1 1 0,0 0 0,-1 0 0,1 1 0,0-2 1,-2 1-1,2-1 0,0 1 0,-1 0-1,1 0 1,0 0 0,0 1 0,-1-2 0,1 2 0,0-1 1,-1 0 1,1 0-2,0 0-2,-2 0 2,2 0 0,-1 0-1,1 0 0,-2 0 1,2 0 1,0 0 0,-1 0 0,1 0 0,0 0-1,-2 0 0,1 0 0,1 0 0,0 0 0,1-1 2,-1 2-1,0 0 0,0-2 0,0 2 1,-1 0-2,1-2-1,0 1 0,-2 1 0,1 0 1,1-2 0,-2 2 0,2-2 1,0 1 0,-2 0 0,1 0 0,1 0 0,-2 0 1,2 0 1,0 0 0,-1 0-1,1 0 0,0 0 0,1 0 0,-1 0-2,0 0-2,-2 1 1,1-2 1,1 2 0,0-2 1,-2 1 2,2 0-1,-2 0 0,1-1-2,-1 1 0,2 0 0,0 0-1,-2 0 0,1-1 0,1 1 0,-2 0 0,2 0-1,0-1 1,0 2 4,1-2-1,-1 2-1,0-1-1,-1 0 1,1-1 1,0 1-2,-1 1 0,1-2 1,0 1 0,0 0 0,-2 1-1,1-2 0,3 2 1,-2-2-1,-1 1 0,1 0 0,0-1-1,-1 1 1,1 0-1,2 0 1,-2-1-1,-1 1 1,3 0 0,-1 0 1,-1 0 0,1-1 0,-1 1-1,2 0 1,-3 0 1,3-1-2,-2 1 0,-1 0 0,3-1 0,-3 1 0,3-1 0,-2 1-1,1 0 1,1 0 0,-3-1-2,3 1 2,-1 0 0,1 0 0,-1-1 1,1 1 0,-2 0 0,1 0-1,0 0 0,1-1-1,-2 1 0,1 0 0,-1-1 1,0 0 0,-1 2 0,1-1 0,2 0 0,-3-1 0,1 0 0,-2 1 0,4-1 0,-3 2 1,1-2 0,0 0-1,-1 2 0,1-2 0,2 2 0,-3-2 1,3 2-1,-2-2 0,1 0 0,1 1-1,-3 0 0,3 0 1,-1 0 0,-1 0 0,2 0 0,-3-1 0,1 1 1,1 0-1,-1 0 0,0 0-1,0-1 0,-1 1 1,1 0 0,2-1 1,-3 1-1,1 0 1,2-1-1,-3 1 1,3 0 0,-1 0-1,-1 0 1,2 0-1,-1 0 1,0 0-2,1 0 0,-1 0 0,1 0 1,-1 0 0,-1 0 0,1 0 1,1 0 0,-2 0-1,1 0-1,1 0-1,-2 0 1,-1-1 1,3 2 0,-1-2 0,-1 2 0,1-2 0,-1 2 1,2-2-1,-1 2 2,-1-2-1,1 2 0,1-1 0,-1 0-1,1 0 0,-2 0-1,1 0 0,0 0 1,1 0-1,-1 0 1,1 0 1,-1 0-2,1 0 1,-3 0-1,3 0-1,-1 0 1,-1 0-1,0 0 2,1 0 1,-1 0 0,0 0 1,1 0 0,-1 0-1,2 0 0,-1 1-1,-1-1-1,1 0 1,2 0 0,-1 0 0,-1 1 0,1-2-1,-1 2 1,1 0 0,-1 0-1,1-2 0,-1 2 0,-1 0 1,2-2 0,-1 1 0,-1 0 0,1 0 2,1 1-1,-3-2 0,3 1 0,-1 0-1,-1 1-1,1-1 0,1 0 0,-1 1 1,1-1 0,0 0 0,-1 1 0,0-1 0,1 0 0,-1 1-1,1 0-1,-1-1-1,-1 0 0,1 0 0,1 1-2,-1-1 3,1 0-2,-1 1 3,1-2 0,-1 2-2,-1 0 0,2-1-3,-1 0 3,-1-1-2,1 2 0,1-1 1,-3-1 1,3 1 1,-1 0 0,-1 1-1,2-2 1,-1 2-3,-1-2 2,1 1-2,1-1 2,-2 1-1,1-1 2,-1 1 1,1-1-1,1 0 0,-3 0 1,3 1-2,-2-1-1,1 1-7,1 0-8,-1-1-7,0 1-4,1 0-3,-2 0 2,1-1 6,-1 1 6,1-1 9,-1 1 4,0-1 5,0 1 0,-2-1 1,1 0 1,1 0 0,0 0-1,0 0-1,-1 1 0,1-1 1,0 0 1,1 0 0,-1 0-1,0 0-1,-1 0 1,3 0-1,-2 0 1,1-1 0,1 1 0,-3 0 1,3 0 0,-1 0-1,-1 0 0,2 0 0,-3 0 0,3 0 0,-2 0 0,-1 0-2,1 0 2,0 0-1,-2 0 1,1 0 0,1 0 0,0 0 0,0 1 0,-1-1 0,1 0 0,0 0 1,1 0 1,-1 0-1,0 0 1,-1 0-1,1 0-1,-2 0 0,2 0-1,0 0 1,0 0 0,-1 0 0,-1 0 0,2 0-1,0 1 0,-1-1 0,1 0 1,-2 0-1,2 1 1,0-1 0,-1 0 0,1 0 0,0 1 0,0-1 1,-2 0-1,1 0 0,1 0 0,0 0 0,0 1 0,-2-1 0,1 0 0,1 0 0,-2 0 0,2 0 0,-1 0 0,1 0 0,-2 0 0,2 0-1,0 0 1,0 0 1,-1 0-1,1 0 0,0 0 1,-1 0 0,1 1-1,0-1-2,0 1 2,-2-1 0,1 1 2,1-1 2,-2 0 3,2 1 1,0-1-1,-2 0-1,1 0-2,-1 0-1,2 1-2,0-1-1,-2 1 0,1-1 0,1 0 0,-2 0 1,2 0 0,0 0-1,-2 0 0,1 0 2,1 0-2,-2 0 0,2 0-1,0 0 2,0 1-1,-2-1-1,1 0 1,1 0 0,-2 0-1,2 1 0,-1-1 1,-1 0 0,2 1 1,0-1 0,-2 0 0,2 0 0,-1 0 0,-1 1 0,2-1-1,0 0 1,-2 0-1,2 0 0,-1 0 0,-1 0 0,2 0 0,-2 0-1,2 0 1,-2 0 0,0 0 0,1 0 0,-1 0 0,2 0 0,-2 0 0,2 0 0,-2 0-2,2 0 1,-2 0 0,1 0 1,1 0 0,0 0 0,0 0 1,-2 0-1,1 0 0,1 0-1,0 0 1,-2 0-1,2 0 0,-1 0 0,-1 0 0,2 0 1,-2 0 0,2 0 0,-2 0 1,2 0-1,-2 0 0,1 0 0,-1 0 0,0 0 0,2 0 0,0 0 1,-2 0 0,2 0 0,-1 0-1,-1 0-1,2 0 1,0 0-1,-2 0 0,1 0 1,-1 0-1,2 0 1,-2 0-1,2 0 1,-2 0 0,2 0 0,-2 0 1,1 0 0,-1 0-1,2 0 0,-2 0 0,2 0 0,-2 0 0,2 0 0,-2 0 0,1 0 1,1 0-1,-2 0 0,2 0 0,-1 0 0,-1 0-1,2 0 1,0 0-1,-2-1 1,2 1-1,0 0 0,-1 0 1,1 0 0,-2 0 0,2 0 0,0 0 1,-1 0 0,1 0-1,0 0 0,-1-1 1,1 1-1,2 0 0,-3 0 1,1 0-1,0 0 0,0-1-1,-1 1 1,3 0 0,-3 0 0,1 0 0,0 0 0,0 0 2,-1-1-2,1 1-1,0 0 0,0 0 1,0 0 0,-1 0 0,1 0 0,0 0 1,-1 0-1,1 0-1,-2 0 1,2 0-1,0 0 0,-1 0 1,1 0 1,0 0 0,0 0-1,-1 0 0,1 0 0,0 0 0,-1 0-2,1 0 2,0 0 0,0 0 1,-1 0-1,3 0 1,0 0 0,-1 0-1,0-1 0,1 1 0,-1 0 0,-1 0 0,2 0-1,-3 0 0,1 0 0,1 0 1,-1 0-1,0 0 1,0 0 0,-2 0 0,3 0 0,-1 0 0,0 0 1,-2 0-2,2 0 1,-1 0 0,1 0 2,-1 0 0,1 0-2,0 0 2,-2 0-1,2 0-1,0 0-1,-1 0-1,1 0 1,0 0 1,0-1-2,-1 1 2,1 0 0,0 0 0,1 0 0,-1 0-1,0 0 1,-1 0 0,1 0 0,0 0 1,0 0 0,-1 0 0,1 0-1,0-1 0,-1 1 0,3 0 0,-2 0 0,0 0 1,-1 0 0,1 0-2,0 0 0,1-1 1,-1 1 1,0 0 0,-1 0 0,1 0 1,0 0-1,0 0-1,-1 0 0,1 0-1,0 0 0,0 0 0,-1-1-1,1 1 2,0 0 0,-1-1 0,1 1 0,0 0 1,0 0 1,-1-1 0,1 1-2,2 0 0,-3 0 0,1-1 0,0 1 1,0 0-1,-1 0 0,1-1 0,2 1 3,-1 0 1,1 0 0,-1-1 1,0 1 1,1 0 1,-1 0-4,1-1-1,-2 1 0,-1-1 0,3 1-3,-2 0-1,-1-1 2,1 1 0,0-1 0,-2 1 0,2-1 1,-1 1 0,-1-1-1,2 1 1,0-1 0,-2 1 0,2-1 0,-1 1 0,1-1 1,0 1-2,-1-1 0,1 1 1,0-1-1,0 1 0,-1-1 0,1 1 0,-2-1 1,2 1-1,0 0 0,-1-2 0,1 2-1,0-2 0,-1 2 0,-1-1 1,2 0 0,0 1-1,0 0 1,0-1 0,-1 1-1,1-2-2,0 2 1,-1 0 1,1 0 1,0-1 0,0 1 0,-1 0 1,1-1 0,0 1 0,1-2-1,-1 2 0,0 0-2,0 0 1,-1 0 1,3-2 0,-3 2 0,1 0 0,0 0 1,0-1-1,0 1-1,1-1 2,-1 1-1,-1-1-1,1 1 1,0-1 0,1 1 1,-1-1 0,0 0 0,0 0-1,-1 1-1,1-1 1,0 1 0,1-1-1,-1 0 1,0 1 3,-1-1 0,1 1-3,0-1-1,0 1 1,0-1 0,-1 1-3,1-1 0,0 1 3,1-1-1,-1 1 0,1 0-1,1-1 1,-2 1 0,1 0 1,0 0 1,1 0-1,-1 1 0,1-1 1,-1 0 1,1 0-2,-2 0 0,1 0 0,-1 0 2,1 0-2,-1 0 0,0 0 0,-2 0 0,2 0 1,-1 0-1,1-1 0,0 1 1,-1 0-1,-1-1 1,2 1 0,0-1-2,0 1 0,-1-1-1,1 1 2,0-1-2,0 1 1,-1-1 1,1 0 1,0 1 0,-1 0-2,1-1 1,-2 0 0,2 1 0,0-1-1,0 1 1,-1-1 1,-1 1-1,2-1 0,0 1-1,0 0 3,-1 0-2,1 0 0,0-2 0,-1 2 1,1 0-1,0 0 0,1-1 0,1 1 0,-1-1 0,2 1-1,-1 0 1,-1 0 1,1-1 1,0 1-2,-3 0 2,1 0-1,1 0 0,-1 0-1,-2 0 0,2 0 0,0 0-2,-2 0 0,1 0 0,-1-2 2,2 2 0,-2 0 0,2 0 1,-2-2-1,2 2 1,-1 0 0,-1-2-1,2 2 0,0-2 0,-2 0 0,1 2 1,-1-1-1,2 1 0,0-1-1,-2 0 0,2 0 0,-1 1-1,1-1 0,-2 0 2,2 1 0,0-1 0,0 0 1,-1 0 0,1 0 0,-2 1-1,1-1 0,1 0 0,0 0 1,0 0 0,-2 0 0,2 0 1,-1 0 0,1 0-2,0 0 0,0 0 0,-1 0 0,1 0 0,0 0-1,-1 0-1,1 0 2,0 0-1,0 0 1,-1 0-2,1 1 1,0-1 1,-2 0 0,2 1 0,0-2 0,-2 2 0,1-2 0,1 2 0,-1-2 0,1 2 0,-2-2 2,4 2-1,-2-2-1,-1 2 2,-1-1-1,2 0 0,0-1-1,0 2 0,-1-2-1,1 1 0,0 0-2,-1 0 1,1 1 2,0-2 0,0 2 0,-2-2 0,3 1 1,-1 0 0,0 0-1,-1 0 0,1 0-1,0 0 0,1 0 1,-1 0-1,0 0 1,0 0-1,-1 0 1,3 0 0,-2 0 2,-1 0-2,1 0 0,0 0 0,-1 0-1,3 0 0,-2 0 0,-1 1-1,1-2 0,0 0 2,1 2 0,-1-2-1,0 2 1,1-2 0,-1 1 0,0 1 1,1-2-1,-1 0 0,0 2 0,0-1 0,-1 0 0,1 0 0,0 0 0,-1 0 0,1 0 0,0 0 1,0 0 0,-1 0 1,1 0 1,0 0-3,0 0-1,1 0-1,-1 0 1,-1 0-1,1 1 1,0-1 0,0 0 2,-1 0-1,3 0 0,-4 1 0,2-1 1,1 0 0,-3 0-1,2 0 1,0 0 0,-1 0-1,1 0 0,0 0-1,0 1 0,-1-2 0,1 2 1,0-2 0,0 1 1,-1 0 1,1 1-1,0 0 0,-1-2-2,1 1-1,0 1 0,0 0 1,-1-1 0,1 0 0,0-1 1,0 2 0,-1-2 1,1 2-1,0 0-1,-1-1 1,1 0 1,0 0 0,0-1-2,1 1 0,-1 0 0,0 0 1,1 0 0,-1 0 0,0 0 1,-1 0-1,3 0 1,-2 0-1,-1 0-1,3 0 0,-2 0 0,-1 0 2,3 0 0,-3 0 0,1 0 0,0 0-1,2 0 0,-3 0-1,1 0 1,1 0-1,-1 0 1,0 1 1,0-2 0</inkml:trace>
    <inkml:trace contextRef="#ctx0" brushRef="#br0" timeOffset="1">2424 5 897,'0'-2'-194,"1"1"-20,-1 1 4,0-2 16</inkml:trace>
  </inkml:traceGroup>
</inkml:ink>
</file>

<file path=ppt/media/image1971.png>
</file>

<file path=ppt/media/image198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4207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6223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323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8469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390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7023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4340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2643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613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6211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7506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7348E-B660-4102-B947-6DEF7717AF7F}" type="datetimeFigureOut">
              <a:rPr lang="en-IN" smtClean="0"/>
              <a:t>11-02-2025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8575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" Type="http://schemas.openxmlformats.org/officeDocument/2006/relationships/image" Target="../media/image1.emf"/><Relationship Id="rId21" Type="http://schemas.openxmlformats.org/officeDocument/2006/relationships/image" Target="../media/image10.emf"/><Relationship Id="rId7" Type="http://schemas.openxmlformats.org/officeDocument/2006/relationships/image" Target="../media/image3.emf"/><Relationship Id="rId12" Type="http://schemas.openxmlformats.org/officeDocument/2006/relationships/customXml" Target="../ink/ink6.xml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24" Type="http://schemas.openxmlformats.org/officeDocument/2006/relationships/customXml" Target="../ink/ink12.xml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10" Type="http://schemas.openxmlformats.org/officeDocument/2006/relationships/customXml" Target="../ink/ink5.xml"/><Relationship Id="rId19" Type="http://schemas.openxmlformats.org/officeDocument/2006/relationships/image" Target="../media/image9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73.emf"/><Relationship Id="rId13" Type="http://schemas.openxmlformats.org/officeDocument/2006/relationships/customXml" Target="../ink/ink1988.xml"/><Relationship Id="rId18" Type="http://schemas.openxmlformats.org/officeDocument/2006/relationships/image" Target="../media/image1978.emf"/><Relationship Id="rId26" Type="http://schemas.openxmlformats.org/officeDocument/2006/relationships/image" Target="../media/image1982.emf"/><Relationship Id="rId3" Type="http://schemas.openxmlformats.org/officeDocument/2006/relationships/image" Target="../media/image1970.emf"/><Relationship Id="rId21" Type="http://schemas.openxmlformats.org/officeDocument/2006/relationships/customXml" Target="../ink/ink1992.xml"/><Relationship Id="rId7" Type="http://schemas.openxmlformats.org/officeDocument/2006/relationships/customXml" Target="../ink/ink1985.xml"/><Relationship Id="rId12" Type="http://schemas.openxmlformats.org/officeDocument/2006/relationships/image" Target="../media/image1975.emf"/><Relationship Id="rId17" Type="http://schemas.openxmlformats.org/officeDocument/2006/relationships/customXml" Target="../ink/ink1990.xml"/><Relationship Id="rId25" Type="http://schemas.openxmlformats.org/officeDocument/2006/relationships/customXml" Target="../ink/ink1994.xml"/><Relationship Id="rId2" Type="http://schemas.openxmlformats.org/officeDocument/2006/relationships/customXml" Target="../ink/ink1983.xml"/><Relationship Id="rId16" Type="http://schemas.openxmlformats.org/officeDocument/2006/relationships/image" Target="../media/image1977.emf"/><Relationship Id="rId20" Type="http://schemas.openxmlformats.org/officeDocument/2006/relationships/image" Target="../media/image197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72.emf"/><Relationship Id="rId11" Type="http://schemas.openxmlformats.org/officeDocument/2006/relationships/customXml" Target="../ink/ink1987.xml"/><Relationship Id="rId24" Type="http://schemas.openxmlformats.org/officeDocument/2006/relationships/image" Target="../media/image1981.emf"/><Relationship Id="rId5" Type="http://schemas.openxmlformats.org/officeDocument/2006/relationships/customXml" Target="../ink/ink1984.xml"/><Relationship Id="rId15" Type="http://schemas.openxmlformats.org/officeDocument/2006/relationships/customXml" Target="../ink/ink1989.xml"/><Relationship Id="rId23" Type="http://schemas.openxmlformats.org/officeDocument/2006/relationships/customXml" Target="../ink/ink1993.xml"/><Relationship Id="rId28" Type="http://schemas.openxmlformats.org/officeDocument/2006/relationships/image" Target="../media/image1983.emf"/><Relationship Id="rId10" Type="http://schemas.openxmlformats.org/officeDocument/2006/relationships/image" Target="../media/image1974.emf"/><Relationship Id="rId19" Type="http://schemas.openxmlformats.org/officeDocument/2006/relationships/customXml" Target="../ink/ink1991.xml"/><Relationship Id="rId4" Type="http://schemas.openxmlformats.org/officeDocument/2006/relationships/image" Target="../media/image1971.png"/><Relationship Id="rId9" Type="http://schemas.openxmlformats.org/officeDocument/2006/relationships/customXml" Target="../ink/ink1986.xml"/><Relationship Id="rId14" Type="http://schemas.openxmlformats.org/officeDocument/2006/relationships/image" Target="../media/image1976.emf"/><Relationship Id="rId22" Type="http://schemas.openxmlformats.org/officeDocument/2006/relationships/image" Target="../media/image1980.emf"/><Relationship Id="rId27" Type="http://schemas.openxmlformats.org/officeDocument/2006/relationships/customXml" Target="../ink/ink199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8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99.xml"/><Relationship Id="rId13" Type="http://schemas.openxmlformats.org/officeDocument/2006/relationships/image" Target="../media/image1990.emf"/><Relationship Id="rId3" Type="http://schemas.openxmlformats.org/officeDocument/2006/relationships/image" Target="../media/image1985.emf"/><Relationship Id="rId7" Type="http://schemas.openxmlformats.org/officeDocument/2006/relationships/image" Target="../media/image1987.emf"/><Relationship Id="rId12" Type="http://schemas.openxmlformats.org/officeDocument/2006/relationships/customXml" Target="../ink/ink2001.xml"/><Relationship Id="rId17" Type="http://schemas.openxmlformats.org/officeDocument/2006/relationships/image" Target="../media/image1992.emf"/><Relationship Id="rId2" Type="http://schemas.openxmlformats.org/officeDocument/2006/relationships/customXml" Target="../ink/ink1996.xml"/><Relationship Id="rId16" Type="http://schemas.openxmlformats.org/officeDocument/2006/relationships/customXml" Target="../ink/ink200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98.xml"/><Relationship Id="rId11" Type="http://schemas.openxmlformats.org/officeDocument/2006/relationships/image" Target="../media/image1989.emf"/><Relationship Id="rId5" Type="http://schemas.openxmlformats.org/officeDocument/2006/relationships/image" Target="../media/image1986.emf"/><Relationship Id="rId15" Type="http://schemas.openxmlformats.org/officeDocument/2006/relationships/image" Target="../media/image1991.emf"/><Relationship Id="rId10" Type="http://schemas.openxmlformats.org/officeDocument/2006/relationships/customXml" Target="../ink/ink2000.xml"/><Relationship Id="rId4" Type="http://schemas.openxmlformats.org/officeDocument/2006/relationships/customXml" Target="../ink/ink1997.xml"/><Relationship Id="rId9" Type="http://schemas.openxmlformats.org/officeDocument/2006/relationships/image" Target="../media/image1988.emf"/><Relationship Id="rId14" Type="http://schemas.openxmlformats.org/officeDocument/2006/relationships/customXml" Target="../ink/ink200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13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6.emf"/><Relationship Id="rId12" Type="http://schemas.openxmlformats.org/officeDocument/2006/relationships/customXml" Target="../ink/ink19.xml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.xml"/><Relationship Id="rId11" Type="http://schemas.openxmlformats.org/officeDocument/2006/relationships/image" Target="../media/image18.emf"/><Relationship Id="rId5" Type="http://schemas.openxmlformats.org/officeDocument/2006/relationships/image" Target="../media/image15.emf"/><Relationship Id="rId15" Type="http://schemas.openxmlformats.org/officeDocument/2006/relationships/image" Target="../media/image20.emf"/><Relationship Id="rId10" Type="http://schemas.openxmlformats.org/officeDocument/2006/relationships/customXml" Target="../ink/ink18.xml"/><Relationship Id="rId4" Type="http://schemas.openxmlformats.org/officeDocument/2006/relationships/customXml" Target="../ink/ink15.xml"/><Relationship Id="rId9" Type="http://schemas.openxmlformats.org/officeDocument/2006/relationships/image" Target="../media/image17.emf"/><Relationship Id="rId14" Type="http://schemas.openxmlformats.org/officeDocument/2006/relationships/customXml" Target="../ink/ink2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.xml"/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3.xml"/><Relationship Id="rId5" Type="http://schemas.openxmlformats.org/officeDocument/2006/relationships/image" Target="../media/image22.emf"/><Relationship Id="rId4" Type="http://schemas.openxmlformats.org/officeDocument/2006/relationships/customXml" Target="../ink/ink22.xml"/><Relationship Id="rId9" Type="http://schemas.openxmlformats.org/officeDocument/2006/relationships/image" Target="../media/image24.emf"/></Relationships>
</file>

<file path=ppt/slides/_rels/slide4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2.emf"/><Relationship Id="rId299" Type="http://schemas.openxmlformats.org/officeDocument/2006/relationships/image" Target="../media/image173.emf"/><Relationship Id="rId303" Type="http://schemas.openxmlformats.org/officeDocument/2006/relationships/image" Target="../media/image175.emf"/><Relationship Id="rId21" Type="http://schemas.openxmlformats.org/officeDocument/2006/relationships/image" Target="../media/image34.emf"/><Relationship Id="rId42" Type="http://schemas.openxmlformats.org/officeDocument/2006/relationships/customXml" Target="../ink/ink45.xml"/><Relationship Id="rId63" Type="http://schemas.openxmlformats.org/officeDocument/2006/relationships/image" Target="../media/image55.emf"/><Relationship Id="rId84" Type="http://schemas.openxmlformats.org/officeDocument/2006/relationships/customXml" Target="../ink/ink66.xml"/><Relationship Id="rId138" Type="http://schemas.openxmlformats.org/officeDocument/2006/relationships/customXml" Target="../ink/ink93.xml"/><Relationship Id="rId159" Type="http://schemas.openxmlformats.org/officeDocument/2006/relationships/image" Target="../media/image103.emf"/><Relationship Id="rId170" Type="http://schemas.openxmlformats.org/officeDocument/2006/relationships/customXml" Target="../ink/ink109.xml"/><Relationship Id="rId191" Type="http://schemas.openxmlformats.org/officeDocument/2006/relationships/image" Target="../media/image119.emf"/><Relationship Id="rId205" Type="http://schemas.openxmlformats.org/officeDocument/2006/relationships/image" Target="../media/image126.emf"/><Relationship Id="rId226" Type="http://schemas.openxmlformats.org/officeDocument/2006/relationships/customXml" Target="../ink/ink137.xml"/><Relationship Id="rId247" Type="http://schemas.openxmlformats.org/officeDocument/2006/relationships/image" Target="../media/image147.emf"/><Relationship Id="rId107" Type="http://schemas.openxmlformats.org/officeDocument/2006/relationships/image" Target="../media/image77.emf"/><Relationship Id="rId268" Type="http://schemas.openxmlformats.org/officeDocument/2006/relationships/customXml" Target="../ink/ink158.xml"/><Relationship Id="rId289" Type="http://schemas.openxmlformats.org/officeDocument/2006/relationships/image" Target="../media/image168.emf"/><Relationship Id="rId11" Type="http://schemas.openxmlformats.org/officeDocument/2006/relationships/image" Target="../media/image29.emf"/><Relationship Id="rId32" Type="http://schemas.openxmlformats.org/officeDocument/2006/relationships/customXml" Target="../ink/ink40.xml"/><Relationship Id="rId53" Type="http://schemas.openxmlformats.org/officeDocument/2006/relationships/image" Target="../media/image50.emf"/><Relationship Id="rId74" Type="http://schemas.openxmlformats.org/officeDocument/2006/relationships/customXml" Target="../ink/ink61.xml"/><Relationship Id="rId128" Type="http://schemas.openxmlformats.org/officeDocument/2006/relationships/customXml" Target="../ink/ink88.xml"/><Relationship Id="rId149" Type="http://schemas.openxmlformats.org/officeDocument/2006/relationships/image" Target="../media/image98.emf"/><Relationship Id="rId314" Type="http://schemas.openxmlformats.org/officeDocument/2006/relationships/customXml" Target="../ink/ink181.xml"/><Relationship Id="rId5" Type="http://schemas.openxmlformats.org/officeDocument/2006/relationships/image" Target="../media/image26.emf"/><Relationship Id="rId95" Type="http://schemas.openxmlformats.org/officeDocument/2006/relationships/image" Target="../media/image71.emf"/><Relationship Id="rId160" Type="http://schemas.openxmlformats.org/officeDocument/2006/relationships/customXml" Target="../ink/ink104.xml"/><Relationship Id="rId181" Type="http://schemas.openxmlformats.org/officeDocument/2006/relationships/image" Target="../media/image114.emf"/><Relationship Id="rId216" Type="http://schemas.openxmlformats.org/officeDocument/2006/relationships/customXml" Target="../ink/ink132.xml"/><Relationship Id="rId237" Type="http://schemas.openxmlformats.org/officeDocument/2006/relationships/image" Target="../media/image142.emf"/><Relationship Id="rId258" Type="http://schemas.openxmlformats.org/officeDocument/2006/relationships/customXml" Target="../ink/ink153.xml"/><Relationship Id="rId279" Type="http://schemas.openxmlformats.org/officeDocument/2006/relationships/image" Target="../media/image163.emf"/><Relationship Id="rId22" Type="http://schemas.openxmlformats.org/officeDocument/2006/relationships/customXml" Target="../ink/ink35.xml"/><Relationship Id="rId43" Type="http://schemas.openxmlformats.org/officeDocument/2006/relationships/image" Target="../media/image45.emf"/><Relationship Id="rId64" Type="http://schemas.openxmlformats.org/officeDocument/2006/relationships/customXml" Target="../ink/ink56.xml"/><Relationship Id="rId118" Type="http://schemas.openxmlformats.org/officeDocument/2006/relationships/customXml" Target="../ink/ink83.xml"/><Relationship Id="rId139" Type="http://schemas.openxmlformats.org/officeDocument/2006/relationships/image" Target="../media/image93.emf"/><Relationship Id="rId290" Type="http://schemas.openxmlformats.org/officeDocument/2006/relationships/customXml" Target="../ink/ink169.xml"/><Relationship Id="rId304" Type="http://schemas.openxmlformats.org/officeDocument/2006/relationships/customXml" Target="../ink/ink176.xml"/><Relationship Id="rId85" Type="http://schemas.openxmlformats.org/officeDocument/2006/relationships/image" Target="../media/image66.emf"/><Relationship Id="rId150" Type="http://schemas.openxmlformats.org/officeDocument/2006/relationships/customXml" Target="../ink/ink99.xml"/><Relationship Id="rId171" Type="http://schemas.openxmlformats.org/officeDocument/2006/relationships/image" Target="../media/image109.emf"/><Relationship Id="rId192" Type="http://schemas.openxmlformats.org/officeDocument/2006/relationships/customXml" Target="../ink/ink120.xml"/><Relationship Id="rId206" Type="http://schemas.openxmlformats.org/officeDocument/2006/relationships/customXml" Target="../ink/ink127.xml"/><Relationship Id="rId227" Type="http://schemas.openxmlformats.org/officeDocument/2006/relationships/image" Target="../media/image137.emf"/><Relationship Id="rId248" Type="http://schemas.openxmlformats.org/officeDocument/2006/relationships/customXml" Target="../ink/ink148.xml"/><Relationship Id="rId269" Type="http://schemas.openxmlformats.org/officeDocument/2006/relationships/image" Target="../media/image158.emf"/><Relationship Id="rId12" Type="http://schemas.openxmlformats.org/officeDocument/2006/relationships/customXml" Target="../ink/ink30.xml"/><Relationship Id="rId33" Type="http://schemas.openxmlformats.org/officeDocument/2006/relationships/image" Target="../media/image40.emf"/><Relationship Id="rId108" Type="http://schemas.openxmlformats.org/officeDocument/2006/relationships/customXml" Target="../ink/ink78.xml"/><Relationship Id="rId129" Type="http://schemas.openxmlformats.org/officeDocument/2006/relationships/image" Target="../media/image88.emf"/><Relationship Id="rId280" Type="http://schemas.openxmlformats.org/officeDocument/2006/relationships/customXml" Target="../ink/ink164.xml"/><Relationship Id="rId315" Type="http://schemas.openxmlformats.org/officeDocument/2006/relationships/image" Target="../media/image181.emf"/><Relationship Id="rId54" Type="http://schemas.openxmlformats.org/officeDocument/2006/relationships/customXml" Target="../ink/ink51.xml"/><Relationship Id="rId75" Type="http://schemas.openxmlformats.org/officeDocument/2006/relationships/image" Target="../media/image61.emf"/><Relationship Id="rId96" Type="http://schemas.openxmlformats.org/officeDocument/2006/relationships/customXml" Target="../ink/ink72.xml"/><Relationship Id="rId140" Type="http://schemas.openxmlformats.org/officeDocument/2006/relationships/customXml" Target="../ink/ink94.xml"/><Relationship Id="rId161" Type="http://schemas.openxmlformats.org/officeDocument/2006/relationships/image" Target="../media/image104.emf"/><Relationship Id="rId182" Type="http://schemas.openxmlformats.org/officeDocument/2006/relationships/customXml" Target="../ink/ink115.xml"/><Relationship Id="rId217" Type="http://schemas.openxmlformats.org/officeDocument/2006/relationships/image" Target="../media/image132.emf"/><Relationship Id="rId6" Type="http://schemas.openxmlformats.org/officeDocument/2006/relationships/customXml" Target="../ink/ink27.xml"/><Relationship Id="rId238" Type="http://schemas.openxmlformats.org/officeDocument/2006/relationships/customXml" Target="../ink/ink143.xml"/><Relationship Id="rId259" Type="http://schemas.openxmlformats.org/officeDocument/2006/relationships/image" Target="../media/image153.emf"/><Relationship Id="rId23" Type="http://schemas.openxmlformats.org/officeDocument/2006/relationships/image" Target="../media/image35.emf"/><Relationship Id="rId119" Type="http://schemas.openxmlformats.org/officeDocument/2006/relationships/image" Target="../media/image83.emf"/><Relationship Id="rId270" Type="http://schemas.openxmlformats.org/officeDocument/2006/relationships/customXml" Target="../ink/ink159.xml"/><Relationship Id="rId291" Type="http://schemas.openxmlformats.org/officeDocument/2006/relationships/image" Target="../media/image169.emf"/><Relationship Id="rId305" Type="http://schemas.openxmlformats.org/officeDocument/2006/relationships/image" Target="../media/image176.emf"/><Relationship Id="rId44" Type="http://schemas.openxmlformats.org/officeDocument/2006/relationships/customXml" Target="../ink/ink46.xml"/><Relationship Id="rId65" Type="http://schemas.openxmlformats.org/officeDocument/2006/relationships/image" Target="../media/image56.emf"/><Relationship Id="rId86" Type="http://schemas.openxmlformats.org/officeDocument/2006/relationships/customXml" Target="../ink/ink67.xml"/><Relationship Id="rId130" Type="http://schemas.openxmlformats.org/officeDocument/2006/relationships/customXml" Target="../ink/ink89.xml"/><Relationship Id="rId151" Type="http://schemas.openxmlformats.org/officeDocument/2006/relationships/image" Target="../media/image99.emf"/><Relationship Id="rId172" Type="http://schemas.openxmlformats.org/officeDocument/2006/relationships/customXml" Target="../ink/ink110.xml"/><Relationship Id="rId193" Type="http://schemas.openxmlformats.org/officeDocument/2006/relationships/image" Target="../media/image120.emf"/><Relationship Id="rId207" Type="http://schemas.openxmlformats.org/officeDocument/2006/relationships/image" Target="../media/image127.emf"/><Relationship Id="rId228" Type="http://schemas.openxmlformats.org/officeDocument/2006/relationships/customXml" Target="../ink/ink138.xml"/><Relationship Id="rId249" Type="http://schemas.openxmlformats.org/officeDocument/2006/relationships/image" Target="../media/image148.emf"/><Relationship Id="rId13" Type="http://schemas.openxmlformats.org/officeDocument/2006/relationships/image" Target="../media/image30.emf"/><Relationship Id="rId109" Type="http://schemas.openxmlformats.org/officeDocument/2006/relationships/image" Target="../media/image78.emf"/><Relationship Id="rId260" Type="http://schemas.openxmlformats.org/officeDocument/2006/relationships/customXml" Target="../ink/ink154.xml"/><Relationship Id="rId281" Type="http://schemas.openxmlformats.org/officeDocument/2006/relationships/image" Target="../media/image164.emf"/><Relationship Id="rId316" Type="http://schemas.openxmlformats.org/officeDocument/2006/relationships/customXml" Target="../ink/ink182.xml"/><Relationship Id="rId34" Type="http://schemas.openxmlformats.org/officeDocument/2006/relationships/customXml" Target="../ink/ink41.xml"/><Relationship Id="rId55" Type="http://schemas.openxmlformats.org/officeDocument/2006/relationships/image" Target="../media/image51.emf"/><Relationship Id="rId76" Type="http://schemas.openxmlformats.org/officeDocument/2006/relationships/customXml" Target="../ink/ink62.xml"/><Relationship Id="rId97" Type="http://schemas.openxmlformats.org/officeDocument/2006/relationships/image" Target="../media/image72.emf"/><Relationship Id="rId120" Type="http://schemas.openxmlformats.org/officeDocument/2006/relationships/customXml" Target="../ink/ink84.xml"/><Relationship Id="rId141" Type="http://schemas.openxmlformats.org/officeDocument/2006/relationships/image" Target="../media/image94.emf"/><Relationship Id="rId7" Type="http://schemas.openxmlformats.org/officeDocument/2006/relationships/image" Target="../media/image27.emf"/><Relationship Id="rId162" Type="http://schemas.openxmlformats.org/officeDocument/2006/relationships/customXml" Target="../ink/ink105.xml"/><Relationship Id="rId183" Type="http://schemas.openxmlformats.org/officeDocument/2006/relationships/image" Target="../media/image115.emf"/><Relationship Id="rId218" Type="http://schemas.openxmlformats.org/officeDocument/2006/relationships/customXml" Target="../ink/ink133.xml"/><Relationship Id="rId239" Type="http://schemas.openxmlformats.org/officeDocument/2006/relationships/image" Target="../media/image143.emf"/><Relationship Id="rId250" Type="http://schemas.openxmlformats.org/officeDocument/2006/relationships/customXml" Target="../ink/ink149.xml"/><Relationship Id="rId271" Type="http://schemas.openxmlformats.org/officeDocument/2006/relationships/image" Target="../media/image159.emf"/><Relationship Id="rId292" Type="http://schemas.openxmlformats.org/officeDocument/2006/relationships/customXml" Target="../ink/ink170.xml"/><Relationship Id="rId306" Type="http://schemas.openxmlformats.org/officeDocument/2006/relationships/customXml" Target="../ink/ink177.xml"/><Relationship Id="rId24" Type="http://schemas.openxmlformats.org/officeDocument/2006/relationships/customXml" Target="../ink/ink36.xml"/><Relationship Id="rId45" Type="http://schemas.openxmlformats.org/officeDocument/2006/relationships/image" Target="../media/image46.emf"/><Relationship Id="rId66" Type="http://schemas.openxmlformats.org/officeDocument/2006/relationships/customXml" Target="../ink/ink57.xml"/><Relationship Id="rId87" Type="http://schemas.openxmlformats.org/officeDocument/2006/relationships/image" Target="../media/image67.emf"/><Relationship Id="rId110" Type="http://schemas.openxmlformats.org/officeDocument/2006/relationships/customXml" Target="../ink/ink79.xml"/><Relationship Id="rId131" Type="http://schemas.openxmlformats.org/officeDocument/2006/relationships/image" Target="../media/image89.emf"/><Relationship Id="rId152" Type="http://schemas.openxmlformats.org/officeDocument/2006/relationships/customXml" Target="../ink/ink100.xml"/><Relationship Id="rId173" Type="http://schemas.openxmlformats.org/officeDocument/2006/relationships/image" Target="../media/image110.emf"/><Relationship Id="rId194" Type="http://schemas.openxmlformats.org/officeDocument/2006/relationships/customXml" Target="../ink/ink121.xml"/><Relationship Id="rId208" Type="http://schemas.openxmlformats.org/officeDocument/2006/relationships/customXml" Target="../ink/ink128.xml"/><Relationship Id="rId229" Type="http://schemas.openxmlformats.org/officeDocument/2006/relationships/image" Target="../media/image138.emf"/><Relationship Id="rId19" Type="http://schemas.openxmlformats.org/officeDocument/2006/relationships/image" Target="../media/image33.emf"/><Relationship Id="rId224" Type="http://schemas.openxmlformats.org/officeDocument/2006/relationships/customXml" Target="../ink/ink136.xml"/><Relationship Id="rId240" Type="http://schemas.openxmlformats.org/officeDocument/2006/relationships/customXml" Target="../ink/ink144.xml"/><Relationship Id="rId245" Type="http://schemas.openxmlformats.org/officeDocument/2006/relationships/image" Target="../media/image146.emf"/><Relationship Id="rId261" Type="http://schemas.openxmlformats.org/officeDocument/2006/relationships/image" Target="../media/image154.emf"/><Relationship Id="rId266" Type="http://schemas.openxmlformats.org/officeDocument/2006/relationships/customXml" Target="../ink/ink157.xml"/><Relationship Id="rId287" Type="http://schemas.openxmlformats.org/officeDocument/2006/relationships/image" Target="../media/image167.emf"/><Relationship Id="rId14" Type="http://schemas.openxmlformats.org/officeDocument/2006/relationships/customXml" Target="../ink/ink31.xml"/><Relationship Id="rId30" Type="http://schemas.openxmlformats.org/officeDocument/2006/relationships/customXml" Target="../ink/ink39.xml"/><Relationship Id="rId35" Type="http://schemas.openxmlformats.org/officeDocument/2006/relationships/image" Target="../media/image41.emf"/><Relationship Id="rId56" Type="http://schemas.openxmlformats.org/officeDocument/2006/relationships/customXml" Target="../ink/ink52.xml"/><Relationship Id="rId77" Type="http://schemas.openxmlformats.org/officeDocument/2006/relationships/image" Target="../media/image62.emf"/><Relationship Id="rId100" Type="http://schemas.openxmlformats.org/officeDocument/2006/relationships/customXml" Target="../ink/ink74.xml"/><Relationship Id="rId105" Type="http://schemas.openxmlformats.org/officeDocument/2006/relationships/image" Target="../media/image76.emf"/><Relationship Id="rId126" Type="http://schemas.openxmlformats.org/officeDocument/2006/relationships/customXml" Target="../ink/ink87.xml"/><Relationship Id="rId147" Type="http://schemas.openxmlformats.org/officeDocument/2006/relationships/image" Target="../media/image97.emf"/><Relationship Id="rId168" Type="http://schemas.openxmlformats.org/officeDocument/2006/relationships/customXml" Target="../ink/ink108.xml"/><Relationship Id="rId282" Type="http://schemas.openxmlformats.org/officeDocument/2006/relationships/customXml" Target="../ink/ink165.xml"/><Relationship Id="rId312" Type="http://schemas.openxmlformats.org/officeDocument/2006/relationships/customXml" Target="../ink/ink180.xml"/><Relationship Id="rId317" Type="http://schemas.openxmlformats.org/officeDocument/2006/relationships/image" Target="../media/image182.emf"/><Relationship Id="rId8" Type="http://schemas.openxmlformats.org/officeDocument/2006/relationships/customXml" Target="../ink/ink28.xml"/><Relationship Id="rId51" Type="http://schemas.openxmlformats.org/officeDocument/2006/relationships/image" Target="../media/image49.emf"/><Relationship Id="rId72" Type="http://schemas.openxmlformats.org/officeDocument/2006/relationships/customXml" Target="../ink/ink60.xml"/><Relationship Id="rId93" Type="http://schemas.openxmlformats.org/officeDocument/2006/relationships/image" Target="../media/image70.emf"/><Relationship Id="rId98" Type="http://schemas.openxmlformats.org/officeDocument/2006/relationships/customXml" Target="../ink/ink73.xml"/><Relationship Id="rId121" Type="http://schemas.openxmlformats.org/officeDocument/2006/relationships/image" Target="../media/image84.emf"/><Relationship Id="rId142" Type="http://schemas.openxmlformats.org/officeDocument/2006/relationships/customXml" Target="../ink/ink95.xml"/><Relationship Id="rId163" Type="http://schemas.openxmlformats.org/officeDocument/2006/relationships/image" Target="../media/image105.emf"/><Relationship Id="rId184" Type="http://schemas.openxmlformats.org/officeDocument/2006/relationships/customXml" Target="../ink/ink116.xml"/><Relationship Id="rId189" Type="http://schemas.openxmlformats.org/officeDocument/2006/relationships/image" Target="../media/image118.emf"/><Relationship Id="rId219" Type="http://schemas.openxmlformats.org/officeDocument/2006/relationships/image" Target="../media/image133.emf"/><Relationship Id="rId3" Type="http://schemas.openxmlformats.org/officeDocument/2006/relationships/image" Target="../media/image25.emf"/><Relationship Id="rId214" Type="http://schemas.openxmlformats.org/officeDocument/2006/relationships/customXml" Target="../ink/ink131.xml"/><Relationship Id="rId230" Type="http://schemas.openxmlformats.org/officeDocument/2006/relationships/customXml" Target="../ink/ink139.xml"/><Relationship Id="rId235" Type="http://schemas.openxmlformats.org/officeDocument/2006/relationships/image" Target="../media/image141.emf"/><Relationship Id="rId251" Type="http://schemas.openxmlformats.org/officeDocument/2006/relationships/image" Target="../media/image149.emf"/><Relationship Id="rId256" Type="http://schemas.openxmlformats.org/officeDocument/2006/relationships/customXml" Target="../ink/ink152.xml"/><Relationship Id="rId277" Type="http://schemas.openxmlformats.org/officeDocument/2006/relationships/image" Target="../media/image162.emf"/><Relationship Id="rId298" Type="http://schemas.openxmlformats.org/officeDocument/2006/relationships/customXml" Target="../ink/ink173.xml"/><Relationship Id="rId25" Type="http://schemas.openxmlformats.org/officeDocument/2006/relationships/image" Target="../media/image36.emf"/><Relationship Id="rId46" Type="http://schemas.openxmlformats.org/officeDocument/2006/relationships/customXml" Target="../ink/ink47.xml"/><Relationship Id="rId67" Type="http://schemas.openxmlformats.org/officeDocument/2006/relationships/image" Target="../media/image57.emf"/><Relationship Id="rId116" Type="http://schemas.openxmlformats.org/officeDocument/2006/relationships/customXml" Target="../ink/ink82.xml"/><Relationship Id="rId137" Type="http://schemas.openxmlformats.org/officeDocument/2006/relationships/image" Target="../media/image92.emf"/><Relationship Id="rId158" Type="http://schemas.openxmlformats.org/officeDocument/2006/relationships/customXml" Target="../ink/ink103.xml"/><Relationship Id="rId272" Type="http://schemas.openxmlformats.org/officeDocument/2006/relationships/customXml" Target="../ink/ink160.xml"/><Relationship Id="rId293" Type="http://schemas.openxmlformats.org/officeDocument/2006/relationships/image" Target="../media/image170.emf"/><Relationship Id="rId302" Type="http://schemas.openxmlformats.org/officeDocument/2006/relationships/customXml" Target="../ink/ink175.xml"/><Relationship Id="rId307" Type="http://schemas.openxmlformats.org/officeDocument/2006/relationships/image" Target="../media/image177.emf"/><Relationship Id="rId323" Type="http://schemas.openxmlformats.org/officeDocument/2006/relationships/image" Target="../media/image185.emf"/><Relationship Id="rId20" Type="http://schemas.openxmlformats.org/officeDocument/2006/relationships/customXml" Target="../ink/ink34.xml"/><Relationship Id="rId41" Type="http://schemas.openxmlformats.org/officeDocument/2006/relationships/image" Target="../media/image44.emf"/><Relationship Id="rId62" Type="http://schemas.openxmlformats.org/officeDocument/2006/relationships/customXml" Target="../ink/ink55.xml"/><Relationship Id="rId83" Type="http://schemas.openxmlformats.org/officeDocument/2006/relationships/image" Target="../media/image65.emf"/><Relationship Id="rId88" Type="http://schemas.openxmlformats.org/officeDocument/2006/relationships/customXml" Target="../ink/ink68.xml"/><Relationship Id="rId111" Type="http://schemas.openxmlformats.org/officeDocument/2006/relationships/image" Target="../media/image79.emf"/><Relationship Id="rId132" Type="http://schemas.openxmlformats.org/officeDocument/2006/relationships/customXml" Target="../ink/ink90.xml"/><Relationship Id="rId153" Type="http://schemas.openxmlformats.org/officeDocument/2006/relationships/image" Target="../media/image100.emf"/><Relationship Id="rId174" Type="http://schemas.openxmlformats.org/officeDocument/2006/relationships/customXml" Target="../ink/ink111.xml"/><Relationship Id="rId179" Type="http://schemas.openxmlformats.org/officeDocument/2006/relationships/image" Target="../media/image113.emf"/><Relationship Id="rId195" Type="http://schemas.openxmlformats.org/officeDocument/2006/relationships/image" Target="../media/image121.emf"/><Relationship Id="rId209" Type="http://schemas.openxmlformats.org/officeDocument/2006/relationships/image" Target="../media/image128.emf"/><Relationship Id="rId190" Type="http://schemas.openxmlformats.org/officeDocument/2006/relationships/customXml" Target="../ink/ink119.xml"/><Relationship Id="rId204" Type="http://schemas.openxmlformats.org/officeDocument/2006/relationships/customXml" Target="../ink/ink126.xml"/><Relationship Id="rId220" Type="http://schemas.openxmlformats.org/officeDocument/2006/relationships/customXml" Target="../ink/ink134.xml"/><Relationship Id="rId225" Type="http://schemas.openxmlformats.org/officeDocument/2006/relationships/image" Target="../media/image136.emf"/><Relationship Id="rId241" Type="http://schemas.openxmlformats.org/officeDocument/2006/relationships/image" Target="../media/image144.emf"/><Relationship Id="rId246" Type="http://schemas.openxmlformats.org/officeDocument/2006/relationships/customXml" Target="../ink/ink147.xml"/><Relationship Id="rId267" Type="http://schemas.openxmlformats.org/officeDocument/2006/relationships/image" Target="../media/image157.emf"/><Relationship Id="rId288" Type="http://schemas.openxmlformats.org/officeDocument/2006/relationships/customXml" Target="../ink/ink168.xml"/><Relationship Id="rId15" Type="http://schemas.openxmlformats.org/officeDocument/2006/relationships/image" Target="../media/image31.emf"/><Relationship Id="rId36" Type="http://schemas.openxmlformats.org/officeDocument/2006/relationships/customXml" Target="../ink/ink42.xml"/><Relationship Id="rId57" Type="http://schemas.openxmlformats.org/officeDocument/2006/relationships/image" Target="../media/image52.emf"/><Relationship Id="rId106" Type="http://schemas.openxmlformats.org/officeDocument/2006/relationships/customXml" Target="../ink/ink77.xml"/><Relationship Id="rId127" Type="http://schemas.openxmlformats.org/officeDocument/2006/relationships/image" Target="../media/image87.emf"/><Relationship Id="rId262" Type="http://schemas.openxmlformats.org/officeDocument/2006/relationships/customXml" Target="../ink/ink155.xml"/><Relationship Id="rId283" Type="http://schemas.openxmlformats.org/officeDocument/2006/relationships/image" Target="../media/image165.emf"/><Relationship Id="rId313" Type="http://schemas.openxmlformats.org/officeDocument/2006/relationships/image" Target="../media/image180.emf"/><Relationship Id="rId318" Type="http://schemas.openxmlformats.org/officeDocument/2006/relationships/customXml" Target="../ink/ink183.xml"/><Relationship Id="rId10" Type="http://schemas.openxmlformats.org/officeDocument/2006/relationships/customXml" Target="../ink/ink29.xml"/><Relationship Id="rId31" Type="http://schemas.openxmlformats.org/officeDocument/2006/relationships/image" Target="../media/image39.emf"/><Relationship Id="rId52" Type="http://schemas.openxmlformats.org/officeDocument/2006/relationships/customXml" Target="../ink/ink50.xml"/><Relationship Id="rId73" Type="http://schemas.openxmlformats.org/officeDocument/2006/relationships/image" Target="../media/image60.emf"/><Relationship Id="rId78" Type="http://schemas.openxmlformats.org/officeDocument/2006/relationships/customXml" Target="../ink/ink63.xml"/><Relationship Id="rId94" Type="http://schemas.openxmlformats.org/officeDocument/2006/relationships/customXml" Target="../ink/ink71.xml"/><Relationship Id="rId99" Type="http://schemas.openxmlformats.org/officeDocument/2006/relationships/image" Target="../media/image73.emf"/><Relationship Id="rId101" Type="http://schemas.openxmlformats.org/officeDocument/2006/relationships/image" Target="../media/image74.emf"/><Relationship Id="rId122" Type="http://schemas.openxmlformats.org/officeDocument/2006/relationships/customXml" Target="../ink/ink85.xml"/><Relationship Id="rId143" Type="http://schemas.openxmlformats.org/officeDocument/2006/relationships/image" Target="../media/image95.emf"/><Relationship Id="rId148" Type="http://schemas.openxmlformats.org/officeDocument/2006/relationships/customXml" Target="../ink/ink98.xml"/><Relationship Id="rId164" Type="http://schemas.openxmlformats.org/officeDocument/2006/relationships/customXml" Target="../ink/ink106.xml"/><Relationship Id="rId169" Type="http://schemas.openxmlformats.org/officeDocument/2006/relationships/image" Target="../media/image108.emf"/><Relationship Id="rId185" Type="http://schemas.openxmlformats.org/officeDocument/2006/relationships/image" Target="../media/image116.emf"/><Relationship Id="rId4" Type="http://schemas.openxmlformats.org/officeDocument/2006/relationships/customXml" Target="../ink/ink26.xml"/><Relationship Id="rId9" Type="http://schemas.openxmlformats.org/officeDocument/2006/relationships/image" Target="../media/image28.emf"/><Relationship Id="rId180" Type="http://schemas.openxmlformats.org/officeDocument/2006/relationships/customXml" Target="../ink/ink114.xml"/><Relationship Id="rId210" Type="http://schemas.openxmlformats.org/officeDocument/2006/relationships/customXml" Target="../ink/ink129.xml"/><Relationship Id="rId215" Type="http://schemas.openxmlformats.org/officeDocument/2006/relationships/image" Target="../media/image131.emf"/><Relationship Id="rId236" Type="http://schemas.openxmlformats.org/officeDocument/2006/relationships/customXml" Target="../ink/ink142.xml"/><Relationship Id="rId257" Type="http://schemas.openxmlformats.org/officeDocument/2006/relationships/image" Target="../media/image152.emf"/><Relationship Id="rId278" Type="http://schemas.openxmlformats.org/officeDocument/2006/relationships/customXml" Target="../ink/ink163.xml"/><Relationship Id="rId26" Type="http://schemas.openxmlformats.org/officeDocument/2006/relationships/customXml" Target="../ink/ink37.xml"/><Relationship Id="rId231" Type="http://schemas.openxmlformats.org/officeDocument/2006/relationships/image" Target="../media/image139.emf"/><Relationship Id="rId252" Type="http://schemas.openxmlformats.org/officeDocument/2006/relationships/customXml" Target="../ink/ink150.xml"/><Relationship Id="rId273" Type="http://schemas.openxmlformats.org/officeDocument/2006/relationships/image" Target="../media/image160.emf"/><Relationship Id="rId294" Type="http://schemas.openxmlformats.org/officeDocument/2006/relationships/customXml" Target="../ink/ink171.xml"/><Relationship Id="rId308" Type="http://schemas.openxmlformats.org/officeDocument/2006/relationships/customXml" Target="../ink/ink178.xml"/><Relationship Id="rId47" Type="http://schemas.openxmlformats.org/officeDocument/2006/relationships/image" Target="../media/image47.emf"/><Relationship Id="rId68" Type="http://schemas.openxmlformats.org/officeDocument/2006/relationships/customXml" Target="../ink/ink58.xml"/><Relationship Id="rId89" Type="http://schemas.openxmlformats.org/officeDocument/2006/relationships/image" Target="../media/image68.emf"/><Relationship Id="rId112" Type="http://schemas.openxmlformats.org/officeDocument/2006/relationships/customXml" Target="../ink/ink80.xml"/><Relationship Id="rId133" Type="http://schemas.openxmlformats.org/officeDocument/2006/relationships/image" Target="../media/image90.emf"/><Relationship Id="rId154" Type="http://schemas.openxmlformats.org/officeDocument/2006/relationships/customXml" Target="../ink/ink101.xml"/><Relationship Id="rId175" Type="http://schemas.openxmlformats.org/officeDocument/2006/relationships/image" Target="../media/image111.emf"/><Relationship Id="rId196" Type="http://schemas.openxmlformats.org/officeDocument/2006/relationships/customXml" Target="../ink/ink122.xml"/><Relationship Id="rId200" Type="http://schemas.openxmlformats.org/officeDocument/2006/relationships/customXml" Target="../ink/ink124.xml"/><Relationship Id="rId16" Type="http://schemas.openxmlformats.org/officeDocument/2006/relationships/customXml" Target="../ink/ink32.xml"/><Relationship Id="rId221" Type="http://schemas.openxmlformats.org/officeDocument/2006/relationships/image" Target="../media/image134.emf"/><Relationship Id="rId242" Type="http://schemas.openxmlformats.org/officeDocument/2006/relationships/customXml" Target="../ink/ink145.xml"/><Relationship Id="rId263" Type="http://schemas.openxmlformats.org/officeDocument/2006/relationships/image" Target="../media/image155.emf"/><Relationship Id="rId284" Type="http://schemas.openxmlformats.org/officeDocument/2006/relationships/customXml" Target="../ink/ink166.xml"/><Relationship Id="rId319" Type="http://schemas.openxmlformats.org/officeDocument/2006/relationships/image" Target="../media/image183.emf"/><Relationship Id="rId37" Type="http://schemas.openxmlformats.org/officeDocument/2006/relationships/image" Target="../media/image42.emf"/><Relationship Id="rId58" Type="http://schemas.openxmlformats.org/officeDocument/2006/relationships/customXml" Target="../ink/ink53.xml"/><Relationship Id="rId79" Type="http://schemas.openxmlformats.org/officeDocument/2006/relationships/image" Target="../media/image63.emf"/><Relationship Id="rId102" Type="http://schemas.openxmlformats.org/officeDocument/2006/relationships/customXml" Target="../ink/ink75.xml"/><Relationship Id="rId123" Type="http://schemas.openxmlformats.org/officeDocument/2006/relationships/image" Target="../media/image85.emf"/><Relationship Id="rId144" Type="http://schemas.openxmlformats.org/officeDocument/2006/relationships/customXml" Target="../ink/ink96.xml"/><Relationship Id="rId90" Type="http://schemas.openxmlformats.org/officeDocument/2006/relationships/customXml" Target="../ink/ink69.xml"/><Relationship Id="rId165" Type="http://schemas.openxmlformats.org/officeDocument/2006/relationships/image" Target="../media/image106.emf"/><Relationship Id="rId186" Type="http://schemas.openxmlformats.org/officeDocument/2006/relationships/customXml" Target="../ink/ink117.xml"/><Relationship Id="rId211" Type="http://schemas.openxmlformats.org/officeDocument/2006/relationships/image" Target="../media/image129.emf"/><Relationship Id="rId232" Type="http://schemas.openxmlformats.org/officeDocument/2006/relationships/customXml" Target="../ink/ink140.xml"/><Relationship Id="rId253" Type="http://schemas.openxmlformats.org/officeDocument/2006/relationships/image" Target="../media/image150.emf"/><Relationship Id="rId274" Type="http://schemas.openxmlformats.org/officeDocument/2006/relationships/customXml" Target="../ink/ink161.xml"/><Relationship Id="rId295" Type="http://schemas.openxmlformats.org/officeDocument/2006/relationships/image" Target="../media/image171.emf"/><Relationship Id="rId309" Type="http://schemas.openxmlformats.org/officeDocument/2006/relationships/image" Target="../media/image178.emf"/><Relationship Id="rId27" Type="http://schemas.openxmlformats.org/officeDocument/2006/relationships/image" Target="../media/image37.emf"/><Relationship Id="rId48" Type="http://schemas.openxmlformats.org/officeDocument/2006/relationships/customXml" Target="../ink/ink48.xml"/><Relationship Id="rId69" Type="http://schemas.openxmlformats.org/officeDocument/2006/relationships/image" Target="../media/image58.emf"/><Relationship Id="rId113" Type="http://schemas.openxmlformats.org/officeDocument/2006/relationships/image" Target="../media/image80.emf"/><Relationship Id="rId134" Type="http://schemas.openxmlformats.org/officeDocument/2006/relationships/customXml" Target="../ink/ink91.xml"/><Relationship Id="rId320" Type="http://schemas.openxmlformats.org/officeDocument/2006/relationships/customXml" Target="../ink/ink184.xml"/><Relationship Id="rId80" Type="http://schemas.openxmlformats.org/officeDocument/2006/relationships/customXml" Target="../ink/ink64.xml"/><Relationship Id="rId155" Type="http://schemas.openxmlformats.org/officeDocument/2006/relationships/image" Target="../media/image101.emf"/><Relationship Id="rId176" Type="http://schemas.openxmlformats.org/officeDocument/2006/relationships/customXml" Target="../ink/ink112.xml"/><Relationship Id="rId197" Type="http://schemas.openxmlformats.org/officeDocument/2006/relationships/image" Target="../media/image122.emf"/><Relationship Id="rId201" Type="http://schemas.openxmlformats.org/officeDocument/2006/relationships/image" Target="../media/image124.emf"/><Relationship Id="rId222" Type="http://schemas.openxmlformats.org/officeDocument/2006/relationships/customXml" Target="../ink/ink135.xml"/><Relationship Id="rId243" Type="http://schemas.openxmlformats.org/officeDocument/2006/relationships/image" Target="../media/image145.emf"/><Relationship Id="rId264" Type="http://schemas.openxmlformats.org/officeDocument/2006/relationships/customXml" Target="../ink/ink156.xml"/><Relationship Id="rId285" Type="http://schemas.openxmlformats.org/officeDocument/2006/relationships/image" Target="../media/image166.emf"/><Relationship Id="rId17" Type="http://schemas.openxmlformats.org/officeDocument/2006/relationships/image" Target="../media/image32.emf"/><Relationship Id="rId38" Type="http://schemas.openxmlformats.org/officeDocument/2006/relationships/customXml" Target="../ink/ink43.xml"/><Relationship Id="rId59" Type="http://schemas.openxmlformats.org/officeDocument/2006/relationships/image" Target="../media/image53.emf"/><Relationship Id="rId103" Type="http://schemas.openxmlformats.org/officeDocument/2006/relationships/image" Target="../media/image75.emf"/><Relationship Id="rId124" Type="http://schemas.openxmlformats.org/officeDocument/2006/relationships/customXml" Target="../ink/ink86.xml"/><Relationship Id="rId310" Type="http://schemas.openxmlformats.org/officeDocument/2006/relationships/customXml" Target="../ink/ink179.xml"/><Relationship Id="rId70" Type="http://schemas.openxmlformats.org/officeDocument/2006/relationships/customXml" Target="../ink/ink59.xml"/><Relationship Id="rId91" Type="http://schemas.openxmlformats.org/officeDocument/2006/relationships/image" Target="../media/image69.emf"/><Relationship Id="rId145" Type="http://schemas.openxmlformats.org/officeDocument/2006/relationships/image" Target="../media/image96.emf"/><Relationship Id="rId166" Type="http://schemas.openxmlformats.org/officeDocument/2006/relationships/customXml" Target="../ink/ink107.xml"/><Relationship Id="rId187" Type="http://schemas.openxmlformats.org/officeDocument/2006/relationships/image" Target="../media/image117.emf"/><Relationship Id="rId1" Type="http://schemas.openxmlformats.org/officeDocument/2006/relationships/slideLayout" Target="../slideLayouts/slideLayout7.xml"/><Relationship Id="rId212" Type="http://schemas.openxmlformats.org/officeDocument/2006/relationships/customXml" Target="../ink/ink130.xml"/><Relationship Id="rId233" Type="http://schemas.openxmlformats.org/officeDocument/2006/relationships/image" Target="../media/image140.emf"/><Relationship Id="rId254" Type="http://schemas.openxmlformats.org/officeDocument/2006/relationships/customXml" Target="../ink/ink151.xml"/><Relationship Id="rId28" Type="http://schemas.openxmlformats.org/officeDocument/2006/relationships/customXml" Target="../ink/ink38.xml"/><Relationship Id="rId49" Type="http://schemas.openxmlformats.org/officeDocument/2006/relationships/image" Target="../media/image48.emf"/><Relationship Id="rId114" Type="http://schemas.openxmlformats.org/officeDocument/2006/relationships/customXml" Target="../ink/ink81.xml"/><Relationship Id="rId275" Type="http://schemas.openxmlformats.org/officeDocument/2006/relationships/image" Target="../media/image161.emf"/><Relationship Id="rId296" Type="http://schemas.openxmlformats.org/officeDocument/2006/relationships/customXml" Target="../ink/ink172.xml"/><Relationship Id="rId300" Type="http://schemas.openxmlformats.org/officeDocument/2006/relationships/customXml" Target="../ink/ink174.xml"/><Relationship Id="rId60" Type="http://schemas.openxmlformats.org/officeDocument/2006/relationships/customXml" Target="../ink/ink54.xml"/><Relationship Id="rId81" Type="http://schemas.openxmlformats.org/officeDocument/2006/relationships/image" Target="../media/image64.emf"/><Relationship Id="rId135" Type="http://schemas.openxmlformats.org/officeDocument/2006/relationships/image" Target="../media/image91.emf"/><Relationship Id="rId156" Type="http://schemas.openxmlformats.org/officeDocument/2006/relationships/customXml" Target="../ink/ink102.xml"/><Relationship Id="rId177" Type="http://schemas.openxmlformats.org/officeDocument/2006/relationships/image" Target="../media/image112.emf"/><Relationship Id="rId198" Type="http://schemas.openxmlformats.org/officeDocument/2006/relationships/customXml" Target="../ink/ink123.xml"/><Relationship Id="rId321" Type="http://schemas.openxmlformats.org/officeDocument/2006/relationships/image" Target="../media/image184.emf"/><Relationship Id="rId202" Type="http://schemas.openxmlformats.org/officeDocument/2006/relationships/customXml" Target="../ink/ink125.xml"/><Relationship Id="rId223" Type="http://schemas.openxmlformats.org/officeDocument/2006/relationships/image" Target="../media/image135.emf"/><Relationship Id="rId244" Type="http://schemas.openxmlformats.org/officeDocument/2006/relationships/customXml" Target="../ink/ink146.xml"/><Relationship Id="rId18" Type="http://schemas.openxmlformats.org/officeDocument/2006/relationships/customXml" Target="../ink/ink33.xml"/><Relationship Id="rId39" Type="http://schemas.openxmlformats.org/officeDocument/2006/relationships/image" Target="../media/image43.emf"/><Relationship Id="rId265" Type="http://schemas.openxmlformats.org/officeDocument/2006/relationships/image" Target="../media/image156.emf"/><Relationship Id="rId286" Type="http://schemas.openxmlformats.org/officeDocument/2006/relationships/customXml" Target="../ink/ink167.xml"/><Relationship Id="rId50" Type="http://schemas.openxmlformats.org/officeDocument/2006/relationships/customXml" Target="../ink/ink49.xml"/><Relationship Id="rId104" Type="http://schemas.openxmlformats.org/officeDocument/2006/relationships/customXml" Target="../ink/ink76.xml"/><Relationship Id="rId125" Type="http://schemas.openxmlformats.org/officeDocument/2006/relationships/image" Target="../media/image86.emf"/><Relationship Id="rId146" Type="http://schemas.openxmlformats.org/officeDocument/2006/relationships/customXml" Target="../ink/ink97.xml"/><Relationship Id="rId167" Type="http://schemas.openxmlformats.org/officeDocument/2006/relationships/image" Target="../media/image107.emf"/><Relationship Id="rId188" Type="http://schemas.openxmlformats.org/officeDocument/2006/relationships/customXml" Target="../ink/ink118.xml"/><Relationship Id="rId311" Type="http://schemas.openxmlformats.org/officeDocument/2006/relationships/image" Target="../media/image179.emf"/><Relationship Id="rId71" Type="http://schemas.openxmlformats.org/officeDocument/2006/relationships/image" Target="../media/image59.emf"/><Relationship Id="rId92" Type="http://schemas.openxmlformats.org/officeDocument/2006/relationships/customXml" Target="../ink/ink70.xml"/><Relationship Id="rId213" Type="http://schemas.openxmlformats.org/officeDocument/2006/relationships/image" Target="../media/image130.emf"/><Relationship Id="rId234" Type="http://schemas.openxmlformats.org/officeDocument/2006/relationships/customXml" Target="../ink/ink141.xml"/><Relationship Id="rId2" Type="http://schemas.openxmlformats.org/officeDocument/2006/relationships/customXml" Target="../ink/ink25.xml"/><Relationship Id="rId29" Type="http://schemas.openxmlformats.org/officeDocument/2006/relationships/image" Target="../media/image38.emf"/><Relationship Id="rId255" Type="http://schemas.openxmlformats.org/officeDocument/2006/relationships/image" Target="../media/image151.emf"/><Relationship Id="rId276" Type="http://schemas.openxmlformats.org/officeDocument/2006/relationships/customXml" Target="../ink/ink162.xml"/><Relationship Id="rId297" Type="http://schemas.openxmlformats.org/officeDocument/2006/relationships/image" Target="../media/image172.emf"/><Relationship Id="rId40" Type="http://schemas.openxmlformats.org/officeDocument/2006/relationships/customXml" Target="../ink/ink44.xml"/><Relationship Id="rId115" Type="http://schemas.openxmlformats.org/officeDocument/2006/relationships/image" Target="../media/image81.emf"/><Relationship Id="rId136" Type="http://schemas.openxmlformats.org/officeDocument/2006/relationships/customXml" Target="../ink/ink92.xml"/><Relationship Id="rId157" Type="http://schemas.openxmlformats.org/officeDocument/2006/relationships/image" Target="../media/image102.emf"/><Relationship Id="rId178" Type="http://schemas.openxmlformats.org/officeDocument/2006/relationships/customXml" Target="../ink/ink113.xml"/><Relationship Id="rId301" Type="http://schemas.openxmlformats.org/officeDocument/2006/relationships/image" Target="../media/image174.emf"/><Relationship Id="rId322" Type="http://schemas.openxmlformats.org/officeDocument/2006/relationships/customXml" Target="../ink/ink185.xml"/><Relationship Id="rId61" Type="http://schemas.openxmlformats.org/officeDocument/2006/relationships/image" Target="../media/image54.emf"/><Relationship Id="rId82" Type="http://schemas.openxmlformats.org/officeDocument/2006/relationships/customXml" Target="../ink/ink65.xml"/><Relationship Id="rId199" Type="http://schemas.openxmlformats.org/officeDocument/2006/relationships/image" Target="../media/image123.emf"/><Relationship Id="rId203" Type="http://schemas.openxmlformats.org/officeDocument/2006/relationships/image" Target="../media/image125.emf"/></Relationships>
</file>

<file path=ppt/slides/_rels/slide5.xml.rels><?xml version="1.0" encoding="UTF-8" standalone="yes"?>
<Relationships xmlns="http://schemas.openxmlformats.org/package/2006/relationships"><Relationship Id="rId1827" Type="http://schemas.openxmlformats.org/officeDocument/2006/relationships/customXml" Target="../ink/ink1099.xml"/><Relationship Id="rId3182" Type="http://schemas.openxmlformats.org/officeDocument/2006/relationships/image" Target="../media/image1763.emf"/><Relationship Id="rId3042" Type="http://schemas.openxmlformats.org/officeDocument/2006/relationships/image" Target="../media/image1693.emf"/><Relationship Id="rId170" Type="http://schemas.openxmlformats.org/officeDocument/2006/relationships/customXml" Target="../ink/ink270.xml"/><Relationship Id="rId987" Type="http://schemas.openxmlformats.org/officeDocument/2006/relationships/customXml" Target="../ink/ink679.xml"/><Relationship Id="rId2668" Type="http://schemas.openxmlformats.org/officeDocument/2006/relationships/image" Target="../media/image1506.emf"/><Relationship Id="rId2875" Type="http://schemas.openxmlformats.org/officeDocument/2006/relationships/customXml" Target="../ink/ink1623.xml"/><Relationship Id="rId847" Type="http://schemas.openxmlformats.org/officeDocument/2006/relationships/customXml" Target="../ink/ink609.xml"/><Relationship Id="rId1477" Type="http://schemas.openxmlformats.org/officeDocument/2006/relationships/customXml" Target="../ink/ink924.xml"/><Relationship Id="rId1684" Type="http://schemas.openxmlformats.org/officeDocument/2006/relationships/image" Target="../media/image1014.emf"/><Relationship Id="rId1891" Type="http://schemas.openxmlformats.org/officeDocument/2006/relationships/customXml" Target="../ink/ink1131.xml"/><Relationship Id="rId2528" Type="http://schemas.openxmlformats.org/officeDocument/2006/relationships/image" Target="../media/image1436.emf"/><Relationship Id="rId2735" Type="http://schemas.openxmlformats.org/officeDocument/2006/relationships/customXml" Target="../ink/ink1553.xml"/><Relationship Id="rId2942" Type="http://schemas.openxmlformats.org/officeDocument/2006/relationships/image" Target="../media/image1643.emf"/><Relationship Id="rId707" Type="http://schemas.openxmlformats.org/officeDocument/2006/relationships/customXml" Target="../ink/ink539.xml"/><Relationship Id="rId914" Type="http://schemas.openxmlformats.org/officeDocument/2006/relationships/image" Target="../media/image629.emf"/><Relationship Id="rId1337" Type="http://schemas.openxmlformats.org/officeDocument/2006/relationships/customXml" Target="../ink/ink854.xml"/><Relationship Id="rId1544" Type="http://schemas.openxmlformats.org/officeDocument/2006/relationships/image" Target="../media/image944.emf"/><Relationship Id="rId1751" Type="http://schemas.openxmlformats.org/officeDocument/2006/relationships/customXml" Target="../ink/ink1061.xml"/><Relationship Id="rId2802" Type="http://schemas.openxmlformats.org/officeDocument/2006/relationships/image" Target="../media/image1573.emf"/><Relationship Id="rId43" Type="http://schemas.openxmlformats.org/officeDocument/2006/relationships/image" Target="../media/image194.emf"/><Relationship Id="rId1404" Type="http://schemas.openxmlformats.org/officeDocument/2006/relationships/image" Target="../media/image874.emf"/><Relationship Id="rId1611" Type="http://schemas.openxmlformats.org/officeDocument/2006/relationships/customXml" Target="../ink/ink991.xml"/><Relationship Id="rId3369" Type="http://schemas.openxmlformats.org/officeDocument/2006/relationships/customXml" Target="../ink/ink1870.xml"/><Relationship Id="rId497" Type="http://schemas.openxmlformats.org/officeDocument/2006/relationships/customXml" Target="../ink/ink434.xml"/><Relationship Id="rId2178" Type="http://schemas.openxmlformats.org/officeDocument/2006/relationships/image" Target="../media/image1261.emf"/><Relationship Id="rId2385" Type="http://schemas.openxmlformats.org/officeDocument/2006/relationships/customXml" Target="../ink/ink1378.xml"/><Relationship Id="rId3229" Type="http://schemas.openxmlformats.org/officeDocument/2006/relationships/customXml" Target="../ink/ink1800.xml"/><Relationship Id="rId357" Type="http://schemas.openxmlformats.org/officeDocument/2006/relationships/image" Target="../media/image351.emf"/><Relationship Id="rId1194" Type="http://schemas.openxmlformats.org/officeDocument/2006/relationships/image" Target="../media/image769.emf"/><Relationship Id="rId2038" Type="http://schemas.openxmlformats.org/officeDocument/2006/relationships/image" Target="../media/image1191.emf"/><Relationship Id="rId2592" Type="http://schemas.openxmlformats.org/officeDocument/2006/relationships/image" Target="../media/image1468.emf"/><Relationship Id="rId3436" Type="http://schemas.openxmlformats.org/officeDocument/2006/relationships/image" Target="../media/image1890.emf"/><Relationship Id="rId217" Type="http://schemas.openxmlformats.org/officeDocument/2006/relationships/image" Target="../media/image281.emf"/><Relationship Id="rId564" Type="http://schemas.openxmlformats.org/officeDocument/2006/relationships/image" Target="../media/image454.emf"/><Relationship Id="rId771" Type="http://schemas.openxmlformats.org/officeDocument/2006/relationships/customXml" Target="../ink/ink571.xml"/><Relationship Id="rId2245" Type="http://schemas.openxmlformats.org/officeDocument/2006/relationships/customXml" Target="../ink/ink1308.xml"/><Relationship Id="rId2452" Type="http://schemas.openxmlformats.org/officeDocument/2006/relationships/image" Target="../media/image1398.emf"/><Relationship Id="rId3503" Type="http://schemas.openxmlformats.org/officeDocument/2006/relationships/customXml" Target="../ink/ink1937.xml"/><Relationship Id="rId424" Type="http://schemas.openxmlformats.org/officeDocument/2006/relationships/customXml" Target="../ink/ink397.xml"/><Relationship Id="rId631" Type="http://schemas.openxmlformats.org/officeDocument/2006/relationships/customXml" Target="../ink/ink501.xml"/><Relationship Id="rId1054" Type="http://schemas.openxmlformats.org/officeDocument/2006/relationships/image" Target="../media/image699.emf"/><Relationship Id="rId1261" Type="http://schemas.openxmlformats.org/officeDocument/2006/relationships/customXml" Target="../ink/ink816.xml"/><Relationship Id="rId2105" Type="http://schemas.openxmlformats.org/officeDocument/2006/relationships/customXml" Target="../ink/ink1238.xml"/><Relationship Id="rId2312" Type="http://schemas.openxmlformats.org/officeDocument/2006/relationships/image" Target="../media/image1328.emf"/><Relationship Id="rId1121" Type="http://schemas.openxmlformats.org/officeDocument/2006/relationships/customXml" Target="../ink/ink746.xml"/><Relationship Id="rId3086" Type="http://schemas.openxmlformats.org/officeDocument/2006/relationships/image" Target="../media/image1715.emf"/><Relationship Id="rId3293" Type="http://schemas.openxmlformats.org/officeDocument/2006/relationships/customXml" Target="../ink/ink1832.xml"/><Relationship Id="rId1938" Type="http://schemas.openxmlformats.org/officeDocument/2006/relationships/image" Target="../media/image1141.emf"/><Relationship Id="rId3153" Type="http://schemas.openxmlformats.org/officeDocument/2006/relationships/customXml" Target="../ink/ink1762.xml"/><Relationship Id="rId3360" Type="http://schemas.openxmlformats.org/officeDocument/2006/relationships/image" Target="../media/image1852.emf"/><Relationship Id="rId281" Type="http://schemas.openxmlformats.org/officeDocument/2006/relationships/image" Target="../media/image313.emf"/><Relationship Id="rId3013" Type="http://schemas.openxmlformats.org/officeDocument/2006/relationships/customXml" Target="../ink/ink1692.xml"/><Relationship Id="rId141" Type="http://schemas.openxmlformats.org/officeDocument/2006/relationships/image" Target="../media/image243.emf"/><Relationship Id="rId3220" Type="http://schemas.openxmlformats.org/officeDocument/2006/relationships/image" Target="../media/image1782.emf"/><Relationship Id="rId7" Type="http://schemas.openxmlformats.org/officeDocument/2006/relationships/image" Target="../media/image17610.emf"/><Relationship Id="rId2779" Type="http://schemas.openxmlformats.org/officeDocument/2006/relationships/customXml" Target="../ink/ink1575.xml"/><Relationship Id="rId2986" Type="http://schemas.openxmlformats.org/officeDocument/2006/relationships/image" Target="../media/image1665.emf"/><Relationship Id="rId958" Type="http://schemas.openxmlformats.org/officeDocument/2006/relationships/image" Target="../media/image651.emf"/><Relationship Id="rId1588" Type="http://schemas.openxmlformats.org/officeDocument/2006/relationships/image" Target="../media/image966.emf"/><Relationship Id="rId1795" Type="http://schemas.openxmlformats.org/officeDocument/2006/relationships/customXml" Target="../ink/ink1083.xml"/><Relationship Id="rId2639" Type="http://schemas.openxmlformats.org/officeDocument/2006/relationships/customXml" Target="../ink/ink1505.xml"/><Relationship Id="rId2846" Type="http://schemas.openxmlformats.org/officeDocument/2006/relationships/image" Target="../media/image1595.emf"/><Relationship Id="rId87" Type="http://schemas.openxmlformats.org/officeDocument/2006/relationships/image" Target="../media/image216.emf"/><Relationship Id="rId818" Type="http://schemas.openxmlformats.org/officeDocument/2006/relationships/image" Target="../media/image581.emf"/><Relationship Id="rId1448" Type="http://schemas.openxmlformats.org/officeDocument/2006/relationships/image" Target="../media/image896.emf"/><Relationship Id="rId1655" Type="http://schemas.openxmlformats.org/officeDocument/2006/relationships/customXml" Target="../ink/ink1013.xml"/><Relationship Id="rId2706" Type="http://schemas.openxmlformats.org/officeDocument/2006/relationships/image" Target="../media/image1525.emf"/><Relationship Id="rId1308" Type="http://schemas.openxmlformats.org/officeDocument/2006/relationships/image" Target="../media/image826.emf"/><Relationship Id="rId1862" Type="http://schemas.openxmlformats.org/officeDocument/2006/relationships/image" Target="../media/image1103.emf"/><Relationship Id="rId2913" Type="http://schemas.openxmlformats.org/officeDocument/2006/relationships/customXml" Target="../ink/ink1642.xml"/><Relationship Id="rId1515" Type="http://schemas.openxmlformats.org/officeDocument/2006/relationships/customXml" Target="../ink/ink943.xml"/><Relationship Id="rId1722" Type="http://schemas.openxmlformats.org/officeDocument/2006/relationships/image" Target="../media/image1033.emf"/><Relationship Id="rId14" Type="http://schemas.openxmlformats.org/officeDocument/2006/relationships/customXml" Target="../ink/ink192.xml"/><Relationship Id="rId2289" Type="http://schemas.openxmlformats.org/officeDocument/2006/relationships/customXml" Target="../ink/ink1330.xml"/><Relationship Id="rId2496" Type="http://schemas.openxmlformats.org/officeDocument/2006/relationships/image" Target="../media/image1420.emf"/><Relationship Id="rId3547" Type="http://schemas.openxmlformats.org/officeDocument/2006/relationships/customXml" Target="../ink/ink1959.xml"/><Relationship Id="rId468" Type="http://schemas.openxmlformats.org/officeDocument/2006/relationships/image" Target="../media/image406.emf"/><Relationship Id="rId675" Type="http://schemas.openxmlformats.org/officeDocument/2006/relationships/customXml" Target="../ink/ink523.xml"/><Relationship Id="rId882" Type="http://schemas.openxmlformats.org/officeDocument/2006/relationships/image" Target="../media/image613.emf"/><Relationship Id="rId1098" Type="http://schemas.openxmlformats.org/officeDocument/2006/relationships/image" Target="../media/image721.emf"/><Relationship Id="rId2149" Type="http://schemas.openxmlformats.org/officeDocument/2006/relationships/customXml" Target="../ink/ink1260.xml"/><Relationship Id="rId2356" Type="http://schemas.openxmlformats.org/officeDocument/2006/relationships/image" Target="../media/image1350.emf"/><Relationship Id="rId2563" Type="http://schemas.openxmlformats.org/officeDocument/2006/relationships/customXml" Target="../ink/ink1467.xml"/><Relationship Id="rId2770" Type="http://schemas.openxmlformats.org/officeDocument/2006/relationships/image" Target="../media/image1557.emf"/><Relationship Id="rId3407" Type="http://schemas.openxmlformats.org/officeDocument/2006/relationships/customXml" Target="../ink/ink1889.xml"/><Relationship Id="rId328" Type="http://schemas.openxmlformats.org/officeDocument/2006/relationships/customXml" Target="../ink/ink349.xml"/><Relationship Id="rId535" Type="http://schemas.openxmlformats.org/officeDocument/2006/relationships/customXml" Target="../ink/ink453.xml"/><Relationship Id="rId742" Type="http://schemas.openxmlformats.org/officeDocument/2006/relationships/image" Target="../media/image543.emf"/><Relationship Id="rId1165" Type="http://schemas.openxmlformats.org/officeDocument/2006/relationships/customXml" Target="../ink/ink768.xml"/><Relationship Id="rId1372" Type="http://schemas.openxmlformats.org/officeDocument/2006/relationships/image" Target="../media/image858.emf"/><Relationship Id="rId2009" Type="http://schemas.openxmlformats.org/officeDocument/2006/relationships/customXml" Target="../ink/ink1190.xml"/><Relationship Id="rId2216" Type="http://schemas.openxmlformats.org/officeDocument/2006/relationships/image" Target="../media/image1280.emf"/><Relationship Id="rId2423" Type="http://schemas.openxmlformats.org/officeDocument/2006/relationships/customXml" Target="../ink/ink1397.xml"/><Relationship Id="rId2630" Type="http://schemas.openxmlformats.org/officeDocument/2006/relationships/image" Target="../media/image1487.emf"/><Relationship Id="rId602" Type="http://schemas.openxmlformats.org/officeDocument/2006/relationships/image" Target="../media/image473.emf"/><Relationship Id="rId1025" Type="http://schemas.openxmlformats.org/officeDocument/2006/relationships/customXml" Target="../ink/ink698.xml"/><Relationship Id="rId1232" Type="http://schemas.openxmlformats.org/officeDocument/2006/relationships/image" Target="../media/image788.emf"/><Relationship Id="rId3197" Type="http://schemas.openxmlformats.org/officeDocument/2006/relationships/customXml" Target="../ink/ink1784.xml"/><Relationship Id="rId3057" Type="http://schemas.openxmlformats.org/officeDocument/2006/relationships/customXml" Target="../ink/ink1714.xml"/><Relationship Id="rId185" Type="http://schemas.openxmlformats.org/officeDocument/2006/relationships/image" Target="../media/image265.emf"/><Relationship Id="rId1909" Type="http://schemas.openxmlformats.org/officeDocument/2006/relationships/customXml" Target="../ink/ink1140.xml"/><Relationship Id="rId3264" Type="http://schemas.openxmlformats.org/officeDocument/2006/relationships/image" Target="../media/image1804.emf"/><Relationship Id="rId3471" Type="http://schemas.openxmlformats.org/officeDocument/2006/relationships/customXml" Target="../ink/ink1921.xml"/><Relationship Id="rId392" Type="http://schemas.openxmlformats.org/officeDocument/2006/relationships/customXml" Target="../ink/ink381.xml"/><Relationship Id="rId2073" Type="http://schemas.openxmlformats.org/officeDocument/2006/relationships/customXml" Target="../ink/ink1222.xml"/><Relationship Id="rId2280" Type="http://schemas.openxmlformats.org/officeDocument/2006/relationships/image" Target="../media/image1312.emf"/><Relationship Id="rId3124" Type="http://schemas.openxmlformats.org/officeDocument/2006/relationships/image" Target="../media/image1734.emf"/><Relationship Id="rId3331" Type="http://schemas.openxmlformats.org/officeDocument/2006/relationships/customXml" Target="../ink/ink1851.xml"/><Relationship Id="rId252" Type="http://schemas.openxmlformats.org/officeDocument/2006/relationships/customXml" Target="../ink/ink311.xml"/><Relationship Id="rId2140" Type="http://schemas.openxmlformats.org/officeDocument/2006/relationships/image" Target="../media/image1242.emf"/><Relationship Id="rId112" Type="http://schemas.openxmlformats.org/officeDocument/2006/relationships/customXml" Target="../ink/ink241.xml"/><Relationship Id="rId1699" Type="http://schemas.openxmlformats.org/officeDocument/2006/relationships/customXml" Target="../ink/ink1035.xml"/><Relationship Id="rId2000" Type="http://schemas.openxmlformats.org/officeDocument/2006/relationships/image" Target="../media/image1172.emf"/><Relationship Id="rId2957" Type="http://schemas.openxmlformats.org/officeDocument/2006/relationships/customXml" Target="../ink/ink1664.xml"/><Relationship Id="rId929" Type="http://schemas.openxmlformats.org/officeDocument/2006/relationships/customXml" Target="../ink/ink650.xml"/><Relationship Id="rId1559" Type="http://schemas.openxmlformats.org/officeDocument/2006/relationships/customXml" Target="../ink/ink965.xml"/><Relationship Id="rId1766" Type="http://schemas.openxmlformats.org/officeDocument/2006/relationships/image" Target="../media/image1055.emf"/><Relationship Id="rId1973" Type="http://schemas.openxmlformats.org/officeDocument/2006/relationships/customXml" Target="../ink/ink1172.xml"/><Relationship Id="rId2817" Type="http://schemas.openxmlformats.org/officeDocument/2006/relationships/customXml" Target="../ink/ink1594.xml"/><Relationship Id="rId58" Type="http://schemas.openxmlformats.org/officeDocument/2006/relationships/customXml" Target="../ink/ink214.xml"/><Relationship Id="rId1419" Type="http://schemas.openxmlformats.org/officeDocument/2006/relationships/customXml" Target="../ink/ink895.xml"/><Relationship Id="rId1626" Type="http://schemas.openxmlformats.org/officeDocument/2006/relationships/image" Target="../media/image985.emf"/><Relationship Id="rId1833" Type="http://schemas.openxmlformats.org/officeDocument/2006/relationships/customXml" Target="../ink/ink1102.xml"/><Relationship Id="rId1900" Type="http://schemas.openxmlformats.org/officeDocument/2006/relationships/image" Target="../media/image1122.emf"/><Relationship Id="rId579" Type="http://schemas.openxmlformats.org/officeDocument/2006/relationships/customXml" Target="../ink/ink475.xml"/><Relationship Id="rId786" Type="http://schemas.openxmlformats.org/officeDocument/2006/relationships/image" Target="../media/image565.emf"/><Relationship Id="rId993" Type="http://schemas.openxmlformats.org/officeDocument/2006/relationships/customXml" Target="../ink/ink682.xml"/><Relationship Id="rId2467" Type="http://schemas.openxmlformats.org/officeDocument/2006/relationships/customXml" Target="../ink/ink1419.xml"/><Relationship Id="rId2674" Type="http://schemas.openxmlformats.org/officeDocument/2006/relationships/image" Target="../media/image1509.emf"/><Relationship Id="rId3518" Type="http://schemas.openxmlformats.org/officeDocument/2006/relationships/image" Target="../media/image1931.emf"/><Relationship Id="rId439" Type="http://schemas.openxmlformats.org/officeDocument/2006/relationships/customXml" Target="../ink/ink405.xml"/><Relationship Id="rId646" Type="http://schemas.openxmlformats.org/officeDocument/2006/relationships/image" Target="../media/image495.emf"/><Relationship Id="rId1069" Type="http://schemas.openxmlformats.org/officeDocument/2006/relationships/customXml" Target="../ink/ink720.xml"/><Relationship Id="rId1276" Type="http://schemas.openxmlformats.org/officeDocument/2006/relationships/image" Target="../media/image810.emf"/><Relationship Id="rId1483" Type="http://schemas.openxmlformats.org/officeDocument/2006/relationships/customXml" Target="../ink/ink927.xml"/><Relationship Id="rId2327" Type="http://schemas.openxmlformats.org/officeDocument/2006/relationships/customXml" Target="../ink/ink1349.xml"/><Relationship Id="rId2881" Type="http://schemas.openxmlformats.org/officeDocument/2006/relationships/customXml" Target="../ink/ink1626.xml"/><Relationship Id="rId506" Type="http://schemas.openxmlformats.org/officeDocument/2006/relationships/image" Target="../media/image425.emf"/><Relationship Id="rId853" Type="http://schemas.openxmlformats.org/officeDocument/2006/relationships/customXml" Target="../ink/ink612.xml"/><Relationship Id="rId1136" Type="http://schemas.openxmlformats.org/officeDocument/2006/relationships/image" Target="../media/image740.emf"/><Relationship Id="rId1690" Type="http://schemas.openxmlformats.org/officeDocument/2006/relationships/image" Target="../media/image1017.emf"/><Relationship Id="rId2534" Type="http://schemas.openxmlformats.org/officeDocument/2006/relationships/image" Target="../media/image1439.emf"/><Relationship Id="rId2741" Type="http://schemas.openxmlformats.org/officeDocument/2006/relationships/customXml" Target="../ink/ink1556.xml"/><Relationship Id="rId713" Type="http://schemas.openxmlformats.org/officeDocument/2006/relationships/customXml" Target="../ink/ink542.xml"/><Relationship Id="rId920" Type="http://schemas.openxmlformats.org/officeDocument/2006/relationships/image" Target="../media/image632.emf"/><Relationship Id="rId1343" Type="http://schemas.openxmlformats.org/officeDocument/2006/relationships/customXml" Target="../ink/ink857.xml"/><Relationship Id="rId1550" Type="http://schemas.openxmlformats.org/officeDocument/2006/relationships/image" Target="../media/image947.emf"/><Relationship Id="rId2601" Type="http://schemas.openxmlformats.org/officeDocument/2006/relationships/customXml" Target="../ink/ink1486.xml"/><Relationship Id="rId1203" Type="http://schemas.openxmlformats.org/officeDocument/2006/relationships/customXml" Target="../ink/ink787.xml"/><Relationship Id="rId1410" Type="http://schemas.openxmlformats.org/officeDocument/2006/relationships/image" Target="../media/image877.emf"/><Relationship Id="rId3168" Type="http://schemas.openxmlformats.org/officeDocument/2006/relationships/image" Target="../media/image1756.emf"/><Relationship Id="rId3375" Type="http://schemas.openxmlformats.org/officeDocument/2006/relationships/customXml" Target="../ink/ink1873.xml"/><Relationship Id="rId296" Type="http://schemas.openxmlformats.org/officeDocument/2006/relationships/customXml" Target="../ink/ink333.xml"/><Relationship Id="rId2184" Type="http://schemas.openxmlformats.org/officeDocument/2006/relationships/image" Target="../media/image1264.emf"/><Relationship Id="rId2391" Type="http://schemas.openxmlformats.org/officeDocument/2006/relationships/customXml" Target="../ink/ink1381.xml"/><Relationship Id="rId3028" Type="http://schemas.openxmlformats.org/officeDocument/2006/relationships/image" Target="../media/image1686.emf"/><Relationship Id="rId3235" Type="http://schemas.openxmlformats.org/officeDocument/2006/relationships/customXml" Target="../ink/ink1803.xml"/><Relationship Id="rId3442" Type="http://schemas.openxmlformats.org/officeDocument/2006/relationships/image" Target="../media/image1893.emf"/><Relationship Id="rId156" Type="http://schemas.openxmlformats.org/officeDocument/2006/relationships/customXml" Target="../ink/ink263.xml"/><Relationship Id="rId363" Type="http://schemas.openxmlformats.org/officeDocument/2006/relationships/image" Target="../media/image354.emf"/><Relationship Id="rId570" Type="http://schemas.openxmlformats.org/officeDocument/2006/relationships/image" Target="../media/image457.emf"/><Relationship Id="rId2044" Type="http://schemas.openxmlformats.org/officeDocument/2006/relationships/image" Target="../media/image1194.emf"/><Relationship Id="rId2251" Type="http://schemas.openxmlformats.org/officeDocument/2006/relationships/customXml" Target="../ink/ink1311.xml"/><Relationship Id="rId3302" Type="http://schemas.openxmlformats.org/officeDocument/2006/relationships/image" Target="../media/image1823.emf"/><Relationship Id="rId223" Type="http://schemas.openxmlformats.org/officeDocument/2006/relationships/image" Target="../media/image284.emf"/><Relationship Id="rId430" Type="http://schemas.openxmlformats.org/officeDocument/2006/relationships/customXml" Target="../ink/ink400.xml"/><Relationship Id="rId1060" Type="http://schemas.openxmlformats.org/officeDocument/2006/relationships/image" Target="../media/image702.emf"/><Relationship Id="rId2111" Type="http://schemas.openxmlformats.org/officeDocument/2006/relationships/customXml" Target="../ink/ink1241.xml"/><Relationship Id="rId1877" Type="http://schemas.openxmlformats.org/officeDocument/2006/relationships/customXml" Target="../ink/ink1124.xml"/><Relationship Id="rId2928" Type="http://schemas.openxmlformats.org/officeDocument/2006/relationships/image" Target="../media/image1636.emf"/><Relationship Id="rId1737" Type="http://schemas.openxmlformats.org/officeDocument/2006/relationships/customXml" Target="../ink/ink1054.xml"/><Relationship Id="rId1944" Type="http://schemas.openxmlformats.org/officeDocument/2006/relationships/image" Target="../media/image1144.emf"/><Relationship Id="rId3092" Type="http://schemas.openxmlformats.org/officeDocument/2006/relationships/image" Target="../media/image1718.emf"/><Relationship Id="rId29" Type="http://schemas.openxmlformats.org/officeDocument/2006/relationships/image" Target="../media/image187.emf"/><Relationship Id="rId1804" Type="http://schemas.openxmlformats.org/officeDocument/2006/relationships/image" Target="../media/image1074.emf"/><Relationship Id="rId897" Type="http://schemas.openxmlformats.org/officeDocument/2006/relationships/customXml" Target="../ink/ink634.xml"/><Relationship Id="rId2578" Type="http://schemas.openxmlformats.org/officeDocument/2006/relationships/image" Target="../media/image1461.emf"/><Relationship Id="rId2785" Type="http://schemas.openxmlformats.org/officeDocument/2006/relationships/customXml" Target="../ink/ink1578.xml"/><Relationship Id="rId2992" Type="http://schemas.openxmlformats.org/officeDocument/2006/relationships/image" Target="../media/image1668.emf"/><Relationship Id="rId757" Type="http://schemas.openxmlformats.org/officeDocument/2006/relationships/customXml" Target="../ink/ink564.xml"/><Relationship Id="rId964" Type="http://schemas.openxmlformats.org/officeDocument/2006/relationships/image" Target="../media/image654.emf"/><Relationship Id="rId1387" Type="http://schemas.openxmlformats.org/officeDocument/2006/relationships/customXml" Target="../ink/ink879.xml"/><Relationship Id="rId1594" Type="http://schemas.openxmlformats.org/officeDocument/2006/relationships/image" Target="../media/image969.emf"/><Relationship Id="rId2438" Type="http://schemas.openxmlformats.org/officeDocument/2006/relationships/image" Target="../media/image1391.emf"/><Relationship Id="rId2645" Type="http://schemas.openxmlformats.org/officeDocument/2006/relationships/customXml" Target="../ink/ink1508.xml"/><Relationship Id="rId2852" Type="http://schemas.openxmlformats.org/officeDocument/2006/relationships/image" Target="../media/image1598.emf"/><Relationship Id="rId93" Type="http://schemas.openxmlformats.org/officeDocument/2006/relationships/image" Target="../media/image219.emf"/><Relationship Id="rId617" Type="http://schemas.openxmlformats.org/officeDocument/2006/relationships/customXml" Target="../ink/ink494.xml"/><Relationship Id="rId824" Type="http://schemas.openxmlformats.org/officeDocument/2006/relationships/image" Target="../media/image584.emf"/><Relationship Id="rId1247" Type="http://schemas.openxmlformats.org/officeDocument/2006/relationships/customXml" Target="../ink/ink809.xml"/><Relationship Id="rId1454" Type="http://schemas.openxmlformats.org/officeDocument/2006/relationships/image" Target="../media/image899.emf"/><Relationship Id="rId1661" Type="http://schemas.openxmlformats.org/officeDocument/2006/relationships/customXml" Target="../ink/ink1016.xml"/><Relationship Id="rId2505" Type="http://schemas.openxmlformats.org/officeDocument/2006/relationships/customXml" Target="../ink/ink1438.xml"/><Relationship Id="rId2712" Type="http://schemas.openxmlformats.org/officeDocument/2006/relationships/image" Target="../media/image1528.emf"/><Relationship Id="rId1107" Type="http://schemas.openxmlformats.org/officeDocument/2006/relationships/customXml" Target="../ink/ink739.xml"/><Relationship Id="rId1314" Type="http://schemas.openxmlformats.org/officeDocument/2006/relationships/image" Target="../media/image829.emf"/><Relationship Id="rId1521" Type="http://schemas.openxmlformats.org/officeDocument/2006/relationships/customXml" Target="../ink/ink946.xml"/><Relationship Id="rId3279" Type="http://schemas.openxmlformats.org/officeDocument/2006/relationships/customXml" Target="../ink/ink1825.xml"/><Relationship Id="rId3486" Type="http://schemas.openxmlformats.org/officeDocument/2006/relationships/image" Target="../media/image1915.emf"/><Relationship Id="rId20" Type="http://schemas.openxmlformats.org/officeDocument/2006/relationships/customXml" Target="../ink/ink195.xml"/><Relationship Id="rId2088" Type="http://schemas.openxmlformats.org/officeDocument/2006/relationships/image" Target="../media/image1216.emf"/><Relationship Id="rId2295" Type="http://schemas.openxmlformats.org/officeDocument/2006/relationships/customXml" Target="../ink/ink1333.xml"/><Relationship Id="rId3139" Type="http://schemas.openxmlformats.org/officeDocument/2006/relationships/customXml" Target="../ink/ink1755.xml"/><Relationship Id="rId3346" Type="http://schemas.openxmlformats.org/officeDocument/2006/relationships/image" Target="../media/image1845.emf"/><Relationship Id="rId267" Type="http://schemas.openxmlformats.org/officeDocument/2006/relationships/image" Target="../media/image306.emf"/><Relationship Id="rId474" Type="http://schemas.openxmlformats.org/officeDocument/2006/relationships/image" Target="../media/image409.emf"/><Relationship Id="rId2155" Type="http://schemas.openxmlformats.org/officeDocument/2006/relationships/customXml" Target="../ink/ink1263.xml"/><Relationship Id="rId127" Type="http://schemas.openxmlformats.org/officeDocument/2006/relationships/image" Target="../media/image236.emf"/><Relationship Id="rId681" Type="http://schemas.openxmlformats.org/officeDocument/2006/relationships/customXml" Target="../ink/ink526.xml"/><Relationship Id="rId2362" Type="http://schemas.openxmlformats.org/officeDocument/2006/relationships/image" Target="../media/image1353.emf"/><Relationship Id="rId3206" Type="http://schemas.openxmlformats.org/officeDocument/2006/relationships/image" Target="../media/image1775.emf"/><Relationship Id="rId3413" Type="http://schemas.openxmlformats.org/officeDocument/2006/relationships/customXml" Target="../ink/ink1892.xml"/><Relationship Id="rId334" Type="http://schemas.openxmlformats.org/officeDocument/2006/relationships/customXml" Target="../ink/ink352.xml"/><Relationship Id="rId541" Type="http://schemas.openxmlformats.org/officeDocument/2006/relationships/customXml" Target="../ink/ink456.xml"/><Relationship Id="rId1171" Type="http://schemas.openxmlformats.org/officeDocument/2006/relationships/customXml" Target="../ink/ink771.xml"/><Relationship Id="rId2015" Type="http://schemas.openxmlformats.org/officeDocument/2006/relationships/customXml" Target="../ink/ink1193.xml"/><Relationship Id="rId2222" Type="http://schemas.openxmlformats.org/officeDocument/2006/relationships/image" Target="../media/image1283.emf"/><Relationship Id="rId401" Type="http://schemas.openxmlformats.org/officeDocument/2006/relationships/image" Target="../media/image373.emf"/><Relationship Id="rId1031" Type="http://schemas.openxmlformats.org/officeDocument/2006/relationships/customXml" Target="../ink/ink701.xml"/><Relationship Id="rId1988" Type="http://schemas.openxmlformats.org/officeDocument/2006/relationships/image" Target="../media/image1166.emf"/><Relationship Id="rId1848" Type="http://schemas.openxmlformats.org/officeDocument/2006/relationships/image" Target="../media/image1096.emf"/><Relationship Id="rId3063" Type="http://schemas.openxmlformats.org/officeDocument/2006/relationships/customXml" Target="../ink/ink1717.xml"/><Relationship Id="rId3270" Type="http://schemas.openxmlformats.org/officeDocument/2006/relationships/image" Target="../media/image1807.emf"/><Relationship Id="rId191" Type="http://schemas.openxmlformats.org/officeDocument/2006/relationships/image" Target="../media/image268.emf"/><Relationship Id="rId1708" Type="http://schemas.openxmlformats.org/officeDocument/2006/relationships/image" Target="../media/image1026.emf"/><Relationship Id="rId1915" Type="http://schemas.openxmlformats.org/officeDocument/2006/relationships/customXml" Target="../ink/ink1143.xml"/><Relationship Id="rId3130" Type="http://schemas.openxmlformats.org/officeDocument/2006/relationships/image" Target="../media/image1737.emf"/><Relationship Id="rId2689" Type="http://schemas.openxmlformats.org/officeDocument/2006/relationships/customXml" Target="../ink/ink1530.xml"/><Relationship Id="rId2896" Type="http://schemas.openxmlformats.org/officeDocument/2006/relationships/image" Target="../media/image1620.emf"/><Relationship Id="rId868" Type="http://schemas.openxmlformats.org/officeDocument/2006/relationships/image" Target="../media/image606.emf"/><Relationship Id="rId1498" Type="http://schemas.openxmlformats.org/officeDocument/2006/relationships/image" Target="../media/image921.emf"/><Relationship Id="rId2549" Type="http://schemas.openxmlformats.org/officeDocument/2006/relationships/customXml" Target="../ink/ink1460.xml"/><Relationship Id="rId2756" Type="http://schemas.openxmlformats.org/officeDocument/2006/relationships/image" Target="../media/image1550.emf"/><Relationship Id="rId2963" Type="http://schemas.openxmlformats.org/officeDocument/2006/relationships/customXml" Target="../ink/ink1667.xml"/><Relationship Id="rId728" Type="http://schemas.openxmlformats.org/officeDocument/2006/relationships/image" Target="../media/image536.emf"/><Relationship Id="rId935" Type="http://schemas.openxmlformats.org/officeDocument/2006/relationships/customXml" Target="../ink/ink653.xml"/><Relationship Id="rId1358" Type="http://schemas.openxmlformats.org/officeDocument/2006/relationships/image" Target="../media/image851.emf"/><Relationship Id="rId1565" Type="http://schemas.openxmlformats.org/officeDocument/2006/relationships/customXml" Target="../ink/ink968.xml"/><Relationship Id="rId1772" Type="http://schemas.openxmlformats.org/officeDocument/2006/relationships/image" Target="../media/image1058.emf"/><Relationship Id="rId2409" Type="http://schemas.openxmlformats.org/officeDocument/2006/relationships/customXml" Target="../ink/ink1390.xml"/><Relationship Id="rId2616" Type="http://schemas.openxmlformats.org/officeDocument/2006/relationships/image" Target="../media/image1480.emf"/><Relationship Id="rId64" Type="http://schemas.openxmlformats.org/officeDocument/2006/relationships/customXml" Target="../ink/ink217.xml"/><Relationship Id="rId1218" Type="http://schemas.openxmlformats.org/officeDocument/2006/relationships/image" Target="../media/image781.emf"/><Relationship Id="rId1425" Type="http://schemas.openxmlformats.org/officeDocument/2006/relationships/customXml" Target="../ink/ink898.xml"/><Relationship Id="rId2823" Type="http://schemas.openxmlformats.org/officeDocument/2006/relationships/customXml" Target="../ink/ink1597.xml"/><Relationship Id="rId1632" Type="http://schemas.openxmlformats.org/officeDocument/2006/relationships/image" Target="../media/image988.emf"/><Relationship Id="rId2199" Type="http://schemas.openxmlformats.org/officeDocument/2006/relationships/customXml" Target="../ink/ink1285.xml"/><Relationship Id="rId3457" Type="http://schemas.openxmlformats.org/officeDocument/2006/relationships/customXml" Target="../ink/ink1914.xml"/><Relationship Id="rId378" Type="http://schemas.openxmlformats.org/officeDocument/2006/relationships/customXml" Target="../ink/ink374.xml"/><Relationship Id="rId585" Type="http://schemas.openxmlformats.org/officeDocument/2006/relationships/customXml" Target="../ink/ink478.xml"/><Relationship Id="rId792" Type="http://schemas.openxmlformats.org/officeDocument/2006/relationships/image" Target="../media/image568.emf"/><Relationship Id="rId2059" Type="http://schemas.openxmlformats.org/officeDocument/2006/relationships/customXml" Target="../ink/ink1215.xml"/><Relationship Id="rId2266" Type="http://schemas.openxmlformats.org/officeDocument/2006/relationships/image" Target="../media/image1305.emf"/><Relationship Id="rId2473" Type="http://schemas.openxmlformats.org/officeDocument/2006/relationships/customXml" Target="../ink/ink1422.xml"/><Relationship Id="rId2680" Type="http://schemas.openxmlformats.org/officeDocument/2006/relationships/image" Target="../media/image1512.emf"/><Relationship Id="rId3317" Type="http://schemas.openxmlformats.org/officeDocument/2006/relationships/customXml" Target="../ink/ink1844.xml"/><Relationship Id="rId3524" Type="http://schemas.openxmlformats.org/officeDocument/2006/relationships/image" Target="../media/image1934.emf"/><Relationship Id="rId238" Type="http://schemas.openxmlformats.org/officeDocument/2006/relationships/customXml" Target="../ink/ink304.xml"/><Relationship Id="rId445" Type="http://schemas.openxmlformats.org/officeDocument/2006/relationships/customXml" Target="../ink/ink408.xml"/><Relationship Id="rId652" Type="http://schemas.openxmlformats.org/officeDocument/2006/relationships/image" Target="../media/image498.emf"/><Relationship Id="rId1075" Type="http://schemas.openxmlformats.org/officeDocument/2006/relationships/customXml" Target="../ink/ink723.xml"/><Relationship Id="rId1282" Type="http://schemas.openxmlformats.org/officeDocument/2006/relationships/image" Target="../media/image813.emf"/><Relationship Id="rId2126" Type="http://schemas.openxmlformats.org/officeDocument/2006/relationships/image" Target="../media/image1235.emf"/><Relationship Id="rId2333" Type="http://schemas.openxmlformats.org/officeDocument/2006/relationships/customXml" Target="../ink/ink1352.xml"/><Relationship Id="rId2540" Type="http://schemas.openxmlformats.org/officeDocument/2006/relationships/image" Target="../media/image1442.emf"/><Relationship Id="rId305" Type="http://schemas.openxmlformats.org/officeDocument/2006/relationships/image" Target="../media/image325.emf"/><Relationship Id="rId512" Type="http://schemas.openxmlformats.org/officeDocument/2006/relationships/image" Target="../media/image428.emf"/><Relationship Id="rId1142" Type="http://schemas.openxmlformats.org/officeDocument/2006/relationships/image" Target="../media/image743.emf"/><Relationship Id="rId2400" Type="http://schemas.openxmlformats.org/officeDocument/2006/relationships/image" Target="../media/image1372.emf"/><Relationship Id="rId1002" Type="http://schemas.openxmlformats.org/officeDocument/2006/relationships/image" Target="../media/image673.emf"/><Relationship Id="rId1959" Type="http://schemas.openxmlformats.org/officeDocument/2006/relationships/customXml" Target="../ink/ink1165.xml"/><Relationship Id="rId3174" Type="http://schemas.openxmlformats.org/officeDocument/2006/relationships/image" Target="../media/image1759.emf"/><Relationship Id="rId13" Type="http://schemas.openxmlformats.org/officeDocument/2006/relationships/image" Target="../media/image17910.emf"/><Relationship Id="rId1819" Type="http://schemas.openxmlformats.org/officeDocument/2006/relationships/customXml" Target="../ink/ink1095.xml"/><Relationship Id="rId3381" Type="http://schemas.openxmlformats.org/officeDocument/2006/relationships/customXml" Target="../ink/ink1876.xml"/><Relationship Id="rId3479" Type="http://schemas.openxmlformats.org/officeDocument/2006/relationships/customXml" Target="../ink/ink1925.xml"/><Relationship Id="rId2190" Type="http://schemas.openxmlformats.org/officeDocument/2006/relationships/image" Target="../media/image1267.emf"/><Relationship Id="rId2288" Type="http://schemas.openxmlformats.org/officeDocument/2006/relationships/image" Target="../media/image1316.emf"/><Relationship Id="rId2495" Type="http://schemas.openxmlformats.org/officeDocument/2006/relationships/customXml" Target="../ink/ink1433.xml"/><Relationship Id="rId3034" Type="http://schemas.openxmlformats.org/officeDocument/2006/relationships/image" Target="../media/image1689.emf"/><Relationship Id="rId3241" Type="http://schemas.openxmlformats.org/officeDocument/2006/relationships/customXml" Target="../ink/ink1806.xml"/><Relationship Id="rId3339" Type="http://schemas.openxmlformats.org/officeDocument/2006/relationships/customXml" Target="../ink/ink1855.xml"/><Relationship Id="rId162" Type="http://schemas.openxmlformats.org/officeDocument/2006/relationships/customXml" Target="../ink/ink266.xml"/><Relationship Id="rId467" Type="http://schemas.openxmlformats.org/officeDocument/2006/relationships/customXml" Target="../ink/ink419.xml"/><Relationship Id="rId1097" Type="http://schemas.openxmlformats.org/officeDocument/2006/relationships/customXml" Target="../ink/ink734.xml"/><Relationship Id="rId2050" Type="http://schemas.openxmlformats.org/officeDocument/2006/relationships/image" Target="../media/image1197.emf"/><Relationship Id="rId2148" Type="http://schemas.openxmlformats.org/officeDocument/2006/relationships/image" Target="../media/image1246.emf"/><Relationship Id="rId3101" Type="http://schemas.openxmlformats.org/officeDocument/2006/relationships/customXml" Target="../ink/ink1736.xml"/><Relationship Id="rId3546" Type="http://schemas.openxmlformats.org/officeDocument/2006/relationships/image" Target="../media/image1945.emf"/><Relationship Id="rId674" Type="http://schemas.openxmlformats.org/officeDocument/2006/relationships/image" Target="../media/image509.emf"/><Relationship Id="rId881" Type="http://schemas.openxmlformats.org/officeDocument/2006/relationships/customXml" Target="../ink/ink626.xml"/><Relationship Id="rId979" Type="http://schemas.openxmlformats.org/officeDocument/2006/relationships/customXml" Target="../ink/ink675.xml"/><Relationship Id="rId2355" Type="http://schemas.openxmlformats.org/officeDocument/2006/relationships/customXml" Target="../ink/ink1363.xml"/><Relationship Id="rId2562" Type="http://schemas.openxmlformats.org/officeDocument/2006/relationships/image" Target="../media/image1453.emf"/><Relationship Id="rId3406" Type="http://schemas.openxmlformats.org/officeDocument/2006/relationships/image" Target="../media/image1875.emf"/><Relationship Id="rId327" Type="http://schemas.openxmlformats.org/officeDocument/2006/relationships/image" Target="../media/image336.emf"/><Relationship Id="rId534" Type="http://schemas.openxmlformats.org/officeDocument/2006/relationships/image" Target="../media/image439.emf"/><Relationship Id="rId741" Type="http://schemas.openxmlformats.org/officeDocument/2006/relationships/customXml" Target="../ink/ink556.xml"/><Relationship Id="rId839" Type="http://schemas.openxmlformats.org/officeDocument/2006/relationships/customXml" Target="../ink/ink605.xml"/><Relationship Id="rId1164" Type="http://schemas.openxmlformats.org/officeDocument/2006/relationships/image" Target="../media/image754.emf"/><Relationship Id="rId1371" Type="http://schemas.openxmlformats.org/officeDocument/2006/relationships/customXml" Target="../ink/ink871.xml"/><Relationship Id="rId1469" Type="http://schemas.openxmlformats.org/officeDocument/2006/relationships/customXml" Target="../ink/ink920.xml"/><Relationship Id="rId2008" Type="http://schemas.openxmlformats.org/officeDocument/2006/relationships/image" Target="../media/image1176.emf"/><Relationship Id="rId2215" Type="http://schemas.openxmlformats.org/officeDocument/2006/relationships/customXml" Target="../ink/ink1293.xml"/><Relationship Id="rId2422" Type="http://schemas.openxmlformats.org/officeDocument/2006/relationships/image" Target="../media/image1383.emf"/><Relationship Id="rId2867" Type="http://schemas.openxmlformats.org/officeDocument/2006/relationships/customXml" Target="../ink/ink1619.xml"/><Relationship Id="rId601" Type="http://schemas.openxmlformats.org/officeDocument/2006/relationships/customXml" Target="../ink/ink486.xml"/><Relationship Id="rId1024" Type="http://schemas.openxmlformats.org/officeDocument/2006/relationships/image" Target="../media/image684.emf"/><Relationship Id="rId1231" Type="http://schemas.openxmlformats.org/officeDocument/2006/relationships/customXml" Target="../ink/ink801.xml"/><Relationship Id="rId1676" Type="http://schemas.openxmlformats.org/officeDocument/2006/relationships/image" Target="../media/image1010.emf"/><Relationship Id="rId1883" Type="http://schemas.openxmlformats.org/officeDocument/2006/relationships/customXml" Target="../ink/ink1127.xml"/><Relationship Id="rId2727" Type="http://schemas.openxmlformats.org/officeDocument/2006/relationships/customXml" Target="../ink/ink1549.xml"/><Relationship Id="rId2934" Type="http://schemas.openxmlformats.org/officeDocument/2006/relationships/image" Target="../media/image1639.emf"/><Relationship Id="rId906" Type="http://schemas.openxmlformats.org/officeDocument/2006/relationships/image" Target="../media/image625.emf"/><Relationship Id="rId1329" Type="http://schemas.openxmlformats.org/officeDocument/2006/relationships/customXml" Target="../ink/ink850.xml"/><Relationship Id="rId1536" Type="http://schemas.openxmlformats.org/officeDocument/2006/relationships/image" Target="../media/image940.emf"/><Relationship Id="rId1743" Type="http://schemas.openxmlformats.org/officeDocument/2006/relationships/customXml" Target="../ink/ink1057.xml"/><Relationship Id="rId1950" Type="http://schemas.openxmlformats.org/officeDocument/2006/relationships/image" Target="../media/image1147.emf"/><Relationship Id="rId3196" Type="http://schemas.openxmlformats.org/officeDocument/2006/relationships/image" Target="../media/image1770.emf"/><Relationship Id="rId35" Type="http://schemas.openxmlformats.org/officeDocument/2006/relationships/image" Target="../media/image190.emf"/><Relationship Id="rId1603" Type="http://schemas.openxmlformats.org/officeDocument/2006/relationships/customXml" Target="../ink/ink987.xml"/><Relationship Id="rId1810" Type="http://schemas.openxmlformats.org/officeDocument/2006/relationships/image" Target="../media/image1077.emf"/><Relationship Id="rId3056" Type="http://schemas.openxmlformats.org/officeDocument/2006/relationships/image" Target="../media/image1700.emf"/><Relationship Id="rId3263" Type="http://schemas.openxmlformats.org/officeDocument/2006/relationships/customXml" Target="../ink/ink1817.xml"/><Relationship Id="rId3470" Type="http://schemas.openxmlformats.org/officeDocument/2006/relationships/image" Target="../media/image1907.emf"/><Relationship Id="rId184" Type="http://schemas.openxmlformats.org/officeDocument/2006/relationships/customXml" Target="../ink/ink277.xml"/><Relationship Id="rId391" Type="http://schemas.openxmlformats.org/officeDocument/2006/relationships/image" Target="../media/image368.emf"/><Relationship Id="rId1908" Type="http://schemas.openxmlformats.org/officeDocument/2006/relationships/image" Target="../media/image1126.emf"/><Relationship Id="rId2072" Type="http://schemas.openxmlformats.org/officeDocument/2006/relationships/image" Target="../media/image1208.emf"/><Relationship Id="rId3123" Type="http://schemas.openxmlformats.org/officeDocument/2006/relationships/customXml" Target="../ink/ink1747.xml"/><Relationship Id="rId251" Type="http://schemas.openxmlformats.org/officeDocument/2006/relationships/image" Target="../media/image298.emf"/><Relationship Id="rId489" Type="http://schemas.openxmlformats.org/officeDocument/2006/relationships/customXml" Target="../ink/ink430.xml"/><Relationship Id="rId696" Type="http://schemas.openxmlformats.org/officeDocument/2006/relationships/image" Target="../media/image520.emf"/><Relationship Id="rId2377" Type="http://schemas.openxmlformats.org/officeDocument/2006/relationships/customXml" Target="../ink/ink1374.xml"/><Relationship Id="rId2584" Type="http://schemas.openxmlformats.org/officeDocument/2006/relationships/image" Target="../media/image1464.emf"/><Relationship Id="rId2791" Type="http://schemas.openxmlformats.org/officeDocument/2006/relationships/customXml" Target="../ink/ink1581.xml"/><Relationship Id="rId3330" Type="http://schemas.openxmlformats.org/officeDocument/2006/relationships/image" Target="../media/image1837.emf"/><Relationship Id="rId3428" Type="http://schemas.openxmlformats.org/officeDocument/2006/relationships/image" Target="../media/image1886.emf"/><Relationship Id="rId349" Type="http://schemas.openxmlformats.org/officeDocument/2006/relationships/image" Target="../media/image347.emf"/><Relationship Id="rId556" Type="http://schemas.openxmlformats.org/officeDocument/2006/relationships/image" Target="../media/image450.emf"/><Relationship Id="rId763" Type="http://schemas.openxmlformats.org/officeDocument/2006/relationships/customXml" Target="../ink/ink567.xml"/><Relationship Id="rId1186" Type="http://schemas.openxmlformats.org/officeDocument/2006/relationships/image" Target="../media/image765.emf"/><Relationship Id="rId1393" Type="http://schemas.openxmlformats.org/officeDocument/2006/relationships/customXml" Target="../ink/ink882.xml"/><Relationship Id="rId2237" Type="http://schemas.openxmlformats.org/officeDocument/2006/relationships/customXml" Target="../ink/ink1304.xml"/><Relationship Id="rId2444" Type="http://schemas.openxmlformats.org/officeDocument/2006/relationships/image" Target="../media/image1394.emf"/><Relationship Id="rId2889" Type="http://schemas.openxmlformats.org/officeDocument/2006/relationships/customXml" Target="../ink/ink1630.xml"/><Relationship Id="rId111" Type="http://schemas.openxmlformats.org/officeDocument/2006/relationships/image" Target="../media/image228.emf"/><Relationship Id="rId209" Type="http://schemas.openxmlformats.org/officeDocument/2006/relationships/image" Target="../media/image277.emf"/><Relationship Id="rId416" Type="http://schemas.openxmlformats.org/officeDocument/2006/relationships/customXml" Target="../ink/ink393.xml"/><Relationship Id="rId970" Type="http://schemas.openxmlformats.org/officeDocument/2006/relationships/image" Target="../media/image657.emf"/><Relationship Id="rId1046" Type="http://schemas.openxmlformats.org/officeDocument/2006/relationships/image" Target="../media/image695.emf"/><Relationship Id="rId1253" Type="http://schemas.openxmlformats.org/officeDocument/2006/relationships/customXml" Target="../ink/ink812.xml"/><Relationship Id="rId1698" Type="http://schemas.openxmlformats.org/officeDocument/2006/relationships/image" Target="../media/image1021.emf"/><Relationship Id="rId2651" Type="http://schemas.openxmlformats.org/officeDocument/2006/relationships/customXml" Target="../ink/ink1511.xml"/><Relationship Id="rId2749" Type="http://schemas.openxmlformats.org/officeDocument/2006/relationships/customXml" Target="../ink/ink1560.xml"/><Relationship Id="rId2956" Type="http://schemas.openxmlformats.org/officeDocument/2006/relationships/image" Target="../media/image1650.emf"/><Relationship Id="rId623" Type="http://schemas.openxmlformats.org/officeDocument/2006/relationships/customXml" Target="../ink/ink497.xml"/><Relationship Id="rId830" Type="http://schemas.openxmlformats.org/officeDocument/2006/relationships/image" Target="../media/image587.emf"/><Relationship Id="rId928" Type="http://schemas.openxmlformats.org/officeDocument/2006/relationships/image" Target="../media/image636.emf"/><Relationship Id="rId1460" Type="http://schemas.openxmlformats.org/officeDocument/2006/relationships/image" Target="../media/image902.emf"/><Relationship Id="rId1558" Type="http://schemas.openxmlformats.org/officeDocument/2006/relationships/image" Target="../media/image951.emf"/><Relationship Id="rId1765" Type="http://schemas.openxmlformats.org/officeDocument/2006/relationships/customXml" Target="../ink/ink1068.xml"/><Relationship Id="rId2304" Type="http://schemas.openxmlformats.org/officeDocument/2006/relationships/image" Target="../media/image1324.emf"/><Relationship Id="rId2511" Type="http://schemas.openxmlformats.org/officeDocument/2006/relationships/customXml" Target="../ink/ink1441.xml"/><Relationship Id="rId2609" Type="http://schemas.openxmlformats.org/officeDocument/2006/relationships/customXml" Target="../ink/ink1490.xml"/><Relationship Id="rId57" Type="http://schemas.openxmlformats.org/officeDocument/2006/relationships/image" Target="../media/image201.emf"/><Relationship Id="rId1113" Type="http://schemas.openxmlformats.org/officeDocument/2006/relationships/customXml" Target="../ink/ink742.xml"/><Relationship Id="rId1320" Type="http://schemas.openxmlformats.org/officeDocument/2006/relationships/image" Target="../media/image832.emf"/><Relationship Id="rId1418" Type="http://schemas.openxmlformats.org/officeDocument/2006/relationships/image" Target="../media/image881.emf"/><Relationship Id="rId1972" Type="http://schemas.openxmlformats.org/officeDocument/2006/relationships/image" Target="../media/image1158.emf"/><Relationship Id="rId2816" Type="http://schemas.openxmlformats.org/officeDocument/2006/relationships/image" Target="../media/image1580.emf"/><Relationship Id="rId1625" Type="http://schemas.openxmlformats.org/officeDocument/2006/relationships/customXml" Target="../ink/ink998.xml"/><Relationship Id="rId1832" Type="http://schemas.openxmlformats.org/officeDocument/2006/relationships/image" Target="../media/image1088.emf"/><Relationship Id="rId3078" Type="http://schemas.openxmlformats.org/officeDocument/2006/relationships/image" Target="../media/image1711.emf"/><Relationship Id="rId3285" Type="http://schemas.openxmlformats.org/officeDocument/2006/relationships/customXml" Target="../ink/ink1828.xml"/><Relationship Id="rId3492" Type="http://schemas.openxmlformats.org/officeDocument/2006/relationships/image" Target="../media/image1918.emf"/><Relationship Id="rId2094" Type="http://schemas.openxmlformats.org/officeDocument/2006/relationships/image" Target="../media/image1219.emf"/><Relationship Id="rId3145" Type="http://schemas.openxmlformats.org/officeDocument/2006/relationships/customXml" Target="../ink/ink1758.xml"/><Relationship Id="rId3352" Type="http://schemas.openxmlformats.org/officeDocument/2006/relationships/image" Target="../media/image1848.emf"/><Relationship Id="rId273" Type="http://schemas.openxmlformats.org/officeDocument/2006/relationships/image" Target="../media/image309.emf"/><Relationship Id="rId480" Type="http://schemas.openxmlformats.org/officeDocument/2006/relationships/image" Target="../media/image412.emf"/><Relationship Id="rId2161" Type="http://schemas.openxmlformats.org/officeDocument/2006/relationships/customXml" Target="../ink/ink1266.xml"/><Relationship Id="rId2399" Type="http://schemas.openxmlformats.org/officeDocument/2006/relationships/customXml" Target="../ink/ink1385.xml"/><Relationship Id="rId3005" Type="http://schemas.openxmlformats.org/officeDocument/2006/relationships/customXml" Target="../ink/ink1688.xml"/><Relationship Id="rId3212" Type="http://schemas.openxmlformats.org/officeDocument/2006/relationships/image" Target="../media/image1778.emf"/><Relationship Id="rId133" Type="http://schemas.openxmlformats.org/officeDocument/2006/relationships/image" Target="../media/image239.emf"/><Relationship Id="rId340" Type="http://schemas.openxmlformats.org/officeDocument/2006/relationships/customXml" Target="../ink/ink355.xml"/><Relationship Id="rId578" Type="http://schemas.openxmlformats.org/officeDocument/2006/relationships/image" Target="../media/image461.emf"/><Relationship Id="rId785" Type="http://schemas.openxmlformats.org/officeDocument/2006/relationships/customXml" Target="../ink/ink578.xml"/><Relationship Id="rId992" Type="http://schemas.openxmlformats.org/officeDocument/2006/relationships/image" Target="../media/image668.emf"/><Relationship Id="rId2021" Type="http://schemas.openxmlformats.org/officeDocument/2006/relationships/customXml" Target="../ink/ink1196.xml"/><Relationship Id="rId2259" Type="http://schemas.openxmlformats.org/officeDocument/2006/relationships/customXml" Target="../ink/ink1315.xml"/><Relationship Id="rId2466" Type="http://schemas.openxmlformats.org/officeDocument/2006/relationships/image" Target="../media/image1405.emf"/><Relationship Id="rId2673" Type="http://schemas.openxmlformats.org/officeDocument/2006/relationships/customXml" Target="../ink/ink1522.xml"/><Relationship Id="rId2880" Type="http://schemas.openxmlformats.org/officeDocument/2006/relationships/image" Target="../media/image1612.emf"/><Relationship Id="rId3517" Type="http://schemas.openxmlformats.org/officeDocument/2006/relationships/customXml" Target="../ink/ink1944.xml"/><Relationship Id="rId200" Type="http://schemas.openxmlformats.org/officeDocument/2006/relationships/customXml" Target="../ink/ink285.xml"/><Relationship Id="rId438" Type="http://schemas.openxmlformats.org/officeDocument/2006/relationships/customXml" Target="../ink/ink404.xml"/><Relationship Id="rId645" Type="http://schemas.openxmlformats.org/officeDocument/2006/relationships/customXml" Target="../ink/ink508.xml"/><Relationship Id="rId852" Type="http://schemas.openxmlformats.org/officeDocument/2006/relationships/image" Target="../media/image598.emf"/><Relationship Id="rId1068" Type="http://schemas.openxmlformats.org/officeDocument/2006/relationships/image" Target="../media/image706.emf"/><Relationship Id="rId1275" Type="http://schemas.openxmlformats.org/officeDocument/2006/relationships/customXml" Target="../ink/ink823.xml"/><Relationship Id="rId1482" Type="http://schemas.openxmlformats.org/officeDocument/2006/relationships/image" Target="../media/image913.emf"/><Relationship Id="rId2119" Type="http://schemas.openxmlformats.org/officeDocument/2006/relationships/customXml" Target="../ink/ink1245.xml"/><Relationship Id="rId2326" Type="http://schemas.openxmlformats.org/officeDocument/2006/relationships/image" Target="../media/image1335.emf"/><Relationship Id="rId2533" Type="http://schemas.openxmlformats.org/officeDocument/2006/relationships/customXml" Target="../ink/ink1452.xml"/><Relationship Id="rId2740" Type="http://schemas.openxmlformats.org/officeDocument/2006/relationships/image" Target="../media/image1542.emf"/><Relationship Id="rId2978" Type="http://schemas.openxmlformats.org/officeDocument/2006/relationships/image" Target="../media/image1661.emf"/><Relationship Id="rId505" Type="http://schemas.openxmlformats.org/officeDocument/2006/relationships/customXml" Target="../ink/ink438.xml"/><Relationship Id="rId712" Type="http://schemas.openxmlformats.org/officeDocument/2006/relationships/image" Target="../media/image528.emf"/><Relationship Id="rId1135" Type="http://schemas.openxmlformats.org/officeDocument/2006/relationships/customXml" Target="../ink/ink753.xml"/><Relationship Id="rId1342" Type="http://schemas.openxmlformats.org/officeDocument/2006/relationships/image" Target="../media/image843.emf"/><Relationship Id="rId1787" Type="http://schemas.openxmlformats.org/officeDocument/2006/relationships/customXml" Target="../ink/ink1079.xml"/><Relationship Id="rId1994" Type="http://schemas.openxmlformats.org/officeDocument/2006/relationships/image" Target="../media/image1169.emf"/><Relationship Id="rId2838" Type="http://schemas.openxmlformats.org/officeDocument/2006/relationships/image" Target="../media/image1591.emf"/><Relationship Id="rId79" Type="http://schemas.openxmlformats.org/officeDocument/2006/relationships/image" Target="../media/image212.emf"/><Relationship Id="rId1202" Type="http://schemas.openxmlformats.org/officeDocument/2006/relationships/image" Target="../media/image773.emf"/><Relationship Id="rId1647" Type="http://schemas.openxmlformats.org/officeDocument/2006/relationships/customXml" Target="../ink/ink1009.xml"/><Relationship Id="rId1854" Type="http://schemas.openxmlformats.org/officeDocument/2006/relationships/image" Target="../media/image1099.emf"/><Relationship Id="rId2600" Type="http://schemas.openxmlformats.org/officeDocument/2006/relationships/image" Target="../media/image1472.emf"/><Relationship Id="rId2905" Type="http://schemas.openxmlformats.org/officeDocument/2006/relationships/customXml" Target="../ink/ink1638.xml"/><Relationship Id="rId1507" Type="http://schemas.openxmlformats.org/officeDocument/2006/relationships/customXml" Target="../ink/ink939.xml"/><Relationship Id="rId1714" Type="http://schemas.openxmlformats.org/officeDocument/2006/relationships/image" Target="../media/image1029.emf"/><Relationship Id="rId3167" Type="http://schemas.openxmlformats.org/officeDocument/2006/relationships/customXml" Target="../ink/ink1769.xml"/><Relationship Id="rId295" Type="http://schemas.openxmlformats.org/officeDocument/2006/relationships/image" Target="../media/image320.emf"/><Relationship Id="rId1921" Type="http://schemas.openxmlformats.org/officeDocument/2006/relationships/customXml" Target="../ink/ink1146.xml"/><Relationship Id="rId3374" Type="http://schemas.openxmlformats.org/officeDocument/2006/relationships/image" Target="../media/image1859.emf"/><Relationship Id="rId2183" Type="http://schemas.openxmlformats.org/officeDocument/2006/relationships/customXml" Target="../ink/ink1277.xml"/><Relationship Id="rId2390" Type="http://schemas.openxmlformats.org/officeDocument/2006/relationships/image" Target="../media/image1367.emf"/><Relationship Id="rId2488" Type="http://schemas.openxmlformats.org/officeDocument/2006/relationships/image" Target="../media/image1416.emf"/><Relationship Id="rId3027" Type="http://schemas.openxmlformats.org/officeDocument/2006/relationships/customXml" Target="../ink/ink1699.xml"/><Relationship Id="rId3234" Type="http://schemas.openxmlformats.org/officeDocument/2006/relationships/image" Target="../media/image1789.emf"/><Relationship Id="rId3441" Type="http://schemas.openxmlformats.org/officeDocument/2006/relationships/customXml" Target="../ink/ink1906.xml"/><Relationship Id="rId155" Type="http://schemas.openxmlformats.org/officeDocument/2006/relationships/image" Target="../media/image250.emf"/><Relationship Id="rId362" Type="http://schemas.openxmlformats.org/officeDocument/2006/relationships/customXml" Target="../ink/ink366.xml"/><Relationship Id="rId1297" Type="http://schemas.openxmlformats.org/officeDocument/2006/relationships/customXml" Target="../ink/ink834.xml"/><Relationship Id="rId2043" Type="http://schemas.openxmlformats.org/officeDocument/2006/relationships/customXml" Target="../ink/ink1207.xml"/><Relationship Id="rId2250" Type="http://schemas.openxmlformats.org/officeDocument/2006/relationships/image" Target="../media/image1297.emf"/><Relationship Id="rId2695" Type="http://schemas.openxmlformats.org/officeDocument/2006/relationships/customXml" Target="../ink/ink1533.xml"/><Relationship Id="rId3301" Type="http://schemas.openxmlformats.org/officeDocument/2006/relationships/customXml" Target="../ink/ink1836.xml"/><Relationship Id="rId3539" Type="http://schemas.openxmlformats.org/officeDocument/2006/relationships/customXml" Target="../ink/ink1955.xml"/><Relationship Id="rId222" Type="http://schemas.openxmlformats.org/officeDocument/2006/relationships/customXml" Target="../ink/ink296.xml"/><Relationship Id="rId667" Type="http://schemas.openxmlformats.org/officeDocument/2006/relationships/customXml" Target="../ink/ink519.xml"/><Relationship Id="rId874" Type="http://schemas.openxmlformats.org/officeDocument/2006/relationships/image" Target="../media/image609.emf"/><Relationship Id="rId2110" Type="http://schemas.openxmlformats.org/officeDocument/2006/relationships/image" Target="../media/image1227.emf"/><Relationship Id="rId2348" Type="http://schemas.openxmlformats.org/officeDocument/2006/relationships/image" Target="../media/image1346.emf"/><Relationship Id="rId2555" Type="http://schemas.openxmlformats.org/officeDocument/2006/relationships/customXml" Target="../ink/ink1463.xml"/><Relationship Id="rId2762" Type="http://schemas.openxmlformats.org/officeDocument/2006/relationships/image" Target="../media/image1553.emf"/><Relationship Id="rId527" Type="http://schemas.openxmlformats.org/officeDocument/2006/relationships/customXml" Target="../ink/ink449.xml"/><Relationship Id="rId734" Type="http://schemas.openxmlformats.org/officeDocument/2006/relationships/image" Target="../media/image539.emf"/><Relationship Id="rId941" Type="http://schemas.openxmlformats.org/officeDocument/2006/relationships/customXml" Target="../ink/ink656.xml"/><Relationship Id="rId1157" Type="http://schemas.openxmlformats.org/officeDocument/2006/relationships/customXml" Target="../ink/ink764.xml"/><Relationship Id="rId1364" Type="http://schemas.openxmlformats.org/officeDocument/2006/relationships/image" Target="../media/image854.emf"/><Relationship Id="rId1571" Type="http://schemas.openxmlformats.org/officeDocument/2006/relationships/customXml" Target="../ink/ink971.xml"/><Relationship Id="rId2208" Type="http://schemas.openxmlformats.org/officeDocument/2006/relationships/image" Target="../media/image1276.emf"/><Relationship Id="rId2415" Type="http://schemas.openxmlformats.org/officeDocument/2006/relationships/customXml" Target="../ink/ink1393.xml"/><Relationship Id="rId2622" Type="http://schemas.openxmlformats.org/officeDocument/2006/relationships/image" Target="../media/image1483.emf"/><Relationship Id="rId70" Type="http://schemas.openxmlformats.org/officeDocument/2006/relationships/customXml" Target="../ink/ink220.xml"/><Relationship Id="rId801" Type="http://schemas.openxmlformats.org/officeDocument/2006/relationships/customXml" Target="../ink/ink586.xml"/><Relationship Id="rId1017" Type="http://schemas.openxmlformats.org/officeDocument/2006/relationships/customXml" Target="../ink/ink694.xml"/><Relationship Id="rId1224" Type="http://schemas.openxmlformats.org/officeDocument/2006/relationships/image" Target="../media/image784.emf"/><Relationship Id="rId1431" Type="http://schemas.openxmlformats.org/officeDocument/2006/relationships/customXml" Target="../ink/ink901.xml"/><Relationship Id="rId1669" Type="http://schemas.openxmlformats.org/officeDocument/2006/relationships/customXml" Target="../ink/ink1020.xml"/><Relationship Id="rId1876" Type="http://schemas.openxmlformats.org/officeDocument/2006/relationships/image" Target="../media/image1110.emf"/><Relationship Id="rId2927" Type="http://schemas.openxmlformats.org/officeDocument/2006/relationships/customXml" Target="../ink/ink1649.xml"/><Relationship Id="rId3091" Type="http://schemas.openxmlformats.org/officeDocument/2006/relationships/customXml" Target="../ink/ink1731.xml"/><Relationship Id="rId1529" Type="http://schemas.openxmlformats.org/officeDocument/2006/relationships/customXml" Target="../ink/ink950.xml"/><Relationship Id="rId1736" Type="http://schemas.openxmlformats.org/officeDocument/2006/relationships/image" Target="../media/image1040.emf"/><Relationship Id="rId1943" Type="http://schemas.openxmlformats.org/officeDocument/2006/relationships/customXml" Target="../ink/ink1157.xml"/><Relationship Id="rId3189" Type="http://schemas.openxmlformats.org/officeDocument/2006/relationships/customXml" Target="../ink/ink1780.xml"/><Relationship Id="rId3396" Type="http://schemas.openxmlformats.org/officeDocument/2006/relationships/image" Target="../media/image1870.emf"/><Relationship Id="rId28" Type="http://schemas.openxmlformats.org/officeDocument/2006/relationships/customXml" Target="../ink/ink199.xml"/><Relationship Id="rId1803" Type="http://schemas.openxmlformats.org/officeDocument/2006/relationships/customXml" Target="../ink/ink1087.xml"/><Relationship Id="rId3049" Type="http://schemas.openxmlformats.org/officeDocument/2006/relationships/customXml" Target="../ink/ink1710.xml"/><Relationship Id="rId3256" Type="http://schemas.openxmlformats.org/officeDocument/2006/relationships/image" Target="../media/image1800.emf"/><Relationship Id="rId3463" Type="http://schemas.openxmlformats.org/officeDocument/2006/relationships/customXml" Target="../ink/ink1917.xml"/><Relationship Id="rId177" Type="http://schemas.openxmlformats.org/officeDocument/2006/relationships/image" Target="../media/image261.emf"/><Relationship Id="rId384" Type="http://schemas.openxmlformats.org/officeDocument/2006/relationships/customXml" Target="../ink/ink377.xml"/><Relationship Id="rId591" Type="http://schemas.openxmlformats.org/officeDocument/2006/relationships/customXml" Target="../ink/ink481.xml"/><Relationship Id="rId2065" Type="http://schemas.openxmlformats.org/officeDocument/2006/relationships/customXml" Target="../ink/ink1218.xml"/><Relationship Id="rId2272" Type="http://schemas.openxmlformats.org/officeDocument/2006/relationships/image" Target="../media/image1308.emf"/><Relationship Id="rId3116" Type="http://schemas.openxmlformats.org/officeDocument/2006/relationships/image" Target="../media/image1730.emf"/><Relationship Id="rId244" Type="http://schemas.openxmlformats.org/officeDocument/2006/relationships/customXml" Target="../ink/ink307.xml"/><Relationship Id="rId689" Type="http://schemas.openxmlformats.org/officeDocument/2006/relationships/customXml" Target="../ink/ink530.xml"/><Relationship Id="rId896" Type="http://schemas.openxmlformats.org/officeDocument/2006/relationships/image" Target="../media/image620.emf"/><Relationship Id="rId1081" Type="http://schemas.openxmlformats.org/officeDocument/2006/relationships/customXml" Target="../ink/ink726.xml"/><Relationship Id="rId2577" Type="http://schemas.openxmlformats.org/officeDocument/2006/relationships/customXml" Target="../ink/ink1474.xml"/><Relationship Id="rId2784" Type="http://schemas.openxmlformats.org/officeDocument/2006/relationships/image" Target="../media/image1564.emf"/><Relationship Id="rId3323" Type="http://schemas.openxmlformats.org/officeDocument/2006/relationships/customXml" Target="../ink/ink1847.xml"/><Relationship Id="rId3530" Type="http://schemas.openxmlformats.org/officeDocument/2006/relationships/image" Target="../media/image1937.emf"/><Relationship Id="rId451" Type="http://schemas.openxmlformats.org/officeDocument/2006/relationships/customXml" Target="../ink/ink411.xml"/><Relationship Id="rId549" Type="http://schemas.openxmlformats.org/officeDocument/2006/relationships/customXml" Target="../ink/ink460.xml"/><Relationship Id="rId756" Type="http://schemas.openxmlformats.org/officeDocument/2006/relationships/image" Target="../media/image550.emf"/><Relationship Id="rId1179" Type="http://schemas.openxmlformats.org/officeDocument/2006/relationships/customXml" Target="../ink/ink775.xml"/><Relationship Id="rId1386" Type="http://schemas.openxmlformats.org/officeDocument/2006/relationships/image" Target="../media/image865.emf"/><Relationship Id="rId1593" Type="http://schemas.openxmlformats.org/officeDocument/2006/relationships/customXml" Target="../ink/ink982.xml"/><Relationship Id="rId2132" Type="http://schemas.openxmlformats.org/officeDocument/2006/relationships/image" Target="../media/image1238.emf"/><Relationship Id="rId2437" Type="http://schemas.openxmlformats.org/officeDocument/2006/relationships/customXml" Target="../ink/ink1404.xml"/><Relationship Id="rId2991" Type="http://schemas.openxmlformats.org/officeDocument/2006/relationships/customXml" Target="../ink/ink1681.xml"/><Relationship Id="rId104" Type="http://schemas.openxmlformats.org/officeDocument/2006/relationships/customXml" Target="../ink/ink237.xml"/><Relationship Id="rId311" Type="http://schemas.openxmlformats.org/officeDocument/2006/relationships/image" Target="../media/image328.emf"/><Relationship Id="rId409" Type="http://schemas.openxmlformats.org/officeDocument/2006/relationships/image" Target="../media/image377.emf"/><Relationship Id="rId963" Type="http://schemas.openxmlformats.org/officeDocument/2006/relationships/customXml" Target="../ink/ink667.xml"/><Relationship Id="rId1039" Type="http://schemas.openxmlformats.org/officeDocument/2006/relationships/customXml" Target="../ink/ink705.xml"/><Relationship Id="rId1246" Type="http://schemas.openxmlformats.org/officeDocument/2006/relationships/image" Target="../media/image795.emf"/><Relationship Id="rId1898" Type="http://schemas.openxmlformats.org/officeDocument/2006/relationships/image" Target="../media/image1121.emf"/><Relationship Id="rId2644" Type="http://schemas.openxmlformats.org/officeDocument/2006/relationships/image" Target="../media/image1494.emf"/><Relationship Id="rId2851" Type="http://schemas.openxmlformats.org/officeDocument/2006/relationships/customXml" Target="../ink/ink1611.xml"/><Relationship Id="rId2949" Type="http://schemas.openxmlformats.org/officeDocument/2006/relationships/customXml" Target="../ink/ink1660.xml"/><Relationship Id="rId92" Type="http://schemas.openxmlformats.org/officeDocument/2006/relationships/customXml" Target="../ink/ink231.xml"/><Relationship Id="rId616" Type="http://schemas.openxmlformats.org/officeDocument/2006/relationships/image" Target="../media/image480.emf"/><Relationship Id="rId823" Type="http://schemas.openxmlformats.org/officeDocument/2006/relationships/customXml" Target="../ink/ink597.xml"/><Relationship Id="rId1453" Type="http://schemas.openxmlformats.org/officeDocument/2006/relationships/customXml" Target="../ink/ink912.xml"/><Relationship Id="rId1660" Type="http://schemas.openxmlformats.org/officeDocument/2006/relationships/image" Target="../media/image1002.emf"/><Relationship Id="rId1758" Type="http://schemas.openxmlformats.org/officeDocument/2006/relationships/image" Target="../media/image1051.emf"/><Relationship Id="rId2504" Type="http://schemas.openxmlformats.org/officeDocument/2006/relationships/image" Target="../media/image1424.emf"/><Relationship Id="rId2711" Type="http://schemas.openxmlformats.org/officeDocument/2006/relationships/customXml" Target="../ink/ink1541.xml"/><Relationship Id="rId2809" Type="http://schemas.openxmlformats.org/officeDocument/2006/relationships/customXml" Target="../ink/ink1590.xml"/><Relationship Id="rId1106" Type="http://schemas.openxmlformats.org/officeDocument/2006/relationships/image" Target="../media/image725.emf"/><Relationship Id="rId1313" Type="http://schemas.openxmlformats.org/officeDocument/2006/relationships/customXml" Target="../ink/ink842.xml"/><Relationship Id="rId1520" Type="http://schemas.openxmlformats.org/officeDocument/2006/relationships/image" Target="../media/image932.emf"/><Relationship Id="rId1965" Type="http://schemas.openxmlformats.org/officeDocument/2006/relationships/customXml" Target="../ink/ink1168.xml"/><Relationship Id="rId3180" Type="http://schemas.openxmlformats.org/officeDocument/2006/relationships/image" Target="../media/image1762.emf"/><Relationship Id="rId1618" Type="http://schemas.openxmlformats.org/officeDocument/2006/relationships/image" Target="../media/image981.emf"/><Relationship Id="rId1825" Type="http://schemas.openxmlformats.org/officeDocument/2006/relationships/customXml" Target="../ink/ink1098.xml"/><Relationship Id="rId3040" Type="http://schemas.openxmlformats.org/officeDocument/2006/relationships/image" Target="../media/image1692.emf"/><Relationship Id="rId3278" Type="http://schemas.openxmlformats.org/officeDocument/2006/relationships/image" Target="../media/image1811.emf"/><Relationship Id="rId3485" Type="http://schemas.openxmlformats.org/officeDocument/2006/relationships/customXml" Target="../ink/ink1928.xml"/><Relationship Id="rId199" Type="http://schemas.openxmlformats.org/officeDocument/2006/relationships/image" Target="../media/image272.emf"/><Relationship Id="rId2087" Type="http://schemas.openxmlformats.org/officeDocument/2006/relationships/customXml" Target="../ink/ink1229.xml"/><Relationship Id="rId2294" Type="http://schemas.openxmlformats.org/officeDocument/2006/relationships/image" Target="../media/image1319.emf"/><Relationship Id="rId3138" Type="http://schemas.openxmlformats.org/officeDocument/2006/relationships/image" Target="../media/image1741.emf"/><Relationship Id="rId3345" Type="http://schemas.openxmlformats.org/officeDocument/2006/relationships/customXml" Target="../ink/ink1858.xml"/><Relationship Id="rId266" Type="http://schemas.openxmlformats.org/officeDocument/2006/relationships/customXml" Target="../ink/ink318.xml"/><Relationship Id="rId473" Type="http://schemas.openxmlformats.org/officeDocument/2006/relationships/customXml" Target="../ink/ink422.xml"/><Relationship Id="rId680" Type="http://schemas.openxmlformats.org/officeDocument/2006/relationships/image" Target="../media/image512.emf"/><Relationship Id="rId2154" Type="http://schemas.openxmlformats.org/officeDocument/2006/relationships/image" Target="../media/image1249.emf"/><Relationship Id="rId2361" Type="http://schemas.openxmlformats.org/officeDocument/2006/relationships/customXml" Target="../ink/ink1366.xml"/><Relationship Id="rId2599" Type="http://schemas.openxmlformats.org/officeDocument/2006/relationships/customXml" Target="../ink/ink1485.xml"/><Relationship Id="rId3205" Type="http://schemas.openxmlformats.org/officeDocument/2006/relationships/customXml" Target="../ink/ink1788.xml"/><Relationship Id="rId3412" Type="http://schemas.openxmlformats.org/officeDocument/2006/relationships/image" Target="../media/image1878.emf"/><Relationship Id="rId126" Type="http://schemas.openxmlformats.org/officeDocument/2006/relationships/customXml" Target="../ink/ink248.xml"/><Relationship Id="rId333" Type="http://schemas.openxmlformats.org/officeDocument/2006/relationships/image" Target="../media/image339.emf"/><Relationship Id="rId540" Type="http://schemas.openxmlformats.org/officeDocument/2006/relationships/image" Target="../media/image442.emf"/><Relationship Id="rId778" Type="http://schemas.openxmlformats.org/officeDocument/2006/relationships/image" Target="../media/image561.emf"/><Relationship Id="rId985" Type="http://schemas.openxmlformats.org/officeDocument/2006/relationships/customXml" Target="../ink/ink678.xml"/><Relationship Id="rId1170" Type="http://schemas.openxmlformats.org/officeDocument/2006/relationships/image" Target="../media/image757.emf"/><Relationship Id="rId2014" Type="http://schemas.openxmlformats.org/officeDocument/2006/relationships/image" Target="../media/image1179.emf"/><Relationship Id="rId2221" Type="http://schemas.openxmlformats.org/officeDocument/2006/relationships/customXml" Target="../ink/ink1296.xml"/><Relationship Id="rId2459" Type="http://schemas.openxmlformats.org/officeDocument/2006/relationships/customXml" Target="../ink/ink1415.xml"/><Relationship Id="rId2666" Type="http://schemas.openxmlformats.org/officeDocument/2006/relationships/image" Target="../media/image1505.emf"/><Relationship Id="rId2873" Type="http://schemas.openxmlformats.org/officeDocument/2006/relationships/customXml" Target="../ink/ink1622.xml"/><Relationship Id="rId638" Type="http://schemas.openxmlformats.org/officeDocument/2006/relationships/image" Target="../media/image491.emf"/><Relationship Id="rId845" Type="http://schemas.openxmlformats.org/officeDocument/2006/relationships/customXml" Target="../ink/ink608.xml"/><Relationship Id="rId1030" Type="http://schemas.openxmlformats.org/officeDocument/2006/relationships/image" Target="../media/image687.emf"/><Relationship Id="rId1268" Type="http://schemas.openxmlformats.org/officeDocument/2006/relationships/image" Target="../media/image806.emf"/><Relationship Id="rId1475" Type="http://schemas.openxmlformats.org/officeDocument/2006/relationships/customXml" Target="../ink/ink923.xml"/><Relationship Id="rId1682" Type="http://schemas.openxmlformats.org/officeDocument/2006/relationships/image" Target="../media/image1013.emf"/><Relationship Id="rId2319" Type="http://schemas.openxmlformats.org/officeDocument/2006/relationships/customXml" Target="../ink/ink1345.xml"/><Relationship Id="rId2526" Type="http://schemas.openxmlformats.org/officeDocument/2006/relationships/image" Target="../media/image1435.emf"/><Relationship Id="rId2733" Type="http://schemas.openxmlformats.org/officeDocument/2006/relationships/customXml" Target="../ink/ink1552.xml"/><Relationship Id="rId400" Type="http://schemas.openxmlformats.org/officeDocument/2006/relationships/customXml" Target="../ink/ink385.xml"/><Relationship Id="rId705" Type="http://schemas.openxmlformats.org/officeDocument/2006/relationships/customXml" Target="../ink/ink538.xml"/><Relationship Id="rId1128" Type="http://schemas.openxmlformats.org/officeDocument/2006/relationships/image" Target="../media/image736.emf"/><Relationship Id="rId1335" Type="http://schemas.openxmlformats.org/officeDocument/2006/relationships/customXml" Target="../ink/ink853.xml"/><Relationship Id="rId1542" Type="http://schemas.openxmlformats.org/officeDocument/2006/relationships/image" Target="../media/image943.emf"/><Relationship Id="rId1987" Type="http://schemas.openxmlformats.org/officeDocument/2006/relationships/customXml" Target="../ink/ink1179.xml"/><Relationship Id="rId2940" Type="http://schemas.openxmlformats.org/officeDocument/2006/relationships/image" Target="../media/image1642.emf"/><Relationship Id="rId912" Type="http://schemas.openxmlformats.org/officeDocument/2006/relationships/image" Target="../media/image628.emf"/><Relationship Id="rId1847" Type="http://schemas.openxmlformats.org/officeDocument/2006/relationships/customXml" Target="../ink/ink1109.xml"/><Relationship Id="rId2800" Type="http://schemas.openxmlformats.org/officeDocument/2006/relationships/image" Target="../media/image1572.emf"/><Relationship Id="rId41" Type="http://schemas.openxmlformats.org/officeDocument/2006/relationships/image" Target="../media/image193.emf"/><Relationship Id="rId1402" Type="http://schemas.openxmlformats.org/officeDocument/2006/relationships/image" Target="../media/image873.emf"/><Relationship Id="rId1707" Type="http://schemas.openxmlformats.org/officeDocument/2006/relationships/customXml" Target="../ink/ink1039.xml"/><Relationship Id="rId3062" Type="http://schemas.openxmlformats.org/officeDocument/2006/relationships/image" Target="../media/image1703.emf"/><Relationship Id="rId190" Type="http://schemas.openxmlformats.org/officeDocument/2006/relationships/customXml" Target="../ink/ink280.xml"/><Relationship Id="rId288" Type="http://schemas.openxmlformats.org/officeDocument/2006/relationships/customXml" Target="../ink/ink329.xml"/><Relationship Id="rId1914" Type="http://schemas.openxmlformats.org/officeDocument/2006/relationships/image" Target="../media/image1129.emf"/><Relationship Id="rId3367" Type="http://schemas.openxmlformats.org/officeDocument/2006/relationships/customXml" Target="../ink/ink1869.xml"/><Relationship Id="rId495" Type="http://schemas.openxmlformats.org/officeDocument/2006/relationships/customXml" Target="../ink/ink433.xml"/><Relationship Id="rId2176" Type="http://schemas.openxmlformats.org/officeDocument/2006/relationships/image" Target="../media/image1260.emf"/><Relationship Id="rId2383" Type="http://schemas.openxmlformats.org/officeDocument/2006/relationships/customXml" Target="../ink/ink1377.xml"/><Relationship Id="rId2590" Type="http://schemas.openxmlformats.org/officeDocument/2006/relationships/image" Target="../media/image1467.emf"/><Relationship Id="rId3227" Type="http://schemas.openxmlformats.org/officeDocument/2006/relationships/customXml" Target="../ink/ink1799.xml"/><Relationship Id="rId3434" Type="http://schemas.openxmlformats.org/officeDocument/2006/relationships/image" Target="../media/image1889.emf"/><Relationship Id="rId148" Type="http://schemas.openxmlformats.org/officeDocument/2006/relationships/customXml" Target="../ink/ink259.xml"/><Relationship Id="rId355" Type="http://schemas.openxmlformats.org/officeDocument/2006/relationships/image" Target="../media/image350.emf"/><Relationship Id="rId562" Type="http://schemas.openxmlformats.org/officeDocument/2006/relationships/image" Target="../media/image453.emf"/><Relationship Id="rId1192" Type="http://schemas.openxmlformats.org/officeDocument/2006/relationships/image" Target="../media/image768.emf"/><Relationship Id="rId2036" Type="http://schemas.openxmlformats.org/officeDocument/2006/relationships/image" Target="../media/image1190.emf"/><Relationship Id="rId2243" Type="http://schemas.openxmlformats.org/officeDocument/2006/relationships/customXml" Target="../ink/ink1307.xml"/><Relationship Id="rId2450" Type="http://schemas.openxmlformats.org/officeDocument/2006/relationships/image" Target="../media/image1397.emf"/><Relationship Id="rId2688" Type="http://schemas.openxmlformats.org/officeDocument/2006/relationships/image" Target="../media/image1516.emf"/><Relationship Id="rId2895" Type="http://schemas.openxmlformats.org/officeDocument/2006/relationships/customXml" Target="../ink/ink1633.xml"/><Relationship Id="rId3501" Type="http://schemas.openxmlformats.org/officeDocument/2006/relationships/customXml" Target="../ink/ink1936.xml"/><Relationship Id="rId215" Type="http://schemas.openxmlformats.org/officeDocument/2006/relationships/image" Target="../media/image280.emf"/><Relationship Id="rId422" Type="http://schemas.openxmlformats.org/officeDocument/2006/relationships/customXml" Target="../ink/ink396.xml"/><Relationship Id="rId867" Type="http://schemas.openxmlformats.org/officeDocument/2006/relationships/customXml" Target="../ink/ink619.xml"/><Relationship Id="rId1052" Type="http://schemas.openxmlformats.org/officeDocument/2006/relationships/image" Target="../media/image698.emf"/><Relationship Id="rId1497" Type="http://schemas.openxmlformats.org/officeDocument/2006/relationships/customXml" Target="../ink/ink934.xml"/><Relationship Id="rId2103" Type="http://schemas.openxmlformats.org/officeDocument/2006/relationships/customXml" Target="../ink/ink1237.xml"/><Relationship Id="rId2310" Type="http://schemas.openxmlformats.org/officeDocument/2006/relationships/image" Target="../media/image1327.emf"/><Relationship Id="rId2548" Type="http://schemas.openxmlformats.org/officeDocument/2006/relationships/image" Target="../media/image1446.emf"/><Relationship Id="rId2755" Type="http://schemas.openxmlformats.org/officeDocument/2006/relationships/customXml" Target="../ink/ink1563.xml"/><Relationship Id="rId2962" Type="http://schemas.openxmlformats.org/officeDocument/2006/relationships/image" Target="../media/image1653.emf"/><Relationship Id="rId727" Type="http://schemas.openxmlformats.org/officeDocument/2006/relationships/customXml" Target="../ink/ink549.xml"/><Relationship Id="rId934" Type="http://schemas.openxmlformats.org/officeDocument/2006/relationships/image" Target="../media/image639.emf"/><Relationship Id="rId1357" Type="http://schemas.openxmlformats.org/officeDocument/2006/relationships/customXml" Target="../ink/ink864.xml"/><Relationship Id="rId1564" Type="http://schemas.openxmlformats.org/officeDocument/2006/relationships/image" Target="../media/image954.emf"/><Relationship Id="rId1771" Type="http://schemas.openxmlformats.org/officeDocument/2006/relationships/customXml" Target="../ink/ink1071.xml"/><Relationship Id="rId2408" Type="http://schemas.openxmlformats.org/officeDocument/2006/relationships/image" Target="../media/image1376.emf"/><Relationship Id="rId2615" Type="http://schemas.openxmlformats.org/officeDocument/2006/relationships/customXml" Target="../ink/ink1493.xml"/><Relationship Id="rId2822" Type="http://schemas.openxmlformats.org/officeDocument/2006/relationships/image" Target="../media/image1583.emf"/><Relationship Id="rId63" Type="http://schemas.openxmlformats.org/officeDocument/2006/relationships/image" Target="../media/image204.emf"/><Relationship Id="rId1217" Type="http://schemas.openxmlformats.org/officeDocument/2006/relationships/customXml" Target="../ink/ink794.xml"/><Relationship Id="rId1424" Type="http://schemas.openxmlformats.org/officeDocument/2006/relationships/image" Target="../media/image884.emf"/><Relationship Id="rId1631" Type="http://schemas.openxmlformats.org/officeDocument/2006/relationships/customXml" Target="../ink/ink1001.xml"/><Relationship Id="rId1869" Type="http://schemas.openxmlformats.org/officeDocument/2006/relationships/customXml" Target="../ink/ink1120.xml"/><Relationship Id="rId3084" Type="http://schemas.openxmlformats.org/officeDocument/2006/relationships/image" Target="../media/image1714.emf"/><Relationship Id="rId3291" Type="http://schemas.openxmlformats.org/officeDocument/2006/relationships/customXml" Target="../ink/ink1831.xml"/><Relationship Id="rId1729" Type="http://schemas.openxmlformats.org/officeDocument/2006/relationships/customXml" Target="../ink/ink1050.xml"/><Relationship Id="rId1936" Type="http://schemas.openxmlformats.org/officeDocument/2006/relationships/image" Target="../media/image1140.emf"/><Relationship Id="rId3389" Type="http://schemas.openxmlformats.org/officeDocument/2006/relationships/customXml" Target="../ink/ink1880.xml"/><Relationship Id="rId2198" Type="http://schemas.openxmlformats.org/officeDocument/2006/relationships/image" Target="../media/image1271.emf"/><Relationship Id="rId3151" Type="http://schemas.openxmlformats.org/officeDocument/2006/relationships/customXml" Target="../ink/ink1761.xml"/><Relationship Id="rId3249" Type="http://schemas.openxmlformats.org/officeDocument/2006/relationships/customXml" Target="../ink/ink1810.xml"/><Relationship Id="rId3456" Type="http://schemas.openxmlformats.org/officeDocument/2006/relationships/image" Target="../media/image1900.emf"/><Relationship Id="rId377" Type="http://schemas.openxmlformats.org/officeDocument/2006/relationships/image" Target="../media/image361.emf"/><Relationship Id="rId584" Type="http://schemas.openxmlformats.org/officeDocument/2006/relationships/image" Target="../media/image464.emf"/><Relationship Id="rId2058" Type="http://schemas.openxmlformats.org/officeDocument/2006/relationships/image" Target="../media/image1201.emf"/><Relationship Id="rId2265" Type="http://schemas.openxmlformats.org/officeDocument/2006/relationships/customXml" Target="../ink/ink1318.xml"/><Relationship Id="rId3011" Type="http://schemas.openxmlformats.org/officeDocument/2006/relationships/customXml" Target="../ink/ink1691.xml"/><Relationship Id="rId3109" Type="http://schemas.openxmlformats.org/officeDocument/2006/relationships/customXml" Target="../ink/ink1740.xml"/><Relationship Id="rId5" Type="http://schemas.openxmlformats.org/officeDocument/2006/relationships/image" Target="../media/image17510.emf"/><Relationship Id="rId237" Type="http://schemas.openxmlformats.org/officeDocument/2006/relationships/image" Target="../media/image291.emf"/><Relationship Id="rId791" Type="http://schemas.openxmlformats.org/officeDocument/2006/relationships/customXml" Target="../ink/ink581.xml"/><Relationship Id="rId889" Type="http://schemas.openxmlformats.org/officeDocument/2006/relationships/customXml" Target="../ink/ink630.xml"/><Relationship Id="rId1074" Type="http://schemas.openxmlformats.org/officeDocument/2006/relationships/image" Target="../media/image709.emf"/><Relationship Id="rId2472" Type="http://schemas.openxmlformats.org/officeDocument/2006/relationships/image" Target="../media/image1408.emf"/><Relationship Id="rId2777" Type="http://schemas.openxmlformats.org/officeDocument/2006/relationships/customXml" Target="../ink/ink1574.xml"/><Relationship Id="rId3316" Type="http://schemas.openxmlformats.org/officeDocument/2006/relationships/image" Target="../media/image1830.emf"/><Relationship Id="rId3523" Type="http://schemas.openxmlformats.org/officeDocument/2006/relationships/customXml" Target="../ink/ink1947.xml"/><Relationship Id="rId444" Type="http://schemas.openxmlformats.org/officeDocument/2006/relationships/image" Target="../media/image394.emf"/><Relationship Id="rId651" Type="http://schemas.openxmlformats.org/officeDocument/2006/relationships/customXml" Target="../ink/ink511.xml"/><Relationship Id="rId749" Type="http://schemas.openxmlformats.org/officeDocument/2006/relationships/customXml" Target="../ink/ink560.xml"/><Relationship Id="rId1281" Type="http://schemas.openxmlformats.org/officeDocument/2006/relationships/customXml" Target="../ink/ink826.xml"/><Relationship Id="rId1379" Type="http://schemas.openxmlformats.org/officeDocument/2006/relationships/customXml" Target="../ink/ink875.xml"/><Relationship Id="rId1586" Type="http://schemas.openxmlformats.org/officeDocument/2006/relationships/image" Target="../media/image965.emf"/><Relationship Id="rId2125" Type="http://schemas.openxmlformats.org/officeDocument/2006/relationships/customXml" Target="../ink/ink1248.xml"/><Relationship Id="rId2332" Type="http://schemas.openxmlformats.org/officeDocument/2006/relationships/image" Target="../media/image1338.emf"/><Relationship Id="rId2984" Type="http://schemas.openxmlformats.org/officeDocument/2006/relationships/image" Target="../media/image1664.emf"/><Relationship Id="rId304" Type="http://schemas.openxmlformats.org/officeDocument/2006/relationships/customXml" Target="../ink/ink337.xml"/><Relationship Id="rId511" Type="http://schemas.openxmlformats.org/officeDocument/2006/relationships/customXml" Target="../ink/ink441.xml"/><Relationship Id="rId609" Type="http://schemas.openxmlformats.org/officeDocument/2006/relationships/customXml" Target="../ink/ink490.xml"/><Relationship Id="rId956" Type="http://schemas.openxmlformats.org/officeDocument/2006/relationships/image" Target="../media/image650.emf"/><Relationship Id="rId1141" Type="http://schemas.openxmlformats.org/officeDocument/2006/relationships/customXml" Target="../ink/ink756.xml"/><Relationship Id="rId1239" Type="http://schemas.openxmlformats.org/officeDocument/2006/relationships/customXml" Target="../ink/ink805.xml"/><Relationship Id="rId1793" Type="http://schemas.openxmlformats.org/officeDocument/2006/relationships/customXml" Target="../ink/ink1082.xml"/><Relationship Id="rId2637" Type="http://schemas.openxmlformats.org/officeDocument/2006/relationships/customXml" Target="../ink/ink1504.xml"/><Relationship Id="rId2844" Type="http://schemas.openxmlformats.org/officeDocument/2006/relationships/image" Target="../media/image1594.emf"/><Relationship Id="rId85" Type="http://schemas.openxmlformats.org/officeDocument/2006/relationships/image" Target="../media/image215.emf"/><Relationship Id="rId816" Type="http://schemas.openxmlformats.org/officeDocument/2006/relationships/image" Target="../media/image580.emf"/><Relationship Id="rId1001" Type="http://schemas.openxmlformats.org/officeDocument/2006/relationships/customXml" Target="../ink/ink686.xml"/><Relationship Id="rId1446" Type="http://schemas.openxmlformats.org/officeDocument/2006/relationships/image" Target="../media/image895.emf"/><Relationship Id="rId1653" Type="http://schemas.openxmlformats.org/officeDocument/2006/relationships/customXml" Target="../ink/ink1012.xml"/><Relationship Id="rId1860" Type="http://schemas.openxmlformats.org/officeDocument/2006/relationships/image" Target="../media/image1102.emf"/><Relationship Id="rId2704" Type="http://schemas.openxmlformats.org/officeDocument/2006/relationships/image" Target="../media/image1524.emf"/><Relationship Id="rId2911" Type="http://schemas.openxmlformats.org/officeDocument/2006/relationships/customXml" Target="../ink/ink1641.xml"/><Relationship Id="rId1306" Type="http://schemas.openxmlformats.org/officeDocument/2006/relationships/image" Target="../media/image825.emf"/><Relationship Id="rId1513" Type="http://schemas.openxmlformats.org/officeDocument/2006/relationships/customXml" Target="../ink/ink942.xml"/><Relationship Id="rId1720" Type="http://schemas.openxmlformats.org/officeDocument/2006/relationships/image" Target="../media/image1032.emf"/><Relationship Id="rId1958" Type="http://schemas.openxmlformats.org/officeDocument/2006/relationships/image" Target="../media/image1151.emf"/><Relationship Id="rId3173" Type="http://schemas.openxmlformats.org/officeDocument/2006/relationships/customXml" Target="../ink/ink1772.xml"/><Relationship Id="rId3380" Type="http://schemas.openxmlformats.org/officeDocument/2006/relationships/image" Target="../media/image1862.emf"/><Relationship Id="rId12" Type="http://schemas.openxmlformats.org/officeDocument/2006/relationships/customXml" Target="../ink/ink191.xml"/><Relationship Id="rId1818" Type="http://schemas.openxmlformats.org/officeDocument/2006/relationships/image" Target="../media/image1081.emf"/><Relationship Id="rId3033" Type="http://schemas.openxmlformats.org/officeDocument/2006/relationships/customXml" Target="../ink/ink1702.xml"/><Relationship Id="rId3240" Type="http://schemas.openxmlformats.org/officeDocument/2006/relationships/image" Target="../media/image1792.emf"/><Relationship Id="rId3478" Type="http://schemas.openxmlformats.org/officeDocument/2006/relationships/image" Target="../media/image1911.emf"/><Relationship Id="rId161" Type="http://schemas.openxmlformats.org/officeDocument/2006/relationships/image" Target="../media/image253.emf"/><Relationship Id="rId399" Type="http://schemas.openxmlformats.org/officeDocument/2006/relationships/image" Target="../media/image372.emf"/><Relationship Id="rId2287" Type="http://schemas.openxmlformats.org/officeDocument/2006/relationships/customXml" Target="../ink/ink1329.xml"/><Relationship Id="rId2494" Type="http://schemas.openxmlformats.org/officeDocument/2006/relationships/image" Target="../media/image1419.emf"/><Relationship Id="rId3338" Type="http://schemas.openxmlformats.org/officeDocument/2006/relationships/image" Target="../media/image1841.emf"/><Relationship Id="rId3545" Type="http://schemas.openxmlformats.org/officeDocument/2006/relationships/customXml" Target="../ink/ink1958.xml"/><Relationship Id="rId259" Type="http://schemas.openxmlformats.org/officeDocument/2006/relationships/image" Target="../media/image302.emf"/><Relationship Id="rId466" Type="http://schemas.openxmlformats.org/officeDocument/2006/relationships/image" Target="../media/image405.emf"/><Relationship Id="rId673" Type="http://schemas.openxmlformats.org/officeDocument/2006/relationships/customXml" Target="../ink/ink522.xml"/><Relationship Id="rId880" Type="http://schemas.openxmlformats.org/officeDocument/2006/relationships/image" Target="../media/image612.emf"/><Relationship Id="rId1096" Type="http://schemas.openxmlformats.org/officeDocument/2006/relationships/image" Target="../media/image720.emf"/><Relationship Id="rId2147" Type="http://schemas.openxmlformats.org/officeDocument/2006/relationships/customXml" Target="../ink/ink1259.xml"/><Relationship Id="rId2354" Type="http://schemas.openxmlformats.org/officeDocument/2006/relationships/image" Target="../media/image1349.emf"/><Relationship Id="rId2561" Type="http://schemas.openxmlformats.org/officeDocument/2006/relationships/customXml" Target="../ink/ink1466.xml"/><Relationship Id="rId2799" Type="http://schemas.openxmlformats.org/officeDocument/2006/relationships/customXml" Target="../ink/ink1585.xml"/><Relationship Id="rId3100" Type="http://schemas.openxmlformats.org/officeDocument/2006/relationships/image" Target="../media/image1722.emf"/><Relationship Id="rId3405" Type="http://schemas.openxmlformats.org/officeDocument/2006/relationships/customXml" Target="../ink/ink1888.xml"/><Relationship Id="rId119" Type="http://schemas.openxmlformats.org/officeDocument/2006/relationships/image" Target="../media/image232.emf"/><Relationship Id="rId326" Type="http://schemas.openxmlformats.org/officeDocument/2006/relationships/customXml" Target="../ink/ink348.xml"/><Relationship Id="rId533" Type="http://schemas.openxmlformats.org/officeDocument/2006/relationships/customXml" Target="../ink/ink452.xml"/><Relationship Id="rId978" Type="http://schemas.openxmlformats.org/officeDocument/2006/relationships/image" Target="../media/image661.emf"/><Relationship Id="rId1163" Type="http://schemas.openxmlformats.org/officeDocument/2006/relationships/customXml" Target="../ink/ink767.xml"/><Relationship Id="rId1370" Type="http://schemas.openxmlformats.org/officeDocument/2006/relationships/image" Target="../media/image857.emf"/><Relationship Id="rId2007" Type="http://schemas.openxmlformats.org/officeDocument/2006/relationships/customXml" Target="../ink/ink1189.xml"/><Relationship Id="rId2214" Type="http://schemas.openxmlformats.org/officeDocument/2006/relationships/image" Target="../media/image1279.emf"/><Relationship Id="rId2659" Type="http://schemas.openxmlformats.org/officeDocument/2006/relationships/customXml" Target="../ink/ink1515.xml"/><Relationship Id="rId2866" Type="http://schemas.openxmlformats.org/officeDocument/2006/relationships/image" Target="../media/image1605.emf"/><Relationship Id="rId740" Type="http://schemas.openxmlformats.org/officeDocument/2006/relationships/image" Target="../media/image542.emf"/><Relationship Id="rId838" Type="http://schemas.openxmlformats.org/officeDocument/2006/relationships/image" Target="../media/image591.emf"/><Relationship Id="rId1023" Type="http://schemas.openxmlformats.org/officeDocument/2006/relationships/customXml" Target="../ink/ink697.xml"/><Relationship Id="rId1468" Type="http://schemas.openxmlformats.org/officeDocument/2006/relationships/image" Target="../media/image906.emf"/><Relationship Id="rId1675" Type="http://schemas.openxmlformats.org/officeDocument/2006/relationships/customXml" Target="../ink/ink1023.xml"/><Relationship Id="rId1882" Type="http://schemas.openxmlformats.org/officeDocument/2006/relationships/image" Target="../media/image1113.emf"/><Relationship Id="rId2421" Type="http://schemas.openxmlformats.org/officeDocument/2006/relationships/customXml" Target="../ink/ink1396.xml"/><Relationship Id="rId2519" Type="http://schemas.openxmlformats.org/officeDocument/2006/relationships/customXml" Target="../ink/ink1445.xml"/><Relationship Id="rId2726" Type="http://schemas.openxmlformats.org/officeDocument/2006/relationships/image" Target="../media/image1535.emf"/><Relationship Id="rId600" Type="http://schemas.openxmlformats.org/officeDocument/2006/relationships/image" Target="../media/image472.emf"/><Relationship Id="rId1230" Type="http://schemas.openxmlformats.org/officeDocument/2006/relationships/image" Target="../media/image787.emf"/><Relationship Id="rId1328" Type="http://schemas.openxmlformats.org/officeDocument/2006/relationships/image" Target="../media/image836.emf"/><Relationship Id="rId1535" Type="http://schemas.openxmlformats.org/officeDocument/2006/relationships/customXml" Target="../ink/ink953.xml"/><Relationship Id="rId2933" Type="http://schemas.openxmlformats.org/officeDocument/2006/relationships/customXml" Target="../ink/ink1652.xml"/><Relationship Id="rId905" Type="http://schemas.openxmlformats.org/officeDocument/2006/relationships/customXml" Target="../ink/ink638.xml"/><Relationship Id="rId1742" Type="http://schemas.openxmlformats.org/officeDocument/2006/relationships/image" Target="../media/image1043.emf"/><Relationship Id="rId3195" Type="http://schemas.openxmlformats.org/officeDocument/2006/relationships/customXml" Target="../ink/ink1783.xml"/><Relationship Id="rId34" Type="http://schemas.openxmlformats.org/officeDocument/2006/relationships/customXml" Target="../ink/ink202.xml"/><Relationship Id="rId1602" Type="http://schemas.openxmlformats.org/officeDocument/2006/relationships/image" Target="../media/image973.emf"/><Relationship Id="rId3055" Type="http://schemas.openxmlformats.org/officeDocument/2006/relationships/customXml" Target="../ink/ink1713.xml"/><Relationship Id="rId3262" Type="http://schemas.openxmlformats.org/officeDocument/2006/relationships/image" Target="../media/image1803.emf"/><Relationship Id="rId183" Type="http://schemas.openxmlformats.org/officeDocument/2006/relationships/image" Target="../media/image264.emf"/><Relationship Id="rId390" Type="http://schemas.openxmlformats.org/officeDocument/2006/relationships/customXml" Target="../ink/ink380.xml"/><Relationship Id="rId1907" Type="http://schemas.openxmlformats.org/officeDocument/2006/relationships/customXml" Target="../ink/ink1139.xml"/><Relationship Id="rId2071" Type="http://schemas.openxmlformats.org/officeDocument/2006/relationships/customXml" Target="../ink/ink1221.xml"/><Relationship Id="rId3122" Type="http://schemas.openxmlformats.org/officeDocument/2006/relationships/image" Target="../media/image1733.emf"/><Relationship Id="rId250" Type="http://schemas.openxmlformats.org/officeDocument/2006/relationships/customXml" Target="../ink/ink310.xml"/><Relationship Id="rId488" Type="http://schemas.openxmlformats.org/officeDocument/2006/relationships/image" Target="../media/image416.emf"/><Relationship Id="rId695" Type="http://schemas.openxmlformats.org/officeDocument/2006/relationships/customXml" Target="../ink/ink533.xml"/><Relationship Id="rId2169" Type="http://schemas.openxmlformats.org/officeDocument/2006/relationships/customXml" Target="../ink/ink1270.xml"/><Relationship Id="rId2376" Type="http://schemas.openxmlformats.org/officeDocument/2006/relationships/image" Target="../media/image1360.emf"/><Relationship Id="rId2583" Type="http://schemas.openxmlformats.org/officeDocument/2006/relationships/customXml" Target="../ink/ink1477.xml"/><Relationship Id="rId2790" Type="http://schemas.openxmlformats.org/officeDocument/2006/relationships/image" Target="../media/image1567.emf"/><Relationship Id="rId3427" Type="http://schemas.openxmlformats.org/officeDocument/2006/relationships/customXml" Target="../ink/ink1899.xml"/><Relationship Id="rId110" Type="http://schemas.openxmlformats.org/officeDocument/2006/relationships/customXml" Target="../ink/ink240.xml"/><Relationship Id="rId348" Type="http://schemas.openxmlformats.org/officeDocument/2006/relationships/customXml" Target="../ink/ink359.xml"/><Relationship Id="rId555" Type="http://schemas.openxmlformats.org/officeDocument/2006/relationships/customXml" Target="../ink/ink463.xml"/><Relationship Id="rId762" Type="http://schemas.openxmlformats.org/officeDocument/2006/relationships/image" Target="../media/image553.emf"/><Relationship Id="rId1185" Type="http://schemas.openxmlformats.org/officeDocument/2006/relationships/customXml" Target="../ink/ink778.xml"/><Relationship Id="rId1392" Type="http://schemas.openxmlformats.org/officeDocument/2006/relationships/image" Target="../media/image868.emf"/><Relationship Id="rId2029" Type="http://schemas.openxmlformats.org/officeDocument/2006/relationships/customXml" Target="../ink/ink1200.xml"/><Relationship Id="rId2236" Type="http://schemas.openxmlformats.org/officeDocument/2006/relationships/image" Target="../media/image1290.emf"/><Relationship Id="rId2443" Type="http://schemas.openxmlformats.org/officeDocument/2006/relationships/customXml" Target="../ink/ink1407.xml"/><Relationship Id="rId2650" Type="http://schemas.openxmlformats.org/officeDocument/2006/relationships/image" Target="../media/image1497.emf"/><Relationship Id="rId2888" Type="http://schemas.openxmlformats.org/officeDocument/2006/relationships/image" Target="../media/image1616.emf"/><Relationship Id="rId208" Type="http://schemas.openxmlformats.org/officeDocument/2006/relationships/customXml" Target="../ink/ink289.xml"/><Relationship Id="rId415" Type="http://schemas.openxmlformats.org/officeDocument/2006/relationships/image" Target="../media/image380.emf"/><Relationship Id="rId622" Type="http://schemas.openxmlformats.org/officeDocument/2006/relationships/image" Target="../media/image483.emf"/><Relationship Id="rId1045" Type="http://schemas.openxmlformats.org/officeDocument/2006/relationships/customXml" Target="../ink/ink708.xml"/><Relationship Id="rId1252" Type="http://schemas.openxmlformats.org/officeDocument/2006/relationships/image" Target="../media/image798.emf"/><Relationship Id="rId1697" Type="http://schemas.openxmlformats.org/officeDocument/2006/relationships/customXml" Target="../ink/ink1034.xml"/><Relationship Id="rId2303" Type="http://schemas.openxmlformats.org/officeDocument/2006/relationships/customXml" Target="../ink/ink1337.xml"/><Relationship Id="rId2510" Type="http://schemas.openxmlformats.org/officeDocument/2006/relationships/image" Target="../media/image1427.emf"/><Relationship Id="rId2748" Type="http://schemas.openxmlformats.org/officeDocument/2006/relationships/image" Target="../media/image1546.emf"/><Relationship Id="rId2955" Type="http://schemas.openxmlformats.org/officeDocument/2006/relationships/customXml" Target="../ink/ink1663.xml"/><Relationship Id="rId927" Type="http://schemas.openxmlformats.org/officeDocument/2006/relationships/customXml" Target="../ink/ink649.xml"/><Relationship Id="rId1112" Type="http://schemas.openxmlformats.org/officeDocument/2006/relationships/image" Target="../media/image728.emf"/><Relationship Id="rId1557" Type="http://schemas.openxmlformats.org/officeDocument/2006/relationships/customXml" Target="../ink/ink964.xml"/><Relationship Id="rId1764" Type="http://schemas.openxmlformats.org/officeDocument/2006/relationships/image" Target="../media/image1054.emf"/><Relationship Id="rId1971" Type="http://schemas.openxmlformats.org/officeDocument/2006/relationships/customXml" Target="../ink/ink1171.xml"/><Relationship Id="rId2608" Type="http://schemas.openxmlformats.org/officeDocument/2006/relationships/image" Target="../media/image1476.emf"/><Relationship Id="rId2815" Type="http://schemas.openxmlformats.org/officeDocument/2006/relationships/customXml" Target="../ink/ink1593.xml"/><Relationship Id="rId56" Type="http://schemas.openxmlformats.org/officeDocument/2006/relationships/customXml" Target="../ink/ink213.xml"/><Relationship Id="rId1417" Type="http://schemas.openxmlformats.org/officeDocument/2006/relationships/customXml" Target="../ink/ink894.xml"/><Relationship Id="rId1624" Type="http://schemas.openxmlformats.org/officeDocument/2006/relationships/image" Target="../media/image984.emf"/><Relationship Id="rId1831" Type="http://schemas.openxmlformats.org/officeDocument/2006/relationships/customXml" Target="../ink/ink1101.xml"/><Relationship Id="rId3077" Type="http://schemas.openxmlformats.org/officeDocument/2006/relationships/customXml" Target="../ink/ink1724.xml"/><Relationship Id="rId3284" Type="http://schemas.openxmlformats.org/officeDocument/2006/relationships/image" Target="../media/image1814.emf"/><Relationship Id="rId1929" Type="http://schemas.openxmlformats.org/officeDocument/2006/relationships/customXml" Target="../ink/ink1150.xml"/><Relationship Id="rId2093" Type="http://schemas.openxmlformats.org/officeDocument/2006/relationships/customXml" Target="../ink/ink1232.xml"/><Relationship Id="rId3491" Type="http://schemas.openxmlformats.org/officeDocument/2006/relationships/customXml" Target="../ink/ink1931.xml"/><Relationship Id="rId2398" Type="http://schemas.openxmlformats.org/officeDocument/2006/relationships/image" Target="../media/image1371.emf"/><Relationship Id="rId3144" Type="http://schemas.openxmlformats.org/officeDocument/2006/relationships/image" Target="../media/image1744.emf"/><Relationship Id="rId3351" Type="http://schemas.openxmlformats.org/officeDocument/2006/relationships/customXml" Target="../ink/ink1861.xml"/><Relationship Id="rId3449" Type="http://schemas.openxmlformats.org/officeDocument/2006/relationships/customXml" Target="../ink/ink1910.xml"/><Relationship Id="rId272" Type="http://schemas.openxmlformats.org/officeDocument/2006/relationships/customXml" Target="../ink/ink321.xml"/><Relationship Id="rId577" Type="http://schemas.openxmlformats.org/officeDocument/2006/relationships/customXml" Target="../ink/ink474.xml"/><Relationship Id="rId2160" Type="http://schemas.openxmlformats.org/officeDocument/2006/relationships/image" Target="../media/image1252.emf"/><Relationship Id="rId2258" Type="http://schemas.openxmlformats.org/officeDocument/2006/relationships/image" Target="../media/image1301.emf"/><Relationship Id="rId3004" Type="http://schemas.openxmlformats.org/officeDocument/2006/relationships/image" Target="../media/image1674.emf"/><Relationship Id="rId3211" Type="http://schemas.openxmlformats.org/officeDocument/2006/relationships/customXml" Target="../ink/ink1791.xml"/><Relationship Id="rId132" Type="http://schemas.openxmlformats.org/officeDocument/2006/relationships/customXml" Target="../ink/ink251.xml"/><Relationship Id="rId784" Type="http://schemas.openxmlformats.org/officeDocument/2006/relationships/image" Target="../media/image564.emf"/><Relationship Id="rId991" Type="http://schemas.openxmlformats.org/officeDocument/2006/relationships/customXml" Target="../ink/ink681.xml"/><Relationship Id="rId1067" Type="http://schemas.openxmlformats.org/officeDocument/2006/relationships/customXml" Target="../ink/ink719.xml"/><Relationship Id="rId2020" Type="http://schemas.openxmlformats.org/officeDocument/2006/relationships/image" Target="../media/image1182.emf"/><Relationship Id="rId2465" Type="http://schemas.openxmlformats.org/officeDocument/2006/relationships/customXml" Target="../ink/ink1418.xml"/><Relationship Id="rId2672" Type="http://schemas.openxmlformats.org/officeDocument/2006/relationships/image" Target="../media/image1508.emf"/><Relationship Id="rId3309" Type="http://schemas.openxmlformats.org/officeDocument/2006/relationships/customXml" Target="../ink/ink1840.xml"/><Relationship Id="rId3516" Type="http://schemas.openxmlformats.org/officeDocument/2006/relationships/image" Target="../media/image1930.emf"/><Relationship Id="rId437" Type="http://schemas.openxmlformats.org/officeDocument/2006/relationships/image" Target="../media/image391.emf"/><Relationship Id="rId644" Type="http://schemas.openxmlformats.org/officeDocument/2006/relationships/image" Target="../media/image494.emf"/><Relationship Id="rId851" Type="http://schemas.openxmlformats.org/officeDocument/2006/relationships/customXml" Target="../ink/ink611.xml"/><Relationship Id="rId1274" Type="http://schemas.openxmlformats.org/officeDocument/2006/relationships/image" Target="../media/image809.emf"/><Relationship Id="rId1481" Type="http://schemas.openxmlformats.org/officeDocument/2006/relationships/customXml" Target="../ink/ink926.xml"/><Relationship Id="rId1579" Type="http://schemas.openxmlformats.org/officeDocument/2006/relationships/customXml" Target="../ink/ink975.xml"/><Relationship Id="rId2118" Type="http://schemas.openxmlformats.org/officeDocument/2006/relationships/image" Target="../media/image1231.emf"/><Relationship Id="rId2325" Type="http://schemas.openxmlformats.org/officeDocument/2006/relationships/customXml" Target="../ink/ink1348.xml"/><Relationship Id="rId2532" Type="http://schemas.openxmlformats.org/officeDocument/2006/relationships/image" Target="../media/image1438.emf"/><Relationship Id="rId2977" Type="http://schemas.openxmlformats.org/officeDocument/2006/relationships/customXml" Target="../ink/ink1674.xml"/><Relationship Id="rId504" Type="http://schemas.openxmlformats.org/officeDocument/2006/relationships/image" Target="../media/image424.emf"/><Relationship Id="rId711" Type="http://schemas.openxmlformats.org/officeDocument/2006/relationships/customXml" Target="../ink/ink541.xml"/><Relationship Id="rId949" Type="http://schemas.openxmlformats.org/officeDocument/2006/relationships/customXml" Target="../ink/ink660.xml"/><Relationship Id="rId1134" Type="http://schemas.openxmlformats.org/officeDocument/2006/relationships/image" Target="../media/image739.emf"/><Relationship Id="rId1341" Type="http://schemas.openxmlformats.org/officeDocument/2006/relationships/customXml" Target="../ink/ink856.xml"/><Relationship Id="rId1786" Type="http://schemas.openxmlformats.org/officeDocument/2006/relationships/image" Target="../media/image1065.emf"/><Relationship Id="rId1993" Type="http://schemas.openxmlformats.org/officeDocument/2006/relationships/customXml" Target="../ink/ink1182.xml"/><Relationship Id="rId2837" Type="http://schemas.openxmlformats.org/officeDocument/2006/relationships/customXml" Target="../ink/ink1604.xml"/><Relationship Id="rId78" Type="http://schemas.openxmlformats.org/officeDocument/2006/relationships/customXml" Target="../ink/ink224.xml"/><Relationship Id="rId809" Type="http://schemas.openxmlformats.org/officeDocument/2006/relationships/customXml" Target="../ink/ink590.xml"/><Relationship Id="rId1201" Type="http://schemas.openxmlformats.org/officeDocument/2006/relationships/customXml" Target="../ink/ink786.xml"/><Relationship Id="rId1439" Type="http://schemas.openxmlformats.org/officeDocument/2006/relationships/customXml" Target="../ink/ink905.xml"/><Relationship Id="rId1646" Type="http://schemas.openxmlformats.org/officeDocument/2006/relationships/image" Target="../media/image995.emf"/><Relationship Id="rId1853" Type="http://schemas.openxmlformats.org/officeDocument/2006/relationships/customXml" Target="../ink/ink1112.xml"/><Relationship Id="rId2904" Type="http://schemas.openxmlformats.org/officeDocument/2006/relationships/image" Target="../media/image1624.emf"/><Relationship Id="rId3099" Type="http://schemas.openxmlformats.org/officeDocument/2006/relationships/customXml" Target="../ink/ink1735.xml"/><Relationship Id="rId1506" Type="http://schemas.openxmlformats.org/officeDocument/2006/relationships/image" Target="../media/image925.emf"/><Relationship Id="rId1713" Type="http://schemas.openxmlformats.org/officeDocument/2006/relationships/customXml" Target="../ink/ink1042.xml"/><Relationship Id="rId1920" Type="http://schemas.openxmlformats.org/officeDocument/2006/relationships/image" Target="../media/image1132.emf"/><Relationship Id="rId3166" Type="http://schemas.openxmlformats.org/officeDocument/2006/relationships/image" Target="../media/image1755.emf"/><Relationship Id="rId3373" Type="http://schemas.openxmlformats.org/officeDocument/2006/relationships/customXml" Target="../ink/ink1872.xml"/><Relationship Id="rId294" Type="http://schemas.openxmlformats.org/officeDocument/2006/relationships/customXml" Target="../ink/ink332.xml"/><Relationship Id="rId2182" Type="http://schemas.openxmlformats.org/officeDocument/2006/relationships/image" Target="../media/image1263.emf"/><Relationship Id="rId3026" Type="http://schemas.openxmlformats.org/officeDocument/2006/relationships/image" Target="../media/image1685.emf"/><Relationship Id="rId3233" Type="http://schemas.openxmlformats.org/officeDocument/2006/relationships/customXml" Target="../ink/ink1802.xml"/><Relationship Id="rId154" Type="http://schemas.openxmlformats.org/officeDocument/2006/relationships/customXml" Target="../ink/ink262.xml"/><Relationship Id="rId361" Type="http://schemas.openxmlformats.org/officeDocument/2006/relationships/image" Target="../media/image353.emf"/><Relationship Id="rId599" Type="http://schemas.openxmlformats.org/officeDocument/2006/relationships/customXml" Target="../ink/ink485.xml"/><Relationship Id="rId2042" Type="http://schemas.openxmlformats.org/officeDocument/2006/relationships/image" Target="../media/image1193.emf"/><Relationship Id="rId2487" Type="http://schemas.openxmlformats.org/officeDocument/2006/relationships/customXml" Target="../ink/ink1429.xml"/><Relationship Id="rId2694" Type="http://schemas.openxmlformats.org/officeDocument/2006/relationships/image" Target="../media/image1519.emf"/><Relationship Id="rId3440" Type="http://schemas.openxmlformats.org/officeDocument/2006/relationships/image" Target="../media/image1892.emf"/><Relationship Id="rId3538" Type="http://schemas.openxmlformats.org/officeDocument/2006/relationships/image" Target="../media/image1941.emf"/><Relationship Id="rId459" Type="http://schemas.openxmlformats.org/officeDocument/2006/relationships/customXml" Target="../ink/ink415.xml"/><Relationship Id="rId666" Type="http://schemas.openxmlformats.org/officeDocument/2006/relationships/image" Target="../media/image505.emf"/><Relationship Id="rId873" Type="http://schemas.openxmlformats.org/officeDocument/2006/relationships/customXml" Target="../ink/ink622.xml"/><Relationship Id="rId1089" Type="http://schemas.openxmlformats.org/officeDocument/2006/relationships/customXml" Target="../ink/ink730.xml"/><Relationship Id="rId1296" Type="http://schemas.openxmlformats.org/officeDocument/2006/relationships/image" Target="../media/image820.emf"/><Relationship Id="rId2347" Type="http://schemas.openxmlformats.org/officeDocument/2006/relationships/customXml" Target="../ink/ink1359.xml"/><Relationship Id="rId2554" Type="http://schemas.openxmlformats.org/officeDocument/2006/relationships/image" Target="../media/image1449.emf"/><Relationship Id="rId2999" Type="http://schemas.openxmlformats.org/officeDocument/2006/relationships/customXml" Target="../ink/ink1685.xml"/><Relationship Id="rId3300" Type="http://schemas.openxmlformats.org/officeDocument/2006/relationships/image" Target="../media/image1822.emf"/><Relationship Id="rId221" Type="http://schemas.openxmlformats.org/officeDocument/2006/relationships/image" Target="../media/image283.emf"/><Relationship Id="rId319" Type="http://schemas.openxmlformats.org/officeDocument/2006/relationships/image" Target="../media/image332.emf"/><Relationship Id="rId526" Type="http://schemas.openxmlformats.org/officeDocument/2006/relationships/image" Target="../media/image435.emf"/><Relationship Id="rId1156" Type="http://schemas.openxmlformats.org/officeDocument/2006/relationships/image" Target="../media/image750.emf"/><Relationship Id="rId1363" Type="http://schemas.openxmlformats.org/officeDocument/2006/relationships/customXml" Target="../ink/ink867.xml"/><Relationship Id="rId2207" Type="http://schemas.openxmlformats.org/officeDocument/2006/relationships/customXml" Target="../ink/ink1289.xml"/><Relationship Id="rId2761" Type="http://schemas.openxmlformats.org/officeDocument/2006/relationships/customXml" Target="../ink/ink1566.xml"/><Relationship Id="rId2859" Type="http://schemas.openxmlformats.org/officeDocument/2006/relationships/customXml" Target="../ink/ink1615.xml"/><Relationship Id="rId733" Type="http://schemas.openxmlformats.org/officeDocument/2006/relationships/customXml" Target="../ink/ink552.xml"/><Relationship Id="rId940" Type="http://schemas.openxmlformats.org/officeDocument/2006/relationships/image" Target="../media/image642.emf"/><Relationship Id="rId1016" Type="http://schemas.openxmlformats.org/officeDocument/2006/relationships/image" Target="../media/image680.emf"/><Relationship Id="rId1570" Type="http://schemas.openxmlformats.org/officeDocument/2006/relationships/image" Target="../media/image957.emf"/><Relationship Id="rId1668" Type="http://schemas.openxmlformats.org/officeDocument/2006/relationships/image" Target="../media/image1006.emf"/><Relationship Id="rId1875" Type="http://schemas.openxmlformats.org/officeDocument/2006/relationships/customXml" Target="../ink/ink1123.xml"/><Relationship Id="rId2414" Type="http://schemas.openxmlformats.org/officeDocument/2006/relationships/image" Target="../media/image1379.emf"/><Relationship Id="rId2621" Type="http://schemas.openxmlformats.org/officeDocument/2006/relationships/customXml" Target="../ink/ink1496.xml"/><Relationship Id="rId2719" Type="http://schemas.openxmlformats.org/officeDocument/2006/relationships/customXml" Target="../ink/ink1545.xml"/><Relationship Id="rId800" Type="http://schemas.openxmlformats.org/officeDocument/2006/relationships/image" Target="../media/image572.emf"/><Relationship Id="rId1223" Type="http://schemas.openxmlformats.org/officeDocument/2006/relationships/customXml" Target="../ink/ink797.xml"/><Relationship Id="rId1430" Type="http://schemas.openxmlformats.org/officeDocument/2006/relationships/image" Target="../media/image887.emf"/><Relationship Id="rId1528" Type="http://schemas.openxmlformats.org/officeDocument/2006/relationships/image" Target="../media/image936.emf"/><Relationship Id="rId2926" Type="http://schemas.openxmlformats.org/officeDocument/2006/relationships/image" Target="../media/image1635.emf"/><Relationship Id="rId3090" Type="http://schemas.openxmlformats.org/officeDocument/2006/relationships/image" Target="../media/image1717.emf"/><Relationship Id="rId1735" Type="http://schemas.openxmlformats.org/officeDocument/2006/relationships/customXml" Target="../ink/ink1053.xml"/><Relationship Id="rId1942" Type="http://schemas.openxmlformats.org/officeDocument/2006/relationships/image" Target="../media/image1143.emf"/><Relationship Id="rId3188" Type="http://schemas.openxmlformats.org/officeDocument/2006/relationships/image" Target="../media/image1766.emf"/><Relationship Id="rId3395" Type="http://schemas.openxmlformats.org/officeDocument/2006/relationships/customXml" Target="../ink/ink1883.xml"/><Relationship Id="rId27" Type="http://schemas.openxmlformats.org/officeDocument/2006/relationships/image" Target="../media/image186.emf"/><Relationship Id="rId1802" Type="http://schemas.openxmlformats.org/officeDocument/2006/relationships/image" Target="../media/image1073.emf"/><Relationship Id="rId3048" Type="http://schemas.openxmlformats.org/officeDocument/2006/relationships/image" Target="../media/image1696.emf"/><Relationship Id="rId3255" Type="http://schemas.openxmlformats.org/officeDocument/2006/relationships/customXml" Target="../ink/ink1813.xml"/><Relationship Id="rId3462" Type="http://schemas.openxmlformats.org/officeDocument/2006/relationships/image" Target="../media/image1903.emf"/><Relationship Id="rId176" Type="http://schemas.openxmlformats.org/officeDocument/2006/relationships/customXml" Target="../ink/ink273.xml"/><Relationship Id="rId383" Type="http://schemas.openxmlformats.org/officeDocument/2006/relationships/image" Target="../media/image364.emf"/><Relationship Id="rId590" Type="http://schemas.openxmlformats.org/officeDocument/2006/relationships/image" Target="../media/image467.emf"/><Relationship Id="rId2064" Type="http://schemas.openxmlformats.org/officeDocument/2006/relationships/image" Target="../media/image1204.emf"/><Relationship Id="rId2271" Type="http://schemas.openxmlformats.org/officeDocument/2006/relationships/customXml" Target="../ink/ink1321.xml"/><Relationship Id="rId3115" Type="http://schemas.openxmlformats.org/officeDocument/2006/relationships/customXml" Target="../ink/ink1743.xml"/><Relationship Id="rId3322" Type="http://schemas.openxmlformats.org/officeDocument/2006/relationships/image" Target="../media/image1833.emf"/><Relationship Id="rId243" Type="http://schemas.openxmlformats.org/officeDocument/2006/relationships/image" Target="../media/image294.emf"/><Relationship Id="rId450" Type="http://schemas.openxmlformats.org/officeDocument/2006/relationships/image" Target="../media/image397.emf"/><Relationship Id="rId688" Type="http://schemas.openxmlformats.org/officeDocument/2006/relationships/image" Target="../media/image516.emf"/><Relationship Id="rId895" Type="http://schemas.openxmlformats.org/officeDocument/2006/relationships/customXml" Target="../ink/ink633.xml"/><Relationship Id="rId1080" Type="http://schemas.openxmlformats.org/officeDocument/2006/relationships/image" Target="../media/image712.emf"/><Relationship Id="rId2131" Type="http://schemas.openxmlformats.org/officeDocument/2006/relationships/customXml" Target="../ink/ink1251.xml"/><Relationship Id="rId2369" Type="http://schemas.openxmlformats.org/officeDocument/2006/relationships/customXml" Target="../ink/ink1370.xml"/><Relationship Id="rId2576" Type="http://schemas.openxmlformats.org/officeDocument/2006/relationships/image" Target="../media/image1460.emf"/><Relationship Id="rId2783" Type="http://schemas.openxmlformats.org/officeDocument/2006/relationships/customXml" Target="../ink/ink1577.xml"/><Relationship Id="rId2990" Type="http://schemas.openxmlformats.org/officeDocument/2006/relationships/image" Target="../media/image1667.emf"/><Relationship Id="rId103" Type="http://schemas.openxmlformats.org/officeDocument/2006/relationships/image" Target="../media/image224.emf"/><Relationship Id="rId310" Type="http://schemas.openxmlformats.org/officeDocument/2006/relationships/customXml" Target="../ink/ink340.xml"/><Relationship Id="rId548" Type="http://schemas.openxmlformats.org/officeDocument/2006/relationships/image" Target="../media/image446.emf"/><Relationship Id="rId755" Type="http://schemas.openxmlformats.org/officeDocument/2006/relationships/customXml" Target="../ink/ink563.xml"/><Relationship Id="rId962" Type="http://schemas.openxmlformats.org/officeDocument/2006/relationships/image" Target="../media/image653.emf"/><Relationship Id="rId1178" Type="http://schemas.openxmlformats.org/officeDocument/2006/relationships/image" Target="../media/image761.emf"/><Relationship Id="rId1385" Type="http://schemas.openxmlformats.org/officeDocument/2006/relationships/customXml" Target="../ink/ink878.xml"/><Relationship Id="rId1592" Type="http://schemas.openxmlformats.org/officeDocument/2006/relationships/image" Target="../media/image968.emf"/><Relationship Id="rId2229" Type="http://schemas.openxmlformats.org/officeDocument/2006/relationships/customXml" Target="../ink/ink1300.xml"/><Relationship Id="rId2436" Type="http://schemas.openxmlformats.org/officeDocument/2006/relationships/image" Target="../media/image1390.emf"/><Relationship Id="rId2643" Type="http://schemas.openxmlformats.org/officeDocument/2006/relationships/customXml" Target="../ink/ink1507.xml"/><Relationship Id="rId2850" Type="http://schemas.openxmlformats.org/officeDocument/2006/relationships/image" Target="../media/image1597.emf"/><Relationship Id="rId91" Type="http://schemas.openxmlformats.org/officeDocument/2006/relationships/image" Target="../media/image218.emf"/><Relationship Id="rId408" Type="http://schemas.openxmlformats.org/officeDocument/2006/relationships/customXml" Target="../ink/ink389.xml"/><Relationship Id="rId615" Type="http://schemas.openxmlformats.org/officeDocument/2006/relationships/customXml" Target="../ink/ink493.xml"/><Relationship Id="rId822" Type="http://schemas.openxmlformats.org/officeDocument/2006/relationships/image" Target="../media/image583.emf"/><Relationship Id="rId1038" Type="http://schemas.openxmlformats.org/officeDocument/2006/relationships/image" Target="../media/image691.emf"/><Relationship Id="rId1245" Type="http://schemas.openxmlformats.org/officeDocument/2006/relationships/customXml" Target="../ink/ink808.xml"/><Relationship Id="rId1452" Type="http://schemas.openxmlformats.org/officeDocument/2006/relationships/image" Target="../media/image898.emf"/><Relationship Id="rId1897" Type="http://schemas.openxmlformats.org/officeDocument/2006/relationships/customXml" Target="../ink/ink1134.xml"/><Relationship Id="rId2503" Type="http://schemas.openxmlformats.org/officeDocument/2006/relationships/customXml" Target="../ink/ink1437.xml"/><Relationship Id="rId2948" Type="http://schemas.openxmlformats.org/officeDocument/2006/relationships/image" Target="../media/image1646.emf"/><Relationship Id="rId1105" Type="http://schemas.openxmlformats.org/officeDocument/2006/relationships/customXml" Target="../ink/ink738.xml"/><Relationship Id="rId1312" Type="http://schemas.openxmlformats.org/officeDocument/2006/relationships/image" Target="../media/image828.emf"/><Relationship Id="rId1757" Type="http://schemas.openxmlformats.org/officeDocument/2006/relationships/customXml" Target="../ink/ink1064.xml"/><Relationship Id="rId1964" Type="http://schemas.openxmlformats.org/officeDocument/2006/relationships/image" Target="../media/image1154.emf"/><Relationship Id="rId2710" Type="http://schemas.openxmlformats.org/officeDocument/2006/relationships/image" Target="../media/image1527.emf"/><Relationship Id="rId2808" Type="http://schemas.openxmlformats.org/officeDocument/2006/relationships/image" Target="../media/image1576.emf"/><Relationship Id="rId49" Type="http://schemas.openxmlformats.org/officeDocument/2006/relationships/image" Target="../media/image197.emf"/><Relationship Id="rId1617" Type="http://schemas.openxmlformats.org/officeDocument/2006/relationships/customXml" Target="../ink/ink994.xml"/><Relationship Id="rId1824" Type="http://schemas.openxmlformats.org/officeDocument/2006/relationships/image" Target="../media/image1084.emf"/><Relationship Id="rId3277" Type="http://schemas.openxmlformats.org/officeDocument/2006/relationships/customXml" Target="../ink/ink1824.xml"/><Relationship Id="rId198" Type="http://schemas.openxmlformats.org/officeDocument/2006/relationships/customXml" Target="../ink/ink284.xml"/><Relationship Id="rId2086" Type="http://schemas.openxmlformats.org/officeDocument/2006/relationships/image" Target="../media/image1215.emf"/><Relationship Id="rId3484" Type="http://schemas.openxmlformats.org/officeDocument/2006/relationships/image" Target="../media/image1914.emf"/><Relationship Id="rId2293" Type="http://schemas.openxmlformats.org/officeDocument/2006/relationships/customXml" Target="../ink/ink1332.xml"/><Relationship Id="rId2598" Type="http://schemas.openxmlformats.org/officeDocument/2006/relationships/image" Target="../media/image1471.emf"/><Relationship Id="rId3137" Type="http://schemas.openxmlformats.org/officeDocument/2006/relationships/customXml" Target="../ink/ink1754.xml"/><Relationship Id="rId3344" Type="http://schemas.openxmlformats.org/officeDocument/2006/relationships/image" Target="../media/image1844.emf"/><Relationship Id="rId265" Type="http://schemas.openxmlformats.org/officeDocument/2006/relationships/image" Target="../media/image305.emf"/><Relationship Id="rId472" Type="http://schemas.openxmlformats.org/officeDocument/2006/relationships/image" Target="../media/image408.emf"/><Relationship Id="rId2153" Type="http://schemas.openxmlformats.org/officeDocument/2006/relationships/customXml" Target="../ink/ink1262.xml"/><Relationship Id="rId2360" Type="http://schemas.openxmlformats.org/officeDocument/2006/relationships/image" Target="../media/image1352.emf"/><Relationship Id="rId3204" Type="http://schemas.openxmlformats.org/officeDocument/2006/relationships/image" Target="../media/image1774.emf"/><Relationship Id="rId3411" Type="http://schemas.openxmlformats.org/officeDocument/2006/relationships/customXml" Target="../ink/ink1891.xml"/><Relationship Id="rId125" Type="http://schemas.openxmlformats.org/officeDocument/2006/relationships/image" Target="../media/image235.emf"/><Relationship Id="rId332" Type="http://schemas.openxmlformats.org/officeDocument/2006/relationships/customXml" Target="../ink/ink351.xml"/><Relationship Id="rId777" Type="http://schemas.openxmlformats.org/officeDocument/2006/relationships/customXml" Target="../ink/ink574.xml"/><Relationship Id="rId984" Type="http://schemas.openxmlformats.org/officeDocument/2006/relationships/image" Target="../media/image664.emf"/><Relationship Id="rId2013" Type="http://schemas.openxmlformats.org/officeDocument/2006/relationships/customXml" Target="../ink/ink1192.xml"/><Relationship Id="rId2220" Type="http://schemas.openxmlformats.org/officeDocument/2006/relationships/image" Target="../media/image1282.emf"/><Relationship Id="rId2458" Type="http://schemas.openxmlformats.org/officeDocument/2006/relationships/image" Target="../media/image1401.emf"/><Relationship Id="rId2665" Type="http://schemas.openxmlformats.org/officeDocument/2006/relationships/customXml" Target="../ink/ink1518.xml"/><Relationship Id="rId2872" Type="http://schemas.openxmlformats.org/officeDocument/2006/relationships/image" Target="../media/image1608.emf"/><Relationship Id="rId3509" Type="http://schemas.openxmlformats.org/officeDocument/2006/relationships/customXml" Target="../ink/ink1940.xml"/><Relationship Id="rId637" Type="http://schemas.openxmlformats.org/officeDocument/2006/relationships/customXml" Target="../ink/ink504.xml"/><Relationship Id="rId844" Type="http://schemas.openxmlformats.org/officeDocument/2006/relationships/image" Target="../media/image594.emf"/><Relationship Id="rId1267" Type="http://schemas.openxmlformats.org/officeDocument/2006/relationships/customXml" Target="../ink/ink819.xml"/><Relationship Id="rId1474" Type="http://schemas.openxmlformats.org/officeDocument/2006/relationships/image" Target="../media/image909.emf"/><Relationship Id="rId1681" Type="http://schemas.openxmlformats.org/officeDocument/2006/relationships/customXml" Target="../ink/ink1026.xml"/><Relationship Id="rId2318" Type="http://schemas.openxmlformats.org/officeDocument/2006/relationships/image" Target="../media/image1331.emf"/><Relationship Id="rId2525" Type="http://schemas.openxmlformats.org/officeDocument/2006/relationships/customXml" Target="../ink/ink1448.xml"/><Relationship Id="rId2732" Type="http://schemas.openxmlformats.org/officeDocument/2006/relationships/image" Target="../media/image1538.emf"/><Relationship Id="rId704" Type="http://schemas.openxmlformats.org/officeDocument/2006/relationships/image" Target="../media/image524.emf"/><Relationship Id="rId911" Type="http://schemas.openxmlformats.org/officeDocument/2006/relationships/customXml" Target="../ink/ink641.xml"/><Relationship Id="rId1127" Type="http://schemas.openxmlformats.org/officeDocument/2006/relationships/customXml" Target="../ink/ink749.xml"/><Relationship Id="rId1334" Type="http://schemas.openxmlformats.org/officeDocument/2006/relationships/image" Target="../media/image839.emf"/><Relationship Id="rId1541" Type="http://schemas.openxmlformats.org/officeDocument/2006/relationships/customXml" Target="../ink/ink956.xml"/><Relationship Id="rId1779" Type="http://schemas.openxmlformats.org/officeDocument/2006/relationships/customXml" Target="../ink/ink1075.xml"/><Relationship Id="rId1986" Type="http://schemas.openxmlformats.org/officeDocument/2006/relationships/image" Target="../media/image1165.emf"/><Relationship Id="rId40" Type="http://schemas.openxmlformats.org/officeDocument/2006/relationships/customXml" Target="../ink/ink205.xml"/><Relationship Id="rId1401" Type="http://schemas.openxmlformats.org/officeDocument/2006/relationships/customXml" Target="../ink/ink886.xml"/><Relationship Id="rId1639" Type="http://schemas.openxmlformats.org/officeDocument/2006/relationships/customXml" Target="../ink/ink1005.xml"/><Relationship Id="rId1846" Type="http://schemas.openxmlformats.org/officeDocument/2006/relationships/image" Target="../media/image1095.emf"/><Relationship Id="rId3061" Type="http://schemas.openxmlformats.org/officeDocument/2006/relationships/customXml" Target="../ink/ink1716.xml"/><Relationship Id="rId3299" Type="http://schemas.openxmlformats.org/officeDocument/2006/relationships/customXml" Target="../ink/ink1835.xml"/><Relationship Id="rId1706" Type="http://schemas.openxmlformats.org/officeDocument/2006/relationships/image" Target="../media/image1025.emf"/><Relationship Id="rId1913" Type="http://schemas.openxmlformats.org/officeDocument/2006/relationships/customXml" Target="../ink/ink1142.xml"/><Relationship Id="rId3159" Type="http://schemas.openxmlformats.org/officeDocument/2006/relationships/customXml" Target="../ink/ink1765.xml"/><Relationship Id="rId3366" Type="http://schemas.openxmlformats.org/officeDocument/2006/relationships/image" Target="../media/image1855.emf"/><Relationship Id="rId287" Type="http://schemas.openxmlformats.org/officeDocument/2006/relationships/image" Target="../media/image316.emf"/><Relationship Id="rId494" Type="http://schemas.openxmlformats.org/officeDocument/2006/relationships/image" Target="../media/image419.emf"/><Relationship Id="rId2175" Type="http://schemas.openxmlformats.org/officeDocument/2006/relationships/customXml" Target="../ink/ink1273.xml"/><Relationship Id="rId2382" Type="http://schemas.openxmlformats.org/officeDocument/2006/relationships/image" Target="../media/image1363.emf"/><Relationship Id="rId3019" Type="http://schemas.openxmlformats.org/officeDocument/2006/relationships/customXml" Target="../ink/ink1695.xml"/><Relationship Id="rId3226" Type="http://schemas.openxmlformats.org/officeDocument/2006/relationships/image" Target="../media/image1785.emf"/><Relationship Id="rId147" Type="http://schemas.openxmlformats.org/officeDocument/2006/relationships/image" Target="../media/image246.emf"/><Relationship Id="rId354" Type="http://schemas.openxmlformats.org/officeDocument/2006/relationships/customXml" Target="../ink/ink362.xml"/><Relationship Id="rId799" Type="http://schemas.openxmlformats.org/officeDocument/2006/relationships/customXml" Target="../ink/ink585.xml"/><Relationship Id="rId1191" Type="http://schemas.openxmlformats.org/officeDocument/2006/relationships/customXml" Target="../ink/ink781.xml"/><Relationship Id="rId2035" Type="http://schemas.openxmlformats.org/officeDocument/2006/relationships/customXml" Target="../ink/ink1203.xml"/><Relationship Id="rId2687" Type="http://schemas.openxmlformats.org/officeDocument/2006/relationships/customXml" Target="../ink/ink1529.xml"/><Relationship Id="rId2894" Type="http://schemas.openxmlformats.org/officeDocument/2006/relationships/image" Target="../media/image1619.emf"/><Relationship Id="rId3433" Type="http://schemas.openxmlformats.org/officeDocument/2006/relationships/customXml" Target="../ink/ink1902.xml"/><Relationship Id="rId561" Type="http://schemas.openxmlformats.org/officeDocument/2006/relationships/customXml" Target="../ink/ink466.xml"/><Relationship Id="rId659" Type="http://schemas.openxmlformats.org/officeDocument/2006/relationships/customXml" Target="../ink/ink515.xml"/><Relationship Id="rId866" Type="http://schemas.openxmlformats.org/officeDocument/2006/relationships/image" Target="../media/image605.emf"/><Relationship Id="rId1289" Type="http://schemas.openxmlformats.org/officeDocument/2006/relationships/customXml" Target="../ink/ink830.xml"/><Relationship Id="rId1496" Type="http://schemas.openxmlformats.org/officeDocument/2006/relationships/image" Target="../media/image920.emf"/><Relationship Id="rId2242" Type="http://schemas.openxmlformats.org/officeDocument/2006/relationships/image" Target="../media/image1293.emf"/><Relationship Id="rId2547" Type="http://schemas.openxmlformats.org/officeDocument/2006/relationships/customXml" Target="../ink/ink1459.xml"/><Relationship Id="rId3500" Type="http://schemas.openxmlformats.org/officeDocument/2006/relationships/image" Target="../media/image1922.emf"/><Relationship Id="rId214" Type="http://schemas.openxmlformats.org/officeDocument/2006/relationships/customXml" Target="../ink/ink292.xml"/><Relationship Id="rId421" Type="http://schemas.openxmlformats.org/officeDocument/2006/relationships/image" Target="../media/image383.emf"/><Relationship Id="rId519" Type="http://schemas.openxmlformats.org/officeDocument/2006/relationships/customXml" Target="../ink/ink445.xml"/><Relationship Id="rId1051" Type="http://schemas.openxmlformats.org/officeDocument/2006/relationships/customXml" Target="../ink/ink711.xml"/><Relationship Id="rId1149" Type="http://schemas.openxmlformats.org/officeDocument/2006/relationships/customXml" Target="../ink/ink760.xml"/><Relationship Id="rId1356" Type="http://schemas.openxmlformats.org/officeDocument/2006/relationships/image" Target="../media/image850.emf"/><Relationship Id="rId2102" Type="http://schemas.openxmlformats.org/officeDocument/2006/relationships/image" Target="../media/image1223.emf"/><Relationship Id="rId2754" Type="http://schemas.openxmlformats.org/officeDocument/2006/relationships/image" Target="../media/image1549.emf"/><Relationship Id="rId2961" Type="http://schemas.openxmlformats.org/officeDocument/2006/relationships/customXml" Target="../ink/ink1666.xml"/><Relationship Id="rId726" Type="http://schemas.openxmlformats.org/officeDocument/2006/relationships/image" Target="../media/image535.emf"/><Relationship Id="rId933" Type="http://schemas.openxmlformats.org/officeDocument/2006/relationships/customXml" Target="../ink/ink652.xml"/><Relationship Id="rId1009" Type="http://schemas.openxmlformats.org/officeDocument/2006/relationships/customXml" Target="../ink/ink690.xml"/><Relationship Id="rId1563" Type="http://schemas.openxmlformats.org/officeDocument/2006/relationships/customXml" Target="../ink/ink967.xml"/><Relationship Id="rId1770" Type="http://schemas.openxmlformats.org/officeDocument/2006/relationships/image" Target="../media/image1057.emf"/><Relationship Id="rId1868" Type="http://schemas.openxmlformats.org/officeDocument/2006/relationships/image" Target="../media/image1106.emf"/><Relationship Id="rId2407" Type="http://schemas.openxmlformats.org/officeDocument/2006/relationships/customXml" Target="../ink/ink1389.xml"/><Relationship Id="rId2614" Type="http://schemas.openxmlformats.org/officeDocument/2006/relationships/image" Target="../media/image1479.emf"/><Relationship Id="rId2821" Type="http://schemas.openxmlformats.org/officeDocument/2006/relationships/customXml" Target="../ink/ink1596.xml"/><Relationship Id="rId62" Type="http://schemas.openxmlformats.org/officeDocument/2006/relationships/customXml" Target="../ink/ink216.xml"/><Relationship Id="rId1216" Type="http://schemas.openxmlformats.org/officeDocument/2006/relationships/image" Target="../media/image780.emf"/><Relationship Id="rId1423" Type="http://schemas.openxmlformats.org/officeDocument/2006/relationships/customXml" Target="../ink/ink897.xml"/><Relationship Id="rId1630" Type="http://schemas.openxmlformats.org/officeDocument/2006/relationships/image" Target="../media/image987.emf"/><Relationship Id="rId2919" Type="http://schemas.openxmlformats.org/officeDocument/2006/relationships/customXml" Target="../ink/ink1645.xml"/><Relationship Id="rId3083" Type="http://schemas.openxmlformats.org/officeDocument/2006/relationships/customXml" Target="../ink/ink1727.xml"/><Relationship Id="rId3290" Type="http://schemas.openxmlformats.org/officeDocument/2006/relationships/image" Target="../media/image1817.emf"/><Relationship Id="rId1728" Type="http://schemas.openxmlformats.org/officeDocument/2006/relationships/image" Target="../media/image1036.emf"/><Relationship Id="rId1935" Type="http://schemas.openxmlformats.org/officeDocument/2006/relationships/customXml" Target="../ink/ink1153.xml"/><Relationship Id="rId3150" Type="http://schemas.openxmlformats.org/officeDocument/2006/relationships/image" Target="../media/image1747.emf"/><Relationship Id="rId3388" Type="http://schemas.openxmlformats.org/officeDocument/2006/relationships/image" Target="../media/image1866.emf"/><Relationship Id="rId2197" Type="http://schemas.openxmlformats.org/officeDocument/2006/relationships/customXml" Target="../ink/ink1284.xml"/><Relationship Id="rId3010" Type="http://schemas.openxmlformats.org/officeDocument/2006/relationships/image" Target="../media/image1677.emf"/><Relationship Id="rId3248" Type="http://schemas.openxmlformats.org/officeDocument/2006/relationships/image" Target="../media/image1796.emf"/><Relationship Id="rId3455" Type="http://schemas.openxmlformats.org/officeDocument/2006/relationships/customXml" Target="../ink/ink1913.xml"/><Relationship Id="rId169" Type="http://schemas.openxmlformats.org/officeDocument/2006/relationships/image" Target="../media/image257.emf"/><Relationship Id="rId376" Type="http://schemas.openxmlformats.org/officeDocument/2006/relationships/customXml" Target="../ink/ink373.xml"/><Relationship Id="rId583" Type="http://schemas.openxmlformats.org/officeDocument/2006/relationships/customXml" Target="../ink/ink477.xml"/><Relationship Id="rId790" Type="http://schemas.openxmlformats.org/officeDocument/2006/relationships/image" Target="../media/image567.emf"/><Relationship Id="rId2057" Type="http://schemas.openxmlformats.org/officeDocument/2006/relationships/customXml" Target="../ink/ink1214.xml"/><Relationship Id="rId2264" Type="http://schemas.openxmlformats.org/officeDocument/2006/relationships/image" Target="../media/image1304.emf"/><Relationship Id="rId2471" Type="http://schemas.openxmlformats.org/officeDocument/2006/relationships/customXml" Target="../ink/ink1421.xml"/><Relationship Id="rId3108" Type="http://schemas.openxmlformats.org/officeDocument/2006/relationships/image" Target="../media/image1726.emf"/><Relationship Id="rId3315" Type="http://schemas.openxmlformats.org/officeDocument/2006/relationships/customXml" Target="../ink/ink1843.xml"/><Relationship Id="rId3522" Type="http://schemas.openxmlformats.org/officeDocument/2006/relationships/image" Target="../media/image1933.emf"/><Relationship Id="rId4" Type="http://schemas.openxmlformats.org/officeDocument/2006/relationships/customXml" Target="../ink/ink187.xml"/><Relationship Id="rId236" Type="http://schemas.openxmlformats.org/officeDocument/2006/relationships/customXml" Target="../ink/ink303.xml"/><Relationship Id="rId443" Type="http://schemas.openxmlformats.org/officeDocument/2006/relationships/customXml" Target="../ink/ink407.xml"/><Relationship Id="rId650" Type="http://schemas.openxmlformats.org/officeDocument/2006/relationships/image" Target="../media/image497.emf"/><Relationship Id="rId888" Type="http://schemas.openxmlformats.org/officeDocument/2006/relationships/image" Target="../media/image616.emf"/><Relationship Id="rId1073" Type="http://schemas.openxmlformats.org/officeDocument/2006/relationships/customXml" Target="../ink/ink722.xml"/><Relationship Id="rId1280" Type="http://schemas.openxmlformats.org/officeDocument/2006/relationships/image" Target="../media/image812.emf"/><Relationship Id="rId2124" Type="http://schemas.openxmlformats.org/officeDocument/2006/relationships/image" Target="../media/image1234.emf"/><Relationship Id="rId2331" Type="http://schemas.openxmlformats.org/officeDocument/2006/relationships/customXml" Target="../ink/ink1351.xml"/><Relationship Id="rId2569" Type="http://schemas.openxmlformats.org/officeDocument/2006/relationships/customXml" Target="../ink/ink1470.xml"/><Relationship Id="rId2776" Type="http://schemas.openxmlformats.org/officeDocument/2006/relationships/image" Target="../media/image1560.emf"/><Relationship Id="rId2983" Type="http://schemas.openxmlformats.org/officeDocument/2006/relationships/customXml" Target="../ink/ink1677.xml"/><Relationship Id="rId303" Type="http://schemas.openxmlformats.org/officeDocument/2006/relationships/image" Target="../media/image324.emf"/><Relationship Id="rId748" Type="http://schemas.openxmlformats.org/officeDocument/2006/relationships/image" Target="../media/image546.emf"/><Relationship Id="rId955" Type="http://schemas.openxmlformats.org/officeDocument/2006/relationships/customXml" Target="../ink/ink663.xml"/><Relationship Id="rId1140" Type="http://schemas.openxmlformats.org/officeDocument/2006/relationships/image" Target="../media/image742.emf"/><Relationship Id="rId1378" Type="http://schemas.openxmlformats.org/officeDocument/2006/relationships/image" Target="../media/image861.emf"/><Relationship Id="rId1585" Type="http://schemas.openxmlformats.org/officeDocument/2006/relationships/customXml" Target="../ink/ink978.xml"/><Relationship Id="rId1792" Type="http://schemas.openxmlformats.org/officeDocument/2006/relationships/image" Target="../media/image1068.emf"/><Relationship Id="rId2429" Type="http://schemas.openxmlformats.org/officeDocument/2006/relationships/customXml" Target="../ink/ink1400.xml"/><Relationship Id="rId2636" Type="http://schemas.openxmlformats.org/officeDocument/2006/relationships/image" Target="../media/image1490.emf"/><Relationship Id="rId2843" Type="http://schemas.openxmlformats.org/officeDocument/2006/relationships/customXml" Target="../ink/ink1607.xml"/><Relationship Id="rId84" Type="http://schemas.openxmlformats.org/officeDocument/2006/relationships/customXml" Target="../ink/ink227.xml"/><Relationship Id="rId510" Type="http://schemas.openxmlformats.org/officeDocument/2006/relationships/image" Target="../media/image427.emf"/><Relationship Id="rId608" Type="http://schemas.openxmlformats.org/officeDocument/2006/relationships/image" Target="../media/image476.emf"/><Relationship Id="rId815" Type="http://schemas.openxmlformats.org/officeDocument/2006/relationships/customXml" Target="../ink/ink593.xml"/><Relationship Id="rId1238" Type="http://schemas.openxmlformats.org/officeDocument/2006/relationships/image" Target="../media/image791.emf"/><Relationship Id="rId1445" Type="http://schemas.openxmlformats.org/officeDocument/2006/relationships/customXml" Target="../ink/ink908.xml"/><Relationship Id="rId1652" Type="http://schemas.openxmlformats.org/officeDocument/2006/relationships/image" Target="../media/image998.emf"/><Relationship Id="rId1000" Type="http://schemas.openxmlformats.org/officeDocument/2006/relationships/image" Target="../media/image672.emf"/><Relationship Id="rId1305" Type="http://schemas.openxmlformats.org/officeDocument/2006/relationships/customXml" Target="../ink/ink838.xml"/><Relationship Id="rId1957" Type="http://schemas.openxmlformats.org/officeDocument/2006/relationships/customXml" Target="../ink/ink1164.xml"/><Relationship Id="rId2703" Type="http://schemas.openxmlformats.org/officeDocument/2006/relationships/customXml" Target="../ink/ink1537.xml"/><Relationship Id="rId2910" Type="http://schemas.openxmlformats.org/officeDocument/2006/relationships/image" Target="../media/image1627.emf"/><Relationship Id="rId1512" Type="http://schemas.openxmlformats.org/officeDocument/2006/relationships/image" Target="../media/image928.emf"/><Relationship Id="rId1817" Type="http://schemas.openxmlformats.org/officeDocument/2006/relationships/customXml" Target="../ink/ink1094.xml"/><Relationship Id="rId3172" Type="http://schemas.openxmlformats.org/officeDocument/2006/relationships/image" Target="../media/image1758.emf"/><Relationship Id="rId11" Type="http://schemas.openxmlformats.org/officeDocument/2006/relationships/image" Target="../media/image17810.emf"/><Relationship Id="rId398" Type="http://schemas.openxmlformats.org/officeDocument/2006/relationships/customXml" Target="../ink/ink384.xml"/><Relationship Id="rId2079" Type="http://schemas.openxmlformats.org/officeDocument/2006/relationships/customXml" Target="../ink/ink1225.xml"/><Relationship Id="rId3032" Type="http://schemas.openxmlformats.org/officeDocument/2006/relationships/image" Target="../media/image1688.emf"/><Relationship Id="rId3477" Type="http://schemas.openxmlformats.org/officeDocument/2006/relationships/customXml" Target="../ink/ink1924.xml"/><Relationship Id="rId160" Type="http://schemas.openxmlformats.org/officeDocument/2006/relationships/customXml" Target="../ink/ink265.xml"/><Relationship Id="rId2286" Type="http://schemas.openxmlformats.org/officeDocument/2006/relationships/image" Target="../media/image1315.emf"/><Relationship Id="rId2493" Type="http://schemas.openxmlformats.org/officeDocument/2006/relationships/customXml" Target="../ink/ink1432.xml"/><Relationship Id="rId3337" Type="http://schemas.openxmlformats.org/officeDocument/2006/relationships/customXml" Target="../ink/ink1854.xml"/><Relationship Id="rId3544" Type="http://schemas.openxmlformats.org/officeDocument/2006/relationships/image" Target="../media/image1944.emf"/><Relationship Id="rId258" Type="http://schemas.openxmlformats.org/officeDocument/2006/relationships/customXml" Target="../ink/ink314.xml"/><Relationship Id="rId465" Type="http://schemas.openxmlformats.org/officeDocument/2006/relationships/customXml" Target="../ink/ink418.xml"/><Relationship Id="rId672" Type="http://schemas.openxmlformats.org/officeDocument/2006/relationships/image" Target="../media/image508.emf"/><Relationship Id="rId1095" Type="http://schemas.openxmlformats.org/officeDocument/2006/relationships/customXml" Target="../ink/ink733.xml"/><Relationship Id="rId2146" Type="http://schemas.openxmlformats.org/officeDocument/2006/relationships/image" Target="../media/image1245.emf"/><Relationship Id="rId2353" Type="http://schemas.openxmlformats.org/officeDocument/2006/relationships/customXml" Target="../ink/ink1362.xml"/><Relationship Id="rId2560" Type="http://schemas.openxmlformats.org/officeDocument/2006/relationships/image" Target="../media/image1452.emf"/><Relationship Id="rId2798" Type="http://schemas.openxmlformats.org/officeDocument/2006/relationships/image" Target="../media/image1571.emf"/><Relationship Id="rId3404" Type="http://schemas.openxmlformats.org/officeDocument/2006/relationships/image" Target="../media/image1874.emf"/><Relationship Id="rId118" Type="http://schemas.openxmlformats.org/officeDocument/2006/relationships/customXml" Target="../ink/ink244.xml"/><Relationship Id="rId325" Type="http://schemas.openxmlformats.org/officeDocument/2006/relationships/image" Target="../media/image335.emf"/><Relationship Id="rId532" Type="http://schemas.openxmlformats.org/officeDocument/2006/relationships/image" Target="../media/image438.emf"/><Relationship Id="rId977" Type="http://schemas.openxmlformats.org/officeDocument/2006/relationships/customXml" Target="../ink/ink674.xml"/><Relationship Id="rId1162" Type="http://schemas.openxmlformats.org/officeDocument/2006/relationships/image" Target="../media/image753.emf"/><Relationship Id="rId2006" Type="http://schemas.openxmlformats.org/officeDocument/2006/relationships/image" Target="../media/image1175.emf"/><Relationship Id="rId2213" Type="http://schemas.openxmlformats.org/officeDocument/2006/relationships/customXml" Target="../ink/ink1292.xml"/><Relationship Id="rId2420" Type="http://schemas.openxmlformats.org/officeDocument/2006/relationships/image" Target="../media/image1382.emf"/><Relationship Id="rId2658" Type="http://schemas.openxmlformats.org/officeDocument/2006/relationships/image" Target="../media/image1501.emf"/><Relationship Id="rId2865" Type="http://schemas.openxmlformats.org/officeDocument/2006/relationships/customXml" Target="../ink/ink1618.xml"/><Relationship Id="rId837" Type="http://schemas.openxmlformats.org/officeDocument/2006/relationships/customXml" Target="../ink/ink604.xml"/><Relationship Id="rId1022" Type="http://schemas.openxmlformats.org/officeDocument/2006/relationships/image" Target="../media/image683.emf"/><Relationship Id="rId1467" Type="http://schemas.openxmlformats.org/officeDocument/2006/relationships/customXml" Target="../ink/ink919.xml"/><Relationship Id="rId1674" Type="http://schemas.openxmlformats.org/officeDocument/2006/relationships/image" Target="../media/image1009.emf"/><Relationship Id="rId1881" Type="http://schemas.openxmlformats.org/officeDocument/2006/relationships/customXml" Target="../ink/ink1126.xml"/><Relationship Id="rId2518" Type="http://schemas.openxmlformats.org/officeDocument/2006/relationships/image" Target="../media/image1431.emf"/><Relationship Id="rId2725" Type="http://schemas.openxmlformats.org/officeDocument/2006/relationships/customXml" Target="../ink/ink1548.xml"/><Relationship Id="rId2932" Type="http://schemas.openxmlformats.org/officeDocument/2006/relationships/image" Target="../media/image1638.emf"/><Relationship Id="rId904" Type="http://schemas.openxmlformats.org/officeDocument/2006/relationships/image" Target="../media/image624.emf"/><Relationship Id="rId1327" Type="http://schemas.openxmlformats.org/officeDocument/2006/relationships/customXml" Target="../ink/ink849.xml"/><Relationship Id="rId1534" Type="http://schemas.openxmlformats.org/officeDocument/2006/relationships/image" Target="../media/image939.emf"/><Relationship Id="rId1741" Type="http://schemas.openxmlformats.org/officeDocument/2006/relationships/customXml" Target="../ink/ink1056.xml"/><Relationship Id="rId1979" Type="http://schemas.openxmlformats.org/officeDocument/2006/relationships/customXml" Target="../ink/ink1175.xml"/><Relationship Id="rId3194" Type="http://schemas.openxmlformats.org/officeDocument/2006/relationships/image" Target="../media/image1769.emf"/><Relationship Id="rId33" Type="http://schemas.openxmlformats.org/officeDocument/2006/relationships/image" Target="../media/image189.emf"/><Relationship Id="rId1601" Type="http://schemas.openxmlformats.org/officeDocument/2006/relationships/customXml" Target="../ink/ink986.xml"/><Relationship Id="rId1839" Type="http://schemas.openxmlformats.org/officeDocument/2006/relationships/customXml" Target="../ink/ink1105.xml"/><Relationship Id="rId3054" Type="http://schemas.openxmlformats.org/officeDocument/2006/relationships/image" Target="../media/image1699.emf"/><Relationship Id="rId3499" Type="http://schemas.openxmlformats.org/officeDocument/2006/relationships/customXml" Target="../ink/ink1935.xml"/><Relationship Id="rId182" Type="http://schemas.openxmlformats.org/officeDocument/2006/relationships/customXml" Target="../ink/ink276.xml"/><Relationship Id="rId1906" Type="http://schemas.openxmlformats.org/officeDocument/2006/relationships/image" Target="../media/image1125.emf"/><Relationship Id="rId3261" Type="http://schemas.openxmlformats.org/officeDocument/2006/relationships/customXml" Target="../ink/ink1816.xml"/><Relationship Id="rId3359" Type="http://schemas.openxmlformats.org/officeDocument/2006/relationships/customXml" Target="../ink/ink1865.xml"/><Relationship Id="rId487" Type="http://schemas.openxmlformats.org/officeDocument/2006/relationships/customXml" Target="../ink/ink429.xml"/><Relationship Id="rId694" Type="http://schemas.openxmlformats.org/officeDocument/2006/relationships/image" Target="../media/image519.emf"/><Relationship Id="rId2070" Type="http://schemas.openxmlformats.org/officeDocument/2006/relationships/image" Target="../media/image1207.emf"/><Relationship Id="rId2168" Type="http://schemas.openxmlformats.org/officeDocument/2006/relationships/image" Target="../media/image1256.emf"/><Relationship Id="rId2375" Type="http://schemas.openxmlformats.org/officeDocument/2006/relationships/customXml" Target="../ink/ink1373.xml"/><Relationship Id="rId3121" Type="http://schemas.openxmlformats.org/officeDocument/2006/relationships/customXml" Target="../ink/ink1746.xml"/><Relationship Id="rId3219" Type="http://schemas.openxmlformats.org/officeDocument/2006/relationships/customXml" Target="../ink/ink1795.xml"/><Relationship Id="rId347" Type="http://schemas.openxmlformats.org/officeDocument/2006/relationships/image" Target="../media/image346.emf"/><Relationship Id="rId999" Type="http://schemas.openxmlformats.org/officeDocument/2006/relationships/customXml" Target="../ink/ink685.xml"/><Relationship Id="rId1184" Type="http://schemas.openxmlformats.org/officeDocument/2006/relationships/image" Target="../media/image764.emf"/><Relationship Id="rId2028" Type="http://schemas.openxmlformats.org/officeDocument/2006/relationships/image" Target="../media/image1186.emf"/><Relationship Id="rId2582" Type="http://schemas.openxmlformats.org/officeDocument/2006/relationships/image" Target="../media/image1463.emf"/><Relationship Id="rId2887" Type="http://schemas.openxmlformats.org/officeDocument/2006/relationships/customXml" Target="../ink/ink1629.xml"/><Relationship Id="rId3426" Type="http://schemas.openxmlformats.org/officeDocument/2006/relationships/image" Target="../media/image1885.emf"/><Relationship Id="rId554" Type="http://schemas.openxmlformats.org/officeDocument/2006/relationships/image" Target="../media/image449.emf"/><Relationship Id="rId761" Type="http://schemas.openxmlformats.org/officeDocument/2006/relationships/customXml" Target="../ink/ink566.xml"/><Relationship Id="rId859" Type="http://schemas.openxmlformats.org/officeDocument/2006/relationships/customXml" Target="../ink/ink615.xml"/><Relationship Id="rId1391" Type="http://schemas.openxmlformats.org/officeDocument/2006/relationships/customXml" Target="../ink/ink881.xml"/><Relationship Id="rId1489" Type="http://schemas.openxmlformats.org/officeDocument/2006/relationships/customXml" Target="../ink/ink930.xml"/><Relationship Id="rId1696" Type="http://schemas.openxmlformats.org/officeDocument/2006/relationships/image" Target="../media/image1020.emf"/><Relationship Id="rId2235" Type="http://schemas.openxmlformats.org/officeDocument/2006/relationships/customXml" Target="../ink/ink1303.xml"/><Relationship Id="rId2442" Type="http://schemas.openxmlformats.org/officeDocument/2006/relationships/image" Target="../media/image1393.emf"/><Relationship Id="rId207" Type="http://schemas.openxmlformats.org/officeDocument/2006/relationships/image" Target="../media/image276.emf"/><Relationship Id="rId414" Type="http://schemas.openxmlformats.org/officeDocument/2006/relationships/customXml" Target="../ink/ink392.xml"/><Relationship Id="rId621" Type="http://schemas.openxmlformats.org/officeDocument/2006/relationships/customXml" Target="../ink/ink496.xml"/><Relationship Id="rId1044" Type="http://schemas.openxmlformats.org/officeDocument/2006/relationships/image" Target="../media/image694.emf"/><Relationship Id="rId1251" Type="http://schemas.openxmlformats.org/officeDocument/2006/relationships/customXml" Target="../ink/ink811.xml"/><Relationship Id="rId1349" Type="http://schemas.openxmlformats.org/officeDocument/2006/relationships/customXml" Target="../ink/ink860.xml"/><Relationship Id="rId2302" Type="http://schemas.openxmlformats.org/officeDocument/2006/relationships/image" Target="../media/image1323.emf"/><Relationship Id="rId2747" Type="http://schemas.openxmlformats.org/officeDocument/2006/relationships/customXml" Target="../ink/ink1559.xml"/><Relationship Id="rId2954" Type="http://schemas.openxmlformats.org/officeDocument/2006/relationships/image" Target="../media/image1649.emf"/><Relationship Id="rId719" Type="http://schemas.openxmlformats.org/officeDocument/2006/relationships/customXml" Target="../ink/ink545.xml"/><Relationship Id="rId926" Type="http://schemas.openxmlformats.org/officeDocument/2006/relationships/image" Target="../media/image635.emf"/><Relationship Id="rId1111" Type="http://schemas.openxmlformats.org/officeDocument/2006/relationships/customXml" Target="../ink/ink741.xml"/><Relationship Id="rId1556" Type="http://schemas.openxmlformats.org/officeDocument/2006/relationships/image" Target="../media/image950.emf"/><Relationship Id="rId1763" Type="http://schemas.openxmlformats.org/officeDocument/2006/relationships/customXml" Target="../ink/ink1067.xml"/><Relationship Id="rId1970" Type="http://schemas.openxmlformats.org/officeDocument/2006/relationships/image" Target="../media/image1157.emf"/><Relationship Id="rId2607" Type="http://schemas.openxmlformats.org/officeDocument/2006/relationships/customXml" Target="../ink/ink1489.xml"/><Relationship Id="rId2814" Type="http://schemas.openxmlformats.org/officeDocument/2006/relationships/image" Target="../media/image1579.emf"/><Relationship Id="rId55" Type="http://schemas.openxmlformats.org/officeDocument/2006/relationships/image" Target="../media/image200.emf"/><Relationship Id="rId1209" Type="http://schemas.openxmlformats.org/officeDocument/2006/relationships/customXml" Target="../ink/ink790.xml"/><Relationship Id="rId1416" Type="http://schemas.openxmlformats.org/officeDocument/2006/relationships/image" Target="../media/image880.emf"/><Relationship Id="rId1623" Type="http://schemas.openxmlformats.org/officeDocument/2006/relationships/customXml" Target="../ink/ink997.xml"/><Relationship Id="rId1830" Type="http://schemas.openxmlformats.org/officeDocument/2006/relationships/image" Target="../media/image1087.emf"/><Relationship Id="rId3076" Type="http://schemas.openxmlformats.org/officeDocument/2006/relationships/image" Target="../media/image1710.emf"/><Relationship Id="rId3283" Type="http://schemas.openxmlformats.org/officeDocument/2006/relationships/customXml" Target="../ink/ink1827.xml"/><Relationship Id="rId3490" Type="http://schemas.openxmlformats.org/officeDocument/2006/relationships/image" Target="../media/image1917.emf"/><Relationship Id="rId1928" Type="http://schemas.openxmlformats.org/officeDocument/2006/relationships/image" Target="../media/image1136.emf"/><Relationship Id="rId2092" Type="http://schemas.openxmlformats.org/officeDocument/2006/relationships/image" Target="../media/image1218.emf"/><Relationship Id="rId3143" Type="http://schemas.openxmlformats.org/officeDocument/2006/relationships/customXml" Target="../ink/ink1757.xml"/><Relationship Id="rId3350" Type="http://schemas.openxmlformats.org/officeDocument/2006/relationships/image" Target="../media/image1847.emf"/><Relationship Id="rId271" Type="http://schemas.openxmlformats.org/officeDocument/2006/relationships/image" Target="../media/image308.emf"/><Relationship Id="rId2397" Type="http://schemas.openxmlformats.org/officeDocument/2006/relationships/customXml" Target="../ink/ink1384.xml"/><Relationship Id="rId3003" Type="http://schemas.openxmlformats.org/officeDocument/2006/relationships/customXml" Target="../ink/ink1687.xml"/><Relationship Id="rId3448" Type="http://schemas.openxmlformats.org/officeDocument/2006/relationships/image" Target="../media/image1896.emf"/><Relationship Id="rId131" Type="http://schemas.openxmlformats.org/officeDocument/2006/relationships/image" Target="../media/image238.emf"/><Relationship Id="rId369" Type="http://schemas.openxmlformats.org/officeDocument/2006/relationships/image" Target="../media/image357.emf"/><Relationship Id="rId576" Type="http://schemas.openxmlformats.org/officeDocument/2006/relationships/image" Target="../media/image460.emf"/><Relationship Id="rId783" Type="http://schemas.openxmlformats.org/officeDocument/2006/relationships/customXml" Target="../ink/ink577.xml"/><Relationship Id="rId990" Type="http://schemas.openxmlformats.org/officeDocument/2006/relationships/image" Target="../media/image667.emf"/><Relationship Id="rId2257" Type="http://schemas.openxmlformats.org/officeDocument/2006/relationships/customXml" Target="../ink/ink1314.xml"/><Relationship Id="rId2464" Type="http://schemas.openxmlformats.org/officeDocument/2006/relationships/image" Target="../media/image1404.emf"/><Relationship Id="rId2671" Type="http://schemas.openxmlformats.org/officeDocument/2006/relationships/customXml" Target="../ink/ink1521.xml"/><Relationship Id="rId3210" Type="http://schemas.openxmlformats.org/officeDocument/2006/relationships/image" Target="../media/image1777.emf"/><Relationship Id="rId3308" Type="http://schemas.openxmlformats.org/officeDocument/2006/relationships/image" Target="../media/image1826.emf"/><Relationship Id="rId3515" Type="http://schemas.openxmlformats.org/officeDocument/2006/relationships/customXml" Target="../ink/ink1943.xml"/><Relationship Id="rId229" Type="http://schemas.openxmlformats.org/officeDocument/2006/relationships/image" Target="../media/image287.emf"/><Relationship Id="rId436" Type="http://schemas.openxmlformats.org/officeDocument/2006/relationships/customXml" Target="../ink/ink403.xml"/><Relationship Id="rId643" Type="http://schemas.openxmlformats.org/officeDocument/2006/relationships/customXml" Target="../ink/ink507.xml"/><Relationship Id="rId1066" Type="http://schemas.openxmlformats.org/officeDocument/2006/relationships/image" Target="../media/image705.emf"/><Relationship Id="rId1273" Type="http://schemas.openxmlformats.org/officeDocument/2006/relationships/customXml" Target="../ink/ink822.xml"/><Relationship Id="rId1480" Type="http://schemas.openxmlformats.org/officeDocument/2006/relationships/image" Target="../media/image912.emf"/><Relationship Id="rId2117" Type="http://schemas.openxmlformats.org/officeDocument/2006/relationships/customXml" Target="../ink/ink1244.xml"/><Relationship Id="rId2324" Type="http://schemas.openxmlformats.org/officeDocument/2006/relationships/image" Target="../media/image1334.emf"/><Relationship Id="rId2769" Type="http://schemas.openxmlformats.org/officeDocument/2006/relationships/customXml" Target="../ink/ink1570.xml"/><Relationship Id="rId2976" Type="http://schemas.openxmlformats.org/officeDocument/2006/relationships/image" Target="../media/image1660.emf"/><Relationship Id="rId850" Type="http://schemas.openxmlformats.org/officeDocument/2006/relationships/image" Target="../media/image597.emf"/><Relationship Id="rId948" Type="http://schemas.openxmlformats.org/officeDocument/2006/relationships/image" Target="../media/image646.emf"/><Relationship Id="rId1133" Type="http://schemas.openxmlformats.org/officeDocument/2006/relationships/customXml" Target="../ink/ink752.xml"/><Relationship Id="rId1578" Type="http://schemas.openxmlformats.org/officeDocument/2006/relationships/image" Target="../media/image961.emf"/><Relationship Id="rId1785" Type="http://schemas.openxmlformats.org/officeDocument/2006/relationships/customXml" Target="../ink/ink1078.xml"/><Relationship Id="rId1992" Type="http://schemas.openxmlformats.org/officeDocument/2006/relationships/image" Target="../media/image1168.emf"/><Relationship Id="rId2531" Type="http://schemas.openxmlformats.org/officeDocument/2006/relationships/customXml" Target="../ink/ink1451.xml"/><Relationship Id="rId2629" Type="http://schemas.openxmlformats.org/officeDocument/2006/relationships/customXml" Target="../ink/ink1500.xml"/><Relationship Id="rId2836" Type="http://schemas.openxmlformats.org/officeDocument/2006/relationships/image" Target="../media/image1590.emf"/><Relationship Id="rId77" Type="http://schemas.openxmlformats.org/officeDocument/2006/relationships/image" Target="../media/image211.emf"/><Relationship Id="rId503" Type="http://schemas.openxmlformats.org/officeDocument/2006/relationships/customXml" Target="../ink/ink437.xml"/><Relationship Id="rId710" Type="http://schemas.openxmlformats.org/officeDocument/2006/relationships/image" Target="../media/image527.emf"/><Relationship Id="rId808" Type="http://schemas.openxmlformats.org/officeDocument/2006/relationships/image" Target="../media/image576.emf"/><Relationship Id="rId1340" Type="http://schemas.openxmlformats.org/officeDocument/2006/relationships/image" Target="../media/image842.emf"/><Relationship Id="rId1438" Type="http://schemas.openxmlformats.org/officeDocument/2006/relationships/image" Target="../media/image891.emf"/><Relationship Id="rId1645" Type="http://schemas.openxmlformats.org/officeDocument/2006/relationships/customXml" Target="../ink/ink1008.xml"/><Relationship Id="rId3098" Type="http://schemas.openxmlformats.org/officeDocument/2006/relationships/image" Target="../media/image1721.emf"/><Relationship Id="rId1200" Type="http://schemas.openxmlformats.org/officeDocument/2006/relationships/image" Target="../media/image772.emf"/><Relationship Id="rId1852" Type="http://schemas.openxmlformats.org/officeDocument/2006/relationships/image" Target="../media/image1098.emf"/><Relationship Id="rId2903" Type="http://schemas.openxmlformats.org/officeDocument/2006/relationships/customXml" Target="../ink/ink1637.xml"/><Relationship Id="rId1505" Type="http://schemas.openxmlformats.org/officeDocument/2006/relationships/customXml" Target="../ink/ink938.xml"/><Relationship Id="rId1712" Type="http://schemas.openxmlformats.org/officeDocument/2006/relationships/image" Target="../media/image1028.emf"/><Relationship Id="rId3165" Type="http://schemas.openxmlformats.org/officeDocument/2006/relationships/customXml" Target="../ink/ink1768.xml"/><Relationship Id="rId3372" Type="http://schemas.openxmlformats.org/officeDocument/2006/relationships/image" Target="../media/image1858.emf"/><Relationship Id="rId293" Type="http://schemas.openxmlformats.org/officeDocument/2006/relationships/image" Target="../media/image319.emf"/><Relationship Id="rId2181" Type="http://schemas.openxmlformats.org/officeDocument/2006/relationships/customXml" Target="../ink/ink1276.xml"/><Relationship Id="rId3025" Type="http://schemas.openxmlformats.org/officeDocument/2006/relationships/customXml" Target="../ink/ink1698.xml"/><Relationship Id="rId3232" Type="http://schemas.openxmlformats.org/officeDocument/2006/relationships/image" Target="../media/image1788.emf"/><Relationship Id="rId153" Type="http://schemas.openxmlformats.org/officeDocument/2006/relationships/image" Target="../media/image249.emf"/><Relationship Id="rId360" Type="http://schemas.openxmlformats.org/officeDocument/2006/relationships/customXml" Target="../ink/ink365.xml"/><Relationship Id="rId598" Type="http://schemas.openxmlformats.org/officeDocument/2006/relationships/image" Target="../media/image471.emf"/><Relationship Id="rId2041" Type="http://schemas.openxmlformats.org/officeDocument/2006/relationships/customXml" Target="../ink/ink1206.xml"/><Relationship Id="rId2279" Type="http://schemas.openxmlformats.org/officeDocument/2006/relationships/customXml" Target="../ink/ink1325.xml"/><Relationship Id="rId2486" Type="http://schemas.openxmlformats.org/officeDocument/2006/relationships/image" Target="../media/image1415.emf"/><Relationship Id="rId2693" Type="http://schemas.openxmlformats.org/officeDocument/2006/relationships/customXml" Target="../ink/ink1532.xml"/><Relationship Id="rId3537" Type="http://schemas.openxmlformats.org/officeDocument/2006/relationships/customXml" Target="../ink/ink1954.xml"/><Relationship Id="rId220" Type="http://schemas.openxmlformats.org/officeDocument/2006/relationships/customXml" Target="../ink/ink295.xml"/><Relationship Id="rId458" Type="http://schemas.openxmlformats.org/officeDocument/2006/relationships/image" Target="../media/image401.emf"/><Relationship Id="rId665" Type="http://schemas.openxmlformats.org/officeDocument/2006/relationships/customXml" Target="../ink/ink518.xml"/><Relationship Id="rId872" Type="http://schemas.openxmlformats.org/officeDocument/2006/relationships/image" Target="../media/image608.emf"/><Relationship Id="rId1088" Type="http://schemas.openxmlformats.org/officeDocument/2006/relationships/image" Target="../media/image716.emf"/><Relationship Id="rId1295" Type="http://schemas.openxmlformats.org/officeDocument/2006/relationships/customXml" Target="../ink/ink833.xml"/><Relationship Id="rId2139" Type="http://schemas.openxmlformats.org/officeDocument/2006/relationships/customXml" Target="../ink/ink1255.xml"/><Relationship Id="rId2346" Type="http://schemas.openxmlformats.org/officeDocument/2006/relationships/image" Target="../media/image1345.emf"/><Relationship Id="rId2553" Type="http://schemas.openxmlformats.org/officeDocument/2006/relationships/customXml" Target="../ink/ink1462.xml"/><Relationship Id="rId2760" Type="http://schemas.openxmlformats.org/officeDocument/2006/relationships/image" Target="../media/image1552.emf"/><Relationship Id="rId2998" Type="http://schemas.openxmlformats.org/officeDocument/2006/relationships/image" Target="../media/image1671.emf"/><Relationship Id="rId318" Type="http://schemas.openxmlformats.org/officeDocument/2006/relationships/customXml" Target="../ink/ink344.xml"/><Relationship Id="rId525" Type="http://schemas.openxmlformats.org/officeDocument/2006/relationships/customXml" Target="../ink/ink448.xml"/><Relationship Id="rId732" Type="http://schemas.openxmlformats.org/officeDocument/2006/relationships/image" Target="../media/image538.emf"/><Relationship Id="rId1155" Type="http://schemas.openxmlformats.org/officeDocument/2006/relationships/customXml" Target="../ink/ink763.xml"/><Relationship Id="rId1362" Type="http://schemas.openxmlformats.org/officeDocument/2006/relationships/image" Target="../media/image853.emf"/><Relationship Id="rId2206" Type="http://schemas.openxmlformats.org/officeDocument/2006/relationships/image" Target="../media/image1275.emf"/><Relationship Id="rId2413" Type="http://schemas.openxmlformats.org/officeDocument/2006/relationships/customXml" Target="../ink/ink1392.xml"/><Relationship Id="rId2620" Type="http://schemas.openxmlformats.org/officeDocument/2006/relationships/image" Target="../media/image1482.emf"/><Relationship Id="rId2858" Type="http://schemas.openxmlformats.org/officeDocument/2006/relationships/image" Target="../media/image1601.emf"/><Relationship Id="rId99" Type="http://schemas.openxmlformats.org/officeDocument/2006/relationships/image" Target="../media/image222.emf"/><Relationship Id="rId1015" Type="http://schemas.openxmlformats.org/officeDocument/2006/relationships/customXml" Target="../ink/ink693.xml"/><Relationship Id="rId1222" Type="http://schemas.openxmlformats.org/officeDocument/2006/relationships/image" Target="../media/image783.emf"/><Relationship Id="rId1667" Type="http://schemas.openxmlformats.org/officeDocument/2006/relationships/customXml" Target="../ink/ink1019.xml"/><Relationship Id="rId1874" Type="http://schemas.openxmlformats.org/officeDocument/2006/relationships/image" Target="../media/image1109.emf"/><Relationship Id="rId2718" Type="http://schemas.openxmlformats.org/officeDocument/2006/relationships/image" Target="../media/image1531.emf"/><Relationship Id="rId2925" Type="http://schemas.openxmlformats.org/officeDocument/2006/relationships/customXml" Target="../ink/ink1648.xml"/><Relationship Id="rId1527" Type="http://schemas.openxmlformats.org/officeDocument/2006/relationships/customXml" Target="../ink/ink949.xml"/><Relationship Id="rId1734" Type="http://schemas.openxmlformats.org/officeDocument/2006/relationships/image" Target="../media/image1039.emf"/><Relationship Id="rId1941" Type="http://schemas.openxmlformats.org/officeDocument/2006/relationships/customXml" Target="../ink/ink1156.xml"/><Relationship Id="rId3187" Type="http://schemas.openxmlformats.org/officeDocument/2006/relationships/customXml" Target="../ink/ink1779.xml"/><Relationship Id="rId3394" Type="http://schemas.openxmlformats.org/officeDocument/2006/relationships/image" Target="../media/image1869.emf"/><Relationship Id="rId26" Type="http://schemas.openxmlformats.org/officeDocument/2006/relationships/customXml" Target="../ink/ink198.xml"/><Relationship Id="rId3047" Type="http://schemas.openxmlformats.org/officeDocument/2006/relationships/customXml" Target="../ink/ink1709.xml"/><Relationship Id="rId175" Type="http://schemas.openxmlformats.org/officeDocument/2006/relationships/image" Target="../media/image260.emf"/><Relationship Id="rId1801" Type="http://schemas.openxmlformats.org/officeDocument/2006/relationships/customXml" Target="../ink/ink1086.xml"/><Relationship Id="rId3254" Type="http://schemas.openxmlformats.org/officeDocument/2006/relationships/image" Target="../media/image1799.emf"/><Relationship Id="rId3461" Type="http://schemas.openxmlformats.org/officeDocument/2006/relationships/customXml" Target="../ink/ink1916.xml"/><Relationship Id="rId382" Type="http://schemas.openxmlformats.org/officeDocument/2006/relationships/customXml" Target="../ink/ink376.xml"/><Relationship Id="rId687" Type="http://schemas.openxmlformats.org/officeDocument/2006/relationships/customXml" Target="../ink/ink529.xml"/><Relationship Id="rId2063" Type="http://schemas.openxmlformats.org/officeDocument/2006/relationships/customXml" Target="../ink/ink1217.xml"/><Relationship Id="rId2270" Type="http://schemas.openxmlformats.org/officeDocument/2006/relationships/image" Target="../media/image1307.emf"/><Relationship Id="rId2368" Type="http://schemas.openxmlformats.org/officeDocument/2006/relationships/image" Target="../media/image1356.emf"/><Relationship Id="rId3114" Type="http://schemas.openxmlformats.org/officeDocument/2006/relationships/image" Target="../media/image1729.emf"/><Relationship Id="rId3321" Type="http://schemas.openxmlformats.org/officeDocument/2006/relationships/customXml" Target="../ink/ink1846.xml"/><Relationship Id="rId242" Type="http://schemas.openxmlformats.org/officeDocument/2006/relationships/customXml" Target="../ink/ink306.xml"/><Relationship Id="rId894" Type="http://schemas.openxmlformats.org/officeDocument/2006/relationships/image" Target="../media/image619.emf"/><Relationship Id="rId1177" Type="http://schemas.openxmlformats.org/officeDocument/2006/relationships/customXml" Target="../ink/ink774.xml"/><Relationship Id="rId2130" Type="http://schemas.openxmlformats.org/officeDocument/2006/relationships/image" Target="../media/image1237.emf"/><Relationship Id="rId2575" Type="http://schemas.openxmlformats.org/officeDocument/2006/relationships/customXml" Target="../ink/ink1473.xml"/><Relationship Id="rId2782" Type="http://schemas.openxmlformats.org/officeDocument/2006/relationships/image" Target="../media/image1563.emf"/><Relationship Id="rId3419" Type="http://schemas.openxmlformats.org/officeDocument/2006/relationships/customXml" Target="../ink/ink1895.xml"/><Relationship Id="rId102" Type="http://schemas.openxmlformats.org/officeDocument/2006/relationships/customXml" Target="../ink/ink236.xml"/><Relationship Id="rId547" Type="http://schemas.openxmlformats.org/officeDocument/2006/relationships/customXml" Target="../ink/ink459.xml"/><Relationship Id="rId754" Type="http://schemas.openxmlformats.org/officeDocument/2006/relationships/image" Target="../media/image549.emf"/><Relationship Id="rId961" Type="http://schemas.openxmlformats.org/officeDocument/2006/relationships/customXml" Target="../ink/ink666.xml"/><Relationship Id="rId1384" Type="http://schemas.openxmlformats.org/officeDocument/2006/relationships/image" Target="../media/image864.emf"/><Relationship Id="rId1591" Type="http://schemas.openxmlformats.org/officeDocument/2006/relationships/customXml" Target="../ink/ink981.xml"/><Relationship Id="rId1689" Type="http://schemas.openxmlformats.org/officeDocument/2006/relationships/customXml" Target="../ink/ink1030.xml"/><Relationship Id="rId2228" Type="http://schemas.openxmlformats.org/officeDocument/2006/relationships/image" Target="../media/image1286.emf"/><Relationship Id="rId2435" Type="http://schemas.openxmlformats.org/officeDocument/2006/relationships/customXml" Target="../ink/ink1403.xml"/><Relationship Id="rId2642" Type="http://schemas.openxmlformats.org/officeDocument/2006/relationships/image" Target="../media/image1493.emf"/><Relationship Id="rId90" Type="http://schemas.openxmlformats.org/officeDocument/2006/relationships/customXml" Target="../ink/ink230.xml"/><Relationship Id="rId407" Type="http://schemas.openxmlformats.org/officeDocument/2006/relationships/image" Target="../media/image376.emf"/><Relationship Id="rId614" Type="http://schemas.openxmlformats.org/officeDocument/2006/relationships/image" Target="../media/image479.emf"/><Relationship Id="rId821" Type="http://schemas.openxmlformats.org/officeDocument/2006/relationships/customXml" Target="../ink/ink596.xml"/><Relationship Id="rId1037" Type="http://schemas.openxmlformats.org/officeDocument/2006/relationships/customXml" Target="../ink/ink704.xml"/><Relationship Id="rId1244" Type="http://schemas.openxmlformats.org/officeDocument/2006/relationships/image" Target="../media/image794.emf"/><Relationship Id="rId1451" Type="http://schemas.openxmlformats.org/officeDocument/2006/relationships/customXml" Target="../ink/ink911.xml"/><Relationship Id="rId1896" Type="http://schemas.openxmlformats.org/officeDocument/2006/relationships/image" Target="../media/image1120.emf"/><Relationship Id="rId2502" Type="http://schemas.openxmlformats.org/officeDocument/2006/relationships/image" Target="../media/image1423.emf"/><Relationship Id="rId2947" Type="http://schemas.openxmlformats.org/officeDocument/2006/relationships/customXml" Target="../ink/ink1659.xml"/><Relationship Id="rId919" Type="http://schemas.openxmlformats.org/officeDocument/2006/relationships/customXml" Target="../ink/ink645.xml"/><Relationship Id="rId1104" Type="http://schemas.openxmlformats.org/officeDocument/2006/relationships/image" Target="../media/image724.emf"/><Relationship Id="rId1311" Type="http://schemas.openxmlformats.org/officeDocument/2006/relationships/customXml" Target="../ink/ink841.xml"/><Relationship Id="rId1549" Type="http://schemas.openxmlformats.org/officeDocument/2006/relationships/customXml" Target="../ink/ink960.xml"/><Relationship Id="rId1756" Type="http://schemas.openxmlformats.org/officeDocument/2006/relationships/image" Target="../media/image1050.emf"/><Relationship Id="rId1963" Type="http://schemas.openxmlformats.org/officeDocument/2006/relationships/customXml" Target="../ink/ink1167.xml"/><Relationship Id="rId2807" Type="http://schemas.openxmlformats.org/officeDocument/2006/relationships/customXml" Target="../ink/ink1589.xml"/><Relationship Id="rId48" Type="http://schemas.openxmlformats.org/officeDocument/2006/relationships/customXml" Target="../ink/ink209.xml"/><Relationship Id="rId1409" Type="http://schemas.openxmlformats.org/officeDocument/2006/relationships/customXml" Target="../ink/ink890.xml"/><Relationship Id="rId1616" Type="http://schemas.openxmlformats.org/officeDocument/2006/relationships/image" Target="../media/image980.emf"/><Relationship Id="rId1823" Type="http://schemas.openxmlformats.org/officeDocument/2006/relationships/customXml" Target="../ink/ink1097.xml"/><Relationship Id="rId3069" Type="http://schemas.openxmlformats.org/officeDocument/2006/relationships/customXml" Target="../ink/ink1720.xml"/><Relationship Id="rId3276" Type="http://schemas.openxmlformats.org/officeDocument/2006/relationships/image" Target="../media/image1810.emf"/><Relationship Id="rId3483" Type="http://schemas.openxmlformats.org/officeDocument/2006/relationships/customXml" Target="../ink/ink1927.xml"/><Relationship Id="rId197" Type="http://schemas.openxmlformats.org/officeDocument/2006/relationships/image" Target="../media/image271.emf"/><Relationship Id="rId2085" Type="http://schemas.openxmlformats.org/officeDocument/2006/relationships/customXml" Target="../ink/ink1228.xml"/><Relationship Id="rId2292" Type="http://schemas.openxmlformats.org/officeDocument/2006/relationships/image" Target="../media/image1318.emf"/><Relationship Id="rId3136" Type="http://schemas.openxmlformats.org/officeDocument/2006/relationships/image" Target="../media/image1740.emf"/><Relationship Id="rId3343" Type="http://schemas.openxmlformats.org/officeDocument/2006/relationships/customXml" Target="../ink/ink1857.xml"/><Relationship Id="rId264" Type="http://schemas.openxmlformats.org/officeDocument/2006/relationships/customXml" Target="../ink/ink317.xml"/><Relationship Id="rId471" Type="http://schemas.openxmlformats.org/officeDocument/2006/relationships/customXml" Target="../ink/ink421.xml"/><Relationship Id="rId2152" Type="http://schemas.openxmlformats.org/officeDocument/2006/relationships/image" Target="../media/image1248.emf"/><Relationship Id="rId2597" Type="http://schemas.openxmlformats.org/officeDocument/2006/relationships/customXml" Target="../ink/ink1484.xml"/><Relationship Id="rId124" Type="http://schemas.openxmlformats.org/officeDocument/2006/relationships/customXml" Target="../ink/ink247.xml"/><Relationship Id="rId569" Type="http://schemas.openxmlformats.org/officeDocument/2006/relationships/customXml" Target="../ink/ink470.xml"/><Relationship Id="rId776" Type="http://schemas.openxmlformats.org/officeDocument/2006/relationships/image" Target="../media/image560.emf"/><Relationship Id="rId983" Type="http://schemas.openxmlformats.org/officeDocument/2006/relationships/customXml" Target="../ink/ink677.xml"/><Relationship Id="rId1199" Type="http://schemas.openxmlformats.org/officeDocument/2006/relationships/customXml" Target="../ink/ink785.xml"/><Relationship Id="rId2457" Type="http://schemas.openxmlformats.org/officeDocument/2006/relationships/customXml" Target="../ink/ink1414.xml"/><Relationship Id="rId2664" Type="http://schemas.openxmlformats.org/officeDocument/2006/relationships/image" Target="../media/image1504.emf"/><Relationship Id="rId3203" Type="http://schemas.openxmlformats.org/officeDocument/2006/relationships/customXml" Target="../ink/ink1787.xml"/><Relationship Id="rId3410" Type="http://schemas.openxmlformats.org/officeDocument/2006/relationships/image" Target="../media/image1877.emf"/><Relationship Id="rId3508" Type="http://schemas.openxmlformats.org/officeDocument/2006/relationships/image" Target="../media/image1926.emf"/><Relationship Id="rId331" Type="http://schemas.openxmlformats.org/officeDocument/2006/relationships/image" Target="../media/image338.emf"/><Relationship Id="rId429" Type="http://schemas.openxmlformats.org/officeDocument/2006/relationships/image" Target="../media/image387.emf"/><Relationship Id="rId636" Type="http://schemas.openxmlformats.org/officeDocument/2006/relationships/image" Target="../media/image490.emf"/><Relationship Id="rId1059" Type="http://schemas.openxmlformats.org/officeDocument/2006/relationships/customXml" Target="../ink/ink715.xml"/><Relationship Id="rId1266" Type="http://schemas.openxmlformats.org/officeDocument/2006/relationships/image" Target="../media/image805.emf"/><Relationship Id="rId1473" Type="http://schemas.openxmlformats.org/officeDocument/2006/relationships/customXml" Target="../ink/ink922.xml"/><Relationship Id="rId2012" Type="http://schemas.openxmlformats.org/officeDocument/2006/relationships/image" Target="../media/image1178.emf"/><Relationship Id="rId2317" Type="http://schemas.openxmlformats.org/officeDocument/2006/relationships/customXml" Target="../ink/ink1344.xml"/><Relationship Id="rId2871" Type="http://schemas.openxmlformats.org/officeDocument/2006/relationships/customXml" Target="../ink/ink1621.xml"/><Relationship Id="rId2969" Type="http://schemas.openxmlformats.org/officeDocument/2006/relationships/customXml" Target="../ink/ink1670.xml"/><Relationship Id="rId843" Type="http://schemas.openxmlformats.org/officeDocument/2006/relationships/customXml" Target="../ink/ink607.xml"/><Relationship Id="rId1126" Type="http://schemas.openxmlformats.org/officeDocument/2006/relationships/image" Target="../media/image735.emf"/><Relationship Id="rId1680" Type="http://schemas.openxmlformats.org/officeDocument/2006/relationships/image" Target="../media/image1012.emf"/><Relationship Id="rId1778" Type="http://schemas.openxmlformats.org/officeDocument/2006/relationships/image" Target="../media/image1061.emf"/><Relationship Id="rId1985" Type="http://schemas.openxmlformats.org/officeDocument/2006/relationships/customXml" Target="../ink/ink1178.xml"/><Relationship Id="rId2524" Type="http://schemas.openxmlformats.org/officeDocument/2006/relationships/image" Target="../media/image1434.emf"/><Relationship Id="rId2731" Type="http://schemas.openxmlformats.org/officeDocument/2006/relationships/customXml" Target="../ink/ink1551.xml"/><Relationship Id="rId2829" Type="http://schemas.openxmlformats.org/officeDocument/2006/relationships/customXml" Target="../ink/ink1600.xml"/><Relationship Id="rId703" Type="http://schemas.openxmlformats.org/officeDocument/2006/relationships/customXml" Target="../ink/ink537.xml"/><Relationship Id="rId910" Type="http://schemas.openxmlformats.org/officeDocument/2006/relationships/image" Target="../media/image627.emf"/><Relationship Id="rId1333" Type="http://schemas.openxmlformats.org/officeDocument/2006/relationships/customXml" Target="../ink/ink852.xml"/><Relationship Id="rId1540" Type="http://schemas.openxmlformats.org/officeDocument/2006/relationships/image" Target="../media/image942.emf"/><Relationship Id="rId1638" Type="http://schemas.openxmlformats.org/officeDocument/2006/relationships/image" Target="../media/image991.emf"/><Relationship Id="rId1400" Type="http://schemas.openxmlformats.org/officeDocument/2006/relationships/image" Target="../media/image872.emf"/><Relationship Id="rId1845" Type="http://schemas.openxmlformats.org/officeDocument/2006/relationships/customXml" Target="../ink/ink1108.xml"/><Relationship Id="rId3060" Type="http://schemas.openxmlformats.org/officeDocument/2006/relationships/image" Target="../media/image1702.emf"/><Relationship Id="rId3298" Type="http://schemas.openxmlformats.org/officeDocument/2006/relationships/image" Target="../media/image1821.emf"/><Relationship Id="rId1705" Type="http://schemas.openxmlformats.org/officeDocument/2006/relationships/customXml" Target="../ink/ink1038.xml"/><Relationship Id="rId1912" Type="http://schemas.openxmlformats.org/officeDocument/2006/relationships/image" Target="../media/image1128.emf"/><Relationship Id="rId3158" Type="http://schemas.openxmlformats.org/officeDocument/2006/relationships/image" Target="../media/image1751.emf"/><Relationship Id="rId3365" Type="http://schemas.openxmlformats.org/officeDocument/2006/relationships/customXml" Target="../ink/ink1868.xml"/><Relationship Id="rId286" Type="http://schemas.openxmlformats.org/officeDocument/2006/relationships/customXml" Target="../ink/ink328.xml"/><Relationship Id="rId493" Type="http://schemas.openxmlformats.org/officeDocument/2006/relationships/customXml" Target="../ink/ink432.xml"/><Relationship Id="rId2174" Type="http://schemas.openxmlformats.org/officeDocument/2006/relationships/image" Target="../media/image1259.emf"/><Relationship Id="rId2381" Type="http://schemas.openxmlformats.org/officeDocument/2006/relationships/customXml" Target="../ink/ink1376.xml"/><Relationship Id="rId3018" Type="http://schemas.openxmlformats.org/officeDocument/2006/relationships/image" Target="../media/image1681.emf"/><Relationship Id="rId3225" Type="http://schemas.openxmlformats.org/officeDocument/2006/relationships/customXml" Target="../ink/ink1798.xml"/><Relationship Id="rId3432" Type="http://schemas.openxmlformats.org/officeDocument/2006/relationships/image" Target="../media/image1888.emf"/><Relationship Id="rId146" Type="http://schemas.openxmlformats.org/officeDocument/2006/relationships/customXml" Target="../ink/ink258.xml"/><Relationship Id="rId353" Type="http://schemas.openxmlformats.org/officeDocument/2006/relationships/image" Target="../media/image349.emf"/><Relationship Id="rId560" Type="http://schemas.openxmlformats.org/officeDocument/2006/relationships/image" Target="../media/image452.emf"/><Relationship Id="rId798" Type="http://schemas.openxmlformats.org/officeDocument/2006/relationships/image" Target="../media/image571.emf"/><Relationship Id="rId1190" Type="http://schemas.openxmlformats.org/officeDocument/2006/relationships/image" Target="../media/image767.emf"/><Relationship Id="rId2034" Type="http://schemas.openxmlformats.org/officeDocument/2006/relationships/image" Target="../media/image1189.emf"/><Relationship Id="rId2241" Type="http://schemas.openxmlformats.org/officeDocument/2006/relationships/customXml" Target="../ink/ink1306.xml"/><Relationship Id="rId2479" Type="http://schemas.openxmlformats.org/officeDocument/2006/relationships/customXml" Target="../ink/ink1425.xml"/><Relationship Id="rId2686" Type="http://schemas.openxmlformats.org/officeDocument/2006/relationships/image" Target="../media/image1515.emf"/><Relationship Id="rId2893" Type="http://schemas.openxmlformats.org/officeDocument/2006/relationships/customXml" Target="../ink/ink1632.xml"/><Relationship Id="rId213" Type="http://schemas.openxmlformats.org/officeDocument/2006/relationships/image" Target="../media/image279.emf"/><Relationship Id="rId420" Type="http://schemas.openxmlformats.org/officeDocument/2006/relationships/customXml" Target="../ink/ink395.xml"/><Relationship Id="rId658" Type="http://schemas.openxmlformats.org/officeDocument/2006/relationships/image" Target="../media/image501.emf"/><Relationship Id="rId865" Type="http://schemas.openxmlformats.org/officeDocument/2006/relationships/customXml" Target="../ink/ink618.xml"/><Relationship Id="rId1050" Type="http://schemas.openxmlformats.org/officeDocument/2006/relationships/image" Target="../media/image697.emf"/><Relationship Id="rId1288" Type="http://schemas.openxmlformats.org/officeDocument/2006/relationships/image" Target="../media/image816.emf"/><Relationship Id="rId1495" Type="http://schemas.openxmlformats.org/officeDocument/2006/relationships/customXml" Target="../ink/ink933.xml"/><Relationship Id="rId2101" Type="http://schemas.openxmlformats.org/officeDocument/2006/relationships/customXml" Target="../ink/ink1236.xml"/><Relationship Id="rId2339" Type="http://schemas.openxmlformats.org/officeDocument/2006/relationships/customXml" Target="../ink/ink1355.xml"/><Relationship Id="rId2546" Type="http://schemas.openxmlformats.org/officeDocument/2006/relationships/image" Target="../media/image1445.emf"/><Relationship Id="rId2753" Type="http://schemas.openxmlformats.org/officeDocument/2006/relationships/customXml" Target="../ink/ink1562.xml"/><Relationship Id="rId2960" Type="http://schemas.openxmlformats.org/officeDocument/2006/relationships/image" Target="../media/image1652.emf"/><Relationship Id="rId518" Type="http://schemas.openxmlformats.org/officeDocument/2006/relationships/image" Target="../media/image431.emf"/><Relationship Id="rId725" Type="http://schemas.openxmlformats.org/officeDocument/2006/relationships/customXml" Target="../ink/ink548.xml"/><Relationship Id="rId932" Type="http://schemas.openxmlformats.org/officeDocument/2006/relationships/image" Target="../media/image638.emf"/><Relationship Id="rId1148" Type="http://schemas.openxmlformats.org/officeDocument/2006/relationships/image" Target="../media/image746.emf"/><Relationship Id="rId1355" Type="http://schemas.openxmlformats.org/officeDocument/2006/relationships/customXml" Target="../ink/ink863.xml"/><Relationship Id="rId1562" Type="http://schemas.openxmlformats.org/officeDocument/2006/relationships/image" Target="../media/image953.emf"/><Relationship Id="rId2406" Type="http://schemas.openxmlformats.org/officeDocument/2006/relationships/image" Target="../media/image1375.emf"/><Relationship Id="rId2613" Type="http://schemas.openxmlformats.org/officeDocument/2006/relationships/customXml" Target="../ink/ink1492.xml"/><Relationship Id="rId1008" Type="http://schemas.openxmlformats.org/officeDocument/2006/relationships/image" Target="../media/image676.emf"/><Relationship Id="rId1215" Type="http://schemas.openxmlformats.org/officeDocument/2006/relationships/customXml" Target="../ink/ink793.xml"/><Relationship Id="rId1422" Type="http://schemas.openxmlformats.org/officeDocument/2006/relationships/image" Target="../media/image883.emf"/><Relationship Id="rId1867" Type="http://schemas.openxmlformats.org/officeDocument/2006/relationships/customXml" Target="../ink/ink1119.xml"/><Relationship Id="rId2820" Type="http://schemas.openxmlformats.org/officeDocument/2006/relationships/image" Target="../media/image1582.emf"/><Relationship Id="rId2918" Type="http://schemas.openxmlformats.org/officeDocument/2006/relationships/image" Target="../media/image1631.emf"/><Relationship Id="rId61" Type="http://schemas.openxmlformats.org/officeDocument/2006/relationships/image" Target="../media/image203.emf"/><Relationship Id="rId1727" Type="http://schemas.openxmlformats.org/officeDocument/2006/relationships/customXml" Target="../ink/ink1049.xml"/><Relationship Id="rId1934" Type="http://schemas.openxmlformats.org/officeDocument/2006/relationships/image" Target="../media/image1139.emf"/><Relationship Id="rId3082" Type="http://schemas.openxmlformats.org/officeDocument/2006/relationships/image" Target="../media/image1713.emf"/><Relationship Id="rId3387" Type="http://schemas.openxmlformats.org/officeDocument/2006/relationships/customXml" Target="../ink/ink1879.xml"/><Relationship Id="rId19" Type="http://schemas.openxmlformats.org/officeDocument/2006/relationships/image" Target="../media/image18210.emf"/><Relationship Id="rId2196" Type="http://schemas.openxmlformats.org/officeDocument/2006/relationships/image" Target="../media/image1270.emf"/><Relationship Id="rId168" Type="http://schemas.openxmlformats.org/officeDocument/2006/relationships/customXml" Target="../ink/ink269.xml"/><Relationship Id="rId3247" Type="http://schemas.openxmlformats.org/officeDocument/2006/relationships/customXml" Target="../ink/ink1809.xml"/><Relationship Id="rId3454" Type="http://schemas.openxmlformats.org/officeDocument/2006/relationships/image" Target="../media/image1899.emf"/><Relationship Id="rId375" Type="http://schemas.openxmlformats.org/officeDocument/2006/relationships/image" Target="../media/image360.emf"/><Relationship Id="rId582" Type="http://schemas.openxmlformats.org/officeDocument/2006/relationships/image" Target="../media/image463.emf"/><Relationship Id="rId2056" Type="http://schemas.openxmlformats.org/officeDocument/2006/relationships/image" Target="../media/image1200.emf"/><Relationship Id="rId2263" Type="http://schemas.openxmlformats.org/officeDocument/2006/relationships/customXml" Target="../ink/ink1317.xml"/><Relationship Id="rId2470" Type="http://schemas.openxmlformats.org/officeDocument/2006/relationships/image" Target="../media/image1407.emf"/><Relationship Id="rId3107" Type="http://schemas.openxmlformats.org/officeDocument/2006/relationships/customXml" Target="../ink/ink1739.xml"/><Relationship Id="rId3314" Type="http://schemas.openxmlformats.org/officeDocument/2006/relationships/image" Target="../media/image1829.emf"/><Relationship Id="rId3521" Type="http://schemas.openxmlformats.org/officeDocument/2006/relationships/customXml" Target="../ink/ink1946.xml"/><Relationship Id="rId3" Type="http://schemas.openxmlformats.org/officeDocument/2006/relationships/image" Target="../media/image17410.emf"/><Relationship Id="rId235" Type="http://schemas.openxmlformats.org/officeDocument/2006/relationships/image" Target="../media/image290.emf"/><Relationship Id="rId442" Type="http://schemas.openxmlformats.org/officeDocument/2006/relationships/image" Target="../media/image393.emf"/><Relationship Id="rId887" Type="http://schemas.openxmlformats.org/officeDocument/2006/relationships/customXml" Target="../ink/ink629.xml"/><Relationship Id="rId1072" Type="http://schemas.openxmlformats.org/officeDocument/2006/relationships/image" Target="../media/image708.emf"/><Relationship Id="rId2123" Type="http://schemas.openxmlformats.org/officeDocument/2006/relationships/customXml" Target="../ink/ink1247.xml"/><Relationship Id="rId2330" Type="http://schemas.openxmlformats.org/officeDocument/2006/relationships/image" Target="../media/image1337.emf"/><Relationship Id="rId2568" Type="http://schemas.openxmlformats.org/officeDocument/2006/relationships/image" Target="../media/image1456.emf"/><Relationship Id="rId2775" Type="http://schemas.openxmlformats.org/officeDocument/2006/relationships/customXml" Target="../ink/ink1573.xml"/><Relationship Id="rId2982" Type="http://schemas.openxmlformats.org/officeDocument/2006/relationships/image" Target="../media/image1663.emf"/><Relationship Id="rId302" Type="http://schemas.openxmlformats.org/officeDocument/2006/relationships/customXml" Target="../ink/ink336.xml"/><Relationship Id="rId747" Type="http://schemas.openxmlformats.org/officeDocument/2006/relationships/customXml" Target="../ink/ink559.xml"/><Relationship Id="rId954" Type="http://schemas.openxmlformats.org/officeDocument/2006/relationships/image" Target="../media/image649.emf"/><Relationship Id="rId1377" Type="http://schemas.openxmlformats.org/officeDocument/2006/relationships/customXml" Target="../ink/ink874.xml"/><Relationship Id="rId1584" Type="http://schemas.openxmlformats.org/officeDocument/2006/relationships/image" Target="../media/image964.emf"/><Relationship Id="rId1791" Type="http://schemas.openxmlformats.org/officeDocument/2006/relationships/customXml" Target="../ink/ink1081.xml"/><Relationship Id="rId2428" Type="http://schemas.openxmlformats.org/officeDocument/2006/relationships/image" Target="../media/image1386.emf"/><Relationship Id="rId2635" Type="http://schemas.openxmlformats.org/officeDocument/2006/relationships/customXml" Target="../ink/ink1503.xml"/><Relationship Id="rId2842" Type="http://schemas.openxmlformats.org/officeDocument/2006/relationships/image" Target="../media/image1593.emf"/><Relationship Id="rId83" Type="http://schemas.openxmlformats.org/officeDocument/2006/relationships/image" Target="../media/image214.emf"/><Relationship Id="rId607" Type="http://schemas.openxmlformats.org/officeDocument/2006/relationships/customXml" Target="../ink/ink489.xml"/><Relationship Id="rId814" Type="http://schemas.openxmlformats.org/officeDocument/2006/relationships/image" Target="../media/image579.emf"/><Relationship Id="rId1237" Type="http://schemas.openxmlformats.org/officeDocument/2006/relationships/customXml" Target="../ink/ink804.xml"/><Relationship Id="rId1444" Type="http://schemas.openxmlformats.org/officeDocument/2006/relationships/image" Target="../media/image894.emf"/><Relationship Id="rId1651" Type="http://schemas.openxmlformats.org/officeDocument/2006/relationships/customXml" Target="../ink/ink1011.xml"/><Relationship Id="rId1889" Type="http://schemas.openxmlformats.org/officeDocument/2006/relationships/customXml" Target="../ink/ink1130.xml"/><Relationship Id="rId2702" Type="http://schemas.openxmlformats.org/officeDocument/2006/relationships/image" Target="../media/image1523.emf"/><Relationship Id="rId1304" Type="http://schemas.openxmlformats.org/officeDocument/2006/relationships/image" Target="../media/image824.emf"/><Relationship Id="rId1511" Type="http://schemas.openxmlformats.org/officeDocument/2006/relationships/customXml" Target="../ink/ink941.xml"/><Relationship Id="rId1749" Type="http://schemas.openxmlformats.org/officeDocument/2006/relationships/customXml" Target="../ink/ink1060.xml"/><Relationship Id="rId1956" Type="http://schemas.openxmlformats.org/officeDocument/2006/relationships/image" Target="../media/image1150.emf"/><Relationship Id="rId3171" Type="http://schemas.openxmlformats.org/officeDocument/2006/relationships/customXml" Target="../ink/ink1771.xml"/><Relationship Id="rId1609" Type="http://schemas.openxmlformats.org/officeDocument/2006/relationships/customXml" Target="../ink/ink990.xml"/><Relationship Id="rId1816" Type="http://schemas.openxmlformats.org/officeDocument/2006/relationships/image" Target="../media/image1080.emf"/><Relationship Id="rId3269" Type="http://schemas.openxmlformats.org/officeDocument/2006/relationships/customXml" Target="../ink/ink1820.xml"/><Relationship Id="rId3476" Type="http://schemas.openxmlformats.org/officeDocument/2006/relationships/image" Target="../media/image1910.emf"/><Relationship Id="rId10" Type="http://schemas.openxmlformats.org/officeDocument/2006/relationships/customXml" Target="../ink/ink190.xml"/><Relationship Id="rId397" Type="http://schemas.openxmlformats.org/officeDocument/2006/relationships/image" Target="../media/image371.emf"/><Relationship Id="rId2078" Type="http://schemas.openxmlformats.org/officeDocument/2006/relationships/image" Target="../media/image1211.emf"/><Relationship Id="rId2285" Type="http://schemas.openxmlformats.org/officeDocument/2006/relationships/customXml" Target="../ink/ink1328.xml"/><Relationship Id="rId2492" Type="http://schemas.openxmlformats.org/officeDocument/2006/relationships/image" Target="../media/image1418.emf"/><Relationship Id="rId3031" Type="http://schemas.openxmlformats.org/officeDocument/2006/relationships/customXml" Target="../ink/ink1701.xml"/><Relationship Id="rId3129" Type="http://schemas.openxmlformats.org/officeDocument/2006/relationships/customXml" Target="../ink/ink1750.xml"/><Relationship Id="rId3336" Type="http://schemas.openxmlformats.org/officeDocument/2006/relationships/image" Target="../media/image1840.emf"/><Relationship Id="rId257" Type="http://schemas.openxmlformats.org/officeDocument/2006/relationships/image" Target="../media/image301.emf"/><Relationship Id="rId464" Type="http://schemas.openxmlformats.org/officeDocument/2006/relationships/image" Target="../media/image404.emf"/><Relationship Id="rId1094" Type="http://schemas.openxmlformats.org/officeDocument/2006/relationships/image" Target="../media/image719.emf"/><Relationship Id="rId2145" Type="http://schemas.openxmlformats.org/officeDocument/2006/relationships/customXml" Target="../ink/ink1258.xml"/><Relationship Id="rId2797" Type="http://schemas.openxmlformats.org/officeDocument/2006/relationships/customXml" Target="../ink/ink1584.xml"/><Relationship Id="rId3543" Type="http://schemas.openxmlformats.org/officeDocument/2006/relationships/customXml" Target="../ink/ink1957.xml"/><Relationship Id="rId117" Type="http://schemas.openxmlformats.org/officeDocument/2006/relationships/image" Target="../media/image231.emf"/><Relationship Id="rId671" Type="http://schemas.openxmlformats.org/officeDocument/2006/relationships/customXml" Target="../ink/ink521.xml"/><Relationship Id="rId769" Type="http://schemas.openxmlformats.org/officeDocument/2006/relationships/customXml" Target="../ink/ink570.xml"/><Relationship Id="rId976" Type="http://schemas.openxmlformats.org/officeDocument/2006/relationships/image" Target="../media/image660.emf"/><Relationship Id="rId1399" Type="http://schemas.openxmlformats.org/officeDocument/2006/relationships/customXml" Target="../ink/ink885.xml"/><Relationship Id="rId2352" Type="http://schemas.openxmlformats.org/officeDocument/2006/relationships/image" Target="../media/image1348.emf"/><Relationship Id="rId2657" Type="http://schemas.openxmlformats.org/officeDocument/2006/relationships/customXml" Target="../ink/ink1514.xml"/><Relationship Id="rId3403" Type="http://schemas.openxmlformats.org/officeDocument/2006/relationships/customXml" Target="../ink/ink1887.xml"/><Relationship Id="rId324" Type="http://schemas.openxmlformats.org/officeDocument/2006/relationships/customXml" Target="../ink/ink347.xml"/><Relationship Id="rId531" Type="http://schemas.openxmlformats.org/officeDocument/2006/relationships/customXml" Target="../ink/ink451.xml"/><Relationship Id="rId629" Type="http://schemas.openxmlformats.org/officeDocument/2006/relationships/customXml" Target="../ink/ink500.xml"/><Relationship Id="rId1161" Type="http://schemas.openxmlformats.org/officeDocument/2006/relationships/customXml" Target="../ink/ink766.xml"/><Relationship Id="rId1259" Type="http://schemas.openxmlformats.org/officeDocument/2006/relationships/customXml" Target="../ink/ink815.xml"/><Relationship Id="rId1466" Type="http://schemas.openxmlformats.org/officeDocument/2006/relationships/image" Target="../media/image905.emf"/><Relationship Id="rId2005" Type="http://schemas.openxmlformats.org/officeDocument/2006/relationships/customXml" Target="../ink/ink1188.xml"/><Relationship Id="rId2212" Type="http://schemas.openxmlformats.org/officeDocument/2006/relationships/image" Target="../media/image1278.emf"/><Relationship Id="rId2864" Type="http://schemas.openxmlformats.org/officeDocument/2006/relationships/image" Target="../media/image1604.emf"/><Relationship Id="rId836" Type="http://schemas.openxmlformats.org/officeDocument/2006/relationships/image" Target="../media/image590.emf"/><Relationship Id="rId1021" Type="http://schemas.openxmlformats.org/officeDocument/2006/relationships/customXml" Target="../ink/ink696.xml"/><Relationship Id="rId1119" Type="http://schemas.openxmlformats.org/officeDocument/2006/relationships/customXml" Target="../ink/ink745.xml"/><Relationship Id="rId1673" Type="http://schemas.openxmlformats.org/officeDocument/2006/relationships/customXml" Target="../ink/ink1022.xml"/><Relationship Id="rId1880" Type="http://schemas.openxmlformats.org/officeDocument/2006/relationships/image" Target="../media/image1112.emf"/><Relationship Id="rId1978" Type="http://schemas.openxmlformats.org/officeDocument/2006/relationships/image" Target="../media/image1161.emf"/><Relationship Id="rId2517" Type="http://schemas.openxmlformats.org/officeDocument/2006/relationships/customXml" Target="../ink/ink1444.xml"/><Relationship Id="rId2724" Type="http://schemas.openxmlformats.org/officeDocument/2006/relationships/image" Target="../media/image1534.emf"/><Relationship Id="rId2931" Type="http://schemas.openxmlformats.org/officeDocument/2006/relationships/customXml" Target="../ink/ink1651.xml"/><Relationship Id="rId903" Type="http://schemas.openxmlformats.org/officeDocument/2006/relationships/customXml" Target="../ink/ink637.xml"/><Relationship Id="rId1326" Type="http://schemas.openxmlformats.org/officeDocument/2006/relationships/image" Target="../media/image835.emf"/><Relationship Id="rId1533" Type="http://schemas.openxmlformats.org/officeDocument/2006/relationships/customXml" Target="../ink/ink952.xml"/><Relationship Id="rId1740" Type="http://schemas.openxmlformats.org/officeDocument/2006/relationships/image" Target="../media/image1042.emf"/><Relationship Id="rId3193" Type="http://schemas.openxmlformats.org/officeDocument/2006/relationships/customXml" Target="../ink/ink1782.xml"/><Relationship Id="rId32" Type="http://schemas.openxmlformats.org/officeDocument/2006/relationships/customXml" Target="../ink/ink201.xml"/><Relationship Id="rId1600" Type="http://schemas.openxmlformats.org/officeDocument/2006/relationships/image" Target="../media/image972.emf"/><Relationship Id="rId1838" Type="http://schemas.openxmlformats.org/officeDocument/2006/relationships/image" Target="../media/image1091.emf"/><Relationship Id="rId3053" Type="http://schemas.openxmlformats.org/officeDocument/2006/relationships/customXml" Target="../ink/ink1712.xml"/><Relationship Id="rId3260" Type="http://schemas.openxmlformats.org/officeDocument/2006/relationships/image" Target="../media/image1802.emf"/><Relationship Id="rId3498" Type="http://schemas.openxmlformats.org/officeDocument/2006/relationships/image" Target="../media/image1921.emf"/><Relationship Id="rId181" Type="http://schemas.openxmlformats.org/officeDocument/2006/relationships/image" Target="../media/image263.emf"/><Relationship Id="rId1905" Type="http://schemas.openxmlformats.org/officeDocument/2006/relationships/customXml" Target="../ink/ink1138.xml"/><Relationship Id="rId3120" Type="http://schemas.openxmlformats.org/officeDocument/2006/relationships/image" Target="../media/image1732.emf"/><Relationship Id="rId3358" Type="http://schemas.openxmlformats.org/officeDocument/2006/relationships/image" Target="../media/image1851.emf"/><Relationship Id="rId279" Type="http://schemas.openxmlformats.org/officeDocument/2006/relationships/image" Target="../media/image312.emf"/><Relationship Id="rId486" Type="http://schemas.openxmlformats.org/officeDocument/2006/relationships/image" Target="../media/image415.emf"/><Relationship Id="rId693" Type="http://schemas.openxmlformats.org/officeDocument/2006/relationships/customXml" Target="../ink/ink532.xml"/><Relationship Id="rId2167" Type="http://schemas.openxmlformats.org/officeDocument/2006/relationships/customXml" Target="../ink/ink1269.xml"/><Relationship Id="rId2374" Type="http://schemas.openxmlformats.org/officeDocument/2006/relationships/image" Target="../media/image1359.emf"/><Relationship Id="rId2581" Type="http://schemas.openxmlformats.org/officeDocument/2006/relationships/customXml" Target="../ink/ink1476.xml"/><Relationship Id="rId3218" Type="http://schemas.openxmlformats.org/officeDocument/2006/relationships/image" Target="../media/image1781.emf"/><Relationship Id="rId3425" Type="http://schemas.openxmlformats.org/officeDocument/2006/relationships/customXml" Target="../ink/ink1898.xml"/><Relationship Id="rId139" Type="http://schemas.openxmlformats.org/officeDocument/2006/relationships/image" Target="../media/image242.emf"/><Relationship Id="rId346" Type="http://schemas.openxmlformats.org/officeDocument/2006/relationships/customXml" Target="../ink/ink358.xml"/><Relationship Id="rId553" Type="http://schemas.openxmlformats.org/officeDocument/2006/relationships/customXml" Target="../ink/ink462.xml"/><Relationship Id="rId760" Type="http://schemas.openxmlformats.org/officeDocument/2006/relationships/image" Target="../media/image552.emf"/><Relationship Id="rId998" Type="http://schemas.openxmlformats.org/officeDocument/2006/relationships/image" Target="../media/image671.emf"/><Relationship Id="rId1183" Type="http://schemas.openxmlformats.org/officeDocument/2006/relationships/customXml" Target="../ink/ink777.xml"/><Relationship Id="rId1390" Type="http://schemas.openxmlformats.org/officeDocument/2006/relationships/image" Target="../media/image867.emf"/><Relationship Id="rId2027" Type="http://schemas.openxmlformats.org/officeDocument/2006/relationships/customXml" Target="../ink/ink1199.xml"/><Relationship Id="rId2234" Type="http://schemas.openxmlformats.org/officeDocument/2006/relationships/image" Target="../media/image1289.emf"/><Relationship Id="rId2441" Type="http://schemas.openxmlformats.org/officeDocument/2006/relationships/customXml" Target="../ink/ink1406.xml"/><Relationship Id="rId2679" Type="http://schemas.openxmlformats.org/officeDocument/2006/relationships/customXml" Target="../ink/ink1525.xml"/><Relationship Id="rId2886" Type="http://schemas.openxmlformats.org/officeDocument/2006/relationships/image" Target="../media/image1615.emf"/><Relationship Id="rId206" Type="http://schemas.openxmlformats.org/officeDocument/2006/relationships/customXml" Target="../ink/ink288.xml"/><Relationship Id="rId413" Type="http://schemas.openxmlformats.org/officeDocument/2006/relationships/image" Target="../media/image379.emf"/><Relationship Id="rId858" Type="http://schemas.openxmlformats.org/officeDocument/2006/relationships/image" Target="../media/image601.emf"/><Relationship Id="rId1043" Type="http://schemas.openxmlformats.org/officeDocument/2006/relationships/customXml" Target="../ink/ink707.xml"/><Relationship Id="rId1488" Type="http://schemas.openxmlformats.org/officeDocument/2006/relationships/image" Target="../media/image916.emf"/><Relationship Id="rId1695" Type="http://schemas.openxmlformats.org/officeDocument/2006/relationships/customXml" Target="../ink/ink1033.xml"/><Relationship Id="rId2539" Type="http://schemas.openxmlformats.org/officeDocument/2006/relationships/customXml" Target="../ink/ink1455.xml"/><Relationship Id="rId2746" Type="http://schemas.openxmlformats.org/officeDocument/2006/relationships/image" Target="../media/image1545.emf"/><Relationship Id="rId2953" Type="http://schemas.openxmlformats.org/officeDocument/2006/relationships/customXml" Target="../ink/ink1662.xml"/><Relationship Id="rId620" Type="http://schemas.openxmlformats.org/officeDocument/2006/relationships/image" Target="../media/image482.emf"/><Relationship Id="rId718" Type="http://schemas.openxmlformats.org/officeDocument/2006/relationships/image" Target="../media/image531.emf"/><Relationship Id="rId925" Type="http://schemas.openxmlformats.org/officeDocument/2006/relationships/customXml" Target="../ink/ink648.xml"/><Relationship Id="rId1250" Type="http://schemas.openxmlformats.org/officeDocument/2006/relationships/image" Target="../media/image797.emf"/><Relationship Id="rId1348" Type="http://schemas.openxmlformats.org/officeDocument/2006/relationships/image" Target="../media/image846.emf"/><Relationship Id="rId1555" Type="http://schemas.openxmlformats.org/officeDocument/2006/relationships/customXml" Target="../ink/ink963.xml"/><Relationship Id="rId1762" Type="http://schemas.openxmlformats.org/officeDocument/2006/relationships/image" Target="../media/image1053.emf"/><Relationship Id="rId2301" Type="http://schemas.openxmlformats.org/officeDocument/2006/relationships/customXml" Target="../ink/ink1336.xml"/><Relationship Id="rId2606" Type="http://schemas.openxmlformats.org/officeDocument/2006/relationships/image" Target="../media/image1475.emf"/><Relationship Id="rId1110" Type="http://schemas.openxmlformats.org/officeDocument/2006/relationships/image" Target="../media/image727.emf"/><Relationship Id="rId1208" Type="http://schemas.openxmlformats.org/officeDocument/2006/relationships/image" Target="../media/image776.emf"/><Relationship Id="rId1415" Type="http://schemas.openxmlformats.org/officeDocument/2006/relationships/customXml" Target="../ink/ink893.xml"/><Relationship Id="rId2813" Type="http://schemas.openxmlformats.org/officeDocument/2006/relationships/customXml" Target="../ink/ink1592.xml"/><Relationship Id="rId54" Type="http://schemas.openxmlformats.org/officeDocument/2006/relationships/customXml" Target="../ink/ink212.xml"/><Relationship Id="rId1622" Type="http://schemas.openxmlformats.org/officeDocument/2006/relationships/image" Target="../media/image983.emf"/><Relationship Id="rId1927" Type="http://schemas.openxmlformats.org/officeDocument/2006/relationships/customXml" Target="../ink/ink1149.xml"/><Relationship Id="rId3075" Type="http://schemas.openxmlformats.org/officeDocument/2006/relationships/customXml" Target="../ink/ink1723.xml"/><Relationship Id="rId3282" Type="http://schemas.openxmlformats.org/officeDocument/2006/relationships/image" Target="../media/image1813.emf"/><Relationship Id="rId2091" Type="http://schemas.openxmlformats.org/officeDocument/2006/relationships/customXml" Target="../ink/ink1231.xml"/><Relationship Id="rId2189" Type="http://schemas.openxmlformats.org/officeDocument/2006/relationships/customXml" Target="../ink/ink1280.xml"/><Relationship Id="rId3142" Type="http://schemas.openxmlformats.org/officeDocument/2006/relationships/image" Target="../media/image1743.emf"/><Relationship Id="rId270" Type="http://schemas.openxmlformats.org/officeDocument/2006/relationships/customXml" Target="../ink/ink320.xml"/><Relationship Id="rId2396" Type="http://schemas.openxmlformats.org/officeDocument/2006/relationships/image" Target="../media/image1370.emf"/><Relationship Id="rId3002" Type="http://schemas.openxmlformats.org/officeDocument/2006/relationships/image" Target="../media/image1673.emf"/><Relationship Id="rId3447" Type="http://schemas.openxmlformats.org/officeDocument/2006/relationships/customXml" Target="../ink/ink1909.xml"/><Relationship Id="rId130" Type="http://schemas.openxmlformats.org/officeDocument/2006/relationships/customXml" Target="../ink/ink250.xml"/><Relationship Id="rId368" Type="http://schemas.openxmlformats.org/officeDocument/2006/relationships/customXml" Target="../ink/ink369.xml"/><Relationship Id="rId575" Type="http://schemas.openxmlformats.org/officeDocument/2006/relationships/customXml" Target="../ink/ink473.xml"/><Relationship Id="rId782" Type="http://schemas.openxmlformats.org/officeDocument/2006/relationships/image" Target="../media/image563.emf"/><Relationship Id="rId2049" Type="http://schemas.openxmlformats.org/officeDocument/2006/relationships/customXml" Target="../ink/ink1210.xml"/><Relationship Id="rId2256" Type="http://schemas.openxmlformats.org/officeDocument/2006/relationships/image" Target="../media/image1300.emf"/><Relationship Id="rId2463" Type="http://schemas.openxmlformats.org/officeDocument/2006/relationships/customXml" Target="../ink/ink1417.xml"/><Relationship Id="rId2670" Type="http://schemas.openxmlformats.org/officeDocument/2006/relationships/image" Target="../media/image1507.emf"/><Relationship Id="rId3307" Type="http://schemas.openxmlformats.org/officeDocument/2006/relationships/customXml" Target="../ink/ink1839.xml"/><Relationship Id="rId3514" Type="http://schemas.openxmlformats.org/officeDocument/2006/relationships/image" Target="../media/image1929.emf"/><Relationship Id="rId228" Type="http://schemas.openxmlformats.org/officeDocument/2006/relationships/customXml" Target="../ink/ink299.xml"/><Relationship Id="rId435" Type="http://schemas.openxmlformats.org/officeDocument/2006/relationships/image" Target="../media/image390.emf"/><Relationship Id="rId642" Type="http://schemas.openxmlformats.org/officeDocument/2006/relationships/image" Target="../media/image493.emf"/><Relationship Id="rId1065" Type="http://schemas.openxmlformats.org/officeDocument/2006/relationships/customXml" Target="../ink/ink718.xml"/><Relationship Id="rId1272" Type="http://schemas.openxmlformats.org/officeDocument/2006/relationships/image" Target="../media/image808.emf"/><Relationship Id="rId2116" Type="http://schemas.openxmlformats.org/officeDocument/2006/relationships/image" Target="../media/image1230.emf"/><Relationship Id="rId2323" Type="http://schemas.openxmlformats.org/officeDocument/2006/relationships/customXml" Target="../ink/ink1347.xml"/><Relationship Id="rId2530" Type="http://schemas.openxmlformats.org/officeDocument/2006/relationships/image" Target="../media/image1437.emf"/><Relationship Id="rId2768" Type="http://schemas.openxmlformats.org/officeDocument/2006/relationships/image" Target="../media/image1556.emf"/><Relationship Id="rId2975" Type="http://schemas.openxmlformats.org/officeDocument/2006/relationships/customXml" Target="../ink/ink1673.xml"/><Relationship Id="rId502" Type="http://schemas.openxmlformats.org/officeDocument/2006/relationships/image" Target="../media/image423.emf"/><Relationship Id="rId947" Type="http://schemas.openxmlformats.org/officeDocument/2006/relationships/customXml" Target="../ink/ink659.xml"/><Relationship Id="rId1132" Type="http://schemas.openxmlformats.org/officeDocument/2006/relationships/image" Target="../media/image738.emf"/><Relationship Id="rId1577" Type="http://schemas.openxmlformats.org/officeDocument/2006/relationships/customXml" Target="../ink/ink974.xml"/><Relationship Id="rId1784" Type="http://schemas.openxmlformats.org/officeDocument/2006/relationships/image" Target="../media/image1064.emf"/><Relationship Id="rId1991" Type="http://schemas.openxmlformats.org/officeDocument/2006/relationships/customXml" Target="../ink/ink1181.xml"/><Relationship Id="rId2628" Type="http://schemas.openxmlformats.org/officeDocument/2006/relationships/image" Target="../media/image1486.emf"/><Relationship Id="rId2835" Type="http://schemas.openxmlformats.org/officeDocument/2006/relationships/customXml" Target="../ink/ink1603.xml"/><Relationship Id="rId76" Type="http://schemas.openxmlformats.org/officeDocument/2006/relationships/customXml" Target="../ink/ink223.xml"/><Relationship Id="rId807" Type="http://schemas.openxmlformats.org/officeDocument/2006/relationships/customXml" Target="../ink/ink589.xml"/><Relationship Id="rId1437" Type="http://schemas.openxmlformats.org/officeDocument/2006/relationships/customXml" Target="../ink/ink904.xml"/><Relationship Id="rId1644" Type="http://schemas.openxmlformats.org/officeDocument/2006/relationships/image" Target="../media/image994.emf"/><Relationship Id="rId1851" Type="http://schemas.openxmlformats.org/officeDocument/2006/relationships/customXml" Target="../ink/ink1111.xml"/><Relationship Id="rId2902" Type="http://schemas.openxmlformats.org/officeDocument/2006/relationships/image" Target="../media/image1623.emf"/><Relationship Id="rId3097" Type="http://schemas.openxmlformats.org/officeDocument/2006/relationships/customXml" Target="../ink/ink1734.xml"/><Relationship Id="rId1504" Type="http://schemas.openxmlformats.org/officeDocument/2006/relationships/image" Target="../media/image924.emf"/><Relationship Id="rId1711" Type="http://schemas.openxmlformats.org/officeDocument/2006/relationships/customXml" Target="../ink/ink1041.xml"/><Relationship Id="rId1949" Type="http://schemas.openxmlformats.org/officeDocument/2006/relationships/customXml" Target="../ink/ink1160.xml"/><Relationship Id="rId3164" Type="http://schemas.openxmlformats.org/officeDocument/2006/relationships/image" Target="../media/image1754.emf"/><Relationship Id="rId292" Type="http://schemas.openxmlformats.org/officeDocument/2006/relationships/customXml" Target="../ink/ink331.xml"/><Relationship Id="rId1809" Type="http://schemas.openxmlformats.org/officeDocument/2006/relationships/customXml" Target="../ink/ink1090.xml"/><Relationship Id="rId3371" Type="http://schemas.openxmlformats.org/officeDocument/2006/relationships/customXml" Target="../ink/ink1871.xml"/><Relationship Id="rId3469" Type="http://schemas.openxmlformats.org/officeDocument/2006/relationships/customXml" Target="../ink/ink1920.xml"/><Relationship Id="rId597" Type="http://schemas.openxmlformats.org/officeDocument/2006/relationships/customXml" Target="../ink/ink484.xml"/><Relationship Id="rId2180" Type="http://schemas.openxmlformats.org/officeDocument/2006/relationships/image" Target="../media/image1262.emf"/><Relationship Id="rId2278" Type="http://schemas.openxmlformats.org/officeDocument/2006/relationships/image" Target="../media/image1311.emf"/><Relationship Id="rId2485" Type="http://schemas.openxmlformats.org/officeDocument/2006/relationships/customXml" Target="../ink/ink1428.xml"/><Relationship Id="rId3024" Type="http://schemas.openxmlformats.org/officeDocument/2006/relationships/image" Target="../media/image1684.emf"/><Relationship Id="rId3231" Type="http://schemas.openxmlformats.org/officeDocument/2006/relationships/customXml" Target="../ink/ink1801.xml"/><Relationship Id="rId3329" Type="http://schemas.openxmlformats.org/officeDocument/2006/relationships/customXml" Target="../ink/ink1850.xml"/><Relationship Id="rId152" Type="http://schemas.openxmlformats.org/officeDocument/2006/relationships/customXml" Target="../ink/ink261.xml"/><Relationship Id="rId457" Type="http://schemas.openxmlformats.org/officeDocument/2006/relationships/customXml" Target="../ink/ink414.xml"/><Relationship Id="rId1087" Type="http://schemas.openxmlformats.org/officeDocument/2006/relationships/customXml" Target="../ink/ink729.xml"/><Relationship Id="rId1294" Type="http://schemas.openxmlformats.org/officeDocument/2006/relationships/image" Target="../media/image819.emf"/><Relationship Id="rId2040" Type="http://schemas.openxmlformats.org/officeDocument/2006/relationships/image" Target="../media/image1192.emf"/><Relationship Id="rId2138" Type="http://schemas.openxmlformats.org/officeDocument/2006/relationships/image" Target="../media/image1241.emf"/><Relationship Id="rId2692" Type="http://schemas.openxmlformats.org/officeDocument/2006/relationships/image" Target="../media/image1518.emf"/><Relationship Id="rId2997" Type="http://schemas.openxmlformats.org/officeDocument/2006/relationships/customXml" Target="../ink/ink1684.xml"/><Relationship Id="rId3536" Type="http://schemas.openxmlformats.org/officeDocument/2006/relationships/image" Target="../media/image1940.emf"/><Relationship Id="rId664" Type="http://schemas.openxmlformats.org/officeDocument/2006/relationships/image" Target="../media/image504.emf"/><Relationship Id="rId871" Type="http://schemas.openxmlformats.org/officeDocument/2006/relationships/customXml" Target="../ink/ink621.xml"/><Relationship Id="rId969" Type="http://schemas.openxmlformats.org/officeDocument/2006/relationships/customXml" Target="../ink/ink670.xml"/><Relationship Id="rId1599" Type="http://schemas.openxmlformats.org/officeDocument/2006/relationships/customXml" Target="../ink/ink985.xml"/><Relationship Id="rId2345" Type="http://schemas.openxmlformats.org/officeDocument/2006/relationships/customXml" Target="../ink/ink1358.xml"/><Relationship Id="rId2552" Type="http://schemas.openxmlformats.org/officeDocument/2006/relationships/image" Target="../media/image1448.emf"/><Relationship Id="rId317" Type="http://schemas.openxmlformats.org/officeDocument/2006/relationships/image" Target="../media/image331.emf"/><Relationship Id="rId524" Type="http://schemas.openxmlformats.org/officeDocument/2006/relationships/image" Target="../media/image434.emf"/><Relationship Id="rId731" Type="http://schemas.openxmlformats.org/officeDocument/2006/relationships/customXml" Target="../ink/ink551.xml"/><Relationship Id="rId1154" Type="http://schemas.openxmlformats.org/officeDocument/2006/relationships/image" Target="../media/image749.emf"/><Relationship Id="rId1361" Type="http://schemas.openxmlformats.org/officeDocument/2006/relationships/customXml" Target="../ink/ink866.xml"/><Relationship Id="rId1459" Type="http://schemas.openxmlformats.org/officeDocument/2006/relationships/customXml" Target="../ink/ink915.xml"/><Relationship Id="rId2205" Type="http://schemas.openxmlformats.org/officeDocument/2006/relationships/customXml" Target="../ink/ink1288.xml"/><Relationship Id="rId2412" Type="http://schemas.openxmlformats.org/officeDocument/2006/relationships/image" Target="../media/image1378.emf"/><Relationship Id="rId2857" Type="http://schemas.openxmlformats.org/officeDocument/2006/relationships/customXml" Target="../ink/ink1614.xml"/><Relationship Id="rId98" Type="http://schemas.openxmlformats.org/officeDocument/2006/relationships/customXml" Target="../ink/ink234.xml"/><Relationship Id="rId829" Type="http://schemas.openxmlformats.org/officeDocument/2006/relationships/customXml" Target="../ink/ink600.xml"/><Relationship Id="rId1014" Type="http://schemas.openxmlformats.org/officeDocument/2006/relationships/image" Target="../media/image679.emf"/><Relationship Id="rId1221" Type="http://schemas.openxmlformats.org/officeDocument/2006/relationships/customXml" Target="../ink/ink796.xml"/><Relationship Id="rId1666" Type="http://schemas.openxmlformats.org/officeDocument/2006/relationships/image" Target="../media/image1005.emf"/><Relationship Id="rId1873" Type="http://schemas.openxmlformats.org/officeDocument/2006/relationships/customXml" Target="../ink/ink1122.xml"/><Relationship Id="rId2717" Type="http://schemas.openxmlformats.org/officeDocument/2006/relationships/customXml" Target="../ink/ink1544.xml"/><Relationship Id="rId2924" Type="http://schemas.openxmlformats.org/officeDocument/2006/relationships/image" Target="../media/image1634.emf"/><Relationship Id="rId1319" Type="http://schemas.openxmlformats.org/officeDocument/2006/relationships/customXml" Target="../ink/ink845.xml"/><Relationship Id="rId1526" Type="http://schemas.openxmlformats.org/officeDocument/2006/relationships/image" Target="../media/image935.emf"/><Relationship Id="rId1733" Type="http://schemas.openxmlformats.org/officeDocument/2006/relationships/customXml" Target="../ink/ink1052.xml"/><Relationship Id="rId1940" Type="http://schemas.openxmlformats.org/officeDocument/2006/relationships/image" Target="../media/image1142.emf"/><Relationship Id="rId3186" Type="http://schemas.openxmlformats.org/officeDocument/2006/relationships/image" Target="../media/image1765.emf"/><Relationship Id="rId3393" Type="http://schemas.openxmlformats.org/officeDocument/2006/relationships/customXml" Target="../ink/ink1882.xml"/><Relationship Id="rId25" Type="http://schemas.openxmlformats.org/officeDocument/2006/relationships/image" Target="../media/image18510.emf"/><Relationship Id="rId1800" Type="http://schemas.openxmlformats.org/officeDocument/2006/relationships/image" Target="../media/image1072.emf"/><Relationship Id="rId3046" Type="http://schemas.openxmlformats.org/officeDocument/2006/relationships/image" Target="../media/image1695.emf"/><Relationship Id="rId3253" Type="http://schemas.openxmlformats.org/officeDocument/2006/relationships/customXml" Target="../ink/ink1812.xml"/><Relationship Id="rId3460" Type="http://schemas.openxmlformats.org/officeDocument/2006/relationships/image" Target="../media/image1902.emf"/><Relationship Id="rId174" Type="http://schemas.openxmlformats.org/officeDocument/2006/relationships/customXml" Target="../ink/ink272.xml"/><Relationship Id="rId381" Type="http://schemas.openxmlformats.org/officeDocument/2006/relationships/image" Target="../media/image363.emf"/><Relationship Id="rId2062" Type="http://schemas.openxmlformats.org/officeDocument/2006/relationships/image" Target="../media/image1203.emf"/><Relationship Id="rId3113" Type="http://schemas.openxmlformats.org/officeDocument/2006/relationships/customXml" Target="../ink/ink1742.xml"/><Relationship Id="rId241" Type="http://schemas.openxmlformats.org/officeDocument/2006/relationships/image" Target="../media/image293.emf"/><Relationship Id="rId479" Type="http://schemas.openxmlformats.org/officeDocument/2006/relationships/customXml" Target="../ink/ink425.xml"/><Relationship Id="rId686" Type="http://schemas.openxmlformats.org/officeDocument/2006/relationships/image" Target="../media/image515.emf"/><Relationship Id="rId893" Type="http://schemas.openxmlformats.org/officeDocument/2006/relationships/customXml" Target="../ink/ink632.xml"/><Relationship Id="rId2367" Type="http://schemas.openxmlformats.org/officeDocument/2006/relationships/customXml" Target="../ink/ink1369.xml"/><Relationship Id="rId2574" Type="http://schemas.openxmlformats.org/officeDocument/2006/relationships/image" Target="../media/image1459.emf"/><Relationship Id="rId2781" Type="http://schemas.openxmlformats.org/officeDocument/2006/relationships/customXml" Target="../ink/ink1576.xml"/><Relationship Id="rId3320" Type="http://schemas.openxmlformats.org/officeDocument/2006/relationships/image" Target="../media/image1832.emf"/><Relationship Id="rId3418" Type="http://schemas.openxmlformats.org/officeDocument/2006/relationships/image" Target="../media/image1881.emf"/><Relationship Id="rId339" Type="http://schemas.openxmlformats.org/officeDocument/2006/relationships/image" Target="../media/image342.emf"/><Relationship Id="rId546" Type="http://schemas.openxmlformats.org/officeDocument/2006/relationships/image" Target="../media/image445.emf"/><Relationship Id="rId753" Type="http://schemas.openxmlformats.org/officeDocument/2006/relationships/customXml" Target="../ink/ink562.xml"/><Relationship Id="rId1176" Type="http://schemas.openxmlformats.org/officeDocument/2006/relationships/image" Target="../media/image760.emf"/><Relationship Id="rId1383" Type="http://schemas.openxmlformats.org/officeDocument/2006/relationships/customXml" Target="../ink/ink877.xml"/><Relationship Id="rId2227" Type="http://schemas.openxmlformats.org/officeDocument/2006/relationships/customXml" Target="../ink/ink1299.xml"/><Relationship Id="rId2434" Type="http://schemas.openxmlformats.org/officeDocument/2006/relationships/image" Target="../media/image1389.emf"/><Relationship Id="rId2879" Type="http://schemas.openxmlformats.org/officeDocument/2006/relationships/customXml" Target="../ink/ink1625.xml"/><Relationship Id="rId101" Type="http://schemas.openxmlformats.org/officeDocument/2006/relationships/image" Target="../media/image223.emf"/><Relationship Id="rId406" Type="http://schemas.openxmlformats.org/officeDocument/2006/relationships/customXml" Target="../ink/ink388.xml"/><Relationship Id="rId960" Type="http://schemas.openxmlformats.org/officeDocument/2006/relationships/image" Target="../media/image652.emf"/><Relationship Id="rId1036" Type="http://schemas.openxmlformats.org/officeDocument/2006/relationships/image" Target="../media/image690.emf"/><Relationship Id="rId1243" Type="http://schemas.openxmlformats.org/officeDocument/2006/relationships/customXml" Target="../ink/ink807.xml"/><Relationship Id="rId1590" Type="http://schemas.openxmlformats.org/officeDocument/2006/relationships/image" Target="../media/image967.emf"/><Relationship Id="rId1688" Type="http://schemas.openxmlformats.org/officeDocument/2006/relationships/image" Target="../media/image1016.emf"/><Relationship Id="rId1895" Type="http://schemas.openxmlformats.org/officeDocument/2006/relationships/customXml" Target="../ink/ink1133.xml"/><Relationship Id="rId2641" Type="http://schemas.openxmlformats.org/officeDocument/2006/relationships/customXml" Target="../ink/ink1506.xml"/><Relationship Id="rId2739" Type="http://schemas.openxmlformats.org/officeDocument/2006/relationships/customXml" Target="../ink/ink1555.xml"/><Relationship Id="rId2946" Type="http://schemas.openxmlformats.org/officeDocument/2006/relationships/image" Target="../media/image1645.emf"/><Relationship Id="rId613" Type="http://schemas.openxmlformats.org/officeDocument/2006/relationships/customXml" Target="../ink/ink492.xml"/><Relationship Id="rId820" Type="http://schemas.openxmlformats.org/officeDocument/2006/relationships/image" Target="../media/image582.emf"/><Relationship Id="rId918" Type="http://schemas.openxmlformats.org/officeDocument/2006/relationships/image" Target="../media/image631.emf"/><Relationship Id="rId1450" Type="http://schemas.openxmlformats.org/officeDocument/2006/relationships/image" Target="../media/image897.emf"/><Relationship Id="rId1548" Type="http://schemas.openxmlformats.org/officeDocument/2006/relationships/image" Target="../media/image946.emf"/><Relationship Id="rId1755" Type="http://schemas.openxmlformats.org/officeDocument/2006/relationships/customXml" Target="../ink/ink1063.xml"/><Relationship Id="rId2501" Type="http://schemas.openxmlformats.org/officeDocument/2006/relationships/customXml" Target="../ink/ink1436.xml"/><Relationship Id="rId1103" Type="http://schemas.openxmlformats.org/officeDocument/2006/relationships/customXml" Target="../ink/ink737.xml"/><Relationship Id="rId1310" Type="http://schemas.openxmlformats.org/officeDocument/2006/relationships/image" Target="../media/image827.emf"/><Relationship Id="rId1408" Type="http://schemas.openxmlformats.org/officeDocument/2006/relationships/image" Target="../media/image876.emf"/><Relationship Id="rId1962" Type="http://schemas.openxmlformats.org/officeDocument/2006/relationships/image" Target="../media/image1153.emf"/><Relationship Id="rId2806" Type="http://schemas.openxmlformats.org/officeDocument/2006/relationships/image" Target="../media/image1575.emf"/><Relationship Id="rId47" Type="http://schemas.openxmlformats.org/officeDocument/2006/relationships/image" Target="../media/image196.emf"/><Relationship Id="rId1615" Type="http://schemas.openxmlformats.org/officeDocument/2006/relationships/customXml" Target="../ink/ink993.xml"/><Relationship Id="rId1822" Type="http://schemas.openxmlformats.org/officeDocument/2006/relationships/image" Target="../media/image1083.emf"/><Relationship Id="rId3068" Type="http://schemas.openxmlformats.org/officeDocument/2006/relationships/image" Target="../media/image1706.emf"/><Relationship Id="rId3275" Type="http://schemas.openxmlformats.org/officeDocument/2006/relationships/customXml" Target="../ink/ink1823.xml"/><Relationship Id="rId3482" Type="http://schemas.openxmlformats.org/officeDocument/2006/relationships/image" Target="../media/image1913.emf"/><Relationship Id="rId196" Type="http://schemas.openxmlformats.org/officeDocument/2006/relationships/customXml" Target="../ink/ink283.xml"/><Relationship Id="rId2084" Type="http://schemas.openxmlformats.org/officeDocument/2006/relationships/image" Target="../media/image1214.emf"/><Relationship Id="rId2291" Type="http://schemas.openxmlformats.org/officeDocument/2006/relationships/customXml" Target="../ink/ink1331.xml"/><Relationship Id="rId3135" Type="http://schemas.openxmlformats.org/officeDocument/2006/relationships/customXml" Target="../ink/ink1753.xml"/><Relationship Id="rId3342" Type="http://schemas.openxmlformats.org/officeDocument/2006/relationships/image" Target="../media/image1843.emf"/><Relationship Id="rId263" Type="http://schemas.openxmlformats.org/officeDocument/2006/relationships/image" Target="../media/image304.emf"/><Relationship Id="rId470" Type="http://schemas.openxmlformats.org/officeDocument/2006/relationships/image" Target="../media/image407.emf"/><Relationship Id="rId2151" Type="http://schemas.openxmlformats.org/officeDocument/2006/relationships/customXml" Target="../ink/ink1261.xml"/><Relationship Id="rId2389" Type="http://schemas.openxmlformats.org/officeDocument/2006/relationships/customXml" Target="../ink/ink1380.xml"/><Relationship Id="rId2596" Type="http://schemas.openxmlformats.org/officeDocument/2006/relationships/image" Target="../media/image1470.emf"/><Relationship Id="rId3202" Type="http://schemas.openxmlformats.org/officeDocument/2006/relationships/image" Target="../media/image1773.emf"/><Relationship Id="rId123" Type="http://schemas.openxmlformats.org/officeDocument/2006/relationships/image" Target="../media/image234.emf"/><Relationship Id="rId330" Type="http://schemas.openxmlformats.org/officeDocument/2006/relationships/customXml" Target="../ink/ink350.xml"/><Relationship Id="rId568" Type="http://schemas.openxmlformats.org/officeDocument/2006/relationships/image" Target="../media/image456.emf"/><Relationship Id="rId775" Type="http://schemas.openxmlformats.org/officeDocument/2006/relationships/customXml" Target="../ink/ink573.xml"/><Relationship Id="rId982" Type="http://schemas.openxmlformats.org/officeDocument/2006/relationships/image" Target="../media/image663.emf"/><Relationship Id="rId1198" Type="http://schemas.openxmlformats.org/officeDocument/2006/relationships/image" Target="../media/image771.emf"/><Relationship Id="rId2011" Type="http://schemas.openxmlformats.org/officeDocument/2006/relationships/customXml" Target="../ink/ink1191.xml"/><Relationship Id="rId2249" Type="http://schemas.openxmlformats.org/officeDocument/2006/relationships/customXml" Target="../ink/ink1310.xml"/><Relationship Id="rId2456" Type="http://schemas.openxmlformats.org/officeDocument/2006/relationships/image" Target="../media/image1400.emf"/><Relationship Id="rId2663" Type="http://schemas.openxmlformats.org/officeDocument/2006/relationships/customXml" Target="../ink/ink1517.xml"/><Relationship Id="rId2870" Type="http://schemas.openxmlformats.org/officeDocument/2006/relationships/image" Target="../media/image1607.emf"/><Relationship Id="rId3507" Type="http://schemas.openxmlformats.org/officeDocument/2006/relationships/customXml" Target="../ink/ink1939.xml"/><Relationship Id="rId428" Type="http://schemas.openxmlformats.org/officeDocument/2006/relationships/customXml" Target="../ink/ink399.xml"/><Relationship Id="rId635" Type="http://schemas.openxmlformats.org/officeDocument/2006/relationships/customXml" Target="../ink/ink503.xml"/><Relationship Id="rId842" Type="http://schemas.openxmlformats.org/officeDocument/2006/relationships/image" Target="../media/image593.emf"/><Relationship Id="rId1058" Type="http://schemas.openxmlformats.org/officeDocument/2006/relationships/image" Target="../media/image701.emf"/><Relationship Id="rId1265" Type="http://schemas.openxmlformats.org/officeDocument/2006/relationships/customXml" Target="../ink/ink818.xml"/><Relationship Id="rId1472" Type="http://schemas.openxmlformats.org/officeDocument/2006/relationships/image" Target="../media/image908.emf"/><Relationship Id="rId2109" Type="http://schemas.openxmlformats.org/officeDocument/2006/relationships/customXml" Target="../ink/ink1240.xml"/><Relationship Id="rId2316" Type="http://schemas.openxmlformats.org/officeDocument/2006/relationships/image" Target="../media/image1330.emf"/><Relationship Id="rId2523" Type="http://schemas.openxmlformats.org/officeDocument/2006/relationships/customXml" Target="../ink/ink1447.xml"/><Relationship Id="rId2730" Type="http://schemas.openxmlformats.org/officeDocument/2006/relationships/image" Target="../media/image1537.emf"/><Relationship Id="rId2968" Type="http://schemas.openxmlformats.org/officeDocument/2006/relationships/image" Target="../media/image1656.emf"/><Relationship Id="rId702" Type="http://schemas.openxmlformats.org/officeDocument/2006/relationships/image" Target="../media/image523.emf"/><Relationship Id="rId1125" Type="http://schemas.openxmlformats.org/officeDocument/2006/relationships/customXml" Target="../ink/ink748.xml"/><Relationship Id="rId1332" Type="http://schemas.openxmlformats.org/officeDocument/2006/relationships/image" Target="../media/image838.emf"/><Relationship Id="rId1777" Type="http://schemas.openxmlformats.org/officeDocument/2006/relationships/customXml" Target="../ink/ink1074.xml"/><Relationship Id="rId1984" Type="http://schemas.openxmlformats.org/officeDocument/2006/relationships/image" Target="../media/image1164.emf"/><Relationship Id="rId2828" Type="http://schemas.openxmlformats.org/officeDocument/2006/relationships/image" Target="../media/image1586.emf"/><Relationship Id="rId69" Type="http://schemas.openxmlformats.org/officeDocument/2006/relationships/image" Target="../media/image207.emf"/><Relationship Id="rId1637" Type="http://schemas.openxmlformats.org/officeDocument/2006/relationships/customXml" Target="../ink/ink1004.xml"/><Relationship Id="rId1844" Type="http://schemas.openxmlformats.org/officeDocument/2006/relationships/image" Target="../media/image1094.emf"/><Relationship Id="rId3297" Type="http://schemas.openxmlformats.org/officeDocument/2006/relationships/customXml" Target="../ink/ink1834.xml"/><Relationship Id="rId1704" Type="http://schemas.openxmlformats.org/officeDocument/2006/relationships/image" Target="../media/image1024.emf"/><Relationship Id="rId3157" Type="http://schemas.openxmlformats.org/officeDocument/2006/relationships/customXml" Target="../ink/ink1764.xml"/><Relationship Id="rId285" Type="http://schemas.openxmlformats.org/officeDocument/2006/relationships/image" Target="../media/image315.emf"/><Relationship Id="rId1911" Type="http://schemas.openxmlformats.org/officeDocument/2006/relationships/customXml" Target="../ink/ink1141.xml"/><Relationship Id="rId3364" Type="http://schemas.openxmlformats.org/officeDocument/2006/relationships/image" Target="../media/image1854.emf"/><Relationship Id="rId492" Type="http://schemas.openxmlformats.org/officeDocument/2006/relationships/image" Target="../media/image418.emf"/><Relationship Id="rId797" Type="http://schemas.openxmlformats.org/officeDocument/2006/relationships/customXml" Target="../ink/ink584.xml"/><Relationship Id="rId2173" Type="http://schemas.openxmlformats.org/officeDocument/2006/relationships/customXml" Target="../ink/ink1272.xml"/><Relationship Id="rId2380" Type="http://schemas.openxmlformats.org/officeDocument/2006/relationships/image" Target="../media/image1362.emf"/><Relationship Id="rId2478" Type="http://schemas.openxmlformats.org/officeDocument/2006/relationships/image" Target="../media/image1411.emf"/><Relationship Id="rId3017" Type="http://schemas.openxmlformats.org/officeDocument/2006/relationships/customXml" Target="../ink/ink1694.xml"/><Relationship Id="rId3224" Type="http://schemas.openxmlformats.org/officeDocument/2006/relationships/image" Target="../media/image1784.emf"/><Relationship Id="rId3431" Type="http://schemas.openxmlformats.org/officeDocument/2006/relationships/customXml" Target="../ink/ink1901.xml"/><Relationship Id="rId145" Type="http://schemas.openxmlformats.org/officeDocument/2006/relationships/image" Target="../media/image245.emf"/><Relationship Id="rId352" Type="http://schemas.openxmlformats.org/officeDocument/2006/relationships/customXml" Target="../ink/ink361.xml"/><Relationship Id="rId1287" Type="http://schemas.openxmlformats.org/officeDocument/2006/relationships/customXml" Target="../ink/ink829.xml"/><Relationship Id="rId2033" Type="http://schemas.openxmlformats.org/officeDocument/2006/relationships/customXml" Target="../ink/ink1202.xml"/><Relationship Id="rId2240" Type="http://schemas.openxmlformats.org/officeDocument/2006/relationships/image" Target="../media/image1292.emf"/><Relationship Id="rId2685" Type="http://schemas.openxmlformats.org/officeDocument/2006/relationships/customXml" Target="../ink/ink1528.xml"/><Relationship Id="rId2892" Type="http://schemas.openxmlformats.org/officeDocument/2006/relationships/image" Target="../media/image1618.emf"/><Relationship Id="rId3529" Type="http://schemas.openxmlformats.org/officeDocument/2006/relationships/customXml" Target="../ink/ink1950.xml"/><Relationship Id="rId212" Type="http://schemas.openxmlformats.org/officeDocument/2006/relationships/customXml" Target="../ink/ink291.xml"/><Relationship Id="rId657" Type="http://schemas.openxmlformats.org/officeDocument/2006/relationships/customXml" Target="../ink/ink514.xml"/><Relationship Id="rId864" Type="http://schemas.openxmlformats.org/officeDocument/2006/relationships/image" Target="../media/image604.emf"/><Relationship Id="rId1494" Type="http://schemas.openxmlformats.org/officeDocument/2006/relationships/image" Target="../media/image919.emf"/><Relationship Id="rId1799" Type="http://schemas.openxmlformats.org/officeDocument/2006/relationships/customXml" Target="../ink/ink1085.xml"/><Relationship Id="rId2100" Type="http://schemas.openxmlformats.org/officeDocument/2006/relationships/image" Target="../media/image1222.emf"/><Relationship Id="rId2338" Type="http://schemas.openxmlformats.org/officeDocument/2006/relationships/image" Target="../media/image1341.emf"/><Relationship Id="rId2545" Type="http://schemas.openxmlformats.org/officeDocument/2006/relationships/customXml" Target="../ink/ink1458.xml"/><Relationship Id="rId2752" Type="http://schemas.openxmlformats.org/officeDocument/2006/relationships/image" Target="../media/image1548.emf"/><Relationship Id="rId517" Type="http://schemas.openxmlformats.org/officeDocument/2006/relationships/customXml" Target="../ink/ink444.xml"/><Relationship Id="rId724" Type="http://schemas.openxmlformats.org/officeDocument/2006/relationships/image" Target="../media/image534.emf"/><Relationship Id="rId931" Type="http://schemas.openxmlformats.org/officeDocument/2006/relationships/customXml" Target="../ink/ink651.xml"/><Relationship Id="rId1147" Type="http://schemas.openxmlformats.org/officeDocument/2006/relationships/customXml" Target="../ink/ink759.xml"/><Relationship Id="rId1354" Type="http://schemas.openxmlformats.org/officeDocument/2006/relationships/image" Target="../media/image849.emf"/><Relationship Id="rId1561" Type="http://schemas.openxmlformats.org/officeDocument/2006/relationships/customXml" Target="../ink/ink966.xml"/><Relationship Id="rId2405" Type="http://schemas.openxmlformats.org/officeDocument/2006/relationships/customXml" Target="../ink/ink1388.xml"/><Relationship Id="rId2612" Type="http://schemas.openxmlformats.org/officeDocument/2006/relationships/image" Target="../media/image1478.emf"/><Relationship Id="rId60" Type="http://schemas.openxmlformats.org/officeDocument/2006/relationships/customXml" Target="../ink/ink215.xml"/><Relationship Id="rId1007" Type="http://schemas.openxmlformats.org/officeDocument/2006/relationships/customXml" Target="../ink/ink689.xml"/><Relationship Id="rId1214" Type="http://schemas.openxmlformats.org/officeDocument/2006/relationships/image" Target="../media/image779.emf"/><Relationship Id="rId1421" Type="http://schemas.openxmlformats.org/officeDocument/2006/relationships/customXml" Target="../ink/ink896.xml"/><Relationship Id="rId1659" Type="http://schemas.openxmlformats.org/officeDocument/2006/relationships/customXml" Target="../ink/ink1015.xml"/><Relationship Id="rId1866" Type="http://schemas.openxmlformats.org/officeDocument/2006/relationships/image" Target="../media/image1105.emf"/><Relationship Id="rId2917" Type="http://schemas.openxmlformats.org/officeDocument/2006/relationships/customXml" Target="../ink/ink1644.xml"/><Relationship Id="rId3081" Type="http://schemas.openxmlformats.org/officeDocument/2006/relationships/customXml" Target="../ink/ink1726.xml"/><Relationship Id="rId1519" Type="http://schemas.openxmlformats.org/officeDocument/2006/relationships/customXml" Target="../ink/ink945.xml"/><Relationship Id="rId1726" Type="http://schemas.openxmlformats.org/officeDocument/2006/relationships/image" Target="../media/image1035.emf"/><Relationship Id="rId1933" Type="http://schemas.openxmlformats.org/officeDocument/2006/relationships/customXml" Target="../ink/ink1152.xml"/><Relationship Id="rId3179" Type="http://schemas.openxmlformats.org/officeDocument/2006/relationships/customXml" Target="../ink/ink1775.xml"/><Relationship Id="rId3386" Type="http://schemas.openxmlformats.org/officeDocument/2006/relationships/image" Target="../media/image1865.emf"/><Relationship Id="rId18" Type="http://schemas.openxmlformats.org/officeDocument/2006/relationships/customXml" Target="../ink/ink194.xml"/><Relationship Id="rId2195" Type="http://schemas.openxmlformats.org/officeDocument/2006/relationships/customXml" Target="../ink/ink1283.xml"/><Relationship Id="rId3039" Type="http://schemas.openxmlformats.org/officeDocument/2006/relationships/customXml" Target="../ink/ink1705.xml"/><Relationship Id="rId3246" Type="http://schemas.openxmlformats.org/officeDocument/2006/relationships/image" Target="../media/image1795.emf"/><Relationship Id="rId3453" Type="http://schemas.openxmlformats.org/officeDocument/2006/relationships/customXml" Target="../ink/ink1912.xml"/><Relationship Id="rId167" Type="http://schemas.openxmlformats.org/officeDocument/2006/relationships/image" Target="../media/image256.emf"/><Relationship Id="rId374" Type="http://schemas.openxmlformats.org/officeDocument/2006/relationships/customXml" Target="../ink/ink372.xml"/><Relationship Id="rId581" Type="http://schemas.openxmlformats.org/officeDocument/2006/relationships/customXml" Target="../ink/ink476.xml"/><Relationship Id="rId2055" Type="http://schemas.openxmlformats.org/officeDocument/2006/relationships/customXml" Target="../ink/ink1213.xml"/><Relationship Id="rId2262" Type="http://schemas.openxmlformats.org/officeDocument/2006/relationships/image" Target="../media/image1303.emf"/><Relationship Id="rId3106" Type="http://schemas.openxmlformats.org/officeDocument/2006/relationships/image" Target="../media/image1725.emf"/><Relationship Id="rId234" Type="http://schemas.openxmlformats.org/officeDocument/2006/relationships/customXml" Target="../ink/ink302.xml"/><Relationship Id="rId679" Type="http://schemas.openxmlformats.org/officeDocument/2006/relationships/customXml" Target="../ink/ink525.xml"/><Relationship Id="rId886" Type="http://schemas.openxmlformats.org/officeDocument/2006/relationships/image" Target="../media/image615.emf"/><Relationship Id="rId2567" Type="http://schemas.openxmlformats.org/officeDocument/2006/relationships/customXml" Target="../ink/ink1469.xml"/><Relationship Id="rId2774" Type="http://schemas.openxmlformats.org/officeDocument/2006/relationships/image" Target="../media/image1559.emf"/><Relationship Id="rId3313" Type="http://schemas.openxmlformats.org/officeDocument/2006/relationships/customXml" Target="../ink/ink1842.xml"/><Relationship Id="rId3520" Type="http://schemas.openxmlformats.org/officeDocument/2006/relationships/image" Target="../media/image1932.emf"/><Relationship Id="rId2" Type="http://schemas.openxmlformats.org/officeDocument/2006/relationships/customXml" Target="../ink/ink186.xml"/><Relationship Id="rId441" Type="http://schemas.openxmlformats.org/officeDocument/2006/relationships/customXml" Target="../ink/ink406.xml"/><Relationship Id="rId539" Type="http://schemas.openxmlformats.org/officeDocument/2006/relationships/customXml" Target="../ink/ink455.xml"/><Relationship Id="rId746" Type="http://schemas.openxmlformats.org/officeDocument/2006/relationships/image" Target="../media/image545.emf"/><Relationship Id="rId1071" Type="http://schemas.openxmlformats.org/officeDocument/2006/relationships/customXml" Target="../ink/ink721.xml"/><Relationship Id="rId1169" Type="http://schemas.openxmlformats.org/officeDocument/2006/relationships/customXml" Target="../ink/ink770.xml"/><Relationship Id="rId1376" Type="http://schemas.openxmlformats.org/officeDocument/2006/relationships/image" Target="../media/image860.emf"/><Relationship Id="rId1583" Type="http://schemas.openxmlformats.org/officeDocument/2006/relationships/customXml" Target="../ink/ink977.xml"/><Relationship Id="rId2122" Type="http://schemas.openxmlformats.org/officeDocument/2006/relationships/image" Target="../media/image1233.emf"/><Relationship Id="rId2427" Type="http://schemas.openxmlformats.org/officeDocument/2006/relationships/customXml" Target="../ink/ink1399.xml"/><Relationship Id="rId2981" Type="http://schemas.openxmlformats.org/officeDocument/2006/relationships/customXml" Target="../ink/ink1676.xml"/><Relationship Id="rId301" Type="http://schemas.openxmlformats.org/officeDocument/2006/relationships/image" Target="../media/image323.emf"/><Relationship Id="rId953" Type="http://schemas.openxmlformats.org/officeDocument/2006/relationships/customXml" Target="../ink/ink662.xml"/><Relationship Id="rId1029" Type="http://schemas.openxmlformats.org/officeDocument/2006/relationships/customXml" Target="../ink/ink700.xml"/><Relationship Id="rId1236" Type="http://schemas.openxmlformats.org/officeDocument/2006/relationships/image" Target="../media/image790.emf"/><Relationship Id="rId1790" Type="http://schemas.openxmlformats.org/officeDocument/2006/relationships/image" Target="../media/image1067.emf"/><Relationship Id="rId1888" Type="http://schemas.openxmlformats.org/officeDocument/2006/relationships/image" Target="../media/image1116.emf"/><Relationship Id="rId2634" Type="http://schemas.openxmlformats.org/officeDocument/2006/relationships/image" Target="../media/image1489.emf"/><Relationship Id="rId2841" Type="http://schemas.openxmlformats.org/officeDocument/2006/relationships/customXml" Target="../ink/ink1606.xml"/><Relationship Id="rId2939" Type="http://schemas.openxmlformats.org/officeDocument/2006/relationships/customXml" Target="../ink/ink1655.xml"/><Relationship Id="rId82" Type="http://schemas.openxmlformats.org/officeDocument/2006/relationships/customXml" Target="../ink/ink226.xml"/><Relationship Id="rId606" Type="http://schemas.openxmlformats.org/officeDocument/2006/relationships/image" Target="../media/image475.emf"/><Relationship Id="rId813" Type="http://schemas.openxmlformats.org/officeDocument/2006/relationships/customXml" Target="../ink/ink592.xml"/><Relationship Id="rId1443" Type="http://schemas.openxmlformats.org/officeDocument/2006/relationships/customXml" Target="../ink/ink907.xml"/><Relationship Id="rId1650" Type="http://schemas.openxmlformats.org/officeDocument/2006/relationships/image" Target="../media/image997.emf"/><Relationship Id="rId1748" Type="http://schemas.openxmlformats.org/officeDocument/2006/relationships/image" Target="../media/image1046.emf"/><Relationship Id="rId2701" Type="http://schemas.openxmlformats.org/officeDocument/2006/relationships/customXml" Target="../ink/ink1536.xml"/><Relationship Id="rId1303" Type="http://schemas.openxmlformats.org/officeDocument/2006/relationships/customXml" Target="../ink/ink837.xml"/><Relationship Id="rId1510" Type="http://schemas.openxmlformats.org/officeDocument/2006/relationships/image" Target="../media/image927.emf"/><Relationship Id="rId1955" Type="http://schemas.openxmlformats.org/officeDocument/2006/relationships/customXml" Target="../ink/ink1163.xml"/><Relationship Id="rId3170" Type="http://schemas.openxmlformats.org/officeDocument/2006/relationships/image" Target="../media/image1757.emf"/><Relationship Id="rId1608" Type="http://schemas.openxmlformats.org/officeDocument/2006/relationships/image" Target="../media/image976.emf"/><Relationship Id="rId1815" Type="http://schemas.openxmlformats.org/officeDocument/2006/relationships/customXml" Target="../ink/ink1093.xml"/><Relationship Id="rId3030" Type="http://schemas.openxmlformats.org/officeDocument/2006/relationships/image" Target="../media/image1687.emf"/><Relationship Id="rId3268" Type="http://schemas.openxmlformats.org/officeDocument/2006/relationships/image" Target="../media/image1806.emf"/><Relationship Id="rId3475" Type="http://schemas.openxmlformats.org/officeDocument/2006/relationships/customXml" Target="../ink/ink1923.xml"/><Relationship Id="rId189" Type="http://schemas.openxmlformats.org/officeDocument/2006/relationships/image" Target="../media/image267.emf"/><Relationship Id="rId396" Type="http://schemas.openxmlformats.org/officeDocument/2006/relationships/customXml" Target="../ink/ink383.xml"/><Relationship Id="rId2077" Type="http://schemas.openxmlformats.org/officeDocument/2006/relationships/customXml" Target="../ink/ink1224.xml"/><Relationship Id="rId2284" Type="http://schemas.openxmlformats.org/officeDocument/2006/relationships/image" Target="../media/image1314.emf"/><Relationship Id="rId2491" Type="http://schemas.openxmlformats.org/officeDocument/2006/relationships/customXml" Target="../ink/ink1431.xml"/><Relationship Id="rId3128" Type="http://schemas.openxmlformats.org/officeDocument/2006/relationships/image" Target="../media/image1736.emf"/><Relationship Id="rId3335" Type="http://schemas.openxmlformats.org/officeDocument/2006/relationships/customXml" Target="../ink/ink1853.xml"/><Relationship Id="rId3542" Type="http://schemas.openxmlformats.org/officeDocument/2006/relationships/image" Target="../media/image1943.emf"/><Relationship Id="rId256" Type="http://schemas.openxmlformats.org/officeDocument/2006/relationships/customXml" Target="../ink/ink313.xml"/><Relationship Id="rId463" Type="http://schemas.openxmlformats.org/officeDocument/2006/relationships/customXml" Target="../ink/ink417.xml"/><Relationship Id="rId670" Type="http://schemas.openxmlformats.org/officeDocument/2006/relationships/image" Target="../media/image507.emf"/><Relationship Id="rId1093" Type="http://schemas.openxmlformats.org/officeDocument/2006/relationships/customXml" Target="../ink/ink732.xml"/><Relationship Id="rId2144" Type="http://schemas.openxmlformats.org/officeDocument/2006/relationships/image" Target="../media/image1244.emf"/><Relationship Id="rId2351" Type="http://schemas.openxmlformats.org/officeDocument/2006/relationships/customXml" Target="../ink/ink1361.xml"/><Relationship Id="rId2589" Type="http://schemas.openxmlformats.org/officeDocument/2006/relationships/customXml" Target="../ink/ink1480.xml"/><Relationship Id="rId2796" Type="http://schemas.openxmlformats.org/officeDocument/2006/relationships/image" Target="../media/image1570.emf"/><Relationship Id="rId3402" Type="http://schemas.openxmlformats.org/officeDocument/2006/relationships/image" Target="../media/image1873.emf"/><Relationship Id="rId116" Type="http://schemas.openxmlformats.org/officeDocument/2006/relationships/customXml" Target="../ink/ink243.xml"/><Relationship Id="rId323" Type="http://schemas.openxmlformats.org/officeDocument/2006/relationships/image" Target="../media/image334.emf"/><Relationship Id="rId530" Type="http://schemas.openxmlformats.org/officeDocument/2006/relationships/image" Target="../media/image437.emf"/><Relationship Id="rId768" Type="http://schemas.openxmlformats.org/officeDocument/2006/relationships/image" Target="../media/image556.emf"/><Relationship Id="rId975" Type="http://schemas.openxmlformats.org/officeDocument/2006/relationships/customXml" Target="../ink/ink673.xml"/><Relationship Id="rId1160" Type="http://schemas.openxmlformats.org/officeDocument/2006/relationships/image" Target="../media/image752.emf"/><Relationship Id="rId1398" Type="http://schemas.openxmlformats.org/officeDocument/2006/relationships/image" Target="../media/image871.emf"/><Relationship Id="rId2004" Type="http://schemas.openxmlformats.org/officeDocument/2006/relationships/image" Target="../media/image1174.emf"/><Relationship Id="rId2211" Type="http://schemas.openxmlformats.org/officeDocument/2006/relationships/customXml" Target="../ink/ink1291.xml"/><Relationship Id="rId2449" Type="http://schemas.openxmlformats.org/officeDocument/2006/relationships/customXml" Target="../ink/ink1410.xml"/><Relationship Id="rId2656" Type="http://schemas.openxmlformats.org/officeDocument/2006/relationships/image" Target="../media/image1500.emf"/><Relationship Id="rId2863" Type="http://schemas.openxmlformats.org/officeDocument/2006/relationships/customXml" Target="../ink/ink1617.xml"/><Relationship Id="rId628" Type="http://schemas.openxmlformats.org/officeDocument/2006/relationships/image" Target="../media/image486.emf"/><Relationship Id="rId835" Type="http://schemas.openxmlformats.org/officeDocument/2006/relationships/customXml" Target="../ink/ink603.xml"/><Relationship Id="rId1258" Type="http://schemas.openxmlformats.org/officeDocument/2006/relationships/image" Target="../media/image801.emf"/><Relationship Id="rId1465" Type="http://schemas.openxmlformats.org/officeDocument/2006/relationships/customXml" Target="../ink/ink918.xml"/><Relationship Id="rId1672" Type="http://schemas.openxmlformats.org/officeDocument/2006/relationships/image" Target="../media/image1008.emf"/><Relationship Id="rId2309" Type="http://schemas.openxmlformats.org/officeDocument/2006/relationships/customXml" Target="../ink/ink1340.xml"/><Relationship Id="rId2516" Type="http://schemas.openxmlformats.org/officeDocument/2006/relationships/image" Target="../media/image1430.emf"/><Relationship Id="rId2723" Type="http://schemas.openxmlformats.org/officeDocument/2006/relationships/customXml" Target="../ink/ink1547.xml"/><Relationship Id="rId1020" Type="http://schemas.openxmlformats.org/officeDocument/2006/relationships/image" Target="../media/image682.emf"/><Relationship Id="rId1118" Type="http://schemas.openxmlformats.org/officeDocument/2006/relationships/image" Target="../media/image731.emf"/><Relationship Id="rId1325" Type="http://schemas.openxmlformats.org/officeDocument/2006/relationships/customXml" Target="../ink/ink848.xml"/><Relationship Id="rId1532" Type="http://schemas.openxmlformats.org/officeDocument/2006/relationships/image" Target="../media/image938.emf"/><Relationship Id="rId1977" Type="http://schemas.openxmlformats.org/officeDocument/2006/relationships/customXml" Target="../ink/ink1174.xml"/><Relationship Id="rId2930" Type="http://schemas.openxmlformats.org/officeDocument/2006/relationships/image" Target="../media/image1637.emf"/><Relationship Id="rId902" Type="http://schemas.openxmlformats.org/officeDocument/2006/relationships/image" Target="../media/image623.emf"/><Relationship Id="rId1837" Type="http://schemas.openxmlformats.org/officeDocument/2006/relationships/customXml" Target="../ink/ink1104.xml"/><Relationship Id="rId3192" Type="http://schemas.openxmlformats.org/officeDocument/2006/relationships/image" Target="../media/image1768.emf"/><Relationship Id="rId3497" Type="http://schemas.openxmlformats.org/officeDocument/2006/relationships/customXml" Target="../ink/ink1934.xml"/><Relationship Id="rId31" Type="http://schemas.openxmlformats.org/officeDocument/2006/relationships/image" Target="../media/image188.emf"/><Relationship Id="rId2099" Type="http://schemas.openxmlformats.org/officeDocument/2006/relationships/customXml" Target="../ink/ink1235.xml"/><Relationship Id="rId3052" Type="http://schemas.openxmlformats.org/officeDocument/2006/relationships/image" Target="../media/image1698.emf"/><Relationship Id="rId180" Type="http://schemas.openxmlformats.org/officeDocument/2006/relationships/customXml" Target="../ink/ink275.xml"/><Relationship Id="rId278" Type="http://schemas.openxmlformats.org/officeDocument/2006/relationships/customXml" Target="../ink/ink324.xml"/><Relationship Id="rId1904" Type="http://schemas.openxmlformats.org/officeDocument/2006/relationships/image" Target="../media/image1124.emf"/><Relationship Id="rId3357" Type="http://schemas.openxmlformats.org/officeDocument/2006/relationships/customXml" Target="../ink/ink1864.xml"/><Relationship Id="rId485" Type="http://schemas.openxmlformats.org/officeDocument/2006/relationships/customXml" Target="../ink/ink428.xml"/><Relationship Id="rId692" Type="http://schemas.openxmlformats.org/officeDocument/2006/relationships/image" Target="../media/image518.emf"/><Relationship Id="rId2166" Type="http://schemas.openxmlformats.org/officeDocument/2006/relationships/image" Target="../media/image1255.emf"/><Relationship Id="rId2373" Type="http://schemas.openxmlformats.org/officeDocument/2006/relationships/customXml" Target="../ink/ink1372.xml"/><Relationship Id="rId2580" Type="http://schemas.openxmlformats.org/officeDocument/2006/relationships/image" Target="../media/image1462.emf"/><Relationship Id="rId3217" Type="http://schemas.openxmlformats.org/officeDocument/2006/relationships/customXml" Target="../ink/ink1794.xml"/><Relationship Id="rId3424" Type="http://schemas.openxmlformats.org/officeDocument/2006/relationships/image" Target="../media/image1884.emf"/><Relationship Id="rId138" Type="http://schemas.openxmlformats.org/officeDocument/2006/relationships/customXml" Target="../ink/ink254.xml"/><Relationship Id="rId345" Type="http://schemas.openxmlformats.org/officeDocument/2006/relationships/image" Target="../media/image345.emf"/><Relationship Id="rId552" Type="http://schemas.openxmlformats.org/officeDocument/2006/relationships/image" Target="../media/image448.emf"/><Relationship Id="rId997" Type="http://schemas.openxmlformats.org/officeDocument/2006/relationships/customXml" Target="../ink/ink684.xml"/><Relationship Id="rId1182" Type="http://schemas.openxmlformats.org/officeDocument/2006/relationships/image" Target="../media/image763.emf"/><Relationship Id="rId2026" Type="http://schemas.openxmlformats.org/officeDocument/2006/relationships/image" Target="../media/image1185.emf"/><Relationship Id="rId2233" Type="http://schemas.openxmlformats.org/officeDocument/2006/relationships/customXml" Target="../ink/ink1302.xml"/><Relationship Id="rId2440" Type="http://schemas.openxmlformats.org/officeDocument/2006/relationships/image" Target="../media/image1392.emf"/><Relationship Id="rId2678" Type="http://schemas.openxmlformats.org/officeDocument/2006/relationships/image" Target="../media/image1511.emf"/><Relationship Id="rId2885" Type="http://schemas.openxmlformats.org/officeDocument/2006/relationships/customXml" Target="../ink/ink1628.xml"/><Relationship Id="rId205" Type="http://schemas.openxmlformats.org/officeDocument/2006/relationships/image" Target="../media/image275.emf"/><Relationship Id="rId412" Type="http://schemas.openxmlformats.org/officeDocument/2006/relationships/customXml" Target="../ink/ink391.xml"/><Relationship Id="rId857" Type="http://schemas.openxmlformats.org/officeDocument/2006/relationships/customXml" Target="../ink/ink614.xml"/><Relationship Id="rId1042" Type="http://schemas.openxmlformats.org/officeDocument/2006/relationships/image" Target="../media/image693.emf"/><Relationship Id="rId1487" Type="http://schemas.openxmlformats.org/officeDocument/2006/relationships/customXml" Target="../ink/ink929.xml"/><Relationship Id="rId1694" Type="http://schemas.openxmlformats.org/officeDocument/2006/relationships/image" Target="../media/image1019.emf"/><Relationship Id="rId2300" Type="http://schemas.openxmlformats.org/officeDocument/2006/relationships/image" Target="../media/image1322.emf"/><Relationship Id="rId2538" Type="http://schemas.openxmlformats.org/officeDocument/2006/relationships/image" Target="../media/image1441.emf"/><Relationship Id="rId2745" Type="http://schemas.openxmlformats.org/officeDocument/2006/relationships/customXml" Target="../ink/ink1558.xml"/><Relationship Id="rId2952" Type="http://schemas.openxmlformats.org/officeDocument/2006/relationships/image" Target="../media/image1648.emf"/><Relationship Id="rId717" Type="http://schemas.openxmlformats.org/officeDocument/2006/relationships/customXml" Target="../ink/ink544.xml"/><Relationship Id="rId924" Type="http://schemas.openxmlformats.org/officeDocument/2006/relationships/image" Target="../media/image634.emf"/><Relationship Id="rId1347" Type="http://schemas.openxmlformats.org/officeDocument/2006/relationships/customXml" Target="../ink/ink859.xml"/><Relationship Id="rId1554" Type="http://schemas.openxmlformats.org/officeDocument/2006/relationships/image" Target="../media/image949.emf"/><Relationship Id="rId1761" Type="http://schemas.openxmlformats.org/officeDocument/2006/relationships/customXml" Target="../ink/ink1066.xml"/><Relationship Id="rId1999" Type="http://schemas.openxmlformats.org/officeDocument/2006/relationships/customXml" Target="../ink/ink1185.xml"/><Relationship Id="rId2605" Type="http://schemas.openxmlformats.org/officeDocument/2006/relationships/customXml" Target="../ink/ink1488.xml"/><Relationship Id="rId2812" Type="http://schemas.openxmlformats.org/officeDocument/2006/relationships/image" Target="../media/image1578.emf"/><Relationship Id="rId53" Type="http://schemas.openxmlformats.org/officeDocument/2006/relationships/image" Target="../media/image199.emf"/><Relationship Id="rId1207" Type="http://schemas.openxmlformats.org/officeDocument/2006/relationships/customXml" Target="../ink/ink789.xml"/><Relationship Id="rId1414" Type="http://schemas.openxmlformats.org/officeDocument/2006/relationships/image" Target="../media/image879.emf"/><Relationship Id="rId1621" Type="http://schemas.openxmlformats.org/officeDocument/2006/relationships/customXml" Target="../ink/ink996.xml"/><Relationship Id="rId1859" Type="http://schemas.openxmlformats.org/officeDocument/2006/relationships/customXml" Target="../ink/ink1115.xml"/><Relationship Id="rId3074" Type="http://schemas.openxmlformats.org/officeDocument/2006/relationships/image" Target="../media/image1709.emf"/><Relationship Id="rId1719" Type="http://schemas.openxmlformats.org/officeDocument/2006/relationships/customXml" Target="../ink/ink1045.xml"/><Relationship Id="rId1926" Type="http://schemas.openxmlformats.org/officeDocument/2006/relationships/image" Target="../media/image1135.emf"/><Relationship Id="rId3281" Type="http://schemas.openxmlformats.org/officeDocument/2006/relationships/customXml" Target="../ink/ink1826.xml"/><Relationship Id="rId3379" Type="http://schemas.openxmlformats.org/officeDocument/2006/relationships/customXml" Target="../ink/ink1875.xml"/><Relationship Id="rId2090" Type="http://schemas.openxmlformats.org/officeDocument/2006/relationships/image" Target="../media/image1217.emf"/><Relationship Id="rId2188" Type="http://schemas.openxmlformats.org/officeDocument/2006/relationships/image" Target="../media/image1266.emf"/><Relationship Id="rId2395" Type="http://schemas.openxmlformats.org/officeDocument/2006/relationships/customXml" Target="../ink/ink1383.xml"/><Relationship Id="rId3141" Type="http://schemas.openxmlformats.org/officeDocument/2006/relationships/customXml" Target="../ink/ink1756.xml"/><Relationship Id="rId3239" Type="http://schemas.openxmlformats.org/officeDocument/2006/relationships/customXml" Target="../ink/ink1805.xml"/><Relationship Id="rId3446" Type="http://schemas.openxmlformats.org/officeDocument/2006/relationships/image" Target="../media/image1895.emf"/><Relationship Id="rId367" Type="http://schemas.openxmlformats.org/officeDocument/2006/relationships/image" Target="../media/image356.emf"/><Relationship Id="rId574" Type="http://schemas.openxmlformats.org/officeDocument/2006/relationships/image" Target="../media/image459.emf"/><Relationship Id="rId2048" Type="http://schemas.openxmlformats.org/officeDocument/2006/relationships/image" Target="../media/image1196.emf"/><Relationship Id="rId2255" Type="http://schemas.openxmlformats.org/officeDocument/2006/relationships/customXml" Target="../ink/ink1313.xml"/><Relationship Id="rId3001" Type="http://schemas.openxmlformats.org/officeDocument/2006/relationships/customXml" Target="../ink/ink1686.xml"/><Relationship Id="rId227" Type="http://schemas.openxmlformats.org/officeDocument/2006/relationships/image" Target="../media/image286.emf"/><Relationship Id="rId781" Type="http://schemas.openxmlformats.org/officeDocument/2006/relationships/customXml" Target="../ink/ink576.xml"/><Relationship Id="rId879" Type="http://schemas.openxmlformats.org/officeDocument/2006/relationships/customXml" Target="../ink/ink625.xml"/><Relationship Id="rId2462" Type="http://schemas.openxmlformats.org/officeDocument/2006/relationships/image" Target="../media/image1403.emf"/><Relationship Id="rId2767" Type="http://schemas.openxmlformats.org/officeDocument/2006/relationships/customXml" Target="../ink/ink1569.xml"/><Relationship Id="rId3306" Type="http://schemas.openxmlformats.org/officeDocument/2006/relationships/image" Target="../media/image1825.emf"/><Relationship Id="rId3513" Type="http://schemas.openxmlformats.org/officeDocument/2006/relationships/customXml" Target="../ink/ink1942.xml"/><Relationship Id="rId434" Type="http://schemas.openxmlformats.org/officeDocument/2006/relationships/customXml" Target="../ink/ink402.xml"/><Relationship Id="rId641" Type="http://schemas.openxmlformats.org/officeDocument/2006/relationships/customXml" Target="../ink/ink506.xml"/><Relationship Id="rId739" Type="http://schemas.openxmlformats.org/officeDocument/2006/relationships/customXml" Target="../ink/ink555.xml"/><Relationship Id="rId1064" Type="http://schemas.openxmlformats.org/officeDocument/2006/relationships/image" Target="../media/image704.emf"/><Relationship Id="rId1271" Type="http://schemas.openxmlformats.org/officeDocument/2006/relationships/customXml" Target="../ink/ink821.xml"/><Relationship Id="rId1369" Type="http://schemas.openxmlformats.org/officeDocument/2006/relationships/customXml" Target="../ink/ink870.xml"/><Relationship Id="rId1576" Type="http://schemas.openxmlformats.org/officeDocument/2006/relationships/image" Target="../media/image960.emf"/><Relationship Id="rId2115" Type="http://schemas.openxmlformats.org/officeDocument/2006/relationships/customXml" Target="../ink/ink1243.xml"/><Relationship Id="rId2322" Type="http://schemas.openxmlformats.org/officeDocument/2006/relationships/image" Target="../media/image1333.emf"/><Relationship Id="rId2974" Type="http://schemas.openxmlformats.org/officeDocument/2006/relationships/image" Target="../media/image1659.emf"/><Relationship Id="rId501" Type="http://schemas.openxmlformats.org/officeDocument/2006/relationships/customXml" Target="../ink/ink436.xml"/><Relationship Id="rId946" Type="http://schemas.openxmlformats.org/officeDocument/2006/relationships/image" Target="../media/image645.emf"/><Relationship Id="rId1131" Type="http://schemas.openxmlformats.org/officeDocument/2006/relationships/customXml" Target="../ink/ink751.xml"/><Relationship Id="rId1229" Type="http://schemas.openxmlformats.org/officeDocument/2006/relationships/customXml" Target="../ink/ink800.xml"/><Relationship Id="rId1783" Type="http://schemas.openxmlformats.org/officeDocument/2006/relationships/customXml" Target="../ink/ink1077.xml"/><Relationship Id="rId1990" Type="http://schemas.openxmlformats.org/officeDocument/2006/relationships/image" Target="../media/image1167.emf"/><Relationship Id="rId2627" Type="http://schemas.openxmlformats.org/officeDocument/2006/relationships/customXml" Target="../ink/ink1499.xml"/><Relationship Id="rId2834" Type="http://schemas.openxmlformats.org/officeDocument/2006/relationships/image" Target="../media/image1589.emf"/><Relationship Id="rId75" Type="http://schemas.openxmlformats.org/officeDocument/2006/relationships/image" Target="../media/image210.emf"/><Relationship Id="rId806" Type="http://schemas.openxmlformats.org/officeDocument/2006/relationships/image" Target="../media/image575.emf"/><Relationship Id="rId1436" Type="http://schemas.openxmlformats.org/officeDocument/2006/relationships/image" Target="../media/image890.emf"/><Relationship Id="rId1643" Type="http://schemas.openxmlformats.org/officeDocument/2006/relationships/customXml" Target="../ink/ink1007.xml"/><Relationship Id="rId1850" Type="http://schemas.openxmlformats.org/officeDocument/2006/relationships/image" Target="../media/image1097.emf"/><Relationship Id="rId2901" Type="http://schemas.openxmlformats.org/officeDocument/2006/relationships/customXml" Target="../ink/ink1636.xml"/><Relationship Id="rId3096" Type="http://schemas.openxmlformats.org/officeDocument/2006/relationships/image" Target="../media/image1720.emf"/><Relationship Id="rId1503" Type="http://schemas.openxmlformats.org/officeDocument/2006/relationships/customXml" Target="../ink/ink937.xml"/><Relationship Id="rId1710" Type="http://schemas.openxmlformats.org/officeDocument/2006/relationships/image" Target="../media/image1027.emf"/><Relationship Id="rId1948" Type="http://schemas.openxmlformats.org/officeDocument/2006/relationships/image" Target="../media/image1146.emf"/><Relationship Id="rId3163" Type="http://schemas.openxmlformats.org/officeDocument/2006/relationships/customXml" Target="../ink/ink1767.xml"/><Relationship Id="rId3370" Type="http://schemas.openxmlformats.org/officeDocument/2006/relationships/image" Target="../media/image1857.emf"/><Relationship Id="rId291" Type="http://schemas.openxmlformats.org/officeDocument/2006/relationships/image" Target="../media/image318.emf"/><Relationship Id="rId1808" Type="http://schemas.openxmlformats.org/officeDocument/2006/relationships/image" Target="../media/image1076.emf"/><Relationship Id="rId3023" Type="http://schemas.openxmlformats.org/officeDocument/2006/relationships/customXml" Target="../ink/ink1697.xml"/><Relationship Id="rId3468" Type="http://schemas.openxmlformats.org/officeDocument/2006/relationships/image" Target="../media/image1906.emf"/><Relationship Id="rId151" Type="http://schemas.openxmlformats.org/officeDocument/2006/relationships/image" Target="../media/image248.emf"/><Relationship Id="rId389" Type="http://schemas.openxmlformats.org/officeDocument/2006/relationships/image" Target="../media/image367.emf"/><Relationship Id="rId596" Type="http://schemas.openxmlformats.org/officeDocument/2006/relationships/image" Target="../media/image470.emf"/><Relationship Id="rId2277" Type="http://schemas.openxmlformats.org/officeDocument/2006/relationships/customXml" Target="../ink/ink1324.xml"/><Relationship Id="rId2484" Type="http://schemas.openxmlformats.org/officeDocument/2006/relationships/image" Target="../media/image1414.emf"/><Relationship Id="rId2691" Type="http://schemas.openxmlformats.org/officeDocument/2006/relationships/customXml" Target="../ink/ink1531.xml"/><Relationship Id="rId3230" Type="http://schemas.openxmlformats.org/officeDocument/2006/relationships/image" Target="../media/image1787.emf"/><Relationship Id="rId3328" Type="http://schemas.openxmlformats.org/officeDocument/2006/relationships/image" Target="../media/image1836.emf"/><Relationship Id="rId3535" Type="http://schemas.openxmlformats.org/officeDocument/2006/relationships/customXml" Target="../ink/ink1953.xml"/><Relationship Id="rId249" Type="http://schemas.openxmlformats.org/officeDocument/2006/relationships/image" Target="../media/image297.emf"/><Relationship Id="rId456" Type="http://schemas.openxmlformats.org/officeDocument/2006/relationships/image" Target="../media/image400.emf"/><Relationship Id="rId663" Type="http://schemas.openxmlformats.org/officeDocument/2006/relationships/customXml" Target="../ink/ink517.xml"/><Relationship Id="rId870" Type="http://schemas.openxmlformats.org/officeDocument/2006/relationships/image" Target="../media/image607.emf"/><Relationship Id="rId1086" Type="http://schemas.openxmlformats.org/officeDocument/2006/relationships/image" Target="../media/image715.emf"/><Relationship Id="rId1293" Type="http://schemas.openxmlformats.org/officeDocument/2006/relationships/customXml" Target="../ink/ink832.xml"/><Relationship Id="rId2137" Type="http://schemas.openxmlformats.org/officeDocument/2006/relationships/customXml" Target="../ink/ink1254.xml"/><Relationship Id="rId2344" Type="http://schemas.openxmlformats.org/officeDocument/2006/relationships/image" Target="../media/image1344.emf"/><Relationship Id="rId2551" Type="http://schemas.openxmlformats.org/officeDocument/2006/relationships/customXml" Target="../ink/ink1461.xml"/><Relationship Id="rId2789" Type="http://schemas.openxmlformats.org/officeDocument/2006/relationships/customXml" Target="../ink/ink1580.xml"/><Relationship Id="rId2996" Type="http://schemas.openxmlformats.org/officeDocument/2006/relationships/image" Target="../media/image1670.emf"/><Relationship Id="rId109" Type="http://schemas.openxmlformats.org/officeDocument/2006/relationships/image" Target="../media/image227.emf"/><Relationship Id="rId316" Type="http://schemas.openxmlformats.org/officeDocument/2006/relationships/customXml" Target="../ink/ink343.xml"/><Relationship Id="rId523" Type="http://schemas.openxmlformats.org/officeDocument/2006/relationships/customXml" Target="../ink/ink447.xml"/><Relationship Id="rId968" Type="http://schemas.openxmlformats.org/officeDocument/2006/relationships/image" Target="../media/image656.emf"/><Relationship Id="rId1153" Type="http://schemas.openxmlformats.org/officeDocument/2006/relationships/customXml" Target="../ink/ink762.xml"/><Relationship Id="rId1598" Type="http://schemas.openxmlformats.org/officeDocument/2006/relationships/image" Target="../media/image971.emf"/><Relationship Id="rId2204" Type="http://schemas.openxmlformats.org/officeDocument/2006/relationships/image" Target="../media/image1274.emf"/><Relationship Id="rId2649" Type="http://schemas.openxmlformats.org/officeDocument/2006/relationships/customXml" Target="../ink/ink1510.xml"/><Relationship Id="rId2856" Type="http://schemas.openxmlformats.org/officeDocument/2006/relationships/image" Target="../media/image1600.emf"/><Relationship Id="rId97" Type="http://schemas.openxmlformats.org/officeDocument/2006/relationships/image" Target="../media/image221.emf"/><Relationship Id="rId730" Type="http://schemas.openxmlformats.org/officeDocument/2006/relationships/image" Target="../media/image537.emf"/><Relationship Id="rId828" Type="http://schemas.openxmlformats.org/officeDocument/2006/relationships/image" Target="../media/image586.emf"/><Relationship Id="rId1013" Type="http://schemas.openxmlformats.org/officeDocument/2006/relationships/customXml" Target="../ink/ink692.xml"/><Relationship Id="rId1360" Type="http://schemas.openxmlformats.org/officeDocument/2006/relationships/image" Target="../media/image852.emf"/><Relationship Id="rId1458" Type="http://schemas.openxmlformats.org/officeDocument/2006/relationships/image" Target="../media/image901.emf"/><Relationship Id="rId1665" Type="http://schemas.openxmlformats.org/officeDocument/2006/relationships/customXml" Target="../ink/ink1018.xml"/><Relationship Id="rId1872" Type="http://schemas.openxmlformats.org/officeDocument/2006/relationships/image" Target="../media/image1108.emf"/><Relationship Id="rId2411" Type="http://schemas.openxmlformats.org/officeDocument/2006/relationships/customXml" Target="../ink/ink1391.xml"/><Relationship Id="rId2509" Type="http://schemas.openxmlformats.org/officeDocument/2006/relationships/customXml" Target="../ink/ink1440.xml"/><Relationship Id="rId2716" Type="http://schemas.openxmlformats.org/officeDocument/2006/relationships/image" Target="../media/image1530.emf"/><Relationship Id="rId1220" Type="http://schemas.openxmlformats.org/officeDocument/2006/relationships/image" Target="../media/image782.emf"/><Relationship Id="rId1318" Type="http://schemas.openxmlformats.org/officeDocument/2006/relationships/image" Target="../media/image831.emf"/><Relationship Id="rId1525" Type="http://schemas.openxmlformats.org/officeDocument/2006/relationships/customXml" Target="../ink/ink948.xml"/><Relationship Id="rId2923" Type="http://schemas.openxmlformats.org/officeDocument/2006/relationships/customXml" Target="../ink/ink1647.xml"/><Relationship Id="rId1732" Type="http://schemas.openxmlformats.org/officeDocument/2006/relationships/image" Target="../media/image1038.emf"/><Relationship Id="rId3185" Type="http://schemas.openxmlformats.org/officeDocument/2006/relationships/customXml" Target="../ink/ink1778.xml"/><Relationship Id="rId3392" Type="http://schemas.openxmlformats.org/officeDocument/2006/relationships/image" Target="../media/image1868.emf"/><Relationship Id="rId24" Type="http://schemas.openxmlformats.org/officeDocument/2006/relationships/customXml" Target="../ink/ink197.xml"/><Relationship Id="rId2299" Type="http://schemas.openxmlformats.org/officeDocument/2006/relationships/customXml" Target="../ink/ink1335.xml"/><Relationship Id="rId3045" Type="http://schemas.openxmlformats.org/officeDocument/2006/relationships/customXml" Target="../ink/ink1708.xml"/><Relationship Id="rId3252" Type="http://schemas.openxmlformats.org/officeDocument/2006/relationships/image" Target="../media/image1798.emf"/><Relationship Id="rId173" Type="http://schemas.openxmlformats.org/officeDocument/2006/relationships/image" Target="../media/image259.emf"/><Relationship Id="rId380" Type="http://schemas.openxmlformats.org/officeDocument/2006/relationships/customXml" Target="../ink/ink375.xml"/><Relationship Id="rId2061" Type="http://schemas.openxmlformats.org/officeDocument/2006/relationships/customXml" Target="../ink/ink1216.xml"/><Relationship Id="rId3112" Type="http://schemas.openxmlformats.org/officeDocument/2006/relationships/image" Target="../media/image1728.emf"/><Relationship Id="rId240" Type="http://schemas.openxmlformats.org/officeDocument/2006/relationships/customXml" Target="../ink/ink305.xml"/><Relationship Id="rId478" Type="http://schemas.openxmlformats.org/officeDocument/2006/relationships/image" Target="../media/image411.emf"/><Relationship Id="rId685" Type="http://schemas.openxmlformats.org/officeDocument/2006/relationships/customXml" Target="../ink/ink528.xml"/><Relationship Id="rId892" Type="http://schemas.openxmlformats.org/officeDocument/2006/relationships/image" Target="../media/image618.emf"/><Relationship Id="rId2159" Type="http://schemas.openxmlformats.org/officeDocument/2006/relationships/customXml" Target="../ink/ink1265.xml"/><Relationship Id="rId2366" Type="http://schemas.openxmlformats.org/officeDocument/2006/relationships/image" Target="../media/image1355.emf"/><Relationship Id="rId2573" Type="http://schemas.openxmlformats.org/officeDocument/2006/relationships/customXml" Target="../ink/ink1472.xml"/><Relationship Id="rId2780" Type="http://schemas.openxmlformats.org/officeDocument/2006/relationships/image" Target="../media/image1562.emf"/><Relationship Id="rId3417" Type="http://schemas.openxmlformats.org/officeDocument/2006/relationships/customXml" Target="../ink/ink1894.xml"/><Relationship Id="rId100" Type="http://schemas.openxmlformats.org/officeDocument/2006/relationships/customXml" Target="../ink/ink235.xml"/><Relationship Id="rId338" Type="http://schemas.openxmlformats.org/officeDocument/2006/relationships/customXml" Target="../ink/ink354.xml"/><Relationship Id="rId545" Type="http://schemas.openxmlformats.org/officeDocument/2006/relationships/customXml" Target="../ink/ink458.xml"/><Relationship Id="rId752" Type="http://schemas.openxmlformats.org/officeDocument/2006/relationships/image" Target="../media/image548.emf"/><Relationship Id="rId1175" Type="http://schemas.openxmlformats.org/officeDocument/2006/relationships/customXml" Target="../ink/ink773.xml"/><Relationship Id="rId1382" Type="http://schemas.openxmlformats.org/officeDocument/2006/relationships/image" Target="../media/image863.emf"/><Relationship Id="rId2019" Type="http://schemas.openxmlformats.org/officeDocument/2006/relationships/customXml" Target="../ink/ink1195.xml"/><Relationship Id="rId2226" Type="http://schemas.openxmlformats.org/officeDocument/2006/relationships/image" Target="../media/image1285.emf"/><Relationship Id="rId2433" Type="http://schemas.openxmlformats.org/officeDocument/2006/relationships/customXml" Target="../ink/ink1402.xml"/><Relationship Id="rId2640" Type="http://schemas.openxmlformats.org/officeDocument/2006/relationships/image" Target="../media/image1492.emf"/><Relationship Id="rId2878" Type="http://schemas.openxmlformats.org/officeDocument/2006/relationships/image" Target="../media/image1611.emf"/><Relationship Id="rId405" Type="http://schemas.openxmlformats.org/officeDocument/2006/relationships/image" Target="../media/image375.emf"/><Relationship Id="rId612" Type="http://schemas.openxmlformats.org/officeDocument/2006/relationships/image" Target="../media/image478.emf"/><Relationship Id="rId1035" Type="http://schemas.openxmlformats.org/officeDocument/2006/relationships/customXml" Target="../ink/ink703.xml"/><Relationship Id="rId1242" Type="http://schemas.openxmlformats.org/officeDocument/2006/relationships/image" Target="../media/image793.emf"/><Relationship Id="rId1687" Type="http://schemas.openxmlformats.org/officeDocument/2006/relationships/customXml" Target="../ink/ink1029.xml"/><Relationship Id="rId1894" Type="http://schemas.openxmlformats.org/officeDocument/2006/relationships/image" Target="../media/image1119.emf"/><Relationship Id="rId2500" Type="http://schemas.openxmlformats.org/officeDocument/2006/relationships/image" Target="../media/image1422.emf"/><Relationship Id="rId2738" Type="http://schemas.openxmlformats.org/officeDocument/2006/relationships/image" Target="../media/image1541.emf"/><Relationship Id="rId2945" Type="http://schemas.openxmlformats.org/officeDocument/2006/relationships/customXml" Target="../ink/ink1658.xml"/><Relationship Id="rId917" Type="http://schemas.openxmlformats.org/officeDocument/2006/relationships/customXml" Target="../ink/ink644.xml"/><Relationship Id="rId1102" Type="http://schemas.openxmlformats.org/officeDocument/2006/relationships/image" Target="../media/image723.emf"/><Relationship Id="rId1547" Type="http://schemas.openxmlformats.org/officeDocument/2006/relationships/customXml" Target="../ink/ink959.xml"/><Relationship Id="rId1754" Type="http://schemas.openxmlformats.org/officeDocument/2006/relationships/image" Target="../media/image1049.emf"/><Relationship Id="rId1961" Type="http://schemas.openxmlformats.org/officeDocument/2006/relationships/customXml" Target="../ink/ink1166.xml"/><Relationship Id="rId2805" Type="http://schemas.openxmlformats.org/officeDocument/2006/relationships/customXml" Target="../ink/ink1588.xml"/><Relationship Id="rId46" Type="http://schemas.openxmlformats.org/officeDocument/2006/relationships/customXml" Target="../ink/ink208.xml"/><Relationship Id="rId1407" Type="http://schemas.openxmlformats.org/officeDocument/2006/relationships/customXml" Target="../ink/ink889.xml"/><Relationship Id="rId1614" Type="http://schemas.openxmlformats.org/officeDocument/2006/relationships/image" Target="../media/image979.emf"/><Relationship Id="rId1821" Type="http://schemas.openxmlformats.org/officeDocument/2006/relationships/customXml" Target="../ink/ink1096.xml"/><Relationship Id="rId3067" Type="http://schemas.openxmlformats.org/officeDocument/2006/relationships/customXml" Target="../ink/ink1719.xml"/><Relationship Id="rId3274" Type="http://schemas.openxmlformats.org/officeDocument/2006/relationships/image" Target="../media/image1809.emf"/><Relationship Id="rId195" Type="http://schemas.openxmlformats.org/officeDocument/2006/relationships/image" Target="../media/image270.emf"/><Relationship Id="rId1919" Type="http://schemas.openxmlformats.org/officeDocument/2006/relationships/customXml" Target="../ink/ink1145.xml"/><Relationship Id="rId3481" Type="http://schemas.openxmlformats.org/officeDocument/2006/relationships/customXml" Target="../ink/ink1926.xml"/><Relationship Id="rId2083" Type="http://schemas.openxmlformats.org/officeDocument/2006/relationships/customXml" Target="../ink/ink1227.xml"/><Relationship Id="rId2290" Type="http://schemas.openxmlformats.org/officeDocument/2006/relationships/image" Target="../media/image1317.emf"/><Relationship Id="rId2388" Type="http://schemas.openxmlformats.org/officeDocument/2006/relationships/image" Target="../media/image1366.emf"/><Relationship Id="rId2595" Type="http://schemas.openxmlformats.org/officeDocument/2006/relationships/customXml" Target="../ink/ink1483.xml"/><Relationship Id="rId3134" Type="http://schemas.openxmlformats.org/officeDocument/2006/relationships/image" Target="../media/image1739.emf"/><Relationship Id="rId3341" Type="http://schemas.openxmlformats.org/officeDocument/2006/relationships/customXml" Target="../ink/ink1856.xml"/><Relationship Id="rId3439" Type="http://schemas.openxmlformats.org/officeDocument/2006/relationships/customXml" Target="../ink/ink1905.xml"/><Relationship Id="rId262" Type="http://schemas.openxmlformats.org/officeDocument/2006/relationships/customXml" Target="../ink/ink316.xml"/><Relationship Id="rId567" Type="http://schemas.openxmlformats.org/officeDocument/2006/relationships/customXml" Target="../ink/ink469.xml"/><Relationship Id="rId1197" Type="http://schemas.openxmlformats.org/officeDocument/2006/relationships/customXml" Target="../ink/ink784.xml"/><Relationship Id="rId2150" Type="http://schemas.openxmlformats.org/officeDocument/2006/relationships/image" Target="../media/image1247.emf"/><Relationship Id="rId2248" Type="http://schemas.openxmlformats.org/officeDocument/2006/relationships/image" Target="../media/image1296.emf"/><Relationship Id="rId3201" Type="http://schemas.openxmlformats.org/officeDocument/2006/relationships/customXml" Target="../ink/ink1786.xml"/><Relationship Id="rId122" Type="http://schemas.openxmlformats.org/officeDocument/2006/relationships/customXml" Target="../ink/ink246.xml"/><Relationship Id="rId774" Type="http://schemas.openxmlformats.org/officeDocument/2006/relationships/image" Target="../media/image559.emf"/><Relationship Id="rId981" Type="http://schemas.openxmlformats.org/officeDocument/2006/relationships/customXml" Target="../ink/ink676.xml"/><Relationship Id="rId1057" Type="http://schemas.openxmlformats.org/officeDocument/2006/relationships/customXml" Target="../ink/ink714.xml"/><Relationship Id="rId2010" Type="http://schemas.openxmlformats.org/officeDocument/2006/relationships/image" Target="../media/image1177.emf"/><Relationship Id="rId2455" Type="http://schemas.openxmlformats.org/officeDocument/2006/relationships/customXml" Target="../ink/ink1413.xml"/><Relationship Id="rId2662" Type="http://schemas.openxmlformats.org/officeDocument/2006/relationships/image" Target="../media/image1503.emf"/><Relationship Id="rId3506" Type="http://schemas.openxmlformats.org/officeDocument/2006/relationships/image" Target="../media/image1925.emf"/><Relationship Id="rId427" Type="http://schemas.openxmlformats.org/officeDocument/2006/relationships/image" Target="../media/image386.emf"/><Relationship Id="rId634" Type="http://schemas.openxmlformats.org/officeDocument/2006/relationships/image" Target="../media/image489.emf"/><Relationship Id="rId841" Type="http://schemas.openxmlformats.org/officeDocument/2006/relationships/customXml" Target="../ink/ink606.xml"/><Relationship Id="rId1264" Type="http://schemas.openxmlformats.org/officeDocument/2006/relationships/image" Target="../media/image804.emf"/><Relationship Id="rId1471" Type="http://schemas.openxmlformats.org/officeDocument/2006/relationships/customXml" Target="../ink/ink921.xml"/><Relationship Id="rId1569" Type="http://schemas.openxmlformats.org/officeDocument/2006/relationships/customXml" Target="../ink/ink970.xml"/><Relationship Id="rId2108" Type="http://schemas.openxmlformats.org/officeDocument/2006/relationships/image" Target="../media/image1226.emf"/><Relationship Id="rId2315" Type="http://schemas.openxmlformats.org/officeDocument/2006/relationships/customXml" Target="../ink/ink1343.xml"/><Relationship Id="rId2522" Type="http://schemas.openxmlformats.org/officeDocument/2006/relationships/image" Target="../media/image1433.emf"/><Relationship Id="rId2967" Type="http://schemas.openxmlformats.org/officeDocument/2006/relationships/customXml" Target="../ink/ink1669.xml"/><Relationship Id="rId701" Type="http://schemas.openxmlformats.org/officeDocument/2006/relationships/customXml" Target="../ink/ink536.xml"/><Relationship Id="rId939" Type="http://schemas.openxmlformats.org/officeDocument/2006/relationships/customXml" Target="../ink/ink655.xml"/><Relationship Id="rId1124" Type="http://schemas.openxmlformats.org/officeDocument/2006/relationships/image" Target="../media/image734.emf"/><Relationship Id="rId1331" Type="http://schemas.openxmlformats.org/officeDocument/2006/relationships/customXml" Target="../ink/ink851.xml"/><Relationship Id="rId1776" Type="http://schemas.openxmlformats.org/officeDocument/2006/relationships/image" Target="../media/image1060.emf"/><Relationship Id="rId1983" Type="http://schemas.openxmlformats.org/officeDocument/2006/relationships/customXml" Target="../ink/ink1177.xml"/><Relationship Id="rId2827" Type="http://schemas.openxmlformats.org/officeDocument/2006/relationships/customXml" Target="../ink/ink1599.xml"/><Relationship Id="rId68" Type="http://schemas.openxmlformats.org/officeDocument/2006/relationships/customXml" Target="../ink/ink219.xml"/><Relationship Id="rId1429" Type="http://schemas.openxmlformats.org/officeDocument/2006/relationships/customXml" Target="../ink/ink900.xml"/><Relationship Id="rId1636" Type="http://schemas.openxmlformats.org/officeDocument/2006/relationships/image" Target="../media/image990.emf"/><Relationship Id="rId1843" Type="http://schemas.openxmlformats.org/officeDocument/2006/relationships/customXml" Target="../ink/ink1107.xml"/><Relationship Id="rId3089" Type="http://schemas.openxmlformats.org/officeDocument/2006/relationships/customXml" Target="../ink/ink1730.xml"/><Relationship Id="rId3296" Type="http://schemas.openxmlformats.org/officeDocument/2006/relationships/image" Target="../media/image1820.emf"/><Relationship Id="rId1703" Type="http://schemas.openxmlformats.org/officeDocument/2006/relationships/customXml" Target="../ink/ink1037.xml"/><Relationship Id="rId1910" Type="http://schemas.openxmlformats.org/officeDocument/2006/relationships/image" Target="../media/image1127.emf"/><Relationship Id="rId3156" Type="http://schemas.openxmlformats.org/officeDocument/2006/relationships/image" Target="../media/image1750.emf"/><Relationship Id="rId3363" Type="http://schemas.openxmlformats.org/officeDocument/2006/relationships/customXml" Target="../ink/ink1867.xml"/><Relationship Id="rId284" Type="http://schemas.openxmlformats.org/officeDocument/2006/relationships/customXml" Target="../ink/ink327.xml"/><Relationship Id="rId491" Type="http://schemas.openxmlformats.org/officeDocument/2006/relationships/customXml" Target="../ink/ink431.xml"/><Relationship Id="rId2172" Type="http://schemas.openxmlformats.org/officeDocument/2006/relationships/image" Target="../media/image1258.emf"/><Relationship Id="rId3016" Type="http://schemas.openxmlformats.org/officeDocument/2006/relationships/image" Target="../media/image1680.emf"/><Relationship Id="rId3223" Type="http://schemas.openxmlformats.org/officeDocument/2006/relationships/customXml" Target="../ink/ink1797.xml"/><Relationship Id="rId144" Type="http://schemas.openxmlformats.org/officeDocument/2006/relationships/customXml" Target="../ink/ink257.xml"/><Relationship Id="rId589" Type="http://schemas.openxmlformats.org/officeDocument/2006/relationships/customXml" Target="../ink/ink480.xml"/><Relationship Id="rId796" Type="http://schemas.openxmlformats.org/officeDocument/2006/relationships/image" Target="../media/image570.emf"/><Relationship Id="rId2477" Type="http://schemas.openxmlformats.org/officeDocument/2006/relationships/customXml" Target="../ink/ink1424.xml"/><Relationship Id="rId2684" Type="http://schemas.openxmlformats.org/officeDocument/2006/relationships/image" Target="../media/image1514.emf"/><Relationship Id="rId3430" Type="http://schemas.openxmlformats.org/officeDocument/2006/relationships/image" Target="../media/image1887.emf"/><Relationship Id="rId3528" Type="http://schemas.openxmlformats.org/officeDocument/2006/relationships/image" Target="../media/image1936.emf"/><Relationship Id="rId351" Type="http://schemas.openxmlformats.org/officeDocument/2006/relationships/image" Target="../media/image348.emf"/><Relationship Id="rId449" Type="http://schemas.openxmlformats.org/officeDocument/2006/relationships/customXml" Target="../ink/ink410.xml"/><Relationship Id="rId656" Type="http://schemas.openxmlformats.org/officeDocument/2006/relationships/image" Target="../media/image500.emf"/><Relationship Id="rId863" Type="http://schemas.openxmlformats.org/officeDocument/2006/relationships/customXml" Target="../ink/ink617.xml"/><Relationship Id="rId1079" Type="http://schemas.openxmlformats.org/officeDocument/2006/relationships/customXml" Target="../ink/ink725.xml"/><Relationship Id="rId1286" Type="http://schemas.openxmlformats.org/officeDocument/2006/relationships/image" Target="../media/image815.emf"/><Relationship Id="rId1493" Type="http://schemas.openxmlformats.org/officeDocument/2006/relationships/customXml" Target="../ink/ink932.xml"/><Relationship Id="rId2032" Type="http://schemas.openxmlformats.org/officeDocument/2006/relationships/image" Target="../media/image1188.emf"/><Relationship Id="rId2337" Type="http://schemas.openxmlformats.org/officeDocument/2006/relationships/customXml" Target="../ink/ink1354.xml"/><Relationship Id="rId2544" Type="http://schemas.openxmlformats.org/officeDocument/2006/relationships/image" Target="../media/image1444.emf"/><Relationship Id="rId2891" Type="http://schemas.openxmlformats.org/officeDocument/2006/relationships/customXml" Target="../ink/ink1631.xml"/><Relationship Id="rId2989" Type="http://schemas.openxmlformats.org/officeDocument/2006/relationships/customXml" Target="../ink/ink1680.xml"/><Relationship Id="rId211" Type="http://schemas.openxmlformats.org/officeDocument/2006/relationships/image" Target="../media/image278.emf"/><Relationship Id="rId309" Type="http://schemas.openxmlformats.org/officeDocument/2006/relationships/image" Target="../media/image327.emf"/><Relationship Id="rId516" Type="http://schemas.openxmlformats.org/officeDocument/2006/relationships/image" Target="../media/image430.emf"/><Relationship Id="rId1146" Type="http://schemas.openxmlformats.org/officeDocument/2006/relationships/image" Target="../media/image745.emf"/><Relationship Id="rId1798" Type="http://schemas.openxmlformats.org/officeDocument/2006/relationships/image" Target="../media/image1071.emf"/><Relationship Id="rId2751" Type="http://schemas.openxmlformats.org/officeDocument/2006/relationships/customXml" Target="../ink/ink1561.xml"/><Relationship Id="rId2849" Type="http://schemas.openxmlformats.org/officeDocument/2006/relationships/customXml" Target="../ink/ink1610.xml"/><Relationship Id="rId723" Type="http://schemas.openxmlformats.org/officeDocument/2006/relationships/customXml" Target="../ink/ink547.xml"/><Relationship Id="rId930" Type="http://schemas.openxmlformats.org/officeDocument/2006/relationships/image" Target="../media/image637.emf"/><Relationship Id="rId1006" Type="http://schemas.openxmlformats.org/officeDocument/2006/relationships/image" Target="../media/image675.emf"/><Relationship Id="rId1353" Type="http://schemas.openxmlformats.org/officeDocument/2006/relationships/customXml" Target="../ink/ink862.xml"/><Relationship Id="rId1560" Type="http://schemas.openxmlformats.org/officeDocument/2006/relationships/image" Target="../media/image952.emf"/><Relationship Id="rId1658" Type="http://schemas.openxmlformats.org/officeDocument/2006/relationships/image" Target="../media/image1001.emf"/><Relationship Id="rId1865" Type="http://schemas.openxmlformats.org/officeDocument/2006/relationships/customXml" Target="../ink/ink1118.xml"/><Relationship Id="rId2404" Type="http://schemas.openxmlformats.org/officeDocument/2006/relationships/image" Target="../media/image1374.emf"/><Relationship Id="rId2611" Type="http://schemas.openxmlformats.org/officeDocument/2006/relationships/customXml" Target="../ink/ink1491.xml"/><Relationship Id="rId2709" Type="http://schemas.openxmlformats.org/officeDocument/2006/relationships/customXml" Target="../ink/ink1540.xml"/><Relationship Id="rId1213" Type="http://schemas.openxmlformats.org/officeDocument/2006/relationships/customXml" Target="../ink/ink792.xml"/><Relationship Id="rId1420" Type="http://schemas.openxmlformats.org/officeDocument/2006/relationships/image" Target="../media/image882.emf"/><Relationship Id="rId1518" Type="http://schemas.openxmlformats.org/officeDocument/2006/relationships/image" Target="../media/image931.emf"/><Relationship Id="rId2916" Type="http://schemas.openxmlformats.org/officeDocument/2006/relationships/image" Target="../media/image1630.emf"/><Relationship Id="rId3080" Type="http://schemas.openxmlformats.org/officeDocument/2006/relationships/image" Target="../media/image1712.emf"/><Relationship Id="rId1725" Type="http://schemas.openxmlformats.org/officeDocument/2006/relationships/customXml" Target="../ink/ink1048.xml"/><Relationship Id="rId1932" Type="http://schemas.openxmlformats.org/officeDocument/2006/relationships/image" Target="../media/image1138.emf"/><Relationship Id="rId3178" Type="http://schemas.openxmlformats.org/officeDocument/2006/relationships/image" Target="../media/image1761.emf"/><Relationship Id="rId3385" Type="http://schemas.openxmlformats.org/officeDocument/2006/relationships/customXml" Target="../ink/ink1878.xml"/><Relationship Id="rId17" Type="http://schemas.openxmlformats.org/officeDocument/2006/relationships/image" Target="../media/image18110.emf"/><Relationship Id="rId2194" Type="http://schemas.openxmlformats.org/officeDocument/2006/relationships/image" Target="../media/image1269.emf"/><Relationship Id="rId3038" Type="http://schemas.openxmlformats.org/officeDocument/2006/relationships/image" Target="../media/image1691.emf"/><Relationship Id="rId3245" Type="http://schemas.openxmlformats.org/officeDocument/2006/relationships/customXml" Target="../ink/ink1808.xml"/><Relationship Id="rId3452" Type="http://schemas.openxmlformats.org/officeDocument/2006/relationships/image" Target="../media/image1898.emf"/><Relationship Id="rId166" Type="http://schemas.openxmlformats.org/officeDocument/2006/relationships/customXml" Target="../ink/ink268.xml"/><Relationship Id="rId373" Type="http://schemas.openxmlformats.org/officeDocument/2006/relationships/image" Target="../media/image359.emf"/><Relationship Id="rId580" Type="http://schemas.openxmlformats.org/officeDocument/2006/relationships/image" Target="../media/image462.emf"/><Relationship Id="rId2054" Type="http://schemas.openxmlformats.org/officeDocument/2006/relationships/image" Target="../media/image1199.emf"/><Relationship Id="rId2261" Type="http://schemas.openxmlformats.org/officeDocument/2006/relationships/customXml" Target="../ink/ink1316.xml"/><Relationship Id="rId2499" Type="http://schemas.openxmlformats.org/officeDocument/2006/relationships/customXml" Target="../ink/ink1435.xml"/><Relationship Id="rId3105" Type="http://schemas.openxmlformats.org/officeDocument/2006/relationships/customXml" Target="../ink/ink1738.xml"/><Relationship Id="rId3312" Type="http://schemas.openxmlformats.org/officeDocument/2006/relationships/image" Target="../media/image1828.emf"/><Relationship Id="rId1" Type="http://schemas.openxmlformats.org/officeDocument/2006/relationships/slideLayout" Target="../slideLayouts/slideLayout7.xml"/><Relationship Id="rId233" Type="http://schemas.openxmlformats.org/officeDocument/2006/relationships/image" Target="../media/image289.emf"/><Relationship Id="rId440" Type="http://schemas.openxmlformats.org/officeDocument/2006/relationships/image" Target="../media/image392.emf"/><Relationship Id="rId678" Type="http://schemas.openxmlformats.org/officeDocument/2006/relationships/image" Target="../media/image511.emf"/><Relationship Id="rId885" Type="http://schemas.openxmlformats.org/officeDocument/2006/relationships/customXml" Target="../ink/ink628.xml"/><Relationship Id="rId1070" Type="http://schemas.openxmlformats.org/officeDocument/2006/relationships/image" Target="../media/image707.emf"/><Relationship Id="rId2121" Type="http://schemas.openxmlformats.org/officeDocument/2006/relationships/customXml" Target="../ink/ink1246.xml"/><Relationship Id="rId2359" Type="http://schemas.openxmlformats.org/officeDocument/2006/relationships/customXml" Target="../ink/ink1365.xml"/><Relationship Id="rId2566" Type="http://schemas.openxmlformats.org/officeDocument/2006/relationships/image" Target="../media/image1455.emf"/><Relationship Id="rId2773" Type="http://schemas.openxmlformats.org/officeDocument/2006/relationships/customXml" Target="../ink/ink1572.xml"/><Relationship Id="rId2980" Type="http://schemas.openxmlformats.org/officeDocument/2006/relationships/image" Target="../media/image1662.emf"/><Relationship Id="rId300" Type="http://schemas.openxmlformats.org/officeDocument/2006/relationships/customXml" Target="../ink/ink335.xml"/><Relationship Id="rId538" Type="http://schemas.openxmlformats.org/officeDocument/2006/relationships/image" Target="../media/image441.emf"/><Relationship Id="rId745" Type="http://schemas.openxmlformats.org/officeDocument/2006/relationships/customXml" Target="../ink/ink558.xml"/><Relationship Id="rId952" Type="http://schemas.openxmlformats.org/officeDocument/2006/relationships/image" Target="../media/image648.emf"/><Relationship Id="rId1168" Type="http://schemas.openxmlformats.org/officeDocument/2006/relationships/image" Target="../media/image756.emf"/><Relationship Id="rId1375" Type="http://schemas.openxmlformats.org/officeDocument/2006/relationships/customXml" Target="../ink/ink873.xml"/><Relationship Id="rId1582" Type="http://schemas.openxmlformats.org/officeDocument/2006/relationships/image" Target="../media/image963.emf"/><Relationship Id="rId2219" Type="http://schemas.openxmlformats.org/officeDocument/2006/relationships/customXml" Target="../ink/ink1295.xml"/><Relationship Id="rId2426" Type="http://schemas.openxmlformats.org/officeDocument/2006/relationships/image" Target="../media/image1385.emf"/><Relationship Id="rId2633" Type="http://schemas.openxmlformats.org/officeDocument/2006/relationships/customXml" Target="../ink/ink1502.xml"/><Relationship Id="rId81" Type="http://schemas.openxmlformats.org/officeDocument/2006/relationships/image" Target="../media/image213.emf"/><Relationship Id="rId605" Type="http://schemas.openxmlformats.org/officeDocument/2006/relationships/customXml" Target="../ink/ink488.xml"/><Relationship Id="rId812" Type="http://schemas.openxmlformats.org/officeDocument/2006/relationships/image" Target="../media/image578.emf"/><Relationship Id="rId1028" Type="http://schemas.openxmlformats.org/officeDocument/2006/relationships/image" Target="../media/image686.emf"/><Relationship Id="rId1235" Type="http://schemas.openxmlformats.org/officeDocument/2006/relationships/customXml" Target="../ink/ink803.xml"/><Relationship Id="rId1442" Type="http://schemas.openxmlformats.org/officeDocument/2006/relationships/image" Target="../media/image893.emf"/><Relationship Id="rId1887" Type="http://schemas.openxmlformats.org/officeDocument/2006/relationships/customXml" Target="../ink/ink1129.xml"/><Relationship Id="rId2840" Type="http://schemas.openxmlformats.org/officeDocument/2006/relationships/image" Target="../media/image1592.emf"/><Relationship Id="rId2938" Type="http://schemas.openxmlformats.org/officeDocument/2006/relationships/image" Target="../media/image1641.emf"/><Relationship Id="rId1302" Type="http://schemas.openxmlformats.org/officeDocument/2006/relationships/image" Target="../media/image823.emf"/><Relationship Id="rId1747" Type="http://schemas.openxmlformats.org/officeDocument/2006/relationships/customXml" Target="../ink/ink1059.xml"/><Relationship Id="rId1954" Type="http://schemas.openxmlformats.org/officeDocument/2006/relationships/image" Target="../media/image1149.emf"/><Relationship Id="rId2700" Type="http://schemas.openxmlformats.org/officeDocument/2006/relationships/image" Target="../media/image1522.emf"/><Relationship Id="rId39" Type="http://schemas.openxmlformats.org/officeDocument/2006/relationships/image" Target="../media/image192.emf"/><Relationship Id="rId1607" Type="http://schemas.openxmlformats.org/officeDocument/2006/relationships/customXml" Target="../ink/ink989.xml"/><Relationship Id="rId1814" Type="http://schemas.openxmlformats.org/officeDocument/2006/relationships/image" Target="../media/image1079.emf"/><Relationship Id="rId3267" Type="http://schemas.openxmlformats.org/officeDocument/2006/relationships/customXml" Target="../ink/ink1819.xml"/><Relationship Id="rId188" Type="http://schemas.openxmlformats.org/officeDocument/2006/relationships/customXml" Target="../ink/ink279.xml"/><Relationship Id="rId395" Type="http://schemas.openxmlformats.org/officeDocument/2006/relationships/image" Target="../media/image370.emf"/><Relationship Id="rId2076" Type="http://schemas.openxmlformats.org/officeDocument/2006/relationships/image" Target="../media/image1210.emf"/><Relationship Id="rId3474" Type="http://schemas.openxmlformats.org/officeDocument/2006/relationships/image" Target="../media/image1909.emf"/><Relationship Id="rId2283" Type="http://schemas.openxmlformats.org/officeDocument/2006/relationships/customXml" Target="../ink/ink1327.xml"/><Relationship Id="rId2490" Type="http://schemas.openxmlformats.org/officeDocument/2006/relationships/image" Target="../media/image1417.emf"/><Relationship Id="rId2588" Type="http://schemas.openxmlformats.org/officeDocument/2006/relationships/image" Target="../media/image1466.emf"/><Relationship Id="rId3127" Type="http://schemas.openxmlformats.org/officeDocument/2006/relationships/customXml" Target="../ink/ink1749.xml"/><Relationship Id="rId3334" Type="http://schemas.openxmlformats.org/officeDocument/2006/relationships/image" Target="../media/image1839.emf"/><Relationship Id="rId3541" Type="http://schemas.openxmlformats.org/officeDocument/2006/relationships/customXml" Target="../ink/ink1956.xml"/><Relationship Id="rId255" Type="http://schemas.openxmlformats.org/officeDocument/2006/relationships/image" Target="../media/image300.emf"/><Relationship Id="rId462" Type="http://schemas.openxmlformats.org/officeDocument/2006/relationships/image" Target="../media/image403.emf"/><Relationship Id="rId1092" Type="http://schemas.openxmlformats.org/officeDocument/2006/relationships/image" Target="../media/image718.emf"/><Relationship Id="rId1397" Type="http://schemas.openxmlformats.org/officeDocument/2006/relationships/customXml" Target="../ink/ink884.xml"/><Relationship Id="rId2143" Type="http://schemas.openxmlformats.org/officeDocument/2006/relationships/customXml" Target="../ink/ink1257.xml"/><Relationship Id="rId2350" Type="http://schemas.openxmlformats.org/officeDocument/2006/relationships/image" Target="../media/image1347.emf"/><Relationship Id="rId2795" Type="http://schemas.openxmlformats.org/officeDocument/2006/relationships/customXml" Target="../ink/ink1583.xml"/><Relationship Id="rId3401" Type="http://schemas.openxmlformats.org/officeDocument/2006/relationships/customXml" Target="../ink/ink1886.xml"/><Relationship Id="rId115" Type="http://schemas.openxmlformats.org/officeDocument/2006/relationships/image" Target="../media/image230.emf"/><Relationship Id="rId322" Type="http://schemas.openxmlformats.org/officeDocument/2006/relationships/customXml" Target="../ink/ink346.xml"/><Relationship Id="rId767" Type="http://schemas.openxmlformats.org/officeDocument/2006/relationships/customXml" Target="../ink/ink569.xml"/><Relationship Id="rId974" Type="http://schemas.openxmlformats.org/officeDocument/2006/relationships/image" Target="../media/image659.emf"/><Relationship Id="rId2003" Type="http://schemas.openxmlformats.org/officeDocument/2006/relationships/customXml" Target="../ink/ink1187.xml"/><Relationship Id="rId2210" Type="http://schemas.openxmlformats.org/officeDocument/2006/relationships/image" Target="../media/image1277.emf"/><Relationship Id="rId2448" Type="http://schemas.openxmlformats.org/officeDocument/2006/relationships/image" Target="../media/image1396.emf"/><Relationship Id="rId2655" Type="http://schemas.openxmlformats.org/officeDocument/2006/relationships/customXml" Target="../ink/ink1513.xml"/><Relationship Id="rId2862" Type="http://schemas.openxmlformats.org/officeDocument/2006/relationships/image" Target="../media/image1603.emf"/><Relationship Id="rId627" Type="http://schemas.openxmlformats.org/officeDocument/2006/relationships/customXml" Target="../ink/ink499.xml"/><Relationship Id="rId834" Type="http://schemas.openxmlformats.org/officeDocument/2006/relationships/image" Target="../media/image589.emf"/><Relationship Id="rId1257" Type="http://schemas.openxmlformats.org/officeDocument/2006/relationships/customXml" Target="../ink/ink814.xml"/><Relationship Id="rId1464" Type="http://schemas.openxmlformats.org/officeDocument/2006/relationships/image" Target="../media/image904.emf"/><Relationship Id="rId1671" Type="http://schemas.openxmlformats.org/officeDocument/2006/relationships/customXml" Target="../ink/ink1021.xml"/><Relationship Id="rId2308" Type="http://schemas.openxmlformats.org/officeDocument/2006/relationships/image" Target="../media/image1326.emf"/><Relationship Id="rId2515" Type="http://schemas.openxmlformats.org/officeDocument/2006/relationships/customXml" Target="../ink/ink1443.xml"/><Relationship Id="rId2722" Type="http://schemas.openxmlformats.org/officeDocument/2006/relationships/image" Target="../media/image1533.emf"/><Relationship Id="rId901" Type="http://schemas.openxmlformats.org/officeDocument/2006/relationships/customXml" Target="../ink/ink636.xml"/><Relationship Id="rId1117" Type="http://schemas.openxmlformats.org/officeDocument/2006/relationships/customXml" Target="../ink/ink744.xml"/><Relationship Id="rId1324" Type="http://schemas.openxmlformats.org/officeDocument/2006/relationships/image" Target="../media/image834.emf"/><Relationship Id="rId1531" Type="http://schemas.openxmlformats.org/officeDocument/2006/relationships/customXml" Target="../ink/ink951.xml"/><Relationship Id="rId1769" Type="http://schemas.openxmlformats.org/officeDocument/2006/relationships/customXml" Target="../ink/ink1070.xml"/><Relationship Id="rId1976" Type="http://schemas.openxmlformats.org/officeDocument/2006/relationships/image" Target="../media/image1160.emf"/><Relationship Id="rId3191" Type="http://schemas.openxmlformats.org/officeDocument/2006/relationships/customXml" Target="../ink/ink1781.xml"/><Relationship Id="rId30" Type="http://schemas.openxmlformats.org/officeDocument/2006/relationships/customXml" Target="../ink/ink200.xml"/><Relationship Id="rId1629" Type="http://schemas.openxmlformats.org/officeDocument/2006/relationships/customXml" Target="../ink/ink1000.xml"/><Relationship Id="rId1836" Type="http://schemas.openxmlformats.org/officeDocument/2006/relationships/image" Target="../media/image1090.emf"/><Relationship Id="rId3289" Type="http://schemas.openxmlformats.org/officeDocument/2006/relationships/customXml" Target="../ink/ink1830.xml"/><Relationship Id="rId3496" Type="http://schemas.openxmlformats.org/officeDocument/2006/relationships/image" Target="../media/image1920.emf"/><Relationship Id="rId1903" Type="http://schemas.openxmlformats.org/officeDocument/2006/relationships/customXml" Target="../ink/ink1137.xml"/><Relationship Id="rId2098" Type="http://schemas.openxmlformats.org/officeDocument/2006/relationships/image" Target="../media/image1221.emf"/><Relationship Id="rId3051" Type="http://schemas.openxmlformats.org/officeDocument/2006/relationships/customXml" Target="../ink/ink1711.xml"/><Relationship Id="rId3149" Type="http://schemas.openxmlformats.org/officeDocument/2006/relationships/customXml" Target="../ink/ink1760.xml"/><Relationship Id="rId3356" Type="http://schemas.openxmlformats.org/officeDocument/2006/relationships/image" Target="../media/image1850.emf"/><Relationship Id="rId277" Type="http://schemas.openxmlformats.org/officeDocument/2006/relationships/image" Target="../media/image311.emf"/><Relationship Id="rId484" Type="http://schemas.openxmlformats.org/officeDocument/2006/relationships/image" Target="../media/image414.emf"/><Relationship Id="rId2165" Type="http://schemas.openxmlformats.org/officeDocument/2006/relationships/customXml" Target="../ink/ink1268.xml"/><Relationship Id="rId3009" Type="http://schemas.openxmlformats.org/officeDocument/2006/relationships/customXml" Target="../ink/ink1690.xml"/><Relationship Id="rId3216" Type="http://schemas.openxmlformats.org/officeDocument/2006/relationships/image" Target="../media/image1780.emf"/><Relationship Id="rId137" Type="http://schemas.openxmlformats.org/officeDocument/2006/relationships/image" Target="../media/image241.emf"/><Relationship Id="rId344" Type="http://schemas.openxmlformats.org/officeDocument/2006/relationships/customXml" Target="../ink/ink357.xml"/><Relationship Id="rId691" Type="http://schemas.openxmlformats.org/officeDocument/2006/relationships/customXml" Target="../ink/ink531.xml"/><Relationship Id="rId789" Type="http://schemas.openxmlformats.org/officeDocument/2006/relationships/customXml" Target="../ink/ink580.xml"/><Relationship Id="rId996" Type="http://schemas.openxmlformats.org/officeDocument/2006/relationships/image" Target="../media/image670.emf"/><Relationship Id="rId2025" Type="http://schemas.openxmlformats.org/officeDocument/2006/relationships/customXml" Target="../ink/ink1198.xml"/><Relationship Id="rId2372" Type="http://schemas.openxmlformats.org/officeDocument/2006/relationships/image" Target="../media/image1358.emf"/><Relationship Id="rId2677" Type="http://schemas.openxmlformats.org/officeDocument/2006/relationships/customXml" Target="../ink/ink1524.xml"/><Relationship Id="rId2884" Type="http://schemas.openxmlformats.org/officeDocument/2006/relationships/image" Target="../media/image1614.emf"/><Relationship Id="rId3423" Type="http://schemas.openxmlformats.org/officeDocument/2006/relationships/customXml" Target="../ink/ink1897.xml"/><Relationship Id="rId551" Type="http://schemas.openxmlformats.org/officeDocument/2006/relationships/customXml" Target="../ink/ink461.xml"/><Relationship Id="rId649" Type="http://schemas.openxmlformats.org/officeDocument/2006/relationships/customXml" Target="../ink/ink510.xml"/><Relationship Id="rId856" Type="http://schemas.openxmlformats.org/officeDocument/2006/relationships/image" Target="../media/image600.emf"/><Relationship Id="rId1181" Type="http://schemas.openxmlformats.org/officeDocument/2006/relationships/customXml" Target="../ink/ink776.xml"/><Relationship Id="rId1279" Type="http://schemas.openxmlformats.org/officeDocument/2006/relationships/customXml" Target="../ink/ink825.xml"/><Relationship Id="rId1486" Type="http://schemas.openxmlformats.org/officeDocument/2006/relationships/image" Target="../media/image915.emf"/><Relationship Id="rId2232" Type="http://schemas.openxmlformats.org/officeDocument/2006/relationships/image" Target="../media/image1288.emf"/><Relationship Id="rId2537" Type="http://schemas.openxmlformats.org/officeDocument/2006/relationships/customXml" Target="../ink/ink1454.xml"/><Relationship Id="rId204" Type="http://schemas.openxmlformats.org/officeDocument/2006/relationships/customXml" Target="../ink/ink287.xml"/><Relationship Id="rId411" Type="http://schemas.openxmlformats.org/officeDocument/2006/relationships/image" Target="../media/image378.emf"/><Relationship Id="rId509" Type="http://schemas.openxmlformats.org/officeDocument/2006/relationships/customXml" Target="../ink/ink440.xml"/><Relationship Id="rId1041" Type="http://schemas.openxmlformats.org/officeDocument/2006/relationships/customXml" Target="../ink/ink706.xml"/><Relationship Id="rId1139" Type="http://schemas.openxmlformats.org/officeDocument/2006/relationships/customXml" Target="../ink/ink755.xml"/><Relationship Id="rId1346" Type="http://schemas.openxmlformats.org/officeDocument/2006/relationships/image" Target="../media/image845.emf"/><Relationship Id="rId1693" Type="http://schemas.openxmlformats.org/officeDocument/2006/relationships/customXml" Target="../ink/ink1032.xml"/><Relationship Id="rId1998" Type="http://schemas.openxmlformats.org/officeDocument/2006/relationships/image" Target="../media/image1171.emf"/><Relationship Id="rId2744" Type="http://schemas.openxmlformats.org/officeDocument/2006/relationships/image" Target="../media/image1544.emf"/><Relationship Id="rId2951" Type="http://schemas.openxmlformats.org/officeDocument/2006/relationships/customXml" Target="../ink/ink1661.xml"/><Relationship Id="rId716" Type="http://schemas.openxmlformats.org/officeDocument/2006/relationships/image" Target="../media/image530.emf"/><Relationship Id="rId923" Type="http://schemas.openxmlformats.org/officeDocument/2006/relationships/customXml" Target="../ink/ink647.xml"/><Relationship Id="rId1553" Type="http://schemas.openxmlformats.org/officeDocument/2006/relationships/customXml" Target="../ink/ink962.xml"/><Relationship Id="rId1760" Type="http://schemas.openxmlformats.org/officeDocument/2006/relationships/image" Target="../media/image1052.emf"/><Relationship Id="rId1858" Type="http://schemas.openxmlformats.org/officeDocument/2006/relationships/image" Target="../media/image1101.emf"/><Relationship Id="rId2604" Type="http://schemas.openxmlformats.org/officeDocument/2006/relationships/image" Target="../media/image1474.emf"/><Relationship Id="rId2811" Type="http://schemas.openxmlformats.org/officeDocument/2006/relationships/customXml" Target="../ink/ink1591.xml"/><Relationship Id="rId52" Type="http://schemas.openxmlformats.org/officeDocument/2006/relationships/customXml" Target="../ink/ink211.xml"/><Relationship Id="rId1206" Type="http://schemas.openxmlformats.org/officeDocument/2006/relationships/image" Target="../media/image775.emf"/><Relationship Id="rId1413" Type="http://schemas.openxmlformats.org/officeDocument/2006/relationships/customXml" Target="../ink/ink892.xml"/><Relationship Id="rId1620" Type="http://schemas.openxmlformats.org/officeDocument/2006/relationships/image" Target="../media/image982.emf"/><Relationship Id="rId2909" Type="http://schemas.openxmlformats.org/officeDocument/2006/relationships/customXml" Target="../ink/ink1640.xml"/><Relationship Id="rId3073" Type="http://schemas.openxmlformats.org/officeDocument/2006/relationships/customXml" Target="../ink/ink1722.xml"/><Relationship Id="rId3280" Type="http://schemas.openxmlformats.org/officeDocument/2006/relationships/image" Target="../media/image1812.emf"/><Relationship Id="rId1718" Type="http://schemas.openxmlformats.org/officeDocument/2006/relationships/image" Target="../media/image1031.emf"/><Relationship Id="rId1925" Type="http://schemas.openxmlformats.org/officeDocument/2006/relationships/customXml" Target="../ink/ink1148.xml"/><Relationship Id="rId3140" Type="http://schemas.openxmlformats.org/officeDocument/2006/relationships/image" Target="../media/image1742.emf"/><Relationship Id="rId3378" Type="http://schemas.openxmlformats.org/officeDocument/2006/relationships/image" Target="../media/image1861.emf"/><Relationship Id="rId299" Type="http://schemas.openxmlformats.org/officeDocument/2006/relationships/image" Target="../media/image322.emf"/><Relationship Id="rId2187" Type="http://schemas.openxmlformats.org/officeDocument/2006/relationships/customXml" Target="../ink/ink1279.xml"/><Relationship Id="rId2394" Type="http://schemas.openxmlformats.org/officeDocument/2006/relationships/image" Target="../media/image1369.emf"/><Relationship Id="rId3238" Type="http://schemas.openxmlformats.org/officeDocument/2006/relationships/image" Target="../media/image1791.emf"/><Relationship Id="rId3445" Type="http://schemas.openxmlformats.org/officeDocument/2006/relationships/customXml" Target="../ink/ink1908.xml"/><Relationship Id="rId159" Type="http://schemas.openxmlformats.org/officeDocument/2006/relationships/image" Target="../media/image252.emf"/><Relationship Id="rId366" Type="http://schemas.openxmlformats.org/officeDocument/2006/relationships/customXml" Target="../ink/ink368.xml"/><Relationship Id="rId573" Type="http://schemas.openxmlformats.org/officeDocument/2006/relationships/customXml" Target="../ink/ink472.xml"/><Relationship Id="rId780" Type="http://schemas.openxmlformats.org/officeDocument/2006/relationships/image" Target="../media/image562.emf"/><Relationship Id="rId2047" Type="http://schemas.openxmlformats.org/officeDocument/2006/relationships/customXml" Target="../ink/ink1209.xml"/><Relationship Id="rId2254" Type="http://schemas.openxmlformats.org/officeDocument/2006/relationships/image" Target="../media/image1299.emf"/><Relationship Id="rId2461" Type="http://schemas.openxmlformats.org/officeDocument/2006/relationships/customXml" Target="../ink/ink1416.xml"/><Relationship Id="rId2699" Type="http://schemas.openxmlformats.org/officeDocument/2006/relationships/customXml" Target="../ink/ink1535.xml"/><Relationship Id="rId3000" Type="http://schemas.openxmlformats.org/officeDocument/2006/relationships/image" Target="../media/image1672.emf"/><Relationship Id="rId3305" Type="http://schemas.openxmlformats.org/officeDocument/2006/relationships/customXml" Target="../ink/ink1838.xml"/><Relationship Id="rId3512" Type="http://schemas.openxmlformats.org/officeDocument/2006/relationships/image" Target="../media/image1928.emf"/><Relationship Id="rId226" Type="http://schemas.openxmlformats.org/officeDocument/2006/relationships/customXml" Target="../ink/ink298.xml"/><Relationship Id="rId433" Type="http://schemas.openxmlformats.org/officeDocument/2006/relationships/image" Target="../media/image389.emf"/><Relationship Id="rId878" Type="http://schemas.openxmlformats.org/officeDocument/2006/relationships/image" Target="../media/image611.emf"/><Relationship Id="rId1063" Type="http://schemas.openxmlformats.org/officeDocument/2006/relationships/customXml" Target="../ink/ink717.xml"/><Relationship Id="rId1270" Type="http://schemas.openxmlformats.org/officeDocument/2006/relationships/image" Target="../media/image807.emf"/><Relationship Id="rId2114" Type="http://schemas.openxmlformats.org/officeDocument/2006/relationships/image" Target="../media/image1229.emf"/><Relationship Id="rId2559" Type="http://schemas.openxmlformats.org/officeDocument/2006/relationships/customXml" Target="../ink/ink1465.xml"/><Relationship Id="rId2766" Type="http://schemas.openxmlformats.org/officeDocument/2006/relationships/image" Target="../media/image1555.emf"/><Relationship Id="rId2973" Type="http://schemas.openxmlformats.org/officeDocument/2006/relationships/customXml" Target="../ink/ink1672.xml"/><Relationship Id="rId640" Type="http://schemas.openxmlformats.org/officeDocument/2006/relationships/image" Target="../media/image492.emf"/><Relationship Id="rId738" Type="http://schemas.openxmlformats.org/officeDocument/2006/relationships/image" Target="../media/image541.emf"/><Relationship Id="rId945" Type="http://schemas.openxmlformats.org/officeDocument/2006/relationships/customXml" Target="../ink/ink658.xml"/><Relationship Id="rId1368" Type="http://schemas.openxmlformats.org/officeDocument/2006/relationships/image" Target="../media/image856.emf"/><Relationship Id="rId1575" Type="http://schemas.openxmlformats.org/officeDocument/2006/relationships/customXml" Target="../ink/ink973.xml"/><Relationship Id="rId1782" Type="http://schemas.openxmlformats.org/officeDocument/2006/relationships/image" Target="../media/image1063.emf"/><Relationship Id="rId2321" Type="http://schemas.openxmlformats.org/officeDocument/2006/relationships/customXml" Target="../ink/ink1346.xml"/><Relationship Id="rId2419" Type="http://schemas.openxmlformats.org/officeDocument/2006/relationships/customXml" Target="../ink/ink1395.xml"/><Relationship Id="rId2626" Type="http://schemas.openxmlformats.org/officeDocument/2006/relationships/image" Target="../media/image1485.emf"/><Relationship Id="rId2833" Type="http://schemas.openxmlformats.org/officeDocument/2006/relationships/customXml" Target="../ink/ink1602.xml"/><Relationship Id="rId74" Type="http://schemas.openxmlformats.org/officeDocument/2006/relationships/customXml" Target="../ink/ink222.xml"/><Relationship Id="rId500" Type="http://schemas.openxmlformats.org/officeDocument/2006/relationships/image" Target="../media/image422.emf"/><Relationship Id="rId805" Type="http://schemas.openxmlformats.org/officeDocument/2006/relationships/customXml" Target="../ink/ink588.xml"/><Relationship Id="rId1130" Type="http://schemas.openxmlformats.org/officeDocument/2006/relationships/image" Target="../media/image737.emf"/><Relationship Id="rId1228" Type="http://schemas.openxmlformats.org/officeDocument/2006/relationships/image" Target="../media/image786.emf"/><Relationship Id="rId1435" Type="http://schemas.openxmlformats.org/officeDocument/2006/relationships/customXml" Target="../ink/ink903.xml"/><Relationship Id="rId1642" Type="http://schemas.openxmlformats.org/officeDocument/2006/relationships/image" Target="../media/image993.emf"/><Relationship Id="rId1947" Type="http://schemas.openxmlformats.org/officeDocument/2006/relationships/customXml" Target="../ink/ink1159.xml"/><Relationship Id="rId2900" Type="http://schemas.openxmlformats.org/officeDocument/2006/relationships/image" Target="../media/image1622.emf"/><Relationship Id="rId3095" Type="http://schemas.openxmlformats.org/officeDocument/2006/relationships/customXml" Target="../ink/ink1733.xml"/><Relationship Id="rId1502" Type="http://schemas.openxmlformats.org/officeDocument/2006/relationships/image" Target="../media/image923.emf"/><Relationship Id="rId1807" Type="http://schemas.openxmlformats.org/officeDocument/2006/relationships/customXml" Target="../ink/ink1089.xml"/><Relationship Id="rId3162" Type="http://schemas.openxmlformats.org/officeDocument/2006/relationships/image" Target="../media/image1753.emf"/><Relationship Id="rId290" Type="http://schemas.openxmlformats.org/officeDocument/2006/relationships/customXml" Target="../ink/ink330.xml"/><Relationship Id="rId388" Type="http://schemas.openxmlformats.org/officeDocument/2006/relationships/customXml" Target="../ink/ink379.xml"/><Relationship Id="rId2069" Type="http://schemas.openxmlformats.org/officeDocument/2006/relationships/customXml" Target="../ink/ink1220.xml"/><Relationship Id="rId3022" Type="http://schemas.openxmlformats.org/officeDocument/2006/relationships/image" Target="../media/image1683.emf"/><Relationship Id="rId3467" Type="http://schemas.openxmlformats.org/officeDocument/2006/relationships/customXml" Target="../ink/ink1919.xml"/><Relationship Id="rId150" Type="http://schemas.openxmlformats.org/officeDocument/2006/relationships/customXml" Target="../ink/ink260.xml"/><Relationship Id="rId595" Type="http://schemas.openxmlformats.org/officeDocument/2006/relationships/customXml" Target="../ink/ink483.xml"/><Relationship Id="rId2276" Type="http://schemas.openxmlformats.org/officeDocument/2006/relationships/image" Target="../media/image1310.emf"/><Relationship Id="rId2483" Type="http://schemas.openxmlformats.org/officeDocument/2006/relationships/customXml" Target="../ink/ink1427.xml"/><Relationship Id="rId2690" Type="http://schemas.openxmlformats.org/officeDocument/2006/relationships/image" Target="../media/image1517.emf"/><Relationship Id="rId3327" Type="http://schemas.openxmlformats.org/officeDocument/2006/relationships/customXml" Target="../ink/ink1849.xml"/><Relationship Id="rId3534" Type="http://schemas.openxmlformats.org/officeDocument/2006/relationships/image" Target="../media/image1939.emf"/><Relationship Id="rId248" Type="http://schemas.openxmlformats.org/officeDocument/2006/relationships/customXml" Target="../ink/ink309.xml"/><Relationship Id="rId455" Type="http://schemas.openxmlformats.org/officeDocument/2006/relationships/customXml" Target="../ink/ink413.xml"/><Relationship Id="rId662" Type="http://schemas.openxmlformats.org/officeDocument/2006/relationships/image" Target="../media/image503.emf"/><Relationship Id="rId1085" Type="http://schemas.openxmlformats.org/officeDocument/2006/relationships/customXml" Target="../ink/ink728.xml"/><Relationship Id="rId1292" Type="http://schemas.openxmlformats.org/officeDocument/2006/relationships/image" Target="../media/image818.emf"/><Relationship Id="rId2136" Type="http://schemas.openxmlformats.org/officeDocument/2006/relationships/image" Target="../media/image1240.emf"/><Relationship Id="rId2343" Type="http://schemas.openxmlformats.org/officeDocument/2006/relationships/customXml" Target="../ink/ink1357.xml"/><Relationship Id="rId2550" Type="http://schemas.openxmlformats.org/officeDocument/2006/relationships/image" Target="../media/image1447.emf"/><Relationship Id="rId2788" Type="http://schemas.openxmlformats.org/officeDocument/2006/relationships/image" Target="../media/image1566.emf"/><Relationship Id="rId2995" Type="http://schemas.openxmlformats.org/officeDocument/2006/relationships/customXml" Target="../ink/ink1683.xml"/><Relationship Id="rId108" Type="http://schemas.openxmlformats.org/officeDocument/2006/relationships/customXml" Target="../ink/ink239.xml"/><Relationship Id="rId315" Type="http://schemas.openxmlformats.org/officeDocument/2006/relationships/image" Target="../media/image330.emf"/><Relationship Id="rId522" Type="http://schemas.openxmlformats.org/officeDocument/2006/relationships/image" Target="../media/image433.emf"/><Relationship Id="rId967" Type="http://schemas.openxmlformats.org/officeDocument/2006/relationships/customXml" Target="../ink/ink669.xml"/><Relationship Id="rId1152" Type="http://schemas.openxmlformats.org/officeDocument/2006/relationships/image" Target="../media/image748.emf"/><Relationship Id="rId1597" Type="http://schemas.openxmlformats.org/officeDocument/2006/relationships/customXml" Target="../ink/ink984.xml"/><Relationship Id="rId2203" Type="http://schemas.openxmlformats.org/officeDocument/2006/relationships/customXml" Target="../ink/ink1287.xml"/><Relationship Id="rId2410" Type="http://schemas.openxmlformats.org/officeDocument/2006/relationships/image" Target="../media/image1377.emf"/><Relationship Id="rId2648" Type="http://schemas.openxmlformats.org/officeDocument/2006/relationships/image" Target="../media/image1496.emf"/><Relationship Id="rId2855" Type="http://schemas.openxmlformats.org/officeDocument/2006/relationships/customXml" Target="../ink/ink1613.xml"/><Relationship Id="rId96" Type="http://schemas.openxmlformats.org/officeDocument/2006/relationships/customXml" Target="../ink/ink233.xml"/><Relationship Id="rId827" Type="http://schemas.openxmlformats.org/officeDocument/2006/relationships/customXml" Target="../ink/ink599.xml"/><Relationship Id="rId1012" Type="http://schemas.openxmlformats.org/officeDocument/2006/relationships/image" Target="../media/image678.emf"/><Relationship Id="rId1457" Type="http://schemas.openxmlformats.org/officeDocument/2006/relationships/customXml" Target="../ink/ink914.xml"/><Relationship Id="rId1664" Type="http://schemas.openxmlformats.org/officeDocument/2006/relationships/image" Target="../media/image1004.emf"/><Relationship Id="rId1871" Type="http://schemas.openxmlformats.org/officeDocument/2006/relationships/customXml" Target="../ink/ink1121.xml"/><Relationship Id="rId2508" Type="http://schemas.openxmlformats.org/officeDocument/2006/relationships/image" Target="../media/image1426.emf"/><Relationship Id="rId2715" Type="http://schemas.openxmlformats.org/officeDocument/2006/relationships/customXml" Target="../ink/ink1543.xml"/><Relationship Id="rId2922" Type="http://schemas.openxmlformats.org/officeDocument/2006/relationships/image" Target="../media/image1633.emf"/><Relationship Id="rId1317" Type="http://schemas.openxmlformats.org/officeDocument/2006/relationships/customXml" Target="../ink/ink844.xml"/><Relationship Id="rId1524" Type="http://schemas.openxmlformats.org/officeDocument/2006/relationships/image" Target="../media/image934.emf"/><Relationship Id="rId1731" Type="http://schemas.openxmlformats.org/officeDocument/2006/relationships/customXml" Target="../ink/ink1051.xml"/><Relationship Id="rId1969" Type="http://schemas.openxmlformats.org/officeDocument/2006/relationships/customXml" Target="../ink/ink1170.xml"/><Relationship Id="rId3184" Type="http://schemas.openxmlformats.org/officeDocument/2006/relationships/image" Target="../media/image1764.emf"/><Relationship Id="rId23" Type="http://schemas.openxmlformats.org/officeDocument/2006/relationships/image" Target="../media/image18410.emf"/><Relationship Id="rId1829" Type="http://schemas.openxmlformats.org/officeDocument/2006/relationships/customXml" Target="../ink/ink1100.xml"/><Relationship Id="rId3391" Type="http://schemas.openxmlformats.org/officeDocument/2006/relationships/customXml" Target="../ink/ink1881.xml"/><Relationship Id="rId3489" Type="http://schemas.openxmlformats.org/officeDocument/2006/relationships/customXml" Target="../ink/ink1930.xml"/><Relationship Id="rId2298" Type="http://schemas.openxmlformats.org/officeDocument/2006/relationships/image" Target="../media/image1321.emf"/><Relationship Id="rId3044" Type="http://schemas.openxmlformats.org/officeDocument/2006/relationships/image" Target="../media/image1694.emf"/><Relationship Id="rId3251" Type="http://schemas.openxmlformats.org/officeDocument/2006/relationships/customXml" Target="../ink/ink1811.xml"/><Relationship Id="rId3349" Type="http://schemas.openxmlformats.org/officeDocument/2006/relationships/customXml" Target="../ink/ink1860.xml"/><Relationship Id="rId172" Type="http://schemas.openxmlformats.org/officeDocument/2006/relationships/customXml" Target="../ink/ink271.xml"/><Relationship Id="rId477" Type="http://schemas.openxmlformats.org/officeDocument/2006/relationships/customXml" Target="../ink/ink424.xml"/><Relationship Id="rId684" Type="http://schemas.openxmlformats.org/officeDocument/2006/relationships/image" Target="../media/image514.emf"/><Relationship Id="rId2060" Type="http://schemas.openxmlformats.org/officeDocument/2006/relationships/image" Target="../media/image1202.emf"/><Relationship Id="rId2158" Type="http://schemas.openxmlformats.org/officeDocument/2006/relationships/image" Target="../media/image1251.emf"/><Relationship Id="rId2365" Type="http://schemas.openxmlformats.org/officeDocument/2006/relationships/customXml" Target="../ink/ink1368.xml"/><Relationship Id="rId3111" Type="http://schemas.openxmlformats.org/officeDocument/2006/relationships/customXml" Target="../ink/ink1741.xml"/><Relationship Id="rId3209" Type="http://schemas.openxmlformats.org/officeDocument/2006/relationships/customXml" Target="../ink/ink1790.xml"/><Relationship Id="rId337" Type="http://schemas.openxmlformats.org/officeDocument/2006/relationships/image" Target="../media/image341.emf"/><Relationship Id="rId891" Type="http://schemas.openxmlformats.org/officeDocument/2006/relationships/customXml" Target="../ink/ink631.xml"/><Relationship Id="rId989" Type="http://schemas.openxmlformats.org/officeDocument/2006/relationships/customXml" Target="../ink/ink680.xml"/><Relationship Id="rId2018" Type="http://schemas.openxmlformats.org/officeDocument/2006/relationships/image" Target="../media/image1181.emf"/><Relationship Id="rId2572" Type="http://schemas.openxmlformats.org/officeDocument/2006/relationships/image" Target="../media/image1458.emf"/><Relationship Id="rId2877" Type="http://schemas.openxmlformats.org/officeDocument/2006/relationships/customXml" Target="../ink/ink1624.xml"/><Relationship Id="rId3416" Type="http://schemas.openxmlformats.org/officeDocument/2006/relationships/image" Target="../media/image1880.emf"/><Relationship Id="rId544" Type="http://schemas.openxmlformats.org/officeDocument/2006/relationships/image" Target="../media/image444.emf"/><Relationship Id="rId751" Type="http://schemas.openxmlformats.org/officeDocument/2006/relationships/customXml" Target="../ink/ink561.xml"/><Relationship Id="rId849" Type="http://schemas.openxmlformats.org/officeDocument/2006/relationships/customXml" Target="../ink/ink610.xml"/><Relationship Id="rId1174" Type="http://schemas.openxmlformats.org/officeDocument/2006/relationships/image" Target="../media/image759.emf"/><Relationship Id="rId1381" Type="http://schemas.openxmlformats.org/officeDocument/2006/relationships/customXml" Target="../ink/ink876.xml"/><Relationship Id="rId1479" Type="http://schemas.openxmlformats.org/officeDocument/2006/relationships/customXml" Target="../ink/ink925.xml"/><Relationship Id="rId1686" Type="http://schemas.openxmlformats.org/officeDocument/2006/relationships/image" Target="../media/image1015.emf"/><Relationship Id="rId2225" Type="http://schemas.openxmlformats.org/officeDocument/2006/relationships/customXml" Target="../ink/ink1298.xml"/><Relationship Id="rId2432" Type="http://schemas.openxmlformats.org/officeDocument/2006/relationships/image" Target="../media/image1388.emf"/><Relationship Id="rId404" Type="http://schemas.openxmlformats.org/officeDocument/2006/relationships/customXml" Target="../ink/ink387.xml"/><Relationship Id="rId611" Type="http://schemas.openxmlformats.org/officeDocument/2006/relationships/customXml" Target="../ink/ink491.xml"/><Relationship Id="rId1034" Type="http://schemas.openxmlformats.org/officeDocument/2006/relationships/image" Target="../media/image689.emf"/><Relationship Id="rId1241" Type="http://schemas.openxmlformats.org/officeDocument/2006/relationships/customXml" Target="../ink/ink806.xml"/><Relationship Id="rId1339" Type="http://schemas.openxmlformats.org/officeDocument/2006/relationships/customXml" Target="../ink/ink855.xml"/><Relationship Id="rId1893" Type="http://schemas.openxmlformats.org/officeDocument/2006/relationships/customXml" Target="../ink/ink1132.xml"/><Relationship Id="rId2737" Type="http://schemas.openxmlformats.org/officeDocument/2006/relationships/customXml" Target="../ink/ink1554.xml"/><Relationship Id="rId2944" Type="http://schemas.openxmlformats.org/officeDocument/2006/relationships/image" Target="../media/image1644.emf"/><Relationship Id="rId709" Type="http://schemas.openxmlformats.org/officeDocument/2006/relationships/customXml" Target="../ink/ink540.xml"/><Relationship Id="rId916" Type="http://schemas.openxmlformats.org/officeDocument/2006/relationships/image" Target="../media/image630.emf"/><Relationship Id="rId1101" Type="http://schemas.openxmlformats.org/officeDocument/2006/relationships/customXml" Target="../ink/ink736.xml"/><Relationship Id="rId1546" Type="http://schemas.openxmlformats.org/officeDocument/2006/relationships/image" Target="../media/image945.emf"/><Relationship Id="rId1753" Type="http://schemas.openxmlformats.org/officeDocument/2006/relationships/customXml" Target="../ink/ink1062.xml"/><Relationship Id="rId1960" Type="http://schemas.openxmlformats.org/officeDocument/2006/relationships/image" Target="../media/image1152.emf"/><Relationship Id="rId2804" Type="http://schemas.openxmlformats.org/officeDocument/2006/relationships/image" Target="../media/image1574.emf"/><Relationship Id="rId45" Type="http://schemas.openxmlformats.org/officeDocument/2006/relationships/image" Target="../media/image195.emf"/><Relationship Id="rId1406" Type="http://schemas.openxmlformats.org/officeDocument/2006/relationships/image" Target="../media/image875.emf"/><Relationship Id="rId1613" Type="http://schemas.openxmlformats.org/officeDocument/2006/relationships/customXml" Target="../ink/ink992.xml"/><Relationship Id="rId1820" Type="http://schemas.openxmlformats.org/officeDocument/2006/relationships/image" Target="../media/image1082.emf"/><Relationship Id="rId3066" Type="http://schemas.openxmlformats.org/officeDocument/2006/relationships/image" Target="../media/image1705.emf"/><Relationship Id="rId3273" Type="http://schemas.openxmlformats.org/officeDocument/2006/relationships/customXml" Target="../ink/ink1822.xml"/><Relationship Id="rId3480" Type="http://schemas.openxmlformats.org/officeDocument/2006/relationships/image" Target="../media/image1912.emf"/><Relationship Id="rId194" Type="http://schemas.openxmlformats.org/officeDocument/2006/relationships/customXml" Target="../ink/ink282.xml"/><Relationship Id="rId1918" Type="http://schemas.openxmlformats.org/officeDocument/2006/relationships/image" Target="../media/image1131.emf"/><Relationship Id="rId2082" Type="http://schemas.openxmlformats.org/officeDocument/2006/relationships/image" Target="../media/image1213.emf"/><Relationship Id="rId3133" Type="http://schemas.openxmlformats.org/officeDocument/2006/relationships/customXml" Target="../ink/ink1752.xml"/><Relationship Id="rId261" Type="http://schemas.openxmlformats.org/officeDocument/2006/relationships/image" Target="../media/image303.emf"/><Relationship Id="rId499" Type="http://schemas.openxmlformats.org/officeDocument/2006/relationships/customXml" Target="../ink/ink435.xml"/><Relationship Id="rId2387" Type="http://schemas.openxmlformats.org/officeDocument/2006/relationships/customXml" Target="../ink/ink1379.xml"/><Relationship Id="rId2594" Type="http://schemas.openxmlformats.org/officeDocument/2006/relationships/image" Target="../media/image1469.emf"/><Relationship Id="rId3340" Type="http://schemas.openxmlformats.org/officeDocument/2006/relationships/image" Target="../media/image1842.emf"/><Relationship Id="rId3438" Type="http://schemas.openxmlformats.org/officeDocument/2006/relationships/image" Target="../media/image1891.emf"/><Relationship Id="rId359" Type="http://schemas.openxmlformats.org/officeDocument/2006/relationships/image" Target="../media/image352.emf"/><Relationship Id="rId566" Type="http://schemas.openxmlformats.org/officeDocument/2006/relationships/image" Target="../media/image455.emf"/><Relationship Id="rId773" Type="http://schemas.openxmlformats.org/officeDocument/2006/relationships/customXml" Target="../ink/ink572.xml"/><Relationship Id="rId1196" Type="http://schemas.openxmlformats.org/officeDocument/2006/relationships/image" Target="../media/image770.emf"/><Relationship Id="rId2247" Type="http://schemas.openxmlformats.org/officeDocument/2006/relationships/customXml" Target="../ink/ink1309.xml"/><Relationship Id="rId2454" Type="http://schemas.openxmlformats.org/officeDocument/2006/relationships/image" Target="../media/image1399.emf"/><Relationship Id="rId2899" Type="http://schemas.openxmlformats.org/officeDocument/2006/relationships/customXml" Target="../ink/ink1635.xml"/><Relationship Id="rId3200" Type="http://schemas.openxmlformats.org/officeDocument/2006/relationships/image" Target="../media/image1772.emf"/><Relationship Id="rId3505" Type="http://schemas.openxmlformats.org/officeDocument/2006/relationships/customXml" Target="../ink/ink1938.xml"/><Relationship Id="rId121" Type="http://schemas.openxmlformats.org/officeDocument/2006/relationships/image" Target="../media/image233.emf"/><Relationship Id="rId219" Type="http://schemas.openxmlformats.org/officeDocument/2006/relationships/image" Target="../media/image282.emf"/><Relationship Id="rId426" Type="http://schemas.openxmlformats.org/officeDocument/2006/relationships/customXml" Target="../ink/ink398.xml"/><Relationship Id="rId633" Type="http://schemas.openxmlformats.org/officeDocument/2006/relationships/customXml" Target="../ink/ink502.xml"/><Relationship Id="rId980" Type="http://schemas.openxmlformats.org/officeDocument/2006/relationships/image" Target="../media/image662.emf"/><Relationship Id="rId1056" Type="http://schemas.openxmlformats.org/officeDocument/2006/relationships/image" Target="../media/image700.emf"/><Relationship Id="rId1263" Type="http://schemas.openxmlformats.org/officeDocument/2006/relationships/customXml" Target="../ink/ink817.xml"/><Relationship Id="rId2107" Type="http://schemas.openxmlformats.org/officeDocument/2006/relationships/customXml" Target="../ink/ink1239.xml"/><Relationship Id="rId2314" Type="http://schemas.openxmlformats.org/officeDocument/2006/relationships/image" Target="../media/image1329.emf"/><Relationship Id="rId2661" Type="http://schemas.openxmlformats.org/officeDocument/2006/relationships/customXml" Target="../ink/ink1516.xml"/><Relationship Id="rId2759" Type="http://schemas.openxmlformats.org/officeDocument/2006/relationships/customXml" Target="../ink/ink1565.xml"/><Relationship Id="rId2966" Type="http://schemas.openxmlformats.org/officeDocument/2006/relationships/image" Target="../media/image1655.emf"/><Relationship Id="rId840" Type="http://schemas.openxmlformats.org/officeDocument/2006/relationships/image" Target="../media/image592.emf"/><Relationship Id="rId938" Type="http://schemas.openxmlformats.org/officeDocument/2006/relationships/image" Target="../media/image641.emf"/><Relationship Id="rId1470" Type="http://schemas.openxmlformats.org/officeDocument/2006/relationships/image" Target="../media/image907.emf"/><Relationship Id="rId1568" Type="http://schemas.openxmlformats.org/officeDocument/2006/relationships/image" Target="../media/image956.emf"/><Relationship Id="rId1775" Type="http://schemas.openxmlformats.org/officeDocument/2006/relationships/customXml" Target="../ink/ink1073.xml"/><Relationship Id="rId2521" Type="http://schemas.openxmlformats.org/officeDocument/2006/relationships/customXml" Target="../ink/ink1446.xml"/><Relationship Id="rId2619" Type="http://schemas.openxmlformats.org/officeDocument/2006/relationships/customXml" Target="../ink/ink1495.xml"/><Relationship Id="rId2826" Type="http://schemas.openxmlformats.org/officeDocument/2006/relationships/image" Target="../media/image1585.emf"/><Relationship Id="rId67" Type="http://schemas.openxmlformats.org/officeDocument/2006/relationships/image" Target="../media/image206.emf"/><Relationship Id="rId700" Type="http://schemas.openxmlformats.org/officeDocument/2006/relationships/image" Target="../media/image522.emf"/><Relationship Id="rId1123" Type="http://schemas.openxmlformats.org/officeDocument/2006/relationships/customXml" Target="../ink/ink747.xml"/><Relationship Id="rId1330" Type="http://schemas.openxmlformats.org/officeDocument/2006/relationships/image" Target="../media/image837.emf"/><Relationship Id="rId1428" Type="http://schemas.openxmlformats.org/officeDocument/2006/relationships/image" Target="../media/image886.emf"/><Relationship Id="rId1635" Type="http://schemas.openxmlformats.org/officeDocument/2006/relationships/customXml" Target="../ink/ink1003.xml"/><Relationship Id="rId1982" Type="http://schemas.openxmlformats.org/officeDocument/2006/relationships/image" Target="../media/image1163.emf"/><Relationship Id="rId3088" Type="http://schemas.openxmlformats.org/officeDocument/2006/relationships/image" Target="../media/image1716.emf"/><Relationship Id="rId1842" Type="http://schemas.openxmlformats.org/officeDocument/2006/relationships/image" Target="../media/image1093.emf"/><Relationship Id="rId3295" Type="http://schemas.openxmlformats.org/officeDocument/2006/relationships/customXml" Target="../ink/ink1833.xml"/><Relationship Id="rId1702" Type="http://schemas.openxmlformats.org/officeDocument/2006/relationships/image" Target="../media/image1023.emf"/><Relationship Id="rId3155" Type="http://schemas.openxmlformats.org/officeDocument/2006/relationships/customXml" Target="../ink/ink1763.xml"/><Relationship Id="rId3362" Type="http://schemas.openxmlformats.org/officeDocument/2006/relationships/image" Target="../media/image1853.emf"/><Relationship Id="rId283" Type="http://schemas.openxmlformats.org/officeDocument/2006/relationships/image" Target="../media/image314.emf"/><Relationship Id="rId490" Type="http://schemas.openxmlformats.org/officeDocument/2006/relationships/image" Target="../media/image417.emf"/><Relationship Id="rId2171" Type="http://schemas.openxmlformats.org/officeDocument/2006/relationships/customXml" Target="../ink/ink1271.xml"/><Relationship Id="rId3015" Type="http://schemas.openxmlformats.org/officeDocument/2006/relationships/customXml" Target="../ink/ink1693.xml"/><Relationship Id="rId3222" Type="http://schemas.openxmlformats.org/officeDocument/2006/relationships/image" Target="../media/image1783.emf"/><Relationship Id="rId143" Type="http://schemas.openxmlformats.org/officeDocument/2006/relationships/image" Target="../media/image244.emf"/><Relationship Id="rId350" Type="http://schemas.openxmlformats.org/officeDocument/2006/relationships/customXml" Target="../ink/ink360.xml"/><Relationship Id="rId588" Type="http://schemas.openxmlformats.org/officeDocument/2006/relationships/image" Target="../media/image466.emf"/><Relationship Id="rId795" Type="http://schemas.openxmlformats.org/officeDocument/2006/relationships/customXml" Target="../ink/ink583.xml"/><Relationship Id="rId2031" Type="http://schemas.openxmlformats.org/officeDocument/2006/relationships/customXml" Target="../ink/ink1201.xml"/><Relationship Id="rId2269" Type="http://schemas.openxmlformats.org/officeDocument/2006/relationships/customXml" Target="../ink/ink1320.xml"/><Relationship Id="rId2476" Type="http://schemas.openxmlformats.org/officeDocument/2006/relationships/image" Target="../media/image1410.emf"/><Relationship Id="rId2683" Type="http://schemas.openxmlformats.org/officeDocument/2006/relationships/customXml" Target="../ink/ink1527.xml"/><Relationship Id="rId2890" Type="http://schemas.openxmlformats.org/officeDocument/2006/relationships/image" Target="../media/image1617.emf"/><Relationship Id="rId3527" Type="http://schemas.openxmlformats.org/officeDocument/2006/relationships/customXml" Target="../ink/ink1949.xml"/><Relationship Id="rId9" Type="http://schemas.openxmlformats.org/officeDocument/2006/relationships/image" Target="../media/image17710.emf"/><Relationship Id="rId210" Type="http://schemas.openxmlformats.org/officeDocument/2006/relationships/customXml" Target="../ink/ink290.xml"/><Relationship Id="rId448" Type="http://schemas.openxmlformats.org/officeDocument/2006/relationships/image" Target="../media/image396.emf"/><Relationship Id="rId655" Type="http://schemas.openxmlformats.org/officeDocument/2006/relationships/customXml" Target="../ink/ink513.xml"/><Relationship Id="rId862" Type="http://schemas.openxmlformats.org/officeDocument/2006/relationships/image" Target="../media/image603.emf"/><Relationship Id="rId1078" Type="http://schemas.openxmlformats.org/officeDocument/2006/relationships/image" Target="../media/image711.emf"/><Relationship Id="rId1285" Type="http://schemas.openxmlformats.org/officeDocument/2006/relationships/customXml" Target="../ink/ink828.xml"/><Relationship Id="rId1492" Type="http://schemas.openxmlformats.org/officeDocument/2006/relationships/image" Target="../media/image918.emf"/><Relationship Id="rId2129" Type="http://schemas.openxmlformats.org/officeDocument/2006/relationships/customXml" Target="../ink/ink1250.xml"/><Relationship Id="rId2336" Type="http://schemas.openxmlformats.org/officeDocument/2006/relationships/image" Target="../media/image1340.emf"/><Relationship Id="rId2543" Type="http://schemas.openxmlformats.org/officeDocument/2006/relationships/customXml" Target="../ink/ink1457.xml"/><Relationship Id="rId2750" Type="http://schemas.openxmlformats.org/officeDocument/2006/relationships/image" Target="../media/image1547.emf"/><Relationship Id="rId2988" Type="http://schemas.openxmlformats.org/officeDocument/2006/relationships/image" Target="../media/image1666.emf"/><Relationship Id="rId308" Type="http://schemas.openxmlformats.org/officeDocument/2006/relationships/customXml" Target="../ink/ink339.xml"/><Relationship Id="rId515" Type="http://schemas.openxmlformats.org/officeDocument/2006/relationships/customXml" Target="../ink/ink443.xml"/><Relationship Id="rId722" Type="http://schemas.openxmlformats.org/officeDocument/2006/relationships/image" Target="../media/image533.emf"/><Relationship Id="rId1145" Type="http://schemas.openxmlformats.org/officeDocument/2006/relationships/customXml" Target="../ink/ink758.xml"/><Relationship Id="rId1352" Type="http://schemas.openxmlformats.org/officeDocument/2006/relationships/image" Target="../media/image848.emf"/><Relationship Id="rId1797" Type="http://schemas.openxmlformats.org/officeDocument/2006/relationships/customXml" Target="../ink/ink1084.xml"/><Relationship Id="rId2403" Type="http://schemas.openxmlformats.org/officeDocument/2006/relationships/customXml" Target="../ink/ink1387.xml"/><Relationship Id="rId2848" Type="http://schemas.openxmlformats.org/officeDocument/2006/relationships/image" Target="../media/image1596.emf"/><Relationship Id="rId89" Type="http://schemas.openxmlformats.org/officeDocument/2006/relationships/image" Target="../media/image217.emf"/><Relationship Id="rId1005" Type="http://schemas.openxmlformats.org/officeDocument/2006/relationships/customXml" Target="../ink/ink688.xml"/><Relationship Id="rId1212" Type="http://schemas.openxmlformats.org/officeDocument/2006/relationships/image" Target="../media/image778.emf"/><Relationship Id="rId1657" Type="http://schemas.openxmlformats.org/officeDocument/2006/relationships/customXml" Target="../ink/ink1014.xml"/><Relationship Id="rId1864" Type="http://schemas.openxmlformats.org/officeDocument/2006/relationships/image" Target="../media/image1104.emf"/><Relationship Id="rId2610" Type="http://schemas.openxmlformats.org/officeDocument/2006/relationships/image" Target="../media/image1477.emf"/><Relationship Id="rId2708" Type="http://schemas.openxmlformats.org/officeDocument/2006/relationships/image" Target="../media/image1526.emf"/><Relationship Id="rId2915" Type="http://schemas.openxmlformats.org/officeDocument/2006/relationships/customXml" Target="../ink/ink1643.xml"/><Relationship Id="rId1517" Type="http://schemas.openxmlformats.org/officeDocument/2006/relationships/customXml" Target="../ink/ink944.xml"/><Relationship Id="rId1724" Type="http://schemas.openxmlformats.org/officeDocument/2006/relationships/image" Target="../media/image1034.emf"/><Relationship Id="rId3177" Type="http://schemas.openxmlformats.org/officeDocument/2006/relationships/customXml" Target="../ink/ink1774.xml"/><Relationship Id="rId16" Type="http://schemas.openxmlformats.org/officeDocument/2006/relationships/customXml" Target="../ink/ink193.xml"/><Relationship Id="rId1931" Type="http://schemas.openxmlformats.org/officeDocument/2006/relationships/customXml" Target="../ink/ink1151.xml"/><Relationship Id="rId3037" Type="http://schemas.openxmlformats.org/officeDocument/2006/relationships/customXml" Target="../ink/ink1704.xml"/><Relationship Id="rId3384" Type="http://schemas.openxmlformats.org/officeDocument/2006/relationships/image" Target="../media/image1864.emf"/><Relationship Id="rId2193" Type="http://schemas.openxmlformats.org/officeDocument/2006/relationships/customXml" Target="../ink/ink1282.xml"/><Relationship Id="rId2498" Type="http://schemas.openxmlformats.org/officeDocument/2006/relationships/image" Target="../media/image1421.emf"/><Relationship Id="rId3244" Type="http://schemas.openxmlformats.org/officeDocument/2006/relationships/image" Target="../media/image1794.emf"/><Relationship Id="rId3451" Type="http://schemas.openxmlformats.org/officeDocument/2006/relationships/customXml" Target="../ink/ink1911.xml"/><Relationship Id="rId165" Type="http://schemas.openxmlformats.org/officeDocument/2006/relationships/image" Target="../media/image255.emf"/><Relationship Id="rId372" Type="http://schemas.openxmlformats.org/officeDocument/2006/relationships/customXml" Target="../ink/ink371.xml"/><Relationship Id="rId677" Type="http://schemas.openxmlformats.org/officeDocument/2006/relationships/customXml" Target="../ink/ink524.xml"/><Relationship Id="rId2053" Type="http://schemas.openxmlformats.org/officeDocument/2006/relationships/customXml" Target="../ink/ink1212.xml"/><Relationship Id="rId2260" Type="http://schemas.openxmlformats.org/officeDocument/2006/relationships/image" Target="../media/image1302.emf"/><Relationship Id="rId2358" Type="http://schemas.openxmlformats.org/officeDocument/2006/relationships/image" Target="../media/image1351.emf"/><Relationship Id="rId3104" Type="http://schemas.openxmlformats.org/officeDocument/2006/relationships/image" Target="../media/image1724.emf"/><Relationship Id="rId3311" Type="http://schemas.openxmlformats.org/officeDocument/2006/relationships/customXml" Target="../ink/ink1841.xml"/><Relationship Id="rId232" Type="http://schemas.openxmlformats.org/officeDocument/2006/relationships/customXml" Target="../ink/ink301.xml"/><Relationship Id="rId884" Type="http://schemas.openxmlformats.org/officeDocument/2006/relationships/image" Target="../media/image614.emf"/><Relationship Id="rId2120" Type="http://schemas.openxmlformats.org/officeDocument/2006/relationships/image" Target="../media/image1232.emf"/><Relationship Id="rId2565" Type="http://schemas.openxmlformats.org/officeDocument/2006/relationships/customXml" Target="../ink/ink1468.xml"/><Relationship Id="rId2772" Type="http://schemas.openxmlformats.org/officeDocument/2006/relationships/image" Target="../media/image1558.emf"/><Relationship Id="rId3409" Type="http://schemas.openxmlformats.org/officeDocument/2006/relationships/customXml" Target="../ink/ink1890.xml"/><Relationship Id="rId537" Type="http://schemas.openxmlformats.org/officeDocument/2006/relationships/customXml" Target="../ink/ink454.xml"/><Relationship Id="rId744" Type="http://schemas.openxmlformats.org/officeDocument/2006/relationships/image" Target="../media/image544.emf"/><Relationship Id="rId951" Type="http://schemas.openxmlformats.org/officeDocument/2006/relationships/customXml" Target="../ink/ink661.xml"/><Relationship Id="rId1167" Type="http://schemas.openxmlformats.org/officeDocument/2006/relationships/customXml" Target="../ink/ink769.xml"/><Relationship Id="rId1374" Type="http://schemas.openxmlformats.org/officeDocument/2006/relationships/image" Target="../media/image859.emf"/><Relationship Id="rId1581" Type="http://schemas.openxmlformats.org/officeDocument/2006/relationships/customXml" Target="../ink/ink976.xml"/><Relationship Id="rId1679" Type="http://schemas.openxmlformats.org/officeDocument/2006/relationships/customXml" Target="../ink/ink1025.xml"/><Relationship Id="rId2218" Type="http://schemas.openxmlformats.org/officeDocument/2006/relationships/image" Target="../media/image1281.emf"/><Relationship Id="rId2425" Type="http://schemas.openxmlformats.org/officeDocument/2006/relationships/customXml" Target="../ink/ink1398.xml"/><Relationship Id="rId2632" Type="http://schemas.openxmlformats.org/officeDocument/2006/relationships/image" Target="../media/image1488.emf"/><Relationship Id="rId80" Type="http://schemas.openxmlformats.org/officeDocument/2006/relationships/customXml" Target="../ink/ink225.xml"/><Relationship Id="rId604" Type="http://schemas.openxmlformats.org/officeDocument/2006/relationships/image" Target="../media/image474.emf"/><Relationship Id="rId811" Type="http://schemas.openxmlformats.org/officeDocument/2006/relationships/customXml" Target="../ink/ink591.xml"/><Relationship Id="rId1027" Type="http://schemas.openxmlformats.org/officeDocument/2006/relationships/customXml" Target="../ink/ink699.xml"/><Relationship Id="rId1234" Type="http://schemas.openxmlformats.org/officeDocument/2006/relationships/image" Target="../media/image789.emf"/><Relationship Id="rId1441" Type="http://schemas.openxmlformats.org/officeDocument/2006/relationships/customXml" Target="../ink/ink906.xml"/><Relationship Id="rId1886" Type="http://schemas.openxmlformats.org/officeDocument/2006/relationships/image" Target="../media/image1115.emf"/><Relationship Id="rId2937" Type="http://schemas.openxmlformats.org/officeDocument/2006/relationships/customXml" Target="../ink/ink1654.xml"/><Relationship Id="rId909" Type="http://schemas.openxmlformats.org/officeDocument/2006/relationships/customXml" Target="../ink/ink640.xml"/><Relationship Id="rId1301" Type="http://schemas.openxmlformats.org/officeDocument/2006/relationships/customXml" Target="../ink/ink836.xml"/><Relationship Id="rId1539" Type="http://schemas.openxmlformats.org/officeDocument/2006/relationships/customXml" Target="../ink/ink955.xml"/><Relationship Id="rId1746" Type="http://schemas.openxmlformats.org/officeDocument/2006/relationships/image" Target="../media/image1045.emf"/><Relationship Id="rId1953" Type="http://schemas.openxmlformats.org/officeDocument/2006/relationships/customXml" Target="../ink/ink1162.xml"/><Relationship Id="rId3199" Type="http://schemas.openxmlformats.org/officeDocument/2006/relationships/customXml" Target="../ink/ink1785.xml"/><Relationship Id="rId38" Type="http://schemas.openxmlformats.org/officeDocument/2006/relationships/customXml" Target="../ink/ink204.xml"/><Relationship Id="rId1606" Type="http://schemas.openxmlformats.org/officeDocument/2006/relationships/image" Target="../media/image975.emf"/><Relationship Id="rId1813" Type="http://schemas.openxmlformats.org/officeDocument/2006/relationships/customXml" Target="../ink/ink1092.xml"/><Relationship Id="rId3059" Type="http://schemas.openxmlformats.org/officeDocument/2006/relationships/customXml" Target="../ink/ink1715.xml"/><Relationship Id="rId3266" Type="http://schemas.openxmlformats.org/officeDocument/2006/relationships/image" Target="../media/image1805.emf"/><Relationship Id="rId3473" Type="http://schemas.openxmlformats.org/officeDocument/2006/relationships/customXml" Target="../ink/ink1922.xml"/><Relationship Id="rId187" Type="http://schemas.openxmlformats.org/officeDocument/2006/relationships/image" Target="../media/image266.emf"/><Relationship Id="rId394" Type="http://schemas.openxmlformats.org/officeDocument/2006/relationships/customXml" Target="../ink/ink382.xml"/><Relationship Id="rId2075" Type="http://schemas.openxmlformats.org/officeDocument/2006/relationships/customXml" Target="../ink/ink1223.xml"/><Relationship Id="rId2282" Type="http://schemas.openxmlformats.org/officeDocument/2006/relationships/image" Target="../media/image1313.emf"/><Relationship Id="rId3126" Type="http://schemas.openxmlformats.org/officeDocument/2006/relationships/image" Target="../media/image1735.emf"/><Relationship Id="rId254" Type="http://schemas.openxmlformats.org/officeDocument/2006/relationships/customXml" Target="../ink/ink312.xml"/><Relationship Id="rId699" Type="http://schemas.openxmlformats.org/officeDocument/2006/relationships/customXml" Target="../ink/ink535.xml"/><Relationship Id="rId1091" Type="http://schemas.openxmlformats.org/officeDocument/2006/relationships/customXml" Target="../ink/ink731.xml"/><Relationship Id="rId2587" Type="http://schemas.openxmlformats.org/officeDocument/2006/relationships/customXml" Target="../ink/ink1479.xml"/><Relationship Id="rId2794" Type="http://schemas.openxmlformats.org/officeDocument/2006/relationships/image" Target="../media/image1569.emf"/><Relationship Id="rId3333" Type="http://schemas.openxmlformats.org/officeDocument/2006/relationships/customXml" Target="../ink/ink1852.xml"/><Relationship Id="rId3540" Type="http://schemas.openxmlformats.org/officeDocument/2006/relationships/image" Target="../media/image1942.emf"/><Relationship Id="rId114" Type="http://schemas.openxmlformats.org/officeDocument/2006/relationships/customXml" Target="../ink/ink242.xml"/><Relationship Id="rId461" Type="http://schemas.openxmlformats.org/officeDocument/2006/relationships/customXml" Target="../ink/ink416.xml"/><Relationship Id="rId559" Type="http://schemas.openxmlformats.org/officeDocument/2006/relationships/customXml" Target="../ink/ink465.xml"/><Relationship Id="rId766" Type="http://schemas.openxmlformats.org/officeDocument/2006/relationships/image" Target="../media/image555.emf"/><Relationship Id="rId1189" Type="http://schemas.openxmlformats.org/officeDocument/2006/relationships/customXml" Target="../ink/ink780.xml"/><Relationship Id="rId1396" Type="http://schemas.openxmlformats.org/officeDocument/2006/relationships/image" Target="../media/image870.emf"/><Relationship Id="rId2142" Type="http://schemas.openxmlformats.org/officeDocument/2006/relationships/image" Target="../media/image1243.emf"/><Relationship Id="rId2447" Type="http://schemas.openxmlformats.org/officeDocument/2006/relationships/customXml" Target="../ink/ink1409.xml"/><Relationship Id="rId3400" Type="http://schemas.openxmlformats.org/officeDocument/2006/relationships/image" Target="../media/image1872.emf"/><Relationship Id="rId321" Type="http://schemas.openxmlformats.org/officeDocument/2006/relationships/image" Target="../media/image333.emf"/><Relationship Id="rId419" Type="http://schemas.openxmlformats.org/officeDocument/2006/relationships/image" Target="../media/image382.emf"/><Relationship Id="rId626" Type="http://schemas.openxmlformats.org/officeDocument/2006/relationships/image" Target="../media/image485.emf"/><Relationship Id="rId973" Type="http://schemas.openxmlformats.org/officeDocument/2006/relationships/customXml" Target="../ink/ink672.xml"/><Relationship Id="rId1049" Type="http://schemas.openxmlformats.org/officeDocument/2006/relationships/customXml" Target="../ink/ink710.xml"/><Relationship Id="rId1256" Type="http://schemas.openxmlformats.org/officeDocument/2006/relationships/image" Target="../media/image800.emf"/><Relationship Id="rId2002" Type="http://schemas.openxmlformats.org/officeDocument/2006/relationships/image" Target="../media/image1173.emf"/><Relationship Id="rId2307" Type="http://schemas.openxmlformats.org/officeDocument/2006/relationships/customXml" Target="../ink/ink1339.xml"/><Relationship Id="rId2654" Type="http://schemas.openxmlformats.org/officeDocument/2006/relationships/image" Target="../media/image1499.emf"/><Relationship Id="rId2861" Type="http://schemas.openxmlformats.org/officeDocument/2006/relationships/customXml" Target="../ink/ink1616.xml"/><Relationship Id="rId2959" Type="http://schemas.openxmlformats.org/officeDocument/2006/relationships/customXml" Target="../ink/ink1665.xml"/><Relationship Id="rId833" Type="http://schemas.openxmlformats.org/officeDocument/2006/relationships/customXml" Target="../ink/ink602.xml"/><Relationship Id="rId1116" Type="http://schemas.openxmlformats.org/officeDocument/2006/relationships/image" Target="../media/image730.emf"/><Relationship Id="rId1463" Type="http://schemas.openxmlformats.org/officeDocument/2006/relationships/customXml" Target="../ink/ink917.xml"/><Relationship Id="rId1670" Type="http://schemas.openxmlformats.org/officeDocument/2006/relationships/image" Target="../media/image1007.emf"/><Relationship Id="rId1768" Type="http://schemas.openxmlformats.org/officeDocument/2006/relationships/image" Target="../media/image1056.emf"/><Relationship Id="rId2514" Type="http://schemas.openxmlformats.org/officeDocument/2006/relationships/image" Target="../media/image1429.emf"/><Relationship Id="rId2721" Type="http://schemas.openxmlformats.org/officeDocument/2006/relationships/customXml" Target="../ink/ink1546.xml"/><Relationship Id="rId2819" Type="http://schemas.openxmlformats.org/officeDocument/2006/relationships/customXml" Target="../ink/ink1595.xml"/><Relationship Id="rId900" Type="http://schemas.openxmlformats.org/officeDocument/2006/relationships/image" Target="../media/image622.emf"/><Relationship Id="rId1323" Type="http://schemas.openxmlformats.org/officeDocument/2006/relationships/customXml" Target="../ink/ink847.xml"/><Relationship Id="rId1530" Type="http://schemas.openxmlformats.org/officeDocument/2006/relationships/image" Target="../media/image937.emf"/><Relationship Id="rId1628" Type="http://schemas.openxmlformats.org/officeDocument/2006/relationships/image" Target="../media/image986.emf"/><Relationship Id="rId1975" Type="http://schemas.openxmlformats.org/officeDocument/2006/relationships/customXml" Target="../ink/ink1173.xml"/><Relationship Id="rId3190" Type="http://schemas.openxmlformats.org/officeDocument/2006/relationships/image" Target="../media/image1767.emf"/><Relationship Id="rId1835" Type="http://schemas.openxmlformats.org/officeDocument/2006/relationships/customXml" Target="../ink/ink1103.xml"/><Relationship Id="rId3050" Type="http://schemas.openxmlformats.org/officeDocument/2006/relationships/image" Target="../media/image1697.emf"/><Relationship Id="rId3288" Type="http://schemas.openxmlformats.org/officeDocument/2006/relationships/image" Target="../media/image1816.emf"/><Relationship Id="rId3495" Type="http://schemas.openxmlformats.org/officeDocument/2006/relationships/customXml" Target="../ink/ink1933.xml"/><Relationship Id="rId1902" Type="http://schemas.openxmlformats.org/officeDocument/2006/relationships/image" Target="../media/image1123.emf"/><Relationship Id="rId2097" Type="http://schemas.openxmlformats.org/officeDocument/2006/relationships/customXml" Target="../ink/ink1234.xml"/><Relationship Id="rId3148" Type="http://schemas.openxmlformats.org/officeDocument/2006/relationships/image" Target="../media/image1746.emf"/><Relationship Id="rId3355" Type="http://schemas.openxmlformats.org/officeDocument/2006/relationships/customXml" Target="../ink/ink1863.xml"/><Relationship Id="rId276" Type="http://schemas.openxmlformats.org/officeDocument/2006/relationships/customXml" Target="../ink/ink323.xml"/><Relationship Id="rId483" Type="http://schemas.openxmlformats.org/officeDocument/2006/relationships/customXml" Target="../ink/ink427.xml"/><Relationship Id="rId690" Type="http://schemas.openxmlformats.org/officeDocument/2006/relationships/image" Target="../media/image517.emf"/><Relationship Id="rId2164" Type="http://schemas.openxmlformats.org/officeDocument/2006/relationships/image" Target="../media/image1254.emf"/><Relationship Id="rId2371" Type="http://schemas.openxmlformats.org/officeDocument/2006/relationships/customXml" Target="../ink/ink1371.xml"/><Relationship Id="rId3008" Type="http://schemas.openxmlformats.org/officeDocument/2006/relationships/image" Target="../media/image1676.emf"/><Relationship Id="rId3215" Type="http://schemas.openxmlformats.org/officeDocument/2006/relationships/customXml" Target="../ink/ink1793.xml"/><Relationship Id="rId3422" Type="http://schemas.openxmlformats.org/officeDocument/2006/relationships/image" Target="../media/image1883.emf"/><Relationship Id="rId136" Type="http://schemas.openxmlformats.org/officeDocument/2006/relationships/customXml" Target="../ink/ink253.xml"/><Relationship Id="rId343" Type="http://schemas.openxmlformats.org/officeDocument/2006/relationships/image" Target="../media/image344.emf"/><Relationship Id="rId550" Type="http://schemas.openxmlformats.org/officeDocument/2006/relationships/image" Target="../media/image447.emf"/><Relationship Id="rId788" Type="http://schemas.openxmlformats.org/officeDocument/2006/relationships/image" Target="../media/image566.emf"/><Relationship Id="rId995" Type="http://schemas.openxmlformats.org/officeDocument/2006/relationships/customXml" Target="../ink/ink683.xml"/><Relationship Id="rId1180" Type="http://schemas.openxmlformats.org/officeDocument/2006/relationships/image" Target="../media/image762.emf"/><Relationship Id="rId2024" Type="http://schemas.openxmlformats.org/officeDocument/2006/relationships/image" Target="../media/image1184.emf"/><Relationship Id="rId2231" Type="http://schemas.openxmlformats.org/officeDocument/2006/relationships/customXml" Target="../ink/ink1301.xml"/><Relationship Id="rId2469" Type="http://schemas.openxmlformats.org/officeDocument/2006/relationships/customXml" Target="../ink/ink1420.xml"/><Relationship Id="rId2676" Type="http://schemas.openxmlformats.org/officeDocument/2006/relationships/image" Target="../media/image1510.emf"/><Relationship Id="rId2883" Type="http://schemas.openxmlformats.org/officeDocument/2006/relationships/customXml" Target="../ink/ink1627.xml"/><Relationship Id="rId203" Type="http://schemas.openxmlformats.org/officeDocument/2006/relationships/image" Target="../media/image274.emf"/><Relationship Id="rId648" Type="http://schemas.openxmlformats.org/officeDocument/2006/relationships/image" Target="../media/image496.emf"/><Relationship Id="rId855" Type="http://schemas.openxmlformats.org/officeDocument/2006/relationships/customXml" Target="../ink/ink613.xml"/><Relationship Id="rId1040" Type="http://schemas.openxmlformats.org/officeDocument/2006/relationships/image" Target="../media/image692.emf"/><Relationship Id="rId1278" Type="http://schemas.openxmlformats.org/officeDocument/2006/relationships/image" Target="../media/image811.emf"/><Relationship Id="rId1485" Type="http://schemas.openxmlformats.org/officeDocument/2006/relationships/customXml" Target="../ink/ink928.xml"/><Relationship Id="rId1692" Type="http://schemas.openxmlformats.org/officeDocument/2006/relationships/image" Target="../media/image1018.emf"/><Relationship Id="rId2329" Type="http://schemas.openxmlformats.org/officeDocument/2006/relationships/customXml" Target="../ink/ink1350.xml"/><Relationship Id="rId2536" Type="http://schemas.openxmlformats.org/officeDocument/2006/relationships/image" Target="../media/image1440.emf"/><Relationship Id="rId2743" Type="http://schemas.openxmlformats.org/officeDocument/2006/relationships/customXml" Target="../ink/ink1557.xml"/><Relationship Id="rId410" Type="http://schemas.openxmlformats.org/officeDocument/2006/relationships/customXml" Target="../ink/ink390.xml"/><Relationship Id="rId508" Type="http://schemas.openxmlformats.org/officeDocument/2006/relationships/image" Target="../media/image426.emf"/><Relationship Id="rId715" Type="http://schemas.openxmlformats.org/officeDocument/2006/relationships/customXml" Target="../ink/ink543.xml"/><Relationship Id="rId922" Type="http://schemas.openxmlformats.org/officeDocument/2006/relationships/image" Target="../media/image633.emf"/><Relationship Id="rId1138" Type="http://schemas.openxmlformats.org/officeDocument/2006/relationships/image" Target="../media/image741.emf"/><Relationship Id="rId1345" Type="http://schemas.openxmlformats.org/officeDocument/2006/relationships/customXml" Target="../ink/ink858.xml"/><Relationship Id="rId1552" Type="http://schemas.openxmlformats.org/officeDocument/2006/relationships/image" Target="../media/image948.emf"/><Relationship Id="rId1997" Type="http://schemas.openxmlformats.org/officeDocument/2006/relationships/customXml" Target="../ink/ink1184.xml"/><Relationship Id="rId2603" Type="http://schemas.openxmlformats.org/officeDocument/2006/relationships/customXml" Target="../ink/ink1487.xml"/><Relationship Id="rId2950" Type="http://schemas.openxmlformats.org/officeDocument/2006/relationships/image" Target="../media/image1647.emf"/><Relationship Id="rId1205" Type="http://schemas.openxmlformats.org/officeDocument/2006/relationships/customXml" Target="../ink/ink788.xml"/><Relationship Id="rId1857" Type="http://schemas.openxmlformats.org/officeDocument/2006/relationships/customXml" Target="../ink/ink1114.xml"/><Relationship Id="rId2810" Type="http://schemas.openxmlformats.org/officeDocument/2006/relationships/image" Target="../media/image1577.emf"/><Relationship Id="rId2908" Type="http://schemas.openxmlformats.org/officeDocument/2006/relationships/image" Target="../media/image1626.emf"/><Relationship Id="rId51" Type="http://schemas.openxmlformats.org/officeDocument/2006/relationships/image" Target="../media/image198.emf"/><Relationship Id="rId1412" Type="http://schemas.openxmlformats.org/officeDocument/2006/relationships/image" Target="../media/image878.emf"/><Relationship Id="rId1717" Type="http://schemas.openxmlformats.org/officeDocument/2006/relationships/customXml" Target="../ink/ink1044.xml"/><Relationship Id="rId1924" Type="http://schemas.openxmlformats.org/officeDocument/2006/relationships/image" Target="../media/image1134.emf"/><Relationship Id="rId3072" Type="http://schemas.openxmlformats.org/officeDocument/2006/relationships/image" Target="../media/image1708.emf"/><Relationship Id="rId3377" Type="http://schemas.openxmlformats.org/officeDocument/2006/relationships/customXml" Target="../ink/ink1874.xml"/><Relationship Id="rId298" Type="http://schemas.openxmlformats.org/officeDocument/2006/relationships/customXml" Target="../ink/ink334.xml"/><Relationship Id="rId158" Type="http://schemas.openxmlformats.org/officeDocument/2006/relationships/customXml" Target="../ink/ink264.xml"/><Relationship Id="rId2186" Type="http://schemas.openxmlformats.org/officeDocument/2006/relationships/image" Target="../media/image1265.emf"/><Relationship Id="rId2393" Type="http://schemas.openxmlformats.org/officeDocument/2006/relationships/customXml" Target="../ink/ink1382.xml"/><Relationship Id="rId2698" Type="http://schemas.openxmlformats.org/officeDocument/2006/relationships/image" Target="../media/image1521.emf"/><Relationship Id="rId3237" Type="http://schemas.openxmlformats.org/officeDocument/2006/relationships/customXml" Target="../ink/ink1804.xml"/><Relationship Id="rId3444" Type="http://schemas.openxmlformats.org/officeDocument/2006/relationships/image" Target="../media/image1894.emf"/><Relationship Id="rId365" Type="http://schemas.openxmlformats.org/officeDocument/2006/relationships/image" Target="../media/image355.emf"/><Relationship Id="rId572" Type="http://schemas.openxmlformats.org/officeDocument/2006/relationships/image" Target="../media/image458.emf"/><Relationship Id="rId2046" Type="http://schemas.openxmlformats.org/officeDocument/2006/relationships/image" Target="../media/image1195.emf"/><Relationship Id="rId2253" Type="http://schemas.openxmlformats.org/officeDocument/2006/relationships/customXml" Target="../ink/ink1312.xml"/><Relationship Id="rId2460" Type="http://schemas.openxmlformats.org/officeDocument/2006/relationships/image" Target="../media/image1402.emf"/><Relationship Id="rId3304" Type="http://schemas.openxmlformats.org/officeDocument/2006/relationships/image" Target="../media/image1824.emf"/><Relationship Id="rId3511" Type="http://schemas.openxmlformats.org/officeDocument/2006/relationships/customXml" Target="../ink/ink1941.xml"/><Relationship Id="rId225" Type="http://schemas.openxmlformats.org/officeDocument/2006/relationships/image" Target="../media/image285.emf"/><Relationship Id="rId432" Type="http://schemas.openxmlformats.org/officeDocument/2006/relationships/customXml" Target="../ink/ink401.xml"/><Relationship Id="rId877" Type="http://schemas.openxmlformats.org/officeDocument/2006/relationships/customXml" Target="../ink/ink624.xml"/><Relationship Id="rId1062" Type="http://schemas.openxmlformats.org/officeDocument/2006/relationships/image" Target="../media/image703.emf"/><Relationship Id="rId2113" Type="http://schemas.openxmlformats.org/officeDocument/2006/relationships/customXml" Target="../ink/ink1242.xml"/><Relationship Id="rId2320" Type="http://schemas.openxmlformats.org/officeDocument/2006/relationships/image" Target="../media/image1332.emf"/><Relationship Id="rId2558" Type="http://schemas.openxmlformats.org/officeDocument/2006/relationships/image" Target="../media/image1451.emf"/><Relationship Id="rId2765" Type="http://schemas.openxmlformats.org/officeDocument/2006/relationships/customXml" Target="../ink/ink1568.xml"/><Relationship Id="rId2972" Type="http://schemas.openxmlformats.org/officeDocument/2006/relationships/image" Target="../media/image1658.emf"/><Relationship Id="rId737" Type="http://schemas.openxmlformats.org/officeDocument/2006/relationships/customXml" Target="../ink/ink554.xml"/><Relationship Id="rId944" Type="http://schemas.openxmlformats.org/officeDocument/2006/relationships/image" Target="../media/image644.emf"/><Relationship Id="rId1367" Type="http://schemas.openxmlformats.org/officeDocument/2006/relationships/customXml" Target="../ink/ink869.xml"/><Relationship Id="rId1574" Type="http://schemas.openxmlformats.org/officeDocument/2006/relationships/image" Target="../media/image959.emf"/><Relationship Id="rId1781" Type="http://schemas.openxmlformats.org/officeDocument/2006/relationships/customXml" Target="../ink/ink1076.xml"/><Relationship Id="rId2418" Type="http://schemas.openxmlformats.org/officeDocument/2006/relationships/image" Target="../media/image1381.emf"/><Relationship Id="rId2625" Type="http://schemas.openxmlformats.org/officeDocument/2006/relationships/customXml" Target="../ink/ink1498.xml"/><Relationship Id="rId2832" Type="http://schemas.openxmlformats.org/officeDocument/2006/relationships/image" Target="../media/image1588.emf"/><Relationship Id="rId73" Type="http://schemas.openxmlformats.org/officeDocument/2006/relationships/image" Target="../media/image209.emf"/><Relationship Id="rId804" Type="http://schemas.openxmlformats.org/officeDocument/2006/relationships/image" Target="../media/image574.emf"/><Relationship Id="rId1227" Type="http://schemas.openxmlformats.org/officeDocument/2006/relationships/customXml" Target="../ink/ink799.xml"/><Relationship Id="rId1434" Type="http://schemas.openxmlformats.org/officeDocument/2006/relationships/image" Target="../media/image889.emf"/><Relationship Id="rId1641" Type="http://schemas.openxmlformats.org/officeDocument/2006/relationships/customXml" Target="../ink/ink1006.xml"/><Relationship Id="rId1879" Type="http://schemas.openxmlformats.org/officeDocument/2006/relationships/customXml" Target="../ink/ink1125.xml"/><Relationship Id="rId3094" Type="http://schemas.openxmlformats.org/officeDocument/2006/relationships/image" Target="../media/image1719.emf"/><Relationship Id="rId1501" Type="http://schemas.openxmlformats.org/officeDocument/2006/relationships/customXml" Target="../ink/ink936.xml"/><Relationship Id="rId1739" Type="http://schemas.openxmlformats.org/officeDocument/2006/relationships/customXml" Target="../ink/ink1055.xml"/><Relationship Id="rId1946" Type="http://schemas.openxmlformats.org/officeDocument/2006/relationships/image" Target="../media/image1145.emf"/><Relationship Id="rId3399" Type="http://schemas.openxmlformats.org/officeDocument/2006/relationships/customXml" Target="../ink/ink1885.xml"/><Relationship Id="rId1806" Type="http://schemas.openxmlformats.org/officeDocument/2006/relationships/image" Target="../media/image1075.emf"/><Relationship Id="rId3161" Type="http://schemas.openxmlformats.org/officeDocument/2006/relationships/customXml" Target="../ink/ink1766.xml"/><Relationship Id="rId3259" Type="http://schemas.openxmlformats.org/officeDocument/2006/relationships/customXml" Target="../ink/ink1815.xml"/><Relationship Id="rId3466" Type="http://schemas.openxmlformats.org/officeDocument/2006/relationships/image" Target="../media/image1905.emf"/><Relationship Id="rId387" Type="http://schemas.openxmlformats.org/officeDocument/2006/relationships/image" Target="../media/image366.emf"/><Relationship Id="rId594" Type="http://schemas.openxmlformats.org/officeDocument/2006/relationships/image" Target="../media/image469.emf"/><Relationship Id="rId2068" Type="http://schemas.openxmlformats.org/officeDocument/2006/relationships/image" Target="../media/image1206.emf"/><Relationship Id="rId2275" Type="http://schemas.openxmlformats.org/officeDocument/2006/relationships/customXml" Target="../ink/ink1323.xml"/><Relationship Id="rId3021" Type="http://schemas.openxmlformats.org/officeDocument/2006/relationships/customXml" Target="../ink/ink1696.xml"/><Relationship Id="rId3119" Type="http://schemas.openxmlformats.org/officeDocument/2006/relationships/customXml" Target="../ink/ink1745.xml"/><Relationship Id="rId3326" Type="http://schemas.openxmlformats.org/officeDocument/2006/relationships/image" Target="../media/image1835.emf"/><Relationship Id="rId247" Type="http://schemas.openxmlformats.org/officeDocument/2006/relationships/image" Target="../media/image296.emf"/><Relationship Id="rId899" Type="http://schemas.openxmlformats.org/officeDocument/2006/relationships/customXml" Target="../ink/ink635.xml"/><Relationship Id="rId1084" Type="http://schemas.openxmlformats.org/officeDocument/2006/relationships/image" Target="../media/image714.emf"/><Relationship Id="rId2482" Type="http://schemas.openxmlformats.org/officeDocument/2006/relationships/image" Target="../media/image1413.emf"/><Relationship Id="rId2787" Type="http://schemas.openxmlformats.org/officeDocument/2006/relationships/customXml" Target="../ink/ink1579.xml"/><Relationship Id="rId3533" Type="http://schemas.openxmlformats.org/officeDocument/2006/relationships/customXml" Target="../ink/ink1952.xml"/><Relationship Id="rId107" Type="http://schemas.openxmlformats.org/officeDocument/2006/relationships/image" Target="../media/image226.emf"/><Relationship Id="rId454" Type="http://schemas.openxmlformats.org/officeDocument/2006/relationships/image" Target="../media/image399.emf"/><Relationship Id="rId661" Type="http://schemas.openxmlformats.org/officeDocument/2006/relationships/customXml" Target="../ink/ink516.xml"/><Relationship Id="rId759" Type="http://schemas.openxmlformats.org/officeDocument/2006/relationships/customXml" Target="../ink/ink565.xml"/><Relationship Id="rId966" Type="http://schemas.openxmlformats.org/officeDocument/2006/relationships/image" Target="../media/image655.emf"/><Relationship Id="rId1291" Type="http://schemas.openxmlformats.org/officeDocument/2006/relationships/customXml" Target="../ink/ink831.xml"/><Relationship Id="rId1389" Type="http://schemas.openxmlformats.org/officeDocument/2006/relationships/customXml" Target="../ink/ink880.xml"/><Relationship Id="rId1596" Type="http://schemas.openxmlformats.org/officeDocument/2006/relationships/image" Target="../media/image970.emf"/><Relationship Id="rId2135" Type="http://schemas.openxmlformats.org/officeDocument/2006/relationships/customXml" Target="../ink/ink1253.xml"/><Relationship Id="rId2342" Type="http://schemas.openxmlformats.org/officeDocument/2006/relationships/image" Target="../media/image1343.emf"/><Relationship Id="rId2647" Type="http://schemas.openxmlformats.org/officeDocument/2006/relationships/customXml" Target="../ink/ink1509.xml"/><Relationship Id="rId2994" Type="http://schemas.openxmlformats.org/officeDocument/2006/relationships/image" Target="../media/image1669.emf"/><Relationship Id="rId314" Type="http://schemas.openxmlformats.org/officeDocument/2006/relationships/customXml" Target="../ink/ink342.xml"/><Relationship Id="rId521" Type="http://schemas.openxmlformats.org/officeDocument/2006/relationships/customXml" Target="../ink/ink446.xml"/><Relationship Id="rId619" Type="http://schemas.openxmlformats.org/officeDocument/2006/relationships/customXml" Target="../ink/ink495.xml"/><Relationship Id="rId1151" Type="http://schemas.openxmlformats.org/officeDocument/2006/relationships/customXml" Target="../ink/ink761.xml"/><Relationship Id="rId1249" Type="http://schemas.openxmlformats.org/officeDocument/2006/relationships/customXml" Target="../ink/ink810.xml"/><Relationship Id="rId2202" Type="http://schemas.openxmlformats.org/officeDocument/2006/relationships/image" Target="../media/image1273.emf"/><Relationship Id="rId2854" Type="http://schemas.openxmlformats.org/officeDocument/2006/relationships/image" Target="../media/image1599.emf"/><Relationship Id="rId95" Type="http://schemas.openxmlformats.org/officeDocument/2006/relationships/image" Target="../media/image220.emf"/><Relationship Id="rId826" Type="http://schemas.openxmlformats.org/officeDocument/2006/relationships/image" Target="../media/image585.emf"/><Relationship Id="rId1011" Type="http://schemas.openxmlformats.org/officeDocument/2006/relationships/customXml" Target="../ink/ink691.xml"/><Relationship Id="rId1109" Type="http://schemas.openxmlformats.org/officeDocument/2006/relationships/customXml" Target="../ink/ink740.xml"/><Relationship Id="rId1456" Type="http://schemas.openxmlformats.org/officeDocument/2006/relationships/image" Target="../media/image900.emf"/><Relationship Id="rId1663" Type="http://schemas.openxmlformats.org/officeDocument/2006/relationships/customXml" Target="../ink/ink1017.xml"/><Relationship Id="rId1870" Type="http://schemas.openxmlformats.org/officeDocument/2006/relationships/image" Target="../media/image1107.emf"/><Relationship Id="rId1968" Type="http://schemas.openxmlformats.org/officeDocument/2006/relationships/image" Target="../media/image1156.emf"/><Relationship Id="rId2507" Type="http://schemas.openxmlformats.org/officeDocument/2006/relationships/customXml" Target="../ink/ink1439.xml"/><Relationship Id="rId2714" Type="http://schemas.openxmlformats.org/officeDocument/2006/relationships/image" Target="../media/image1529.emf"/><Relationship Id="rId2921" Type="http://schemas.openxmlformats.org/officeDocument/2006/relationships/customXml" Target="../ink/ink1646.xml"/><Relationship Id="rId1316" Type="http://schemas.openxmlformats.org/officeDocument/2006/relationships/image" Target="../media/image830.emf"/><Relationship Id="rId1523" Type="http://schemas.openxmlformats.org/officeDocument/2006/relationships/customXml" Target="../ink/ink947.xml"/><Relationship Id="rId1730" Type="http://schemas.openxmlformats.org/officeDocument/2006/relationships/image" Target="../media/image1037.emf"/><Relationship Id="rId3183" Type="http://schemas.openxmlformats.org/officeDocument/2006/relationships/customXml" Target="../ink/ink1777.xml"/><Relationship Id="rId3390" Type="http://schemas.openxmlformats.org/officeDocument/2006/relationships/image" Target="../media/image1867.emf"/><Relationship Id="rId22" Type="http://schemas.openxmlformats.org/officeDocument/2006/relationships/customXml" Target="../ink/ink196.xml"/><Relationship Id="rId1828" Type="http://schemas.openxmlformats.org/officeDocument/2006/relationships/image" Target="../media/image1086.emf"/><Relationship Id="rId3043" Type="http://schemas.openxmlformats.org/officeDocument/2006/relationships/customXml" Target="../ink/ink1707.xml"/><Relationship Id="rId3250" Type="http://schemas.openxmlformats.org/officeDocument/2006/relationships/image" Target="../media/image1797.emf"/><Relationship Id="rId3488" Type="http://schemas.openxmlformats.org/officeDocument/2006/relationships/image" Target="../media/image1916.emf"/><Relationship Id="rId171" Type="http://schemas.openxmlformats.org/officeDocument/2006/relationships/image" Target="../media/image258.emf"/><Relationship Id="rId2297" Type="http://schemas.openxmlformats.org/officeDocument/2006/relationships/customXml" Target="../ink/ink1334.xml"/><Relationship Id="rId3348" Type="http://schemas.openxmlformats.org/officeDocument/2006/relationships/image" Target="../media/image1846.emf"/><Relationship Id="rId269" Type="http://schemas.openxmlformats.org/officeDocument/2006/relationships/image" Target="../media/image307.emf"/><Relationship Id="rId476" Type="http://schemas.openxmlformats.org/officeDocument/2006/relationships/image" Target="../media/image410.emf"/><Relationship Id="rId683" Type="http://schemas.openxmlformats.org/officeDocument/2006/relationships/customXml" Target="../ink/ink527.xml"/><Relationship Id="rId890" Type="http://schemas.openxmlformats.org/officeDocument/2006/relationships/image" Target="../media/image617.emf"/><Relationship Id="rId2157" Type="http://schemas.openxmlformats.org/officeDocument/2006/relationships/customXml" Target="../ink/ink1264.xml"/><Relationship Id="rId2364" Type="http://schemas.openxmlformats.org/officeDocument/2006/relationships/image" Target="../media/image1354.emf"/><Relationship Id="rId2571" Type="http://schemas.openxmlformats.org/officeDocument/2006/relationships/customXml" Target="../ink/ink1471.xml"/><Relationship Id="rId3110" Type="http://schemas.openxmlformats.org/officeDocument/2006/relationships/image" Target="../media/image1727.emf"/><Relationship Id="rId3208" Type="http://schemas.openxmlformats.org/officeDocument/2006/relationships/image" Target="../media/image1776.emf"/><Relationship Id="rId3415" Type="http://schemas.openxmlformats.org/officeDocument/2006/relationships/customXml" Target="../ink/ink1893.xml"/><Relationship Id="rId129" Type="http://schemas.openxmlformats.org/officeDocument/2006/relationships/image" Target="../media/image237.emf"/><Relationship Id="rId336" Type="http://schemas.openxmlformats.org/officeDocument/2006/relationships/customXml" Target="../ink/ink353.xml"/><Relationship Id="rId543" Type="http://schemas.openxmlformats.org/officeDocument/2006/relationships/customXml" Target="../ink/ink457.xml"/><Relationship Id="rId988" Type="http://schemas.openxmlformats.org/officeDocument/2006/relationships/image" Target="../media/image666.emf"/><Relationship Id="rId1173" Type="http://schemas.openxmlformats.org/officeDocument/2006/relationships/customXml" Target="../ink/ink772.xml"/><Relationship Id="rId1380" Type="http://schemas.openxmlformats.org/officeDocument/2006/relationships/image" Target="../media/image862.emf"/><Relationship Id="rId2017" Type="http://schemas.openxmlformats.org/officeDocument/2006/relationships/customXml" Target="../ink/ink1194.xml"/><Relationship Id="rId2224" Type="http://schemas.openxmlformats.org/officeDocument/2006/relationships/image" Target="../media/image1284.emf"/><Relationship Id="rId2669" Type="http://schemas.openxmlformats.org/officeDocument/2006/relationships/customXml" Target="../ink/ink1520.xml"/><Relationship Id="rId2876" Type="http://schemas.openxmlformats.org/officeDocument/2006/relationships/image" Target="../media/image1610.emf"/><Relationship Id="rId403" Type="http://schemas.openxmlformats.org/officeDocument/2006/relationships/image" Target="../media/image374.emf"/><Relationship Id="rId750" Type="http://schemas.openxmlformats.org/officeDocument/2006/relationships/image" Target="../media/image547.emf"/><Relationship Id="rId848" Type="http://schemas.openxmlformats.org/officeDocument/2006/relationships/image" Target="../media/image596.emf"/><Relationship Id="rId1033" Type="http://schemas.openxmlformats.org/officeDocument/2006/relationships/customXml" Target="../ink/ink702.xml"/><Relationship Id="rId1478" Type="http://schemas.openxmlformats.org/officeDocument/2006/relationships/image" Target="../media/image911.emf"/><Relationship Id="rId1685" Type="http://schemas.openxmlformats.org/officeDocument/2006/relationships/customXml" Target="../ink/ink1028.xml"/><Relationship Id="rId1892" Type="http://schemas.openxmlformats.org/officeDocument/2006/relationships/image" Target="../media/image1118.emf"/><Relationship Id="rId2431" Type="http://schemas.openxmlformats.org/officeDocument/2006/relationships/customXml" Target="../ink/ink1401.xml"/><Relationship Id="rId2529" Type="http://schemas.openxmlformats.org/officeDocument/2006/relationships/customXml" Target="../ink/ink1450.xml"/><Relationship Id="rId2736" Type="http://schemas.openxmlformats.org/officeDocument/2006/relationships/image" Target="../media/image1540.emf"/><Relationship Id="rId610" Type="http://schemas.openxmlformats.org/officeDocument/2006/relationships/image" Target="../media/image477.emf"/><Relationship Id="rId708" Type="http://schemas.openxmlformats.org/officeDocument/2006/relationships/image" Target="../media/image526.emf"/><Relationship Id="rId915" Type="http://schemas.openxmlformats.org/officeDocument/2006/relationships/customXml" Target="../ink/ink643.xml"/><Relationship Id="rId1240" Type="http://schemas.openxmlformats.org/officeDocument/2006/relationships/image" Target="../media/image792.emf"/><Relationship Id="rId1338" Type="http://schemas.openxmlformats.org/officeDocument/2006/relationships/image" Target="../media/image841.emf"/><Relationship Id="rId1545" Type="http://schemas.openxmlformats.org/officeDocument/2006/relationships/customXml" Target="../ink/ink958.xml"/><Relationship Id="rId2943" Type="http://schemas.openxmlformats.org/officeDocument/2006/relationships/customXml" Target="../ink/ink1657.xml"/><Relationship Id="rId1100" Type="http://schemas.openxmlformats.org/officeDocument/2006/relationships/image" Target="../media/image722.emf"/><Relationship Id="rId1405" Type="http://schemas.openxmlformats.org/officeDocument/2006/relationships/customXml" Target="../ink/ink888.xml"/><Relationship Id="rId1752" Type="http://schemas.openxmlformats.org/officeDocument/2006/relationships/image" Target="../media/image1048.emf"/><Relationship Id="rId2803" Type="http://schemas.openxmlformats.org/officeDocument/2006/relationships/customXml" Target="../ink/ink1587.xml"/><Relationship Id="rId44" Type="http://schemas.openxmlformats.org/officeDocument/2006/relationships/customXml" Target="../ink/ink207.xml"/><Relationship Id="rId1612" Type="http://schemas.openxmlformats.org/officeDocument/2006/relationships/image" Target="../media/image978.emf"/><Relationship Id="rId1917" Type="http://schemas.openxmlformats.org/officeDocument/2006/relationships/customXml" Target="../ink/ink1144.xml"/><Relationship Id="rId3065" Type="http://schemas.openxmlformats.org/officeDocument/2006/relationships/customXml" Target="../ink/ink1718.xml"/><Relationship Id="rId3272" Type="http://schemas.openxmlformats.org/officeDocument/2006/relationships/image" Target="../media/image1808.emf"/><Relationship Id="rId193" Type="http://schemas.openxmlformats.org/officeDocument/2006/relationships/image" Target="../media/image269.emf"/><Relationship Id="rId498" Type="http://schemas.openxmlformats.org/officeDocument/2006/relationships/image" Target="../media/image421.emf"/><Relationship Id="rId2081" Type="http://schemas.openxmlformats.org/officeDocument/2006/relationships/customXml" Target="../ink/ink1226.xml"/><Relationship Id="rId2179" Type="http://schemas.openxmlformats.org/officeDocument/2006/relationships/customXml" Target="../ink/ink1275.xml"/><Relationship Id="rId3132" Type="http://schemas.openxmlformats.org/officeDocument/2006/relationships/image" Target="../media/image1738.emf"/><Relationship Id="rId260" Type="http://schemas.openxmlformats.org/officeDocument/2006/relationships/customXml" Target="../ink/ink315.xml"/><Relationship Id="rId2386" Type="http://schemas.openxmlformats.org/officeDocument/2006/relationships/image" Target="../media/image1365.emf"/><Relationship Id="rId2593" Type="http://schemas.openxmlformats.org/officeDocument/2006/relationships/customXml" Target="../ink/ink1482.xml"/><Relationship Id="rId3437" Type="http://schemas.openxmlformats.org/officeDocument/2006/relationships/customXml" Target="../ink/ink1904.xml"/><Relationship Id="rId120" Type="http://schemas.openxmlformats.org/officeDocument/2006/relationships/customXml" Target="../ink/ink245.xml"/><Relationship Id="rId358" Type="http://schemas.openxmlformats.org/officeDocument/2006/relationships/customXml" Target="../ink/ink364.xml"/><Relationship Id="rId565" Type="http://schemas.openxmlformats.org/officeDocument/2006/relationships/customXml" Target="../ink/ink468.xml"/><Relationship Id="rId772" Type="http://schemas.openxmlformats.org/officeDocument/2006/relationships/image" Target="../media/image558.emf"/><Relationship Id="rId1195" Type="http://schemas.openxmlformats.org/officeDocument/2006/relationships/customXml" Target="../ink/ink783.xml"/><Relationship Id="rId2039" Type="http://schemas.openxmlformats.org/officeDocument/2006/relationships/customXml" Target="../ink/ink1205.xml"/><Relationship Id="rId2246" Type="http://schemas.openxmlformats.org/officeDocument/2006/relationships/image" Target="../media/image1295.emf"/><Relationship Id="rId2453" Type="http://schemas.openxmlformats.org/officeDocument/2006/relationships/customXml" Target="../ink/ink1412.xml"/><Relationship Id="rId2660" Type="http://schemas.openxmlformats.org/officeDocument/2006/relationships/image" Target="../media/image1502.emf"/><Relationship Id="rId2898" Type="http://schemas.openxmlformats.org/officeDocument/2006/relationships/image" Target="../media/image1621.emf"/><Relationship Id="rId3504" Type="http://schemas.openxmlformats.org/officeDocument/2006/relationships/image" Target="../media/image1924.emf"/><Relationship Id="rId218" Type="http://schemas.openxmlformats.org/officeDocument/2006/relationships/customXml" Target="../ink/ink294.xml"/><Relationship Id="rId425" Type="http://schemas.openxmlformats.org/officeDocument/2006/relationships/image" Target="../media/image385.emf"/><Relationship Id="rId632" Type="http://schemas.openxmlformats.org/officeDocument/2006/relationships/image" Target="../media/image488.emf"/><Relationship Id="rId1055" Type="http://schemas.openxmlformats.org/officeDocument/2006/relationships/customXml" Target="../ink/ink713.xml"/><Relationship Id="rId1262" Type="http://schemas.openxmlformats.org/officeDocument/2006/relationships/image" Target="../media/image803.emf"/><Relationship Id="rId2106" Type="http://schemas.openxmlformats.org/officeDocument/2006/relationships/image" Target="../media/image1225.emf"/><Relationship Id="rId2313" Type="http://schemas.openxmlformats.org/officeDocument/2006/relationships/customXml" Target="../ink/ink1342.xml"/><Relationship Id="rId2520" Type="http://schemas.openxmlformats.org/officeDocument/2006/relationships/image" Target="../media/image1432.emf"/><Relationship Id="rId2758" Type="http://schemas.openxmlformats.org/officeDocument/2006/relationships/image" Target="../media/image1551.emf"/><Relationship Id="rId2965" Type="http://schemas.openxmlformats.org/officeDocument/2006/relationships/customXml" Target="../ink/ink1668.xml"/><Relationship Id="rId937" Type="http://schemas.openxmlformats.org/officeDocument/2006/relationships/customXml" Target="../ink/ink654.xml"/><Relationship Id="rId1122" Type="http://schemas.openxmlformats.org/officeDocument/2006/relationships/image" Target="../media/image733.emf"/><Relationship Id="rId1567" Type="http://schemas.openxmlformats.org/officeDocument/2006/relationships/customXml" Target="../ink/ink969.xml"/><Relationship Id="rId1774" Type="http://schemas.openxmlformats.org/officeDocument/2006/relationships/image" Target="../media/image1059.emf"/><Relationship Id="rId1981" Type="http://schemas.openxmlformats.org/officeDocument/2006/relationships/customXml" Target="../ink/ink1176.xml"/><Relationship Id="rId2618" Type="http://schemas.openxmlformats.org/officeDocument/2006/relationships/image" Target="../media/image1481.emf"/><Relationship Id="rId2825" Type="http://schemas.openxmlformats.org/officeDocument/2006/relationships/customXml" Target="../ink/ink1598.xml"/><Relationship Id="rId66" Type="http://schemas.openxmlformats.org/officeDocument/2006/relationships/customXml" Target="../ink/ink218.xml"/><Relationship Id="rId1427" Type="http://schemas.openxmlformats.org/officeDocument/2006/relationships/customXml" Target="../ink/ink899.xml"/><Relationship Id="rId1634" Type="http://schemas.openxmlformats.org/officeDocument/2006/relationships/image" Target="../media/image989.emf"/><Relationship Id="rId1841" Type="http://schemas.openxmlformats.org/officeDocument/2006/relationships/customXml" Target="../ink/ink1106.xml"/><Relationship Id="rId3087" Type="http://schemas.openxmlformats.org/officeDocument/2006/relationships/customXml" Target="../ink/ink1729.xml"/><Relationship Id="rId3294" Type="http://schemas.openxmlformats.org/officeDocument/2006/relationships/image" Target="../media/image1819.emf"/><Relationship Id="rId1939" Type="http://schemas.openxmlformats.org/officeDocument/2006/relationships/customXml" Target="../ink/ink1155.xml"/><Relationship Id="rId1701" Type="http://schemas.openxmlformats.org/officeDocument/2006/relationships/customXml" Target="../ink/ink1036.xml"/><Relationship Id="rId3154" Type="http://schemas.openxmlformats.org/officeDocument/2006/relationships/image" Target="../media/image1749.emf"/><Relationship Id="rId3361" Type="http://schemas.openxmlformats.org/officeDocument/2006/relationships/customXml" Target="../ink/ink1866.xml"/><Relationship Id="rId3459" Type="http://schemas.openxmlformats.org/officeDocument/2006/relationships/customXml" Target="../ink/ink1915.xml"/><Relationship Id="rId282" Type="http://schemas.openxmlformats.org/officeDocument/2006/relationships/customXml" Target="../ink/ink326.xml"/><Relationship Id="rId587" Type="http://schemas.openxmlformats.org/officeDocument/2006/relationships/customXml" Target="../ink/ink479.xml"/><Relationship Id="rId2170" Type="http://schemas.openxmlformats.org/officeDocument/2006/relationships/image" Target="../media/image1257.emf"/><Relationship Id="rId2268" Type="http://schemas.openxmlformats.org/officeDocument/2006/relationships/image" Target="../media/image1306.emf"/><Relationship Id="rId3014" Type="http://schemas.openxmlformats.org/officeDocument/2006/relationships/image" Target="../media/image1679.emf"/><Relationship Id="rId3221" Type="http://schemas.openxmlformats.org/officeDocument/2006/relationships/customXml" Target="../ink/ink1796.xml"/><Relationship Id="rId3319" Type="http://schemas.openxmlformats.org/officeDocument/2006/relationships/customXml" Target="../ink/ink1845.xml"/><Relationship Id="rId8" Type="http://schemas.openxmlformats.org/officeDocument/2006/relationships/customXml" Target="../ink/ink189.xml"/><Relationship Id="rId142" Type="http://schemas.openxmlformats.org/officeDocument/2006/relationships/customXml" Target="../ink/ink256.xml"/><Relationship Id="rId447" Type="http://schemas.openxmlformats.org/officeDocument/2006/relationships/customXml" Target="../ink/ink409.xml"/><Relationship Id="rId794" Type="http://schemas.openxmlformats.org/officeDocument/2006/relationships/image" Target="../media/image569.emf"/><Relationship Id="rId1077" Type="http://schemas.openxmlformats.org/officeDocument/2006/relationships/customXml" Target="../ink/ink724.xml"/><Relationship Id="rId2030" Type="http://schemas.openxmlformats.org/officeDocument/2006/relationships/image" Target="../media/image1187.emf"/><Relationship Id="rId2128" Type="http://schemas.openxmlformats.org/officeDocument/2006/relationships/image" Target="../media/image1236.emf"/><Relationship Id="rId2475" Type="http://schemas.openxmlformats.org/officeDocument/2006/relationships/customXml" Target="../ink/ink1423.xml"/><Relationship Id="rId2682" Type="http://schemas.openxmlformats.org/officeDocument/2006/relationships/image" Target="../media/image1513.emf"/><Relationship Id="rId2987" Type="http://schemas.openxmlformats.org/officeDocument/2006/relationships/customXml" Target="../ink/ink1679.xml"/><Relationship Id="rId3526" Type="http://schemas.openxmlformats.org/officeDocument/2006/relationships/image" Target="../media/image1935.emf"/><Relationship Id="rId654" Type="http://schemas.openxmlformats.org/officeDocument/2006/relationships/image" Target="../media/image499.emf"/><Relationship Id="rId861" Type="http://schemas.openxmlformats.org/officeDocument/2006/relationships/customXml" Target="../ink/ink616.xml"/><Relationship Id="rId959" Type="http://schemas.openxmlformats.org/officeDocument/2006/relationships/customXml" Target="../ink/ink665.xml"/><Relationship Id="rId1284" Type="http://schemas.openxmlformats.org/officeDocument/2006/relationships/image" Target="../media/image814.emf"/><Relationship Id="rId1491" Type="http://schemas.openxmlformats.org/officeDocument/2006/relationships/customXml" Target="../ink/ink931.xml"/><Relationship Id="rId1589" Type="http://schemas.openxmlformats.org/officeDocument/2006/relationships/customXml" Target="../ink/ink980.xml"/><Relationship Id="rId2335" Type="http://schemas.openxmlformats.org/officeDocument/2006/relationships/customXml" Target="../ink/ink1353.xml"/><Relationship Id="rId2542" Type="http://schemas.openxmlformats.org/officeDocument/2006/relationships/image" Target="../media/image1443.emf"/><Relationship Id="rId307" Type="http://schemas.openxmlformats.org/officeDocument/2006/relationships/image" Target="../media/image326.emf"/><Relationship Id="rId514" Type="http://schemas.openxmlformats.org/officeDocument/2006/relationships/image" Target="../media/image429.emf"/><Relationship Id="rId721" Type="http://schemas.openxmlformats.org/officeDocument/2006/relationships/customXml" Target="../ink/ink546.xml"/><Relationship Id="rId1144" Type="http://schemas.openxmlformats.org/officeDocument/2006/relationships/image" Target="../media/image744.emf"/><Relationship Id="rId1351" Type="http://schemas.openxmlformats.org/officeDocument/2006/relationships/customXml" Target="../ink/ink861.xml"/><Relationship Id="rId1449" Type="http://schemas.openxmlformats.org/officeDocument/2006/relationships/customXml" Target="../ink/ink910.xml"/><Relationship Id="rId1796" Type="http://schemas.openxmlformats.org/officeDocument/2006/relationships/image" Target="../media/image1070.emf"/><Relationship Id="rId2402" Type="http://schemas.openxmlformats.org/officeDocument/2006/relationships/image" Target="../media/image1373.emf"/><Relationship Id="rId2847" Type="http://schemas.openxmlformats.org/officeDocument/2006/relationships/customXml" Target="../ink/ink1609.xml"/><Relationship Id="rId88" Type="http://schemas.openxmlformats.org/officeDocument/2006/relationships/customXml" Target="../ink/ink229.xml"/><Relationship Id="rId819" Type="http://schemas.openxmlformats.org/officeDocument/2006/relationships/customXml" Target="../ink/ink595.xml"/><Relationship Id="rId1004" Type="http://schemas.openxmlformats.org/officeDocument/2006/relationships/image" Target="../media/image674.emf"/><Relationship Id="rId1211" Type="http://schemas.openxmlformats.org/officeDocument/2006/relationships/customXml" Target="../ink/ink791.xml"/><Relationship Id="rId1656" Type="http://schemas.openxmlformats.org/officeDocument/2006/relationships/image" Target="../media/image1000.emf"/><Relationship Id="rId1863" Type="http://schemas.openxmlformats.org/officeDocument/2006/relationships/customXml" Target="../ink/ink1117.xml"/><Relationship Id="rId2707" Type="http://schemas.openxmlformats.org/officeDocument/2006/relationships/customXml" Target="../ink/ink1539.xml"/><Relationship Id="rId2914" Type="http://schemas.openxmlformats.org/officeDocument/2006/relationships/image" Target="../media/image1629.emf"/><Relationship Id="rId1309" Type="http://schemas.openxmlformats.org/officeDocument/2006/relationships/customXml" Target="../ink/ink840.xml"/><Relationship Id="rId1516" Type="http://schemas.openxmlformats.org/officeDocument/2006/relationships/image" Target="../media/image930.emf"/><Relationship Id="rId1723" Type="http://schemas.openxmlformats.org/officeDocument/2006/relationships/customXml" Target="../ink/ink1047.xml"/><Relationship Id="rId1930" Type="http://schemas.openxmlformats.org/officeDocument/2006/relationships/image" Target="../media/image1137.emf"/><Relationship Id="rId3176" Type="http://schemas.openxmlformats.org/officeDocument/2006/relationships/image" Target="../media/image1760.emf"/><Relationship Id="rId3383" Type="http://schemas.openxmlformats.org/officeDocument/2006/relationships/customXml" Target="../ink/ink1877.xml"/><Relationship Id="rId15" Type="http://schemas.openxmlformats.org/officeDocument/2006/relationships/image" Target="../media/image18010.emf"/><Relationship Id="rId2192" Type="http://schemas.openxmlformats.org/officeDocument/2006/relationships/image" Target="../media/image1268.emf"/><Relationship Id="rId3036" Type="http://schemas.openxmlformats.org/officeDocument/2006/relationships/image" Target="../media/image1690.emf"/><Relationship Id="rId3243" Type="http://schemas.openxmlformats.org/officeDocument/2006/relationships/customXml" Target="../ink/ink1807.xml"/><Relationship Id="rId164" Type="http://schemas.openxmlformats.org/officeDocument/2006/relationships/customXml" Target="../ink/ink267.xml"/><Relationship Id="rId371" Type="http://schemas.openxmlformats.org/officeDocument/2006/relationships/image" Target="../media/image358.emf"/><Relationship Id="rId2052" Type="http://schemas.openxmlformats.org/officeDocument/2006/relationships/image" Target="../media/image1198.emf"/><Relationship Id="rId2497" Type="http://schemas.openxmlformats.org/officeDocument/2006/relationships/customXml" Target="../ink/ink1434.xml"/><Relationship Id="rId3450" Type="http://schemas.openxmlformats.org/officeDocument/2006/relationships/image" Target="../media/image1897.emf"/><Relationship Id="rId3548" Type="http://schemas.openxmlformats.org/officeDocument/2006/relationships/image" Target="../media/image1946.emf"/><Relationship Id="rId469" Type="http://schemas.openxmlformats.org/officeDocument/2006/relationships/customXml" Target="../ink/ink420.xml"/><Relationship Id="rId676" Type="http://schemas.openxmlformats.org/officeDocument/2006/relationships/image" Target="../media/image510.emf"/><Relationship Id="rId883" Type="http://schemas.openxmlformats.org/officeDocument/2006/relationships/customXml" Target="../ink/ink627.xml"/><Relationship Id="rId1099" Type="http://schemas.openxmlformats.org/officeDocument/2006/relationships/customXml" Target="../ink/ink735.xml"/><Relationship Id="rId2357" Type="http://schemas.openxmlformats.org/officeDocument/2006/relationships/customXml" Target="../ink/ink1364.xml"/><Relationship Id="rId2564" Type="http://schemas.openxmlformats.org/officeDocument/2006/relationships/image" Target="../media/image1454.emf"/><Relationship Id="rId3103" Type="http://schemas.openxmlformats.org/officeDocument/2006/relationships/customXml" Target="../ink/ink1737.xml"/><Relationship Id="rId3310" Type="http://schemas.openxmlformats.org/officeDocument/2006/relationships/image" Target="../media/image1827.emf"/><Relationship Id="rId3408" Type="http://schemas.openxmlformats.org/officeDocument/2006/relationships/image" Target="../media/image1876.emf"/><Relationship Id="rId231" Type="http://schemas.openxmlformats.org/officeDocument/2006/relationships/image" Target="../media/image288.emf"/><Relationship Id="rId329" Type="http://schemas.openxmlformats.org/officeDocument/2006/relationships/image" Target="../media/image337.emf"/><Relationship Id="rId536" Type="http://schemas.openxmlformats.org/officeDocument/2006/relationships/image" Target="../media/image440.emf"/><Relationship Id="rId1166" Type="http://schemas.openxmlformats.org/officeDocument/2006/relationships/image" Target="../media/image755.emf"/><Relationship Id="rId1373" Type="http://schemas.openxmlformats.org/officeDocument/2006/relationships/customXml" Target="../ink/ink872.xml"/><Relationship Id="rId2217" Type="http://schemas.openxmlformats.org/officeDocument/2006/relationships/customXml" Target="../ink/ink1294.xml"/><Relationship Id="rId2771" Type="http://schemas.openxmlformats.org/officeDocument/2006/relationships/customXml" Target="../ink/ink1571.xml"/><Relationship Id="rId2869" Type="http://schemas.openxmlformats.org/officeDocument/2006/relationships/customXml" Target="../ink/ink1620.xml"/><Relationship Id="rId743" Type="http://schemas.openxmlformats.org/officeDocument/2006/relationships/customXml" Target="../ink/ink557.xml"/><Relationship Id="rId950" Type="http://schemas.openxmlformats.org/officeDocument/2006/relationships/image" Target="../media/image647.emf"/><Relationship Id="rId1026" Type="http://schemas.openxmlformats.org/officeDocument/2006/relationships/image" Target="../media/image685.emf"/><Relationship Id="rId1580" Type="http://schemas.openxmlformats.org/officeDocument/2006/relationships/image" Target="../media/image962.emf"/><Relationship Id="rId1678" Type="http://schemas.openxmlformats.org/officeDocument/2006/relationships/image" Target="../media/image1011.emf"/><Relationship Id="rId1885" Type="http://schemas.openxmlformats.org/officeDocument/2006/relationships/customXml" Target="../ink/ink1128.xml"/><Relationship Id="rId2424" Type="http://schemas.openxmlformats.org/officeDocument/2006/relationships/image" Target="../media/image1384.emf"/><Relationship Id="rId2631" Type="http://schemas.openxmlformats.org/officeDocument/2006/relationships/customXml" Target="../ink/ink1501.xml"/><Relationship Id="rId2729" Type="http://schemas.openxmlformats.org/officeDocument/2006/relationships/customXml" Target="../ink/ink1550.xml"/><Relationship Id="rId2936" Type="http://schemas.openxmlformats.org/officeDocument/2006/relationships/image" Target="../media/image1640.emf"/><Relationship Id="rId603" Type="http://schemas.openxmlformats.org/officeDocument/2006/relationships/customXml" Target="../ink/ink487.xml"/><Relationship Id="rId810" Type="http://schemas.openxmlformats.org/officeDocument/2006/relationships/image" Target="../media/image577.emf"/><Relationship Id="rId908" Type="http://schemas.openxmlformats.org/officeDocument/2006/relationships/image" Target="../media/image626.emf"/><Relationship Id="rId1233" Type="http://schemas.openxmlformats.org/officeDocument/2006/relationships/customXml" Target="../ink/ink802.xml"/><Relationship Id="rId1440" Type="http://schemas.openxmlformats.org/officeDocument/2006/relationships/image" Target="../media/image892.emf"/><Relationship Id="rId1538" Type="http://schemas.openxmlformats.org/officeDocument/2006/relationships/image" Target="../media/image941.emf"/><Relationship Id="rId1300" Type="http://schemas.openxmlformats.org/officeDocument/2006/relationships/image" Target="../media/image822.emf"/><Relationship Id="rId1745" Type="http://schemas.openxmlformats.org/officeDocument/2006/relationships/customXml" Target="../ink/ink1058.xml"/><Relationship Id="rId1952" Type="http://schemas.openxmlformats.org/officeDocument/2006/relationships/image" Target="../media/image1148.emf"/><Relationship Id="rId3198" Type="http://schemas.openxmlformats.org/officeDocument/2006/relationships/image" Target="../media/image1771.emf"/><Relationship Id="rId37" Type="http://schemas.openxmlformats.org/officeDocument/2006/relationships/image" Target="../media/image191.emf"/><Relationship Id="rId1605" Type="http://schemas.openxmlformats.org/officeDocument/2006/relationships/customXml" Target="../ink/ink988.xml"/><Relationship Id="rId1812" Type="http://schemas.openxmlformats.org/officeDocument/2006/relationships/image" Target="../media/image1078.emf"/><Relationship Id="rId3058" Type="http://schemas.openxmlformats.org/officeDocument/2006/relationships/image" Target="../media/image1701.emf"/><Relationship Id="rId3265" Type="http://schemas.openxmlformats.org/officeDocument/2006/relationships/customXml" Target="../ink/ink1818.xml"/><Relationship Id="rId3472" Type="http://schemas.openxmlformats.org/officeDocument/2006/relationships/image" Target="../media/image1908.emf"/><Relationship Id="rId186" Type="http://schemas.openxmlformats.org/officeDocument/2006/relationships/customXml" Target="../ink/ink278.xml"/><Relationship Id="rId393" Type="http://schemas.openxmlformats.org/officeDocument/2006/relationships/image" Target="../media/image369.emf"/><Relationship Id="rId2074" Type="http://schemas.openxmlformats.org/officeDocument/2006/relationships/image" Target="../media/image1209.emf"/><Relationship Id="rId2281" Type="http://schemas.openxmlformats.org/officeDocument/2006/relationships/customXml" Target="../ink/ink1326.xml"/><Relationship Id="rId3125" Type="http://schemas.openxmlformats.org/officeDocument/2006/relationships/customXml" Target="../ink/ink1748.xml"/><Relationship Id="rId3332" Type="http://schemas.openxmlformats.org/officeDocument/2006/relationships/image" Target="../media/image1838.emf"/><Relationship Id="rId253" Type="http://schemas.openxmlformats.org/officeDocument/2006/relationships/image" Target="../media/image299.emf"/><Relationship Id="rId460" Type="http://schemas.openxmlformats.org/officeDocument/2006/relationships/image" Target="../media/image402.emf"/><Relationship Id="rId698" Type="http://schemas.openxmlformats.org/officeDocument/2006/relationships/image" Target="../media/image521.emf"/><Relationship Id="rId1090" Type="http://schemas.openxmlformats.org/officeDocument/2006/relationships/image" Target="../media/image717.emf"/><Relationship Id="rId2141" Type="http://schemas.openxmlformats.org/officeDocument/2006/relationships/customXml" Target="../ink/ink1256.xml"/><Relationship Id="rId2379" Type="http://schemas.openxmlformats.org/officeDocument/2006/relationships/customXml" Target="../ink/ink1375.xml"/><Relationship Id="rId2586" Type="http://schemas.openxmlformats.org/officeDocument/2006/relationships/image" Target="../media/image1465.emf"/><Relationship Id="rId2793" Type="http://schemas.openxmlformats.org/officeDocument/2006/relationships/customXml" Target="../ink/ink1582.xml"/><Relationship Id="rId113" Type="http://schemas.openxmlformats.org/officeDocument/2006/relationships/image" Target="../media/image229.emf"/><Relationship Id="rId320" Type="http://schemas.openxmlformats.org/officeDocument/2006/relationships/customXml" Target="../ink/ink345.xml"/><Relationship Id="rId558" Type="http://schemas.openxmlformats.org/officeDocument/2006/relationships/image" Target="../media/image451.emf"/><Relationship Id="rId765" Type="http://schemas.openxmlformats.org/officeDocument/2006/relationships/customXml" Target="../ink/ink568.xml"/><Relationship Id="rId972" Type="http://schemas.openxmlformats.org/officeDocument/2006/relationships/image" Target="../media/image658.emf"/><Relationship Id="rId1188" Type="http://schemas.openxmlformats.org/officeDocument/2006/relationships/image" Target="../media/image766.emf"/><Relationship Id="rId1395" Type="http://schemas.openxmlformats.org/officeDocument/2006/relationships/customXml" Target="../ink/ink883.xml"/><Relationship Id="rId2001" Type="http://schemas.openxmlformats.org/officeDocument/2006/relationships/customXml" Target="../ink/ink1186.xml"/><Relationship Id="rId2239" Type="http://schemas.openxmlformats.org/officeDocument/2006/relationships/customXml" Target="../ink/ink1305.xml"/><Relationship Id="rId2446" Type="http://schemas.openxmlformats.org/officeDocument/2006/relationships/image" Target="../media/image1395.emf"/><Relationship Id="rId2653" Type="http://schemas.openxmlformats.org/officeDocument/2006/relationships/customXml" Target="../ink/ink1512.xml"/><Relationship Id="rId2860" Type="http://schemas.openxmlformats.org/officeDocument/2006/relationships/image" Target="../media/image1602.emf"/><Relationship Id="rId418" Type="http://schemas.openxmlformats.org/officeDocument/2006/relationships/customXml" Target="../ink/ink394.xml"/><Relationship Id="rId625" Type="http://schemas.openxmlformats.org/officeDocument/2006/relationships/customXml" Target="../ink/ink498.xml"/><Relationship Id="rId832" Type="http://schemas.openxmlformats.org/officeDocument/2006/relationships/image" Target="../media/image588.emf"/><Relationship Id="rId1048" Type="http://schemas.openxmlformats.org/officeDocument/2006/relationships/image" Target="../media/image696.emf"/><Relationship Id="rId1255" Type="http://schemas.openxmlformats.org/officeDocument/2006/relationships/customXml" Target="../ink/ink813.xml"/><Relationship Id="rId1462" Type="http://schemas.openxmlformats.org/officeDocument/2006/relationships/image" Target="../media/image903.emf"/><Relationship Id="rId2306" Type="http://schemas.openxmlformats.org/officeDocument/2006/relationships/image" Target="../media/image1325.emf"/><Relationship Id="rId2513" Type="http://schemas.openxmlformats.org/officeDocument/2006/relationships/customXml" Target="../ink/ink1442.xml"/><Relationship Id="rId2958" Type="http://schemas.openxmlformats.org/officeDocument/2006/relationships/image" Target="../media/image1651.emf"/><Relationship Id="rId1115" Type="http://schemas.openxmlformats.org/officeDocument/2006/relationships/customXml" Target="../ink/ink743.xml"/><Relationship Id="rId1322" Type="http://schemas.openxmlformats.org/officeDocument/2006/relationships/image" Target="../media/image833.emf"/><Relationship Id="rId1767" Type="http://schemas.openxmlformats.org/officeDocument/2006/relationships/customXml" Target="../ink/ink1069.xml"/><Relationship Id="rId1974" Type="http://schemas.openxmlformats.org/officeDocument/2006/relationships/image" Target="../media/image1159.emf"/><Relationship Id="rId2720" Type="http://schemas.openxmlformats.org/officeDocument/2006/relationships/image" Target="../media/image1532.emf"/><Relationship Id="rId2818" Type="http://schemas.openxmlformats.org/officeDocument/2006/relationships/image" Target="../media/image1581.emf"/><Relationship Id="rId59" Type="http://schemas.openxmlformats.org/officeDocument/2006/relationships/image" Target="../media/image202.emf"/><Relationship Id="rId1627" Type="http://schemas.openxmlformats.org/officeDocument/2006/relationships/customXml" Target="../ink/ink999.xml"/><Relationship Id="rId1834" Type="http://schemas.openxmlformats.org/officeDocument/2006/relationships/image" Target="../media/image1089.emf"/><Relationship Id="rId3287" Type="http://schemas.openxmlformats.org/officeDocument/2006/relationships/customXml" Target="../ink/ink1829.xml"/><Relationship Id="rId2096" Type="http://schemas.openxmlformats.org/officeDocument/2006/relationships/image" Target="../media/image1220.emf"/><Relationship Id="rId3494" Type="http://schemas.openxmlformats.org/officeDocument/2006/relationships/image" Target="../media/image1919.emf"/><Relationship Id="rId1901" Type="http://schemas.openxmlformats.org/officeDocument/2006/relationships/customXml" Target="../ink/ink1136.xml"/><Relationship Id="rId3147" Type="http://schemas.openxmlformats.org/officeDocument/2006/relationships/customXml" Target="../ink/ink1759.xml"/><Relationship Id="rId3354" Type="http://schemas.openxmlformats.org/officeDocument/2006/relationships/image" Target="../media/image1849.emf"/><Relationship Id="rId275" Type="http://schemas.openxmlformats.org/officeDocument/2006/relationships/image" Target="../media/image310.emf"/><Relationship Id="rId482" Type="http://schemas.openxmlformats.org/officeDocument/2006/relationships/image" Target="../media/image413.emf"/><Relationship Id="rId2163" Type="http://schemas.openxmlformats.org/officeDocument/2006/relationships/customXml" Target="../ink/ink1267.xml"/><Relationship Id="rId2370" Type="http://schemas.openxmlformats.org/officeDocument/2006/relationships/image" Target="../media/image1357.emf"/><Relationship Id="rId3007" Type="http://schemas.openxmlformats.org/officeDocument/2006/relationships/customXml" Target="../ink/ink1689.xml"/><Relationship Id="rId3214" Type="http://schemas.openxmlformats.org/officeDocument/2006/relationships/image" Target="../media/image1779.emf"/><Relationship Id="rId3421" Type="http://schemas.openxmlformats.org/officeDocument/2006/relationships/customXml" Target="../ink/ink1896.xml"/><Relationship Id="rId135" Type="http://schemas.openxmlformats.org/officeDocument/2006/relationships/image" Target="../media/image240.emf"/><Relationship Id="rId342" Type="http://schemas.openxmlformats.org/officeDocument/2006/relationships/customXml" Target="../ink/ink356.xml"/><Relationship Id="rId787" Type="http://schemas.openxmlformats.org/officeDocument/2006/relationships/customXml" Target="../ink/ink579.xml"/><Relationship Id="rId994" Type="http://schemas.openxmlformats.org/officeDocument/2006/relationships/image" Target="../media/image669.emf"/><Relationship Id="rId2023" Type="http://schemas.openxmlformats.org/officeDocument/2006/relationships/customXml" Target="../ink/ink1197.xml"/><Relationship Id="rId2230" Type="http://schemas.openxmlformats.org/officeDocument/2006/relationships/image" Target="../media/image1287.emf"/><Relationship Id="rId2468" Type="http://schemas.openxmlformats.org/officeDocument/2006/relationships/image" Target="../media/image1406.emf"/><Relationship Id="rId2675" Type="http://schemas.openxmlformats.org/officeDocument/2006/relationships/customXml" Target="../ink/ink1523.xml"/><Relationship Id="rId2882" Type="http://schemas.openxmlformats.org/officeDocument/2006/relationships/image" Target="../media/image1613.emf"/><Relationship Id="rId3519" Type="http://schemas.openxmlformats.org/officeDocument/2006/relationships/customXml" Target="../ink/ink1945.xml"/><Relationship Id="rId202" Type="http://schemas.openxmlformats.org/officeDocument/2006/relationships/customXml" Target="../ink/ink286.xml"/><Relationship Id="rId647" Type="http://schemas.openxmlformats.org/officeDocument/2006/relationships/customXml" Target="../ink/ink509.xml"/><Relationship Id="rId854" Type="http://schemas.openxmlformats.org/officeDocument/2006/relationships/image" Target="../media/image599.emf"/><Relationship Id="rId1277" Type="http://schemas.openxmlformats.org/officeDocument/2006/relationships/customXml" Target="../ink/ink824.xml"/><Relationship Id="rId1484" Type="http://schemas.openxmlformats.org/officeDocument/2006/relationships/image" Target="../media/image914.emf"/><Relationship Id="rId1691" Type="http://schemas.openxmlformats.org/officeDocument/2006/relationships/customXml" Target="../ink/ink1031.xml"/><Relationship Id="rId2328" Type="http://schemas.openxmlformats.org/officeDocument/2006/relationships/image" Target="../media/image1336.emf"/><Relationship Id="rId2535" Type="http://schemas.openxmlformats.org/officeDocument/2006/relationships/customXml" Target="../ink/ink1453.xml"/><Relationship Id="rId2742" Type="http://schemas.openxmlformats.org/officeDocument/2006/relationships/image" Target="../media/image1543.emf"/><Relationship Id="rId507" Type="http://schemas.openxmlformats.org/officeDocument/2006/relationships/customXml" Target="../ink/ink439.xml"/><Relationship Id="rId714" Type="http://schemas.openxmlformats.org/officeDocument/2006/relationships/image" Target="../media/image529.emf"/><Relationship Id="rId921" Type="http://schemas.openxmlformats.org/officeDocument/2006/relationships/customXml" Target="../ink/ink646.xml"/><Relationship Id="rId1137" Type="http://schemas.openxmlformats.org/officeDocument/2006/relationships/customXml" Target="../ink/ink754.xml"/><Relationship Id="rId1344" Type="http://schemas.openxmlformats.org/officeDocument/2006/relationships/image" Target="../media/image844.emf"/><Relationship Id="rId1551" Type="http://schemas.openxmlformats.org/officeDocument/2006/relationships/customXml" Target="../ink/ink961.xml"/><Relationship Id="rId1789" Type="http://schemas.openxmlformats.org/officeDocument/2006/relationships/customXml" Target="../ink/ink1080.xml"/><Relationship Id="rId1996" Type="http://schemas.openxmlformats.org/officeDocument/2006/relationships/image" Target="../media/image1170.emf"/><Relationship Id="rId2602" Type="http://schemas.openxmlformats.org/officeDocument/2006/relationships/image" Target="../media/image1473.emf"/><Relationship Id="rId50" Type="http://schemas.openxmlformats.org/officeDocument/2006/relationships/customXml" Target="../ink/ink210.xml"/><Relationship Id="rId1204" Type="http://schemas.openxmlformats.org/officeDocument/2006/relationships/image" Target="../media/image774.emf"/><Relationship Id="rId1411" Type="http://schemas.openxmlformats.org/officeDocument/2006/relationships/customXml" Target="../ink/ink891.xml"/><Relationship Id="rId1649" Type="http://schemas.openxmlformats.org/officeDocument/2006/relationships/customXml" Target="../ink/ink1010.xml"/><Relationship Id="rId1856" Type="http://schemas.openxmlformats.org/officeDocument/2006/relationships/image" Target="../media/image1100.emf"/><Relationship Id="rId2907" Type="http://schemas.openxmlformats.org/officeDocument/2006/relationships/customXml" Target="../ink/ink1639.xml"/><Relationship Id="rId3071" Type="http://schemas.openxmlformats.org/officeDocument/2006/relationships/customXml" Target="../ink/ink1721.xml"/><Relationship Id="rId1509" Type="http://schemas.openxmlformats.org/officeDocument/2006/relationships/customXml" Target="../ink/ink940.xml"/><Relationship Id="rId1716" Type="http://schemas.openxmlformats.org/officeDocument/2006/relationships/image" Target="../media/image1030.emf"/><Relationship Id="rId1923" Type="http://schemas.openxmlformats.org/officeDocument/2006/relationships/customXml" Target="../ink/ink1147.xml"/><Relationship Id="rId3169" Type="http://schemas.openxmlformats.org/officeDocument/2006/relationships/customXml" Target="../ink/ink1770.xml"/><Relationship Id="rId3376" Type="http://schemas.openxmlformats.org/officeDocument/2006/relationships/image" Target="../media/image1860.emf"/><Relationship Id="rId297" Type="http://schemas.openxmlformats.org/officeDocument/2006/relationships/image" Target="../media/image321.emf"/><Relationship Id="rId2185" Type="http://schemas.openxmlformats.org/officeDocument/2006/relationships/customXml" Target="../ink/ink1278.xml"/><Relationship Id="rId2392" Type="http://schemas.openxmlformats.org/officeDocument/2006/relationships/image" Target="../media/image1368.emf"/><Relationship Id="rId3029" Type="http://schemas.openxmlformats.org/officeDocument/2006/relationships/customXml" Target="../ink/ink1700.xml"/><Relationship Id="rId3236" Type="http://schemas.openxmlformats.org/officeDocument/2006/relationships/image" Target="../media/image1790.emf"/><Relationship Id="rId157" Type="http://schemas.openxmlformats.org/officeDocument/2006/relationships/image" Target="../media/image251.emf"/><Relationship Id="rId364" Type="http://schemas.openxmlformats.org/officeDocument/2006/relationships/customXml" Target="../ink/ink367.xml"/><Relationship Id="rId2045" Type="http://schemas.openxmlformats.org/officeDocument/2006/relationships/customXml" Target="../ink/ink1208.xml"/><Relationship Id="rId2697" Type="http://schemas.openxmlformats.org/officeDocument/2006/relationships/customXml" Target="../ink/ink1534.xml"/><Relationship Id="rId3443" Type="http://schemas.openxmlformats.org/officeDocument/2006/relationships/customXml" Target="../ink/ink1907.xml"/><Relationship Id="rId571" Type="http://schemas.openxmlformats.org/officeDocument/2006/relationships/customXml" Target="../ink/ink471.xml"/><Relationship Id="rId669" Type="http://schemas.openxmlformats.org/officeDocument/2006/relationships/customXml" Target="../ink/ink520.xml"/><Relationship Id="rId876" Type="http://schemas.openxmlformats.org/officeDocument/2006/relationships/image" Target="../media/image610.emf"/><Relationship Id="rId1299" Type="http://schemas.openxmlformats.org/officeDocument/2006/relationships/customXml" Target="../ink/ink835.xml"/><Relationship Id="rId2252" Type="http://schemas.openxmlformats.org/officeDocument/2006/relationships/image" Target="../media/image1298.emf"/><Relationship Id="rId2557" Type="http://schemas.openxmlformats.org/officeDocument/2006/relationships/customXml" Target="../ink/ink1464.xml"/><Relationship Id="rId3303" Type="http://schemas.openxmlformats.org/officeDocument/2006/relationships/customXml" Target="../ink/ink1837.xml"/><Relationship Id="rId3510" Type="http://schemas.openxmlformats.org/officeDocument/2006/relationships/image" Target="../media/image1927.emf"/><Relationship Id="rId224" Type="http://schemas.openxmlformats.org/officeDocument/2006/relationships/customXml" Target="../ink/ink297.xml"/><Relationship Id="rId431" Type="http://schemas.openxmlformats.org/officeDocument/2006/relationships/image" Target="../media/image388.emf"/><Relationship Id="rId529" Type="http://schemas.openxmlformats.org/officeDocument/2006/relationships/customXml" Target="../ink/ink450.xml"/><Relationship Id="rId736" Type="http://schemas.openxmlformats.org/officeDocument/2006/relationships/image" Target="../media/image540.emf"/><Relationship Id="rId1061" Type="http://schemas.openxmlformats.org/officeDocument/2006/relationships/customXml" Target="../ink/ink716.xml"/><Relationship Id="rId1159" Type="http://schemas.openxmlformats.org/officeDocument/2006/relationships/customXml" Target="../ink/ink765.xml"/><Relationship Id="rId1366" Type="http://schemas.openxmlformats.org/officeDocument/2006/relationships/image" Target="../media/image855.emf"/><Relationship Id="rId2112" Type="http://schemas.openxmlformats.org/officeDocument/2006/relationships/image" Target="../media/image1228.emf"/><Relationship Id="rId2417" Type="http://schemas.openxmlformats.org/officeDocument/2006/relationships/customXml" Target="../ink/ink1394.xml"/><Relationship Id="rId2764" Type="http://schemas.openxmlformats.org/officeDocument/2006/relationships/image" Target="../media/image1554.emf"/><Relationship Id="rId2971" Type="http://schemas.openxmlformats.org/officeDocument/2006/relationships/customXml" Target="../ink/ink1671.xml"/><Relationship Id="rId943" Type="http://schemas.openxmlformats.org/officeDocument/2006/relationships/customXml" Target="../ink/ink657.xml"/><Relationship Id="rId1019" Type="http://schemas.openxmlformats.org/officeDocument/2006/relationships/customXml" Target="../ink/ink695.xml"/><Relationship Id="rId1573" Type="http://schemas.openxmlformats.org/officeDocument/2006/relationships/customXml" Target="../ink/ink972.xml"/><Relationship Id="rId1780" Type="http://schemas.openxmlformats.org/officeDocument/2006/relationships/image" Target="../media/image1062.emf"/><Relationship Id="rId1878" Type="http://schemas.openxmlformats.org/officeDocument/2006/relationships/image" Target="../media/image1111.emf"/><Relationship Id="rId2624" Type="http://schemas.openxmlformats.org/officeDocument/2006/relationships/image" Target="../media/image1484.emf"/><Relationship Id="rId2831" Type="http://schemas.openxmlformats.org/officeDocument/2006/relationships/customXml" Target="../ink/ink1601.xml"/><Relationship Id="rId2929" Type="http://schemas.openxmlformats.org/officeDocument/2006/relationships/customXml" Target="../ink/ink1650.xml"/><Relationship Id="rId72" Type="http://schemas.openxmlformats.org/officeDocument/2006/relationships/customXml" Target="../ink/ink221.xml"/><Relationship Id="rId803" Type="http://schemas.openxmlformats.org/officeDocument/2006/relationships/customXml" Target="../ink/ink587.xml"/><Relationship Id="rId1226" Type="http://schemas.openxmlformats.org/officeDocument/2006/relationships/image" Target="../media/image785.emf"/><Relationship Id="rId1433" Type="http://schemas.openxmlformats.org/officeDocument/2006/relationships/customXml" Target="../ink/ink902.xml"/><Relationship Id="rId1640" Type="http://schemas.openxmlformats.org/officeDocument/2006/relationships/image" Target="../media/image992.emf"/><Relationship Id="rId1738" Type="http://schemas.openxmlformats.org/officeDocument/2006/relationships/image" Target="../media/image1041.emf"/><Relationship Id="rId3093" Type="http://schemas.openxmlformats.org/officeDocument/2006/relationships/customXml" Target="../ink/ink1732.xml"/><Relationship Id="rId1500" Type="http://schemas.openxmlformats.org/officeDocument/2006/relationships/image" Target="../media/image922.emf"/><Relationship Id="rId1945" Type="http://schemas.openxmlformats.org/officeDocument/2006/relationships/customXml" Target="../ink/ink1158.xml"/><Relationship Id="rId3160" Type="http://schemas.openxmlformats.org/officeDocument/2006/relationships/image" Target="../media/image1752.emf"/><Relationship Id="rId3398" Type="http://schemas.openxmlformats.org/officeDocument/2006/relationships/image" Target="../media/image1871.emf"/><Relationship Id="rId1805" Type="http://schemas.openxmlformats.org/officeDocument/2006/relationships/customXml" Target="../ink/ink1088.xml"/><Relationship Id="rId3020" Type="http://schemas.openxmlformats.org/officeDocument/2006/relationships/image" Target="../media/image1682.emf"/><Relationship Id="rId3258" Type="http://schemas.openxmlformats.org/officeDocument/2006/relationships/image" Target="../media/image1801.emf"/><Relationship Id="rId3465" Type="http://schemas.openxmlformats.org/officeDocument/2006/relationships/customXml" Target="../ink/ink1918.xml"/><Relationship Id="rId179" Type="http://schemas.openxmlformats.org/officeDocument/2006/relationships/image" Target="../media/image262.emf"/><Relationship Id="rId386" Type="http://schemas.openxmlformats.org/officeDocument/2006/relationships/customXml" Target="../ink/ink378.xml"/><Relationship Id="rId593" Type="http://schemas.openxmlformats.org/officeDocument/2006/relationships/customXml" Target="../ink/ink482.xml"/><Relationship Id="rId2067" Type="http://schemas.openxmlformats.org/officeDocument/2006/relationships/customXml" Target="../ink/ink1219.xml"/><Relationship Id="rId2274" Type="http://schemas.openxmlformats.org/officeDocument/2006/relationships/image" Target="../media/image1309.emf"/><Relationship Id="rId2481" Type="http://schemas.openxmlformats.org/officeDocument/2006/relationships/customXml" Target="../ink/ink1426.xml"/><Relationship Id="rId3118" Type="http://schemas.openxmlformats.org/officeDocument/2006/relationships/image" Target="../media/image1731.emf"/><Relationship Id="rId3325" Type="http://schemas.openxmlformats.org/officeDocument/2006/relationships/customXml" Target="../ink/ink1848.xml"/><Relationship Id="rId3532" Type="http://schemas.openxmlformats.org/officeDocument/2006/relationships/image" Target="../media/image1938.emf"/><Relationship Id="rId246" Type="http://schemas.openxmlformats.org/officeDocument/2006/relationships/customXml" Target="../ink/ink308.xml"/><Relationship Id="rId453" Type="http://schemas.openxmlformats.org/officeDocument/2006/relationships/customXml" Target="../ink/ink412.xml"/><Relationship Id="rId660" Type="http://schemas.openxmlformats.org/officeDocument/2006/relationships/image" Target="../media/image502.emf"/><Relationship Id="rId898" Type="http://schemas.openxmlformats.org/officeDocument/2006/relationships/image" Target="../media/image621.emf"/><Relationship Id="rId1083" Type="http://schemas.openxmlformats.org/officeDocument/2006/relationships/customXml" Target="../ink/ink727.xml"/><Relationship Id="rId1290" Type="http://schemas.openxmlformats.org/officeDocument/2006/relationships/image" Target="../media/image817.emf"/><Relationship Id="rId2134" Type="http://schemas.openxmlformats.org/officeDocument/2006/relationships/image" Target="../media/image1239.emf"/><Relationship Id="rId2341" Type="http://schemas.openxmlformats.org/officeDocument/2006/relationships/customXml" Target="../ink/ink1356.xml"/><Relationship Id="rId2579" Type="http://schemas.openxmlformats.org/officeDocument/2006/relationships/customXml" Target="../ink/ink1475.xml"/><Relationship Id="rId2786" Type="http://schemas.openxmlformats.org/officeDocument/2006/relationships/image" Target="../media/image1565.emf"/><Relationship Id="rId2993" Type="http://schemas.openxmlformats.org/officeDocument/2006/relationships/customXml" Target="../ink/ink1682.xml"/><Relationship Id="rId106" Type="http://schemas.openxmlformats.org/officeDocument/2006/relationships/customXml" Target="../ink/ink238.xml"/><Relationship Id="rId313" Type="http://schemas.openxmlformats.org/officeDocument/2006/relationships/image" Target="../media/image329.emf"/><Relationship Id="rId758" Type="http://schemas.openxmlformats.org/officeDocument/2006/relationships/image" Target="../media/image551.emf"/><Relationship Id="rId965" Type="http://schemas.openxmlformats.org/officeDocument/2006/relationships/customXml" Target="../ink/ink668.xml"/><Relationship Id="rId1150" Type="http://schemas.openxmlformats.org/officeDocument/2006/relationships/image" Target="../media/image747.emf"/><Relationship Id="rId1388" Type="http://schemas.openxmlformats.org/officeDocument/2006/relationships/image" Target="../media/image866.emf"/><Relationship Id="rId1595" Type="http://schemas.openxmlformats.org/officeDocument/2006/relationships/customXml" Target="../ink/ink983.xml"/><Relationship Id="rId2439" Type="http://schemas.openxmlformats.org/officeDocument/2006/relationships/customXml" Target="../ink/ink1405.xml"/><Relationship Id="rId2646" Type="http://schemas.openxmlformats.org/officeDocument/2006/relationships/image" Target="../media/image1495.emf"/><Relationship Id="rId2853" Type="http://schemas.openxmlformats.org/officeDocument/2006/relationships/customXml" Target="../ink/ink1612.xml"/><Relationship Id="rId94" Type="http://schemas.openxmlformats.org/officeDocument/2006/relationships/customXml" Target="../ink/ink232.xml"/><Relationship Id="rId520" Type="http://schemas.openxmlformats.org/officeDocument/2006/relationships/image" Target="../media/image432.emf"/><Relationship Id="rId618" Type="http://schemas.openxmlformats.org/officeDocument/2006/relationships/image" Target="../media/image481.emf"/><Relationship Id="rId825" Type="http://schemas.openxmlformats.org/officeDocument/2006/relationships/customXml" Target="../ink/ink598.xml"/><Relationship Id="rId1248" Type="http://schemas.openxmlformats.org/officeDocument/2006/relationships/image" Target="../media/image796.emf"/><Relationship Id="rId1455" Type="http://schemas.openxmlformats.org/officeDocument/2006/relationships/customXml" Target="../ink/ink913.xml"/><Relationship Id="rId1662" Type="http://schemas.openxmlformats.org/officeDocument/2006/relationships/image" Target="../media/image1003.emf"/><Relationship Id="rId2201" Type="http://schemas.openxmlformats.org/officeDocument/2006/relationships/customXml" Target="../ink/ink1286.xml"/><Relationship Id="rId2506" Type="http://schemas.openxmlformats.org/officeDocument/2006/relationships/image" Target="../media/image1425.emf"/><Relationship Id="rId1010" Type="http://schemas.openxmlformats.org/officeDocument/2006/relationships/image" Target="../media/image677.emf"/><Relationship Id="rId1108" Type="http://schemas.openxmlformats.org/officeDocument/2006/relationships/image" Target="../media/image726.emf"/><Relationship Id="rId1315" Type="http://schemas.openxmlformats.org/officeDocument/2006/relationships/customXml" Target="../ink/ink843.xml"/><Relationship Id="rId1967" Type="http://schemas.openxmlformats.org/officeDocument/2006/relationships/customXml" Target="../ink/ink1169.xml"/><Relationship Id="rId2713" Type="http://schemas.openxmlformats.org/officeDocument/2006/relationships/customXml" Target="../ink/ink1542.xml"/><Relationship Id="rId2920" Type="http://schemas.openxmlformats.org/officeDocument/2006/relationships/image" Target="../media/image1632.emf"/><Relationship Id="rId1522" Type="http://schemas.openxmlformats.org/officeDocument/2006/relationships/image" Target="../media/image933.emf"/><Relationship Id="rId21" Type="http://schemas.openxmlformats.org/officeDocument/2006/relationships/image" Target="../media/image18310.emf"/><Relationship Id="rId2089" Type="http://schemas.openxmlformats.org/officeDocument/2006/relationships/customXml" Target="../ink/ink1230.xml"/><Relationship Id="rId3487" Type="http://schemas.openxmlformats.org/officeDocument/2006/relationships/customXml" Target="../ink/ink1929.xml"/><Relationship Id="rId2296" Type="http://schemas.openxmlformats.org/officeDocument/2006/relationships/image" Target="../media/image1320.emf"/><Relationship Id="rId3347" Type="http://schemas.openxmlformats.org/officeDocument/2006/relationships/customXml" Target="../ink/ink1859.xml"/><Relationship Id="rId268" Type="http://schemas.openxmlformats.org/officeDocument/2006/relationships/customXml" Target="../ink/ink319.xml"/><Relationship Id="rId475" Type="http://schemas.openxmlformats.org/officeDocument/2006/relationships/customXml" Target="../ink/ink423.xml"/><Relationship Id="rId682" Type="http://schemas.openxmlformats.org/officeDocument/2006/relationships/image" Target="../media/image513.emf"/><Relationship Id="rId2156" Type="http://schemas.openxmlformats.org/officeDocument/2006/relationships/image" Target="../media/image1250.emf"/><Relationship Id="rId2363" Type="http://schemas.openxmlformats.org/officeDocument/2006/relationships/customXml" Target="../ink/ink1367.xml"/><Relationship Id="rId2570" Type="http://schemas.openxmlformats.org/officeDocument/2006/relationships/image" Target="../media/image1457.emf"/><Relationship Id="rId3207" Type="http://schemas.openxmlformats.org/officeDocument/2006/relationships/customXml" Target="../ink/ink1789.xml"/><Relationship Id="rId3414" Type="http://schemas.openxmlformats.org/officeDocument/2006/relationships/image" Target="../media/image1879.emf"/><Relationship Id="rId128" Type="http://schemas.openxmlformats.org/officeDocument/2006/relationships/customXml" Target="../ink/ink249.xml"/><Relationship Id="rId335" Type="http://schemas.openxmlformats.org/officeDocument/2006/relationships/image" Target="../media/image340.emf"/><Relationship Id="rId542" Type="http://schemas.openxmlformats.org/officeDocument/2006/relationships/image" Target="../media/image443.emf"/><Relationship Id="rId1172" Type="http://schemas.openxmlformats.org/officeDocument/2006/relationships/image" Target="../media/image758.emf"/><Relationship Id="rId2016" Type="http://schemas.openxmlformats.org/officeDocument/2006/relationships/image" Target="../media/image1180.emf"/><Relationship Id="rId2223" Type="http://schemas.openxmlformats.org/officeDocument/2006/relationships/customXml" Target="../ink/ink1297.xml"/><Relationship Id="rId2430" Type="http://schemas.openxmlformats.org/officeDocument/2006/relationships/image" Target="../media/image1387.emf"/><Relationship Id="rId402" Type="http://schemas.openxmlformats.org/officeDocument/2006/relationships/customXml" Target="../ink/ink386.xml"/><Relationship Id="rId1032" Type="http://schemas.openxmlformats.org/officeDocument/2006/relationships/image" Target="../media/image688.emf"/><Relationship Id="rId1989" Type="http://schemas.openxmlformats.org/officeDocument/2006/relationships/customXml" Target="../ink/ink1180.xml"/><Relationship Id="rId1849" Type="http://schemas.openxmlformats.org/officeDocument/2006/relationships/customXml" Target="../ink/ink1110.xml"/><Relationship Id="rId3064" Type="http://schemas.openxmlformats.org/officeDocument/2006/relationships/image" Target="../media/image1704.emf"/><Relationship Id="rId192" Type="http://schemas.openxmlformats.org/officeDocument/2006/relationships/customXml" Target="../ink/ink281.xml"/><Relationship Id="rId1709" Type="http://schemas.openxmlformats.org/officeDocument/2006/relationships/customXml" Target="../ink/ink1040.xml"/><Relationship Id="rId1916" Type="http://schemas.openxmlformats.org/officeDocument/2006/relationships/image" Target="../media/image1130.emf"/><Relationship Id="rId3271" Type="http://schemas.openxmlformats.org/officeDocument/2006/relationships/customXml" Target="../ink/ink1821.xml"/><Relationship Id="rId2080" Type="http://schemas.openxmlformats.org/officeDocument/2006/relationships/image" Target="../media/image1212.emf"/><Relationship Id="rId3131" Type="http://schemas.openxmlformats.org/officeDocument/2006/relationships/customXml" Target="../ink/ink1751.xml"/><Relationship Id="rId2897" Type="http://schemas.openxmlformats.org/officeDocument/2006/relationships/customXml" Target="../ink/ink1634.xml"/><Relationship Id="rId869" Type="http://schemas.openxmlformats.org/officeDocument/2006/relationships/customXml" Target="../ink/ink620.xml"/><Relationship Id="rId1499" Type="http://schemas.openxmlformats.org/officeDocument/2006/relationships/customXml" Target="../ink/ink935.xml"/><Relationship Id="rId729" Type="http://schemas.openxmlformats.org/officeDocument/2006/relationships/customXml" Target="../ink/ink550.xml"/><Relationship Id="rId1359" Type="http://schemas.openxmlformats.org/officeDocument/2006/relationships/customXml" Target="../ink/ink865.xml"/><Relationship Id="rId2757" Type="http://schemas.openxmlformats.org/officeDocument/2006/relationships/customXml" Target="../ink/ink1564.xml"/><Relationship Id="rId2964" Type="http://schemas.openxmlformats.org/officeDocument/2006/relationships/image" Target="../media/image1654.emf"/><Relationship Id="rId936" Type="http://schemas.openxmlformats.org/officeDocument/2006/relationships/image" Target="../media/image640.emf"/><Relationship Id="rId1219" Type="http://schemas.openxmlformats.org/officeDocument/2006/relationships/customXml" Target="../ink/ink795.xml"/><Relationship Id="rId1566" Type="http://schemas.openxmlformats.org/officeDocument/2006/relationships/image" Target="../media/image955.emf"/><Relationship Id="rId1773" Type="http://schemas.openxmlformats.org/officeDocument/2006/relationships/customXml" Target="../ink/ink1072.xml"/><Relationship Id="rId1980" Type="http://schemas.openxmlformats.org/officeDocument/2006/relationships/image" Target="../media/image1162.emf"/><Relationship Id="rId2617" Type="http://schemas.openxmlformats.org/officeDocument/2006/relationships/customXml" Target="../ink/ink1494.xml"/><Relationship Id="rId2824" Type="http://schemas.openxmlformats.org/officeDocument/2006/relationships/image" Target="../media/image1584.emf"/><Relationship Id="rId65" Type="http://schemas.openxmlformats.org/officeDocument/2006/relationships/image" Target="../media/image205.emf"/><Relationship Id="rId1426" Type="http://schemas.openxmlformats.org/officeDocument/2006/relationships/image" Target="../media/image885.emf"/><Relationship Id="rId1633" Type="http://schemas.openxmlformats.org/officeDocument/2006/relationships/customXml" Target="../ink/ink1002.xml"/><Relationship Id="rId1840" Type="http://schemas.openxmlformats.org/officeDocument/2006/relationships/image" Target="../media/image1092.emf"/><Relationship Id="rId1700" Type="http://schemas.openxmlformats.org/officeDocument/2006/relationships/image" Target="../media/image1022.emf"/><Relationship Id="rId3458" Type="http://schemas.openxmlformats.org/officeDocument/2006/relationships/image" Target="../media/image1901.emf"/><Relationship Id="rId379" Type="http://schemas.openxmlformats.org/officeDocument/2006/relationships/image" Target="../media/image362.emf"/><Relationship Id="rId586" Type="http://schemas.openxmlformats.org/officeDocument/2006/relationships/image" Target="../media/image465.emf"/><Relationship Id="rId793" Type="http://schemas.openxmlformats.org/officeDocument/2006/relationships/customXml" Target="../ink/ink582.xml"/><Relationship Id="rId2267" Type="http://schemas.openxmlformats.org/officeDocument/2006/relationships/customXml" Target="../ink/ink1319.xml"/><Relationship Id="rId2474" Type="http://schemas.openxmlformats.org/officeDocument/2006/relationships/image" Target="../media/image1409.emf"/><Relationship Id="rId2681" Type="http://schemas.openxmlformats.org/officeDocument/2006/relationships/customXml" Target="../ink/ink1526.xml"/><Relationship Id="rId3318" Type="http://schemas.openxmlformats.org/officeDocument/2006/relationships/image" Target="../media/image1831.emf"/><Relationship Id="rId3525" Type="http://schemas.openxmlformats.org/officeDocument/2006/relationships/customXml" Target="../ink/ink1948.xml"/><Relationship Id="rId239" Type="http://schemas.openxmlformats.org/officeDocument/2006/relationships/image" Target="../media/image292.emf"/><Relationship Id="rId446" Type="http://schemas.openxmlformats.org/officeDocument/2006/relationships/image" Target="../media/image395.emf"/><Relationship Id="rId653" Type="http://schemas.openxmlformats.org/officeDocument/2006/relationships/customXml" Target="../ink/ink512.xml"/><Relationship Id="rId1076" Type="http://schemas.openxmlformats.org/officeDocument/2006/relationships/image" Target="../media/image710.emf"/><Relationship Id="rId1283" Type="http://schemas.openxmlformats.org/officeDocument/2006/relationships/customXml" Target="../ink/ink827.xml"/><Relationship Id="rId1490" Type="http://schemas.openxmlformats.org/officeDocument/2006/relationships/image" Target="../media/image917.emf"/><Relationship Id="rId2127" Type="http://schemas.openxmlformats.org/officeDocument/2006/relationships/customXml" Target="../ink/ink1249.xml"/><Relationship Id="rId2334" Type="http://schemas.openxmlformats.org/officeDocument/2006/relationships/image" Target="../media/image1339.emf"/><Relationship Id="rId306" Type="http://schemas.openxmlformats.org/officeDocument/2006/relationships/customXml" Target="../ink/ink338.xml"/><Relationship Id="rId860" Type="http://schemas.openxmlformats.org/officeDocument/2006/relationships/image" Target="../media/image602.emf"/><Relationship Id="rId1143" Type="http://schemas.openxmlformats.org/officeDocument/2006/relationships/customXml" Target="../ink/ink757.xml"/><Relationship Id="rId2541" Type="http://schemas.openxmlformats.org/officeDocument/2006/relationships/customXml" Target="../ink/ink1456.xml"/><Relationship Id="rId513" Type="http://schemas.openxmlformats.org/officeDocument/2006/relationships/customXml" Target="../ink/ink442.xml"/><Relationship Id="rId720" Type="http://schemas.openxmlformats.org/officeDocument/2006/relationships/image" Target="../media/image532.emf"/><Relationship Id="rId1350" Type="http://schemas.openxmlformats.org/officeDocument/2006/relationships/image" Target="../media/image847.emf"/><Relationship Id="rId2401" Type="http://schemas.openxmlformats.org/officeDocument/2006/relationships/customXml" Target="../ink/ink1386.xml"/><Relationship Id="rId1003" Type="http://schemas.openxmlformats.org/officeDocument/2006/relationships/customXml" Target="../ink/ink687.xml"/><Relationship Id="rId1210" Type="http://schemas.openxmlformats.org/officeDocument/2006/relationships/image" Target="../media/image777.emf"/><Relationship Id="rId3175" Type="http://schemas.openxmlformats.org/officeDocument/2006/relationships/customXml" Target="../ink/ink1773.xml"/><Relationship Id="rId3382" Type="http://schemas.openxmlformats.org/officeDocument/2006/relationships/image" Target="../media/image1863.emf"/><Relationship Id="rId2191" Type="http://schemas.openxmlformats.org/officeDocument/2006/relationships/customXml" Target="../ink/ink1281.xml"/><Relationship Id="rId3035" Type="http://schemas.openxmlformats.org/officeDocument/2006/relationships/customXml" Target="../ink/ink1703.xml"/><Relationship Id="rId3242" Type="http://schemas.openxmlformats.org/officeDocument/2006/relationships/image" Target="../media/image1793.emf"/><Relationship Id="rId163" Type="http://schemas.openxmlformats.org/officeDocument/2006/relationships/image" Target="../media/image254.emf"/><Relationship Id="rId370" Type="http://schemas.openxmlformats.org/officeDocument/2006/relationships/customXml" Target="../ink/ink370.xml"/><Relationship Id="rId2051" Type="http://schemas.openxmlformats.org/officeDocument/2006/relationships/customXml" Target="../ink/ink1211.xml"/><Relationship Id="rId3102" Type="http://schemas.openxmlformats.org/officeDocument/2006/relationships/image" Target="../media/image1723.emf"/><Relationship Id="rId230" Type="http://schemas.openxmlformats.org/officeDocument/2006/relationships/customXml" Target="../ink/ink300.xml"/><Relationship Id="rId2868" Type="http://schemas.openxmlformats.org/officeDocument/2006/relationships/image" Target="../media/image1606.emf"/><Relationship Id="rId1677" Type="http://schemas.openxmlformats.org/officeDocument/2006/relationships/customXml" Target="../ink/ink1024.xml"/><Relationship Id="rId1884" Type="http://schemas.openxmlformats.org/officeDocument/2006/relationships/image" Target="../media/image1114.emf"/><Relationship Id="rId2728" Type="http://schemas.openxmlformats.org/officeDocument/2006/relationships/image" Target="../media/image1536.emf"/><Relationship Id="rId2935" Type="http://schemas.openxmlformats.org/officeDocument/2006/relationships/customXml" Target="../ink/ink1653.xml"/><Relationship Id="rId907" Type="http://schemas.openxmlformats.org/officeDocument/2006/relationships/customXml" Target="../ink/ink639.xml"/><Relationship Id="rId1537" Type="http://schemas.openxmlformats.org/officeDocument/2006/relationships/customXml" Target="../ink/ink954.xml"/><Relationship Id="rId1744" Type="http://schemas.openxmlformats.org/officeDocument/2006/relationships/image" Target="../media/image1044.emf"/><Relationship Id="rId1951" Type="http://schemas.openxmlformats.org/officeDocument/2006/relationships/customXml" Target="../ink/ink1161.xml"/><Relationship Id="rId36" Type="http://schemas.openxmlformats.org/officeDocument/2006/relationships/customXml" Target="../ink/ink203.xml"/><Relationship Id="rId1604" Type="http://schemas.openxmlformats.org/officeDocument/2006/relationships/image" Target="../media/image974.emf"/><Relationship Id="rId1811" Type="http://schemas.openxmlformats.org/officeDocument/2006/relationships/customXml" Target="../ink/ink1091.xml"/><Relationship Id="rId697" Type="http://schemas.openxmlformats.org/officeDocument/2006/relationships/customXml" Target="../ink/ink534.xml"/><Relationship Id="rId2378" Type="http://schemas.openxmlformats.org/officeDocument/2006/relationships/image" Target="../media/image1361.emf"/><Relationship Id="rId3429" Type="http://schemas.openxmlformats.org/officeDocument/2006/relationships/customXml" Target="../ink/ink1900.xml"/><Relationship Id="rId1187" Type="http://schemas.openxmlformats.org/officeDocument/2006/relationships/customXml" Target="../ink/ink779.xml"/><Relationship Id="rId2585" Type="http://schemas.openxmlformats.org/officeDocument/2006/relationships/customXml" Target="../ink/ink1478.xml"/><Relationship Id="rId2792" Type="http://schemas.openxmlformats.org/officeDocument/2006/relationships/image" Target="../media/image1568.emf"/><Relationship Id="rId557" Type="http://schemas.openxmlformats.org/officeDocument/2006/relationships/customXml" Target="../ink/ink464.xml"/><Relationship Id="rId764" Type="http://schemas.openxmlformats.org/officeDocument/2006/relationships/image" Target="../media/image554.emf"/><Relationship Id="rId971" Type="http://schemas.openxmlformats.org/officeDocument/2006/relationships/customXml" Target="../ink/ink671.xml"/><Relationship Id="rId1394" Type="http://schemas.openxmlformats.org/officeDocument/2006/relationships/image" Target="../media/image869.emf"/><Relationship Id="rId2238" Type="http://schemas.openxmlformats.org/officeDocument/2006/relationships/image" Target="../media/image1291.emf"/><Relationship Id="rId2445" Type="http://schemas.openxmlformats.org/officeDocument/2006/relationships/customXml" Target="../ink/ink1408.xml"/><Relationship Id="rId2652" Type="http://schemas.openxmlformats.org/officeDocument/2006/relationships/image" Target="../media/image1498.emf"/><Relationship Id="rId417" Type="http://schemas.openxmlformats.org/officeDocument/2006/relationships/image" Target="../media/image381.emf"/><Relationship Id="rId624" Type="http://schemas.openxmlformats.org/officeDocument/2006/relationships/image" Target="../media/image484.emf"/><Relationship Id="rId831" Type="http://schemas.openxmlformats.org/officeDocument/2006/relationships/customXml" Target="../ink/ink601.xml"/><Relationship Id="rId1047" Type="http://schemas.openxmlformats.org/officeDocument/2006/relationships/customXml" Target="../ink/ink709.xml"/><Relationship Id="rId1254" Type="http://schemas.openxmlformats.org/officeDocument/2006/relationships/image" Target="../media/image799.emf"/><Relationship Id="rId1461" Type="http://schemas.openxmlformats.org/officeDocument/2006/relationships/customXml" Target="../ink/ink916.xml"/><Relationship Id="rId2305" Type="http://schemas.openxmlformats.org/officeDocument/2006/relationships/customXml" Target="../ink/ink1338.xml"/><Relationship Id="rId2512" Type="http://schemas.openxmlformats.org/officeDocument/2006/relationships/image" Target="../media/image1428.emf"/><Relationship Id="rId1114" Type="http://schemas.openxmlformats.org/officeDocument/2006/relationships/image" Target="../media/image729.emf"/><Relationship Id="rId1321" Type="http://schemas.openxmlformats.org/officeDocument/2006/relationships/customXml" Target="../ink/ink846.xml"/><Relationship Id="rId3079" Type="http://schemas.openxmlformats.org/officeDocument/2006/relationships/customXml" Target="../ink/ink1725.xml"/><Relationship Id="rId3286" Type="http://schemas.openxmlformats.org/officeDocument/2006/relationships/image" Target="../media/image1815.emf"/><Relationship Id="rId3493" Type="http://schemas.openxmlformats.org/officeDocument/2006/relationships/customXml" Target="../ink/ink1932.xml"/><Relationship Id="rId2095" Type="http://schemas.openxmlformats.org/officeDocument/2006/relationships/customXml" Target="../ink/ink1233.xml"/><Relationship Id="rId3146" Type="http://schemas.openxmlformats.org/officeDocument/2006/relationships/image" Target="../media/image1745.emf"/><Relationship Id="rId3353" Type="http://schemas.openxmlformats.org/officeDocument/2006/relationships/customXml" Target="../ink/ink1862.xml"/><Relationship Id="rId274" Type="http://schemas.openxmlformats.org/officeDocument/2006/relationships/customXml" Target="../ink/ink322.xml"/><Relationship Id="rId481" Type="http://schemas.openxmlformats.org/officeDocument/2006/relationships/customXml" Target="../ink/ink426.xml"/><Relationship Id="rId2162" Type="http://schemas.openxmlformats.org/officeDocument/2006/relationships/image" Target="../media/image1253.emf"/><Relationship Id="rId3006" Type="http://schemas.openxmlformats.org/officeDocument/2006/relationships/image" Target="../media/image1675.emf"/><Relationship Id="rId134" Type="http://schemas.openxmlformats.org/officeDocument/2006/relationships/customXml" Target="../ink/ink252.xml"/><Relationship Id="rId3213" Type="http://schemas.openxmlformats.org/officeDocument/2006/relationships/customXml" Target="../ink/ink1792.xml"/><Relationship Id="rId3420" Type="http://schemas.openxmlformats.org/officeDocument/2006/relationships/image" Target="../media/image1882.emf"/><Relationship Id="rId341" Type="http://schemas.openxmlformats.org/officeDocument/2006/relationships/image" Target="../media/image343.emf"/><Relationship Id="rId2022" Type="http://schemas.openxmlformats.org/officeDocument/2006/relationships/image" Target="../media/image1183.emf"/><Relationship Id="rId2979" Type="http://schemas.openxmlformats.org/officeDocument/2006/relationships/customXml" Target="../ink/ink1675.xml"/><Relationship Id="rId201" Type="http://schemas.openxmlformats.org/officeDocument/2006/relationships/image" Target="../media/image273.emf"/><Relationship Id="rId1788" Type="http://schemas.openxmlformats.org/officeDocument/2006/relationships/image" Target="../media/image1066.emf"/><Relationship Id="rId1995" Type="http://schemas.openxmlformats.org/officeDocument/2006/relationships/customXml" Target="../ink/ink1183.xml"/><Relationship Id="rId2839" Type="http://schemas.openxmlformats.org/officeDocument/2006/relationships/customXml" Target="../ink/ink1605.xml"/><Relationship Id="rId1648" Type="http://schemas.openxmlformats.org/officeDocument/2006/relationships/image" Target="../media/image996.emf"/><Relationship Id="rId1508" Type="http://schemas.openxmlformats.org/officeDocument/2006/relationships/image" Target="../media/image926.emf"/><Relationship Id="rId1855" Type="http://schemas.openxmlformats.org/officeDocument/2006/relationships/customXml" Target="../ink/ink1113.xml"/><Relationship Id="rId2906" Type="http://schemas.openxmlformats.org/officeDocument/2006/relationships/image" Target="../media/image1625.emf"/><Relationship Id="rId3070" Type="http://schemas.openxmlformats.org/officeDocument/2006/relationships/image" Target="../media/image1707.emf"/><Relationship Id="rId1715" Type="http://schemas.openxmlformats.org/officeDocument/2006/relationships/customXml" Target="../ink/ink1043.xml"/><Relationship Id="rId1922" Type="http://schemas.openxmlformats.org/officeDocument/2006/relationships/image" Target="../media/image1133.emf"/><Relationship Id="rId2489" Type="http://schemas.openxmlformats.org/officeDocument/2006/relationships/customXml" Target="../ink/ink1430.xml"/><Relationship Id="rId2696" Type="http://schemas.openxmlformats.org/officeDocument/2006/relationships/image" Target="../media/image1520.emf"/><Relationship Id="rId668" Type="http://schemas.openxmlformats.org/officeDocument/2006/relationships/image" Target="../media/image506.emf"/><Relationship Id="rId875" Type="http://schemas.openxmlformats.org/officeDocument/2006/relationships/customXml" Target="../ink/ink623.xml"/><Relationship Id="rId1298" Type="http://schemas.openxmlformats.org/officeDocument/2006/relationships/image" Target="../media/image821.emf"/><Relationship Id="rId2349" Type="http://schemas.openxmlformats.org/officeDocument/2006/relationships/customXml" Target="../ink/ink1360.xml"/><Relationship Id="rId2556" Type="http://schemas.openxmlformats.org/officeDocument/2006/relationships/image" Target="../media/image1450.emf"/><Relationship Id="rId2763" Type="http://schemas.openxmlformats.org/officeDocument/2006/relationships/customXml" Target="../ink/ink1567.xml"/><Relationship Id="rId2970" Type="http://schemas.openxmlformats.org/officeDocument/2006/relationships/image" Target="../media/image1657.emf"/><Relationship Id="rId528" Type="http://schemas.openxmlformats.org/officeDocument/2006/relationships/image" Target="../media/image436.emf"/><Relationship Id="rId735" Type="http://schemas.openxmlformats.org/officeDocument/2006/relationships/customXml" Target="../ink/ink553.xml"/><Relationship Id="rId942" Type="http://schemas.openxmlformats.org/officeDocument/2006/relationships/image" Target="../media/image643.emf"/><Relationship Id="rId1158" Type="http://schemas.openxmlformats.org/officeDocument/2006/relationships/image" Target="../media/image751.emf"/><Relationship Id="rId1365" Type="http://schemas.openxmlformats.org/officeDocument/2006/relationships/customXml" Target="../ink/ink868.xml"/><Relationship Id="rId1572" Type="http://schemas.openxmlformats.org/officeDocument/2006/relationships/image" Target="../media/image958.emf"/><Relationship Id="rId2209" Type="http://schemas.openxmlformats.org/officeDocument/2006/relationships/customXml" Target="../ink/ink1290.xml"/><Relationship Id="rId2416" Type="http://schemas.openxmlformats.org/officeDocument/2006/relationships/image" Target="../media/image1380.emf"/><Relationship Id="rId2623" Type="http://schemas.openxmlformats.org/officeDocument/2006/relationships/customXml" Target="../ink/ink1497.xml"/><Relationship Id="rId1018" Type="http://schemas.openxmlformats.org/officeDocument/2006/relationships/image" Target="../media/image681.emf"/><Relationship Id="rId1225" Type="http://schemas.openxmlformats.org/officeDocument/2006/relationships/customXml" Target="../ink/ink798.xml"/><Relationship Id="rId1432" Type="http://schemas.openxmlformats.org/officeDocument/2006/relationships/image" Target="../media/image888.emf"/><Relationship Id="rId2830" Type="http://schemas.openxmlformats.org/officeDocument/2006/relationships/image" Target="../media/image1587.emf"/><Relationship Id="rId71" Type="http://schemas.openxmlformats.org/officeDocument/2006/relationships/image" Target="../media/image208.emf"/><Relationship Id="rId802" Type="http://schemas.openxmlformats.org/officeDocument/2006/relationships/image" Target="../media/image573.emf"/><Relationship Id="rId3397" Type="http://schemas.openxmlformats.org/officeDocument/2006/relationships/customXml" Target="../ink/ink1884.xml"/><Relationship Id="rId178" Type="http://schemas.openxmlformats.org/officeDocument/2006/relationships/customXml" Target="../ink/ink274.xml"/><Relationship Id="rId3257" Type="http://schemas.openxmlformats.org/officeDocument/2006/relationships/customXml" Target="../ink/ink1814.xml"/><Relationship Id="rId3464" Type="http://schemas.openxmlformats.org/officeDocument/2006/relationships/image" Target="../media/image1904.emf"/><Relationship Id="rId385" Type="http://schemas.openxmlformats.org/officeDocument/2006/relationships/image" Target="../media/image365.emf"/><Relationship Id="rId592" Type="http://schemas.openxmlformats.org/officeDocument/2006/relationships/image" Target="../media/image468.emf"/><Relationship Id="rId2066" Type="http://schemas.openxmlformats.org/officeDocument/2006/relationships/image" Target="../media/image1205.emf"/><Relationship Id="rId2273" Type="http://schemas.openxmlformats.org/officeDocument/2006/relationships/customXml" Target="../ink/ink1322.xml"/><Relationship Id="rId2480" Type="http://schemas.openxmlformats.org/officeDocument/2006/relationships/image" Target="../media/image1412.emf"/><Relationship Id="rId3117" Type="http://schemas.openxmlformats.org/officeDocument/2006/relationships/customXml" Target="../ink/ink1744.xml"/><Relationship Id="rId3324" Type="http://schemas.openxmlformats.org/officeDocument/2006/relationships/image" Target="../media/image1834.emf"/><Relationship Id="rId3531" Type="http://schemas.openxmlformats.org/officeDocument/2006/relationships/customXml" Target="../ink/ink1951.xml"/><Relationship Id="rId245" Type="http://schemas.openxmlformats.org/officeDocument/2006/relationships/image" Target="../media/image295.emf"/><Relationship Id="rId452" Type="http://schemas.openxmlformats.org/officeDocument/2006/relationships/image" Target="../media/image398.emf"/><Relationship Id="rId1082" Type="http://schemas.openxmlformats.org/officeDocument/2006/relationships/image" Target="../media/image713.emf"/><Relationship Id="rId2133" Type="http://schemas.openxmlformats.org/officeDocument/2006/relationships/customXml" Target="../ink/ink1252.xml"/><Relationship Id="rId2340" Type="http://schemas.openxmlformats.org/officeDocument/2006/relationships/image" Target="../media/image1342.emf"/><Relationship Id="rId105" Type="http://schemas.openxmlformats.org/officeDocument/2006/relationships/image" Target="../media/image225.emf"/><Relationship Id="rId312" Type="http://schemas.openxmlformats.org/officeDocument/2006/relationships/customXml" Target="../ink/ink341.xml"/><Relationship Id="rId2200" Type="http://schemas.openxmlformats.org/officeDocument/2006/relationships/image" Target="../media/image1272.emf"/><Relationship Id="rId1899" Type="http://schemas.openxmlformats.org/officeDocument/2006/relationships/customXml" Target="../ink/ink1135.xml"/><Relationship Id="rId1759" Type="http://schemas.openxmlformats.org/officeDocument/2006/relationships/customXml" Target="../ink/ink1065.xml"/><Relationship Id="rId1966" Type="http://schemas.openxmlformats.org/officeDocument/2006/relationships/image" Target="../media/image1155.emf"/><Relationship Id="rId3181" Type="http://schemas.openxmlformats.org/officeDocument/2006/relationships/customXml" Target="../ink/ink1776.xml"/><Relationship Id="rId1619" Type="http://schemas.openxmlformats.org/officeDocument/2006/relationships/customXml" Target="../ink/ink995.xml"/><Relationship Id="rId1826" Type="http://schemas.openxmlformats.org/officeDocument/2006/relationships/image" Target="../media/image1085.emf"/><Relationship Id="rId3041" Type="http://schemas.openxmlformats.org/officeDocument/2006/relationships/customXml" Target="../ink/ink1706.xml"/><Relationship Id="rId779" Type="http://schemas.openxmlformats.org/officeDocument/2006/relationships/customXml" Target="../ink/ink575.xml"/><Relationship Id="rId986" Type="http://schemas.openxmlformats.org/officeDocument/2006/relationships/image" Target="../media/image665.emf"/><Relationship Id="rId2667" Type="http://schemas.openxmlformats.org/officeDocument/2006/relationships/customXml" Target="../ink/ink1519.xml"/><Relationship Id="rId639" Type="http://schemas.openxmlformats.org/officeDocument/2006/relationships/customXml" Target="../ink/ink505.xml"/><Relationship Id="rId1269" Type="http://schemas.openxmlformats.org/officeDocument/2006/relationships/customXml" Target="../ink/ink820.xml"/><Relationship Id="rId1476" Type="http://schemas.openxmlformats.org/officeDocument/2006/relationships/image" Target="../media/image910.emf"/><Relationship Id="rId2874" Type="http://schemas.openxmlformats.org/officeDocument/2006/relationships/image" Target="../media/image1609.emf"/><Relationship Id="rId846" Type="http://schemas.openxmlformats.org/officeDocument/2006/relationships/image" Target="../media/image595.emf"/><Relationship Id="rId1129" Type="http://schemas.openxmlformats.org/officeDocument/2006/relationships/customXml" Target="../ink/ink750.xml"/><Relationship Id="rId1683" Type="http://schemas.openxmlformats.org/officeDocument/2006/relationships/customXml" Target="../ink/ink1027.xml"/><Relationship Id="rId1890" Type="http://schemas.openxmlformats.org/officeDocument/2006/relationships/image" Target="../media/image1117.emf"/><Relationship Id="rId2527" Type="http://schemas.openxmlformats.org/officeDocument/2006/relationships/customXml" Target="../ink/ink1449.xml"/><Relationship Id="rId2734" Type="http://schemas.openxmlformats.org/officeDocument/2006/relationships/image" Target="../media/image1539.emf"/><Relationship Id="rId2941" Type="http://schemas.openxmlformats.org/officeDocument/2006/relationships/customXml" Target="../ink/ink1656.xml"/><Relationship Id="rId706" Type="http://schemas.openxmlformats.org/officeDocument/2006/relationships/image" Target="../media/image525.emf"/><Relationship Id="rId913" Type="http://schemas.openxmlformats.org/officeDocument/2006/relationships/customXml" Target="../ink/ink642.xml"/><Relationship Id="rId1336" Type="http://schemas.openxmlformats.org/officeDocument/2006/relationships/image" Target="../media/image840.emf"/><Relationship Id="rId1543" Type="http://schemas.openxmlformats.org/officeDocument/2006/relationships/customXml" Target="../ink/ink957.xml"/><Relationship Id="rId1750" Type="http://schemas.openxmlformats.org/officeDocument/2006/relationships/image" Target="../media/image1047.emf"/><Relationship Id="rId2801" Type="http://schemas.openxmlformats.org/officeDocument/2006/relationships/customXml" Target="../ink/ink1586.xml"/><Relationship Id="rId42" Type="http://schemas.openxmlformats.org/officeDocument/2006/relationships/customXml" Target="../ink/ink206.xml"/><Relationship Id="rId1403" Type="http://schemas.openxmlformats.org/officeDocument/2006/relationships/customXml" Target="../ink/ink887.xml"/><Relationship Id="rId1610" Type="http://schemas.openxmlformats.org/officeDocument/2006/relationships/image" Target="../media/image977.emf"/><Relationship Id="rId3368" Type="http://schemas.openxmlformats.org/officeDocument/2006/relationships/image" Target="../media/image1856.emf"/><Relationship Id="rId289" Type="http://schemas.openxmlformats.org/officeDocument/2006/relationships/image" Target="../media/image317.emf"/><Relationship Id="rId496" Type="http://schemas.openxmlformats.org/officeDocument/2006/relationships/image" Target="../media/image420.emf"/><Relationship Id="rId2177" Type="http://schemas.openxmlformats.org/officeDocument/2006/relationships/customXml" Target="../ink/ink1274.xml"/><Relationship Id="rId2384" Type="http://schemas.openxmlformats.org/officeDocument/2006/relationships/image" Target="../media/image1364.emf"/><Relationship Id="rId2591" Type="http://schemas.openxmlformats.org/officeDocument/2006/relationships/customXml" Target="../ink/ink1481.xml"/><Relationship Id="rId3228" Type="http://schemas.openxmlformats.org/officeDocument/2006/relationships/image" Target="../media/image1786.emf"/><Relationship Id="rId3435" Type="http://schemas.openxmlformats.org/officeDocument/2006/relationships/customXml" Target="../ink/ink1903.xml"/><Relationship Id="rId149" Type="http://schemas.openxmlformats.org/officeDocument/2006/relationships/image" Target="../media/image247.emf"/><Relationship Id="rId356" Type="http://schemas.openxmlformats.org/officeDocument/2006/relationships/customXml" Target="../ink/ink363.xml"/><Relationship Id="rId563" Type="http://schemas.openxmlformats.org/officeDocument/2006/relationships/customXml" Target="../ink/ink467.xml"/><Relationship Id="rId770" Type="http://schemas.openxmlformats.org/officeDocument/2006/relationships/image" Target="../media/image557.emf"/><Relationship Id="rId1193" Type="http://schemas.openxmlformats.org/officeDocument/2006/relationships/customXml" Target="../ink/ink782.xml"/><Relationship Id="rId2037" Type="http://schemas.openxmlformats.org/officeDocument/2006/relationships/customXml" Target="../ink/ink1204.xml"/><Relationship Id="rId2244" Type="http://schemas.openxmlformats.org/officeDocument/2006/relationships/image" Target="../media/image1294.emf"/><Relationship Id="rId2451" Type="http://schemas.openxmlformats.org/officeDocument/2006/relationships/customXml" Target="../ink/ink1411.xml"/><Relationship Id="rId216" Type="http://schemas.openxmlformats.org/officeDocument/2006/relationships/customXml" Target="../ink/ink293.xml"/><Relationship Id="rId423" Type="http://schemas.openxmlformats.org/officeDocument/2006/relationships/image" Target="../media/image384.emf"/><Relationship Id="rId1053" Type="http://schemas.openxmlformats.org/officeDocument/2006/relationships/customXml" Target="../ink/ink712.xml"/><Relationship Id="rId1260" Type="http://schemas.openxmlformats.org/officeDocument/2006/relationships/image" Target="../media/image802.emf"/><Relationship Id="rId2104" Type="http://schemas.openxmlformats.org/officeDocument/2006/relationships/image" Target="../media/image1224.emf"/><Relationship Id="rId3502" Type="http://schemas.openxmlformats.org/officeDocument/2006/relationships/image" Target="../media/image1923.emf"/><Relationship Id="rId630" Type="http://schemas.openxmlformats.org/officeDocument/2006/relationships/image" Target="../media/image487.emf"/><Relationship Id="rId2311" Type="http://schemas.openxmlformats.org/officeDocument/2006/relationships/customXml" Target="../ink/ink1341.xml"/><Relationship Id="rId1120" Type="http://schemas.openxmlformats.org/officeDocument/2006/relationships/image" Target="../media/image732.emf"/><Relationship Id="rId1937" Type="http://schemas.openxmlformats.org/officeDocument/2006/relationships/customXml" Target="../ink/ink1154.xml"/><Relationship Id="rId3085" Type="http://schemas.openxmlformats.org/officeDocument/2006/relationships/customXml" Target="../ink/ink1728.xml"/><Relationship Id="rId3292" Type="http://schemas.openxmlformats.org/officeDocument/2006/relationships/image" Target="../media/image1818.emf"/><Relationship Id="rId3152" Type="http://schemas.openxmlformats.org/officeDocument/2006/relationships/image" Target="../media/image1748.emf"/><Relationship Id="rId280" Type="http://schemas.openxmlformats.org/officeDocument/2006/relationships/customXml" Target="../ink/ink325.xml"/><Relationship Id="rId3012" Type="http://schemas.openxmlformats.org/officeDocument/2006/relationships/image" Target="../media/image1678.emf"/><Relationship Id="rId140" Type="http://schemas.openxmlformats.org/officeDocument/2006/relationships/customXml" Target="../ink/ink255.xml"/><Relationship Id="rId6" Type="http://schemas.openxmlformats.org/officeDocument/2006/relationships/customXml" Target="../ink/ink188.xml"/><Relationship Id="rId2778" Type="http://schemas.openxmlformats.org/officeDocument/2006/relationships/image" Target="../media/image1561.emf"/><Relationship Id="rId2985" Type="http://schemas.openxmlformats.org/officeDocument/2006/relationships/customXml" Target="../ink/ink1678.xml"/><Relationship Id="rId957" Type="http://schemas.openxmlformats.org/officeDocument/2006/relationships/customXml" Target="../ink/ink664.xml"/><Relationship Id="rId1587" Type="http://schemas.openxmlformats.org/officeDocument/2006/relationships/customXml" Target="../ink/ink979.xml"/><Relationship Id="rId1794" Type="http://schemas.openxmlformats.org/officeDocument/2006/relationships/image" Target="../media/image1069.emf"/><Relationship Id="rId2638" Type="http://schemas.openxmlformats.org/officeDocument/2006/relationships/image" Target="../media/image1491.emf"/><Relationship Id="rId2845" Type="http://schemas.openxmlformats.org/officeDocument/2006/relationships/customXml" Target="../ink/ink1608.xml"/><Relationship Id="rId86" Type="http://schemas.openxmlformats.org/officeDocument/2006/relationships/customXml" Target="../ink/ink228.xml"/><Relationship Id="rId817" Type="http://schemas.openxmlformats.org/officeDocument/2006/relationships/customXml" Target="../ink/ink594.xml"/><Relationship Id="rId1447" Type="http://schemas.openxmlformats.org/officeDocument/2006/relationships/customXml" Target="../ink/ink909.xml"/><Relationship Id="rId1654" Type="http://schemas.openxmlformats.org/officeDocument/2006/relationships/image" Target="../media/image999.emf"/><Relationship Id="rId1861" Type="http://schemas.openxmlformats.org/officeDocument/2006/relationships/customXml" Target="../ink/ink1116.xml"/><Relationship Id="rId2705" Type="http://schemas.openxmlformats.org/officeDocument/2006/relationships/customXml" Target="../ink/ink1538.xml"/><Relationship Id="rId2912" Type="http://schemas.openxmlformats.org/officeDocument/2006/relationships/image" Target="../media/image1628.emf"/><Relationship Id="rId1307" Type="http://schemas.openxmlformats.org/officeDocument/2006/relationships/customXml" Target="../ink/ink839.xml"/><Relationship Id="rId1514" Type="http://schemas.openxmlformats.org/officeDocument/2006/relationships/image" Target="../media/image929.emf"/><Relationship Id="rId1721" Type="http://schemas.openxmlformats.org/officeDocument/2006/relationships/customXml" Target="../ink/ink104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63.xml"/><Relationship Id="rId13" Type="http://schemas.openxmlformats.org/officeDocument/2006/relationships/image" Target="../media/image1952.emf"/><Relationship Id="rId3" Type="http://schemas.openxmlformats.org/officeDocument/2006/relationships/image" Target="../media/image1947.emf"/><Relationship Id="rId7" Type="http://schemas.openxmlformats.org/officeDocument/2006/relationships/image" Target="../media/image1949.emf"/><Relationship Id="rId12" Type="http://schemas.openxmlformats.org/officeDocument/2006/relationships/customXml" Target="../ink/ink1965.xml"/><Relationship Id="rId2" Type="http://schemas.openxmlformats.org/officeDocument/2006/relationships/customXml" Target="../ink/ink196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62.xml"/><Relationship Id="rId11" Type="http://schemas.openxmlformats.org/officeDocument/2006/relationships/image" Target="../media/image1951.emf"/><Relationship Id="rId5" Type="http://schemas.openxmlformats.org/officeDocument/2006/relationships/image" Target="../media/image1948.emf"/><Relationship Id="rId15" Type="http://schemas.openxmlformats.org/officeDocument/2006/relationships/image" Target="../media/image1953.emf"/><Relationship Id="rId10" Type="http://schemas.openxmlformats.org/officeDocument/2006/relationships/customXml" Target="../ink/ink1964.xml"/><Relationship Id="rId4" Type="http://schemas.openxmlformats.org/officeDocument/2006/relationships/customXml" Target="../ink/ink1961.xml"/><Relationship Id="rId9" Type="http://schemas.openxmlformats.org/officeDocument/2006/relationships/image" Target="../media/image1950.emf"/><Relationship Id="rId14" Type="http://schemas.openxmlformats.org/officeDocument/2006/relationships/customXml" Target="../ink/ink196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70.xml"/><Relationship Id="rId3" Type="http://schemas.openxmlformats.org/officeDocument/2006/relationships/image" Target="../media/image1954.emf"/><Relationship Id="rId7" Type="http://schemas.openxmlformats.org/officeDocument/2006/relationships/image" Target="../media/image1956.emf"/><Relationship Id="rId2" Type="http://schemas.openxmlformats.org/officeDocument/2006/relationships/customXml" Target="../ink/ink196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69.xml"/><Relationship Id="rId11" Type="http://schemas.openxmlformats.org/officeDocument/2006/relationships/image" Target="../media/image1958.emf"/><Relationship Id="rId5" Type="http://schemas.openxmlformats.org/officeDocument/2006/relationships/image" Target="../media/image1955.emf"/><Relationship Id="rId10" Type="http://schemas.openxmlformats.org/officeDocument/2006/relationships/customXml" Target="../ink/ink1971.xml"/><Relationship Id="rId4" Type="http://schemas.openxmlformats.org/officeDocument/2006/relationships/customXml" Target="../ink/ink1968.xml"/><Relationship Id="rId9" Type="http://schemas.openxmlformats.org/officeDocument/2006/relationships/image" Target="../media/image1957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75.xml"/><Relationship Id="rId13" Type="http://schemas.openxmlformats.org/officeDocument/2006/relationships/image" Target="../media/image1964.emf"/><Relationship Id="rId3" Type="http://schemas.openxmlformats.org/officeDocument/2006/relationships/image" Target="../media/image1959.emf"/><Relationship Id="rId7" Type="http://schemas.openxmlformats.org/officeDocument/2006/relationships/image" Target="../media/image1961.emf"/><Relationship Id="rId12" Type="http://schemas.openxmlformats.org/officeDocument/2006/relationships/customXml" Target="../ink/ink1977.xml"/><Relationship Id="rId17" Type="http://schemas.openxmlformats.org/officeDocument/2006/relationships/image" Target="../media/image1966.emf"/><Relationship Id="rId2" Type="http://schemas.openxmlformats.org/officeDocument/2006/relationships/customXml" Target="../ink/ink1972.xml"/><Relationship Id="rId16" Type="http://schemas.openxmlformats.org/officeDocument/2006/relationships/customXml" Target="../ink/ink197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74.xml"/><Relationship Id="rId11" Type="http://schemas.openxmlformats.org/officeDocument/2006/relationships/image" Target="../media/image1963.emf"/><Relationship Id="rId5" Type="http://schemas.openxmlformats.org/officeDocument/2006/relationships/image" Target="../media/image1960.emf"/><Relationship Id="rId15" Type="http://schemas.openxmlformats.org/officeDocument/2006/relationships/image" Target="../media/image1965.emf"/><Relationship Id="rId10" Type="http://schemas.openxmlformats.org/officeDocument/2006/relationships/customXml" Target="../ink/ink1976.xml"/><Relationship Id="rId4" Type="http://schemas.openxmlformats.org/officeDocument/2006/relationships/customXml" Target="../ink/ink1973.xml"/><Relationship Id="rId9" Type="http://schemas.openxmlformats.org/officeDocument/2006/relationships/image" Target="../media/image1962.emf"/><Relationship Id="rId14" Type="http://schemas.openxmlformats.org/officeDocument/2006/relationships/customXml" Target="../ink/ink197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7.emf"/><Relationship Id="rId7" Type="http://schemas.openxmlformats.org/officeDocument/2006/relationships/image" Target="../media/image1969.emf"/><Relationship Id="rId2" Type="http://schemas.openxmlformats.org/officeDocument/2006/relationships/customXml" Target="../ink/ink198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82.xml"/><Relationship Id="rId5" Type="http://schemas.openxmlformats.org/officeDocument/2006/relationships/image" Target="../media/image1968.emf"/><Relationship Id="rId4" Type="http://schemas.openxmlformats.org/officeDocument/2006/relationships/customXml" Target="../ink/ink198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8" name="Ink 27"/>
              <p14:cNvContentPartPr/>
              <p14:nvPr/>
            </p14:nvContentPartPr>
            <p14:xfrm>
              <a:off x="3452538" y="927094"/>
              <a:ext cx="3494880" cy="35784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0018" y="923494"/>
                <a:ext cx="349956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3567378" y="807574"/>
              <a:ext cx="3386880" cy="29952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63778" y="803974"/>
                <a:ext cx="339336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0" name="Ink 79"/>
              <p14:cNvContentPartPr/>
              <p14:nvPr/>
            </p14:nvContentPartPr>
            <p14:xfrm>
              <a:off x="121521" y="150662"/>
              <a:ext cx="864720" cy="36144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9361" y="128342"/>
                <a:ext cx="101880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4" name="Ink 123"/>
              <p14:cNvContentPartPr/>
              <p14:nvPr/>
            </p14:nvContentPartPr>
            <p14:xfrm>
              <a:off x="4133721" y="353342"/>
              <a:ext cx="1326960" cy="53208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29761" y="349022"/>
                <a:ext cx="1335960" cy="5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6" name="Ink 125"/>
              <p14:cNvContentPartPr/>
              <p14:nvPr/>
            </p14:nvContentPartPr>
            <p14:xfrm>
              <a:off x="5518641" y="378542"/>
              <a:ext cx="961560" cy="4867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514681" y="374222"/>
                <a:ext cx="967680" cy="4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8" name="Ink 127"/>
              <p14:cNvContentPartPr/>
              <p14:nvPr/>
            </p14:nvContentPartPr>
            <p14:xfrm>
              <a:off x="9096681" y="4118582"/>
              <a:ext cx="94320" cy="216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083361" y="4115342"/>
                <a:ext cx="11124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5" name="Ink 144"/>
              <p14:cNvContentPartPr/>
              <p14:nvPr/>
            </p14:nvContentPartPr>
            <p14:xfrm>
              <a:off x="3999801" y="3528542"/>
              <a:ext cx="895680" cy="44928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88641" y="3517742"/>
                <a:ext cx="910440" cy="4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6" name="Ink 145"/>
              <p14:cNvContentPartPr/>
              <p14:nvPr/>
            </p14:nvContentPartPr>
            <p14:xfrm>
              <a:off x="5040921" y="3465902"/>
              <a:ext cx="603000" cy="95076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27961" y="3455462"/>
                <a:ext cx="620280" cy="9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0" name="Ink 149"/>
              <p14:cNvContentPartPr/>
              <p14:nvPr/>
            </p14:nvContentPartPr>
            <p14:xfrm>
              <a:off x="3843921" y="3789542"/>
              <a:ext cx="2139480" cy="27468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39241" y="3778742"/>
                <a:ext cx="2157120" cy="2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1" name="Ink 150"/>
              <p14:cNvContentPartPr/>
              <p14:nvPr/>
            </p14:nvContentPartPr>
            <p14:xfrm>
              <a:off x="6636081" y="3527462"/>
              <a:ext cx="729720" cy="7300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627081" y="3522422"/>
                <a:ext cx="749520" cy="74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3" name="Ink 172"/>
              <p14:cNvContentPartPr/>
              <p14:nvPr/>
            </p14:nvContentPartPr>
            <p14:xfrm>
              <a:off x="1039161" y="1109342"/>
              <a:ext cx="10406160" cy="455256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34841" y="1103582"/>
                <a:ext cx="10415520" cy="45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4" name="Ink 173"/>
              <p14:cNvContentPartPr/>
              <p14:nvPr/>
            </p14:nvContentPartPr>
            <p14:xfrm>
              <a:off x="2467641" y="3602702"/>
              <a:ext cx="640800" cy="51264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59001" y="3594422"/>
                <a:ext cx="660960" cy="5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" name="Ink 2"/>
              <p14:cNvContentPartPr/>
              <p14:nvPr/>
            </p14:nvContentPartPr>
            <p14:xfrm>
              <a:off x="1023559" y="97016"/>
              <a:ext cx="138600" cy="129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19239" y="93056"/>
                <a:ext cx="147600" cy="13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1028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370224" y="233734"/>
              <a:ext cx="4307760" cy="58503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2304" y="228334"/>
                <a:ext cx="4322160" cy="586332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4667" y="801587"/>
            <a:ext cx="3924848" cy="204816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8" name="Ink 67"/>
              <p14:cNvContentPartPr/>
              <p14:nvPr/>
            </p14:nvContentPartPr>
            <p14:xfrm>
              <a:off x="4861504" y="1038694"/>
              <a:ext cx="2289600" cy="19764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57544" y="1033654"/>
                <a:ext cx="229824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0" name="Ink 69"/>
              <p14:cNvContentPartPr/>
              <p14:nvPr/>
            </p14:nvContentPartPr>
            <p14:xfrm>
              <a:off x="4894264" y="1260454"/>
              <a:ext cx="2315520" cy="45396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90304" y="1254334"/>
                <a:ext cx="232524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4" name="Ink 73"/>
              <p14:cNvContentPartPr/>
              <p14:nvPr/>
            </p14:nvContentPartPr>
            <p14:xfrm>
              <a:off x="7853104" y="1240654"/>
              <a:ext cx="2704680" cy="883800"/>
            </p14:xfrm>
          </p:contentPart>
        </mc:Choice>
        <mc:Fallback>
          <p:pic>
            <p:nvPicPr>
              <p:cNvPr id="74" name="Ink 7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842304" y="1233814"/>
                <a:ext cx="2722320" cy="90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76" name="Ink 75"/>
              <p14:cNvContentPartPr/>
              <p14:nvPr/>
            </p14:nvContentPartPr>
            <p14:xfrm>
              <a:off x="5414464" y="1629814"/>
              <a:ext cx="2523960" cy="121860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409424" y="1626214"/>
                <a:ext cx="2532240" cy="122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78" name="Ink 77"/>
              <p14:cNvContentPartPr/>
              <p14:nvPr/>
            </p14:nvContentPartPr>
            <p14:xfrm>
              <a:off x="5773384" y="2742574"/>
              <a:ext cx="1763640" cy="59040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768704" y="2735374"/>
                <a:ext cx="1775520" cy="60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80" name="Ink 79"/>
              <p14:cNvContentPartPr/>
              <p14:nvPr/>
            </p14:nvContentPartPr>
            <p14:xfrm>
              <a:off x="1366624" y="1184854"/>
              <a:ext cx="565920" cy="308700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361224" y="1179814"/>
                <a:ext cx="574920" cy="30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83" name="Ink 82"/>
              <p14:cNvContentPartPr/>
              <p14:nvPr/>
            </p14:nvContentPartPr>
            <p14:xfrm>
              <a:off x="257464" y="2019334"/>
              <a:ext cx="774360" cy="104544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52064" y="2014294"/>
                <a:ext cx="785160" cy="10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94" name="Ink 93"/>
              <p14:cNvContentPartPr/>
              <p14:nvPr/>
            </p14:nvContentPartPr>
            <p14:xfrm>
              <a:off x="8152264" y="3408574"/>
              <a:ext cx="0" cy="432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0" y="0"/>
                <a:ext cx="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25" name="Ink 124"/>
              <p14:cNvContentPartPr/>
              <p14:nvPr/>
            </p14:nvContentPartPr>
            <p14:xfrm>
              <a:off x="13014424" y="3231814"/>
              <a:ext cx="360" cy="36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3002544" y="3219934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37" name="Ink 136"/>
              <p14:cNvContentPartPr/>
              <p14:nvPr/>
            </p14:nvContentPartPr>
            <p14:xfrm>
              <a:off x="4687170" y="5101294"/>
              <a:ext cx="1816560" cy="1197720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683570" y="5097334"/>
                <a:ext cx="1823760" cy="12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43" name="Ink 142"/>
              <p14:cNvContentPartPr/>
              <p14:nvPr/>
            </p14:nvContentPartPr>
            <p14:xfrm>
              <a:off x="5134650" y="4720054"/>
              <a:ext cx="2451240" cy="540360"/>
            </p14:xfrm>
          </p:contentPart>
        </mc:Choice>
        <mc:Fallback>
          <p:pic>
            <p:nvPicPr>
              <p:cNvPr id="143" name="Ink 14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130690" y="4715014"/>
                <a:ext cx="2458440" cy="55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44" name="Ink 143"/>
              <p14:cNvContentPartPr/>
              <p14:nvPr/>
            </p14:nvContentPartPr>
            <p14:xfrm>
              <a:off x="4743330" y="5132974"/>
              <a:ext cx="1897920" cy="138888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737210" y="5129734"/>
                <a:ext cx="1910160" cy="139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3833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363"/>
            <a:ext cx="12192000" cy="661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09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2792224" y="920614"/>
              <a:ext cx="1425240" cy="203004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86824" y="912694"/>
                <a:ext cx="1437840" cy="20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9" name="Ink 38"/>
              <p14:cNvContentPartPr/>
              <p14:nvPr/>
            </p14:nvContentPartPr>
            <p14:xfrm>
              <a:off x="2989504" y="2313094"/>
              <a:ext cx="1110600" cy="242280"/>
            </p14:xfrm>
          </p:contentPart>
        </mc:Choice>
        <mc:Fallback>
          <p:pic>
            <p:nvPicPr>
              <p:cNvPr id="39" name="Ink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84464" y="2307694"/>
                <a:ext cx="112104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1" name="Ink 40"/>
              <p14:cNvContentPartPr/>
              <p14:nvPr/>
            </p14:nvContentPartPr>
            <p14:xfrm>
              <a:off x="3146824" y="2498494"/>
              <a:ext cx="550080" cy="33480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41784" y="2494894"/>
                <a:ext cx="558360" cy="34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8" name="Ink 47"/>
              <p14:cNvContentPartPr/>
              <p14:nvPr/>
            </p14:nvContentPartPr>
            <p14:xfrm>
              <a:off x="1268344" y="785254"/>
              <a:ext cx="2010600" cy="143388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64024" y="779854"/>
                <a:ext cx="2020680" cy="144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9" name="Ink 48"/>
              <p14:cNvContentPartPr/>
              <p14:nvPr/>
            </p14:nvContentPartPr>
            <p14:xfrm>
              <a:off x="60544" y="29974"/>
              <a:ext cx="573120" cy="48744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304" y="26734"/>
                <a:ext cx="581040" cy="4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1" name="Ink 50"/>
              <p14:cNvContentPartPr/>
              <p14:nvPr/>
            </p14:nvContentPartPr>
            <p14:xfrm>
              <a:off x="1377424" y="365494"/>
              <a:ext cx="2273400" cy="202176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71304" y="358654"/>
                <a:ext cx="2282760" cy="20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6" name="Ink 75"/>
              <p14:cNvContentPartPr/>
              <p14:nvPr/>
            </p14:nvContentPartPr>
            <p14:xfrm>
              <a:off x="5325904" y="78574"/>
              <a:ext cx="6312600" cy="346680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18344" y="72814"/>
                <a:ext cx="6325560" cy="348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83" name="Ink 82"/>
              <p14:cNvContentPartPr/>
              <p14:nvPr/>
            </p14:nvContentPartPr>
            <p14:xfrm>
              <a:off x="357544" y="118174"/>
              <a:ext cx="2319480" cy="243648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52144" y="109894"/>
                <a:ext cx="2328120" cy="245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7809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02473" y="779914"/>
            <a:ext cx="54014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https://youtu.be/vVYOHmqQDCU?si=dwV75Cu1L-lTzqIs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7975159" y="553136"/>
              <a:ext cx="2534400" cy="5079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67239" y="546656"/>
                <a:ext cx="255132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1772719" y="1375736"/>
              <a:ext cx="1175760" cy="6321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1919" y="1368176"/>
                <a:ext cx="1190160" cy="64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" name="Ink 26"/>
              <p14:cNvContentPartPr/>
              <p14:nvPr/>
            </p14:nvContentPartPr>
            <p14:xfrm>
              <a:off x="168559" y="90536"/>
              <a:ext cx="735840" cy="5018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3519" y="87296"/>
                <a:ext cx="746640" cy="51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Ink 32"/>
              <p14:cNvContentPartPr/>
              <p14:nvPr/>
            </p14:nvContentPartPr>
            <p14:xfrm>
              <a:off x="941119" y="98096"/>
              <a:ext cx="80280" cy="13500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36439" y="93416"/>
                <a:ext cx="88560" cy="1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4" name="Ink 33"/>
              <p14:cNvContentPartPr/>
              <p14:nvPr/>
            </p14:nvContentPartPr>
            <p14:xfrm>
              <a:off x="1082239" y="36176"/>
              <a:ext cx="56160" cy="2952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7919" y="32936"/>
                <a:ext cx="6372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5" name="Ink 34"/>
              <p14:cNvContentPartPr/>
              <p14:nvPr/>
            </p14:nvContentPartPr>
            <p14:xfrm>
              <a:off x="1050199" y="65696"/>
              <a:ext cx="118080" cy="17136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46959" y="62456"/>
                <a:ext cx="126360" cy="180360"/>
              </a:xfrm>
              <a:prstGeom prst="rect">
                <a:avLst/>
              </a:prstGeom>
            </p:spPr>
          </p:pic>
        </mc:Fallback>
      </mc:AlternateContent>
      <p:sp>
        <p:nvSpPr>
          <p:cNvPr id="36" name="Rectangle 35"/>
          <p:cNvSpPr/>
          <p:nvPr/>
        </p:nvSpPr>
        <p:spPr>
          <a:xfrm>
            <a:off x="3048000" y="1546231"/>
            <a:ext cx="81478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mySym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Symbol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"key1"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      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//Symbol Declearation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//How to use symbol as key?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048000" y="240488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JsUser1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mySym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]: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"access object with key"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047999" y="3540530"/>
            <a:ext cx="84266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 smtClean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 smtClean="0">
                <a:solidFill>
                  <a:srgbClr val="4FC1FF"/>
                </a:solidFill>
                <a:latin typeface="Consolas" panose="020B0609020204030204" pitchFamily="49" charset="0"/>
              </a:rPr>
              <a:t>JsUser1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IN" dirty="0" smtClean="0">
                <a:solidFill>
                  <a:srgbClr val="4FC1FF"/>
                </a:solidFill>
                <a:latin typeface="Consolas" panose="020B0609020204030204" pitchFamily="49" charset="0"/>
              </a:rPr>
              <a:t>mySym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]);        </a:t>
            </a:r>
            <a:r>
              <a:rPr lang="en-IN" dirty="0" smtClean="0">
                <a:solidFill>
                  <a:srgbClr val="6A9955"/>
                </a:solidFill>
                <a:latin typeface="Consolas" panose="020B0609020204030204" pitchFamily="49" charset="0"/>
              </a:rPr>
              <a:t>//access object with key</a:t>
            </a:r>
            <a:endParaRPr lang="en-IN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 smtClean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 smtClean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 smtClean="0">
                <a:solidFill>
                  <a:srgbClr val="569CD6"/>
                </a:solidFill>
                <a:latin typeface="Consolas" panose="020B0609020204030204" pitchFamily="49" charset="0"/>
              </a:rPr>
              <a:t>typeof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IN" dirty="0" smtClean="0">
                <a:solidFill>
                  <a:srgbClr val="4FC1FF"/>
                </a:solidFill>
                <a:latin typeface="Consolas" panose="020B0609020204030204" pitchFamily="49" charset="0"/>
              </a:rPr>
              <a:t>JsUser1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IN" dirty="0" smtClean="0">
                <a:solidFill>
                  <a:srgbClr val="4FC1FF"/>
                </a:solidFill>
                <a:latin typeface="Consolas" panose="020B0609020204030204" pitchFamily="49" charset="0"/>
              </a:rPr>
              <a:t>mySym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125315" y="4399180"/>
            <a:ext cx="2970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solidFill>
                  <a:srgbClr val="4EC9B0"/>
                </a:solidFill>
                <a:latin typeface="Consolas" panose="020B0609020204030204" pitchFamily="49" charset="0"/>
              </a:rPr>
              <a:t>Object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freeze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JsUser1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5" name="Ink 44"/>
              <p14:cNvContentPartPr/>
              <p14:nvPr/>
            </p14:nvContentPartPr>
            <p14:xfrm>
              <a:off x="6208999" y="4158536"/>
              <a:ext cx="3958200" cy="64368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00719" y="4150976"/>
                <a:ext cx="3974760" cy="66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6897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7839" y="16376"/>
              <a:ext cx="6684480" cy="691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239" y="13134"/>
                <a:ext cx="6691680" cy="704887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Rectangle 29"/>
          <p:cNvSpPr/>
          <p:nvPr/>
        </p:nvSpPr>
        <p:spPr>
          <a:xfrm>
            <a:off x="1497980" y="88383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course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coursename: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"js in hindi"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price: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"999"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courseInstructor: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"ajay"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497980" y="2537068"/>
            <a:ext cx="103334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// ********Object d-Structure**********************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courseInstructor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IN" dirty="0" smtClean="0">
                <a:solidFill>
                  <a:srgbClr val="6A9955"/>
                </a:solidFill>
                <a:latin typeface="Consolas" panose="020B0609020204030204" pitchFamily="49" charset="0"/>
              </a:rPr>
              <a:t>// ajay </a:t>
            </a:r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1st way to access, correct Syntex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IN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} = 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           </a:t>
            </a:r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// ajay </a:t>
            </a:r>
            <a:r>
              <a:rPr lang="en-IN" dirty="0" smtClean="0">
                <a:solidFill>
                  <a:srgbClr val="6A9955"/>
                </a:solidFill>
                <a:latin typeface="Consolas" panose="020B0609020204030204" pitchFamily="49" charset="0"/>
              </a:rPr>
              <a:t> 2nd </a:t>
            </a:r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way to access,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IN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courseInstructor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} = 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  </a:t>
            </a:r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//3rd way to access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  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2" name="Ink 81"/>
              <p14:cNvContentPartPr/>
              <p14:nvPr/>
            </p14:nvContentPartPr>
            <p14:xfrm>
              <a:off x="2869648" y="2019056"/>
              <a:ext cx="85680" cy="320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66048" y="2015456"/>
                <a:ext cx="925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9" name="Ink 108"/>
              <p14:cNvContentPartPr/>
              <p14:nvPr/>
            </p14:nvContentPartPr>
            <p14:xfrm>
              <a:off x="4806088" y="4447616"/>
              <a:ext cx="44280" cy="111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03208" y="4444376"/>
                <a:ext cx="500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3" name="Ink 112"/>
              <p14:cNvContentPartPr/>
              <p14:nvPr/>
            </p14:nvContentPartPr>
            <p14:xfrm>
              <a:off x="3411808" y="5706176"/>
              <a:ext cx="27000" cy="1188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08208" y="5702576"/>
                <a:ext cx="33840" cy="1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3360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5" name="Ink 104"/>
              <p14:cNvContentPartPr/>
              <p14:nvPr/>
            </p14:nvContentPartPr>
            <p14:xfrm>
              <a:off x="4492528" y="736376"/>
              <a:ext cx="29880" cy="4608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89648" y="733136"/>
                <a:ext cx="3600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0" name="Ink 159"/>
              <p14:cNvContentPartPr/>
              <p14:nvPr/>
            </p14:nvContentPartPr>
            <p14:xfrm>
              <a:off x="4808911" y="1137882"/>
              <a:ext cx="0" cy="9108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29" name="Ink 528"/>
              <p14:cNvContentPartPr/>
              <p14:nvPr/>
            </p14:nvContentPartPr>
            <p14:xfrm>
              <a:off x="6174751" y="754482"/>
              <a:ext cx="49680" cy="253800"/>
            </p14:xfrm>
          </p:contentPart>
        </mc:Choice>
        <mc:Fallback xmlns="">
          <p:pic>
            <p:nvPicPr>
              <p:cNvPr id="529" name="Ink 5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231" y="751602"/>
                <a:ext cx="5580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32" name="Ink 531"/>
              <p14:cNvContentPartPr/>
              <p14:nvPr/>
            </p14:nvContentPartPr>
            <p14:xfrm>
              <a:off x="5800711" y="891642"/>
              <a:ext cx="365760" cy="63360"/>
            </p14:xfrm>
          </p:contentPart>
        </mc:Choice>
        <mc:Fallback xmlns="">
          <p:pic>
            <p:nvPicPr>
              <p:cNvPr id="532" name="Ink 53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97831" y="887682"/>
                <a:ext cx="37152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33" name="Ink 532"/>
              <p14:cNvContentPartPr/>
              <p14:nvPr/>
            </p14:nvContentPartPr>
            <p14:xfrm>
              <a:off x="5835991" y="885162"/>
              <a:ext cx="433080" cy="129960"/>
            </p14:xfrm>
          </p:contentPart>
        </mc:Choice>
        <mc:Fallback xmlns="">
          <p:pic>
            <p:nvPicPr>
              <p:cNvPr id="533" name="Ink 53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33471" y="881922"/>
                <a:ext cx="43848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34" name="Ink 533"/>
              <p14:cNvContentPartPr/>
              <p14:nvPr/>
            </p14:nvContentPartPr>
            <p14:xfrm>
              <a:off x="5685871" y="839802"/>
              <a:ext cx="516240" cy="107280"/>
            </p14:xfrm>
          </p:contentPart>
        </mc:Choice>
        <mc:Fallback xmlns="">
          <p:pic>
            <p:nvPicPr>
              <p:cNvPr id="534" name="Ink 5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83711" y="836562"/>
                <a:ext cx="52056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46" name="Ink 545"/>
              <p14:cNvContentPartPr/>
              <p14:nvPr/>
            </p14:nvContentPartPr>
            <p14:xfrm>
              <a:off x="5896831" y="859962"/>
              <a:ext cx="284400" cy="81360"/>
            </p14:xfrm>
          </p:contentPart>
        </mc:Choice>
        <mc:Fallback xmlns="">
          <p:pic>
            <p:nvPicPr>
              <p:cNvPr id="546" name="Ink 54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93951" y="856362"/>
                <a:ext cx="2894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75" name="Ink 574"/>
              <p14:cNvContentPartPr/>
              <p14:nvPr/>
            </p14:nvContentPartPr>
            <p14:xfrm>
              <a:off x="5578951" y="2443962"/>
              <a:ext cx="205200" cy="15480"/>
            </p14:xfrm>
          </p:contentPart>
        </mc:Choice>
        <mc:Fallback xmlns="">
          <p:pic>
            <p:nvPicPr>
              <p:cNvPr id="575" name="Ink 57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76791" y="2441802"/>
                <a:ext cx="20952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82" name="Ink 581"/>
              <p14:cNvContentPartPr/>
              <p14:nvPr/>
            </p14:nvContentPartPr>
            <p14:xfrm>
              <a:off x="5474551" y="2436402"/>
              <a:ext cx="169920" cy="28800"/>
            </p14:xfrm>
          </p:contentPart>
        </mc:Choice>
        <mc:Fallback xmlns="">
          <p:pic>
            <p:nvPicPr>
              <p:cNvPr id="582" name="Ink 58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472391" y="2433162"/>
                <a:ext cx="17424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96" name="Ink 595"/>
              <p14:cNvContentPartPr/>
              <p14:nvPr/>
            </p14:nvContentPartPr>
            <p14:xfrm>
              <a:off x="6097711" y="674202"/>
              <a:ext cx="106200" cy="239760"/>
            </p14:xfrm>
          </p:contentPart>
        </mc:Choice>
        <mc:Fallback xmlns="">
          <p:pic>
            <p:nvPicPr>
              <p:cNvPr id="596" name="Ink 59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95191" y="671682"/>
                <a:ext cx="11124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99" name="Ink 598"/>
              <p14:cNvContentPartPr/>
              <p14:nvPr/>
            </p14:nvContentPartPr>
            <p14:xfrm>
              <a:off x="5990791" y="594282"/>
              <a:ext cx="162360" cy="291600"/>
            </p14:xfrm>
          </p:contentPart>
        </mc:Choice>
        <mc:Fallback xmlns="">
          <p:pic>
            <p:nvPicPr>
              <p:cNvPr id="599" name="Ink 5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988271" y="591402"/>
                <a:ext cx="168840" cy="2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01" name="Ink 600"/>
              <p14:cNvContentPartPr/>
              <p14:nvPr/>
            </p14:nvContentPartPr>
            <p14:xfrm>
              <a:off x="5890351" y="687882"/>
              <a:ext cx="315360" cy="148680"/>
            </p14:xfrm>
          </p:contentPart>
        </mc:Choice>
        <mc:Fallback xmlns="">
          <p:pic>
            <p:nvPicPr>
              <p:cNvPr id="601" name="Ink 60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87831" y="684642"/>
                <a:ext cx="32076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02" name="Ink 601"/>
              <p14:cNvContentPartPr/>
              <p14:nvPr/>
            </p14:nvContentPartPr>
            <p14:xfrm>
              <a:off x="5827711" y="845922"/>
              <a:ext cx="405720" cy="56520"/>
            </p14:xfrm>
          </p:contentPart>
        </mc:Choice>
        <mc:Fallback xmlns="">
          <p:pic>
            <p:nvPicPr>
              <p:cNvPr id="602" name="Ink 60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825191" y="841962"/>
                <a:ext cx="41076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04" name="Ink 603"/>
              <p14:cNvContentPartPr/>
              <p14:nvPr/>
            </p14:nvContentPartPr>
            <p14:xfrm>
              <a:off x="5863351" y="587442"/>
              <a:ext cx="226080" cy="221040"/>
            </p14:xfrm>
          </p:contentPart>
        </mc:Choice>
        <mc:Fallback xmlns="">
          <p:pic>
            <p:nvPicPr>
              <p:cNvPr id="604" name="Ink 60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61191" y="584922"/>
                <a:ext cx="23040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05" name="Ink 604"/>
              <p14:cNvContentPartPr/>
              <p14:nvPr/>
            </p14:nvContentPartPr>
            <p14:xfrm>
              <a:off x="5748511" y="809922"/>
              <a:ext cx="361440" cy="92520"/>
            </p14:xfrm>
          </p:contentPart>
        </mc:Choice>
        <mc:Fallback xmlns="">
          <p:pic>
            <p:nvPicPr>
              <p:cNvPr id="605" name="Ink 60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745631" y="806322"/>
                <a:ext cx="36684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07" name="Ink 606"/>
              <p14:cNvContentPartPr/>
              <p14:nvPr/>
            </p14:nvContentPartPr>
            <p14:xfrm>
              <a:off x="5700271" y="775362"/>
              <a:ext cx="376560" cy="114840"/>
            </p14:xfrm>
          </p:contentPart>
        </mc:Choice>
        <mc:Fallback xmlns="">
          <p:pic>
            <p:nvPicPr>
              <p:cNvPr id="607" name="Ink 60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697391" y="771402"/>
                <a:ext cx="38232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10" name="Ink 609"/>
              <p14:cNvContentPartPr/>
              <p14:nvPr/>
            </p14:nvContentPartPr>
            <p14:xfrm>
              <a:off x="5752471" y="566202"/>
              <a:ext cx="317880" cy="216720"/>
            </p14:xfrm>
          </p:contentPart>
        </mc:Choice>
        <mc:Fallback xmlns="">
          <p:pic>
            <p:nvPicPr>
              <p:cNvPr id="610" name="Ink 60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750311" y="562602"/>
                <a:ext cx="322200" cy="2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13" name="Ink 612"/>
              <p14:cNvContentPartPr/>
              <p14:nvPr/>
            </p14:nvContentPartPr>
            <p14:xfrm>
              <a:off x="5800711" y="602562"/>
              <a:ext cx="109080" cy="77760"/>
            </p14:xfrm>
          </p:contentPart>
        </mc:Choice>
        <mc:Fallback xmlns="">
          <p:pic>
            <p:nvPicPr>
              <p:cNvPr id="613" name="Ink 6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798551" y="600402"/>
                <a:ext cx="11340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14" name="Ink 613"/>
              <p14:cNvContentPartPr/>
              <p14:nvPr/>
            </p14:nvContentPartPr>
            <p14:xfrm>
              <a:off x="5677231" y="674202"/>
              <a:ext cx="316080" cy="124920"/>
            </p14:xfrm>
          </p:contentPart>
        </mc:Choice>
        <mc:Fallback xmlns="">
          <p:pic>
            <p:nvPicPr>
              <p:cNvPr id="614" name="Ink 6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673631" y="672042"/>
                <a:ext cx="321840" cy="1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16" name="Ink 615"/>
              <p14:cNvContentPartPr/>
              <p14:nvPr/>
            </p14:nvContentPartPr>
            <p14:xfrm>
              <a:off x="5684071" y="673842"/>
              <a:ext cx="284040" cy="66600"/>
            </p14:xfrm>
          </p:contentPart>
        </mc:Choice>
        <mc:Fallback xmlns="">
          <p:pic>
            <p:nvPicPr>
              <p:cNvPr id="616" name="Ink 61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81191" y="670962"/>
                <a:ext cx="28908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17" name="Ink 616"/>
              <p14:cNvContentPartPr/>
              <p14:nvPr/>
            </p14:nvContentPartPr>
            <p14:xfrm>
              <a:off x="5598031" y="740082"/>
              <a:ext cx="459720" cy="128160"/>
            </p14:xfrm>
          </p:contentPart>
        </mc:Choice>
        <mc:Fallback xmlns="">
          <p:pic>
            <p:nvPicPr>
              <p:cNvPr id="617" name="Ink 61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595871" y="736482"/>
                <a:ext cx="46404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18" name="Ink 617"/>
              <p14:cNvContentPartPr/>
              <p14:nvPr/>
            </p14:nvContentPartPr>
            <p14:xfrm>
              <a:off x="5533231" y="720642"/>
              <a:ext cx="533160" cy="154800"/>
            </p14:xfrm>
          </p:contentPart>
        </mc:Choice>
        <mc:Fallback xmlns="">
          <p:pic>
            <p:nvPicPr>
              <p:cNvPr id="618" name="Ink 61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530711" y="717402"/>
                <a:ext cx="53784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19" name="Ink 618"/>
              <p14:cNvContentPartPr/>
              <p14:nvPr/>
            </p14:nvContentPartPr>
            <p14:xfrm>
              <a:off x="5535391" y="729642"/>
              <a:ext cx="470520" cy="154080"/>
            </p14:xfrm>
          </p:contentPart>
        </mc:Choice>
        <mc:Fallback xmlns="">
          <p:pic>
            <p:nvPicPr>
              <p:cNvPr id="619" name="Ink 61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532511" y="726042"/>
                <a:ext cx="47556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20" name="Ink 619"/>
              <p14:cNvContentPartPr/>
              <p14:nvPr/>
            </p14:nvContentPartPr>
            <p14:xfrm>
              <a:off x="5583271" y="754842"/>
              <a:ext cx="549720" cy="107640"/>
            </p14:xfrm>
          </p:contentPart>
        </mc:Choice>
        <mc:Fallback xmlns="">
          <p:pic>
            <p:nvPicPr>
              <p:cNvPr id="620" name="Ink 61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580751" y="751242"/>
                <a:ext cx="55476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24" name="Ink 623"/>
              <p14:cNvContentPartPr/>
              <p14:nvPr/>
            </p14:nvContentPartPr>
            <p14:xfrm>
              <a:off x="5593711" y="583842"/>
              <a:ext cx="142560" cy="13320"/>
            </p14:xfrm>
          </p:contentPart>
        </mc:Choice>
        <mc:Fallback xmlns="">
          <p:pic>
            <p:nvPicPr>
              <p:cNvPr id="624" name="Ink 62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591551" y="581322"/>
                <a:ext cx="14688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25" name="Ink 624"/>
              <p14:cNvContentPartPr/>
              <p14:nvPr/>
            </p14:nvContentPartPr>
            <p14:xfrm>
              <a:off x="5556271" y="599682"/>
              <a:ext cx="297000" cy="91080"/>
            </p14:xfrm>
          </p:contentPart>
        </mc:Choice>
        <mc:Fallback xmlns="">
          <p:pic>
            <p:nvPicPr>
              <p:cNvPr id="625" name="Ink 62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553751" y="596442"/>
                <a:ext cx="30168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30" name="Ink 629"/>
              <p14:cNvContentPartPr/>
              <p14:nvPr/>
            </p14:nvContentPartPr>
            <p14:xfrm>
              <a:off x="5401831" y="656562"/>
              <a:ext cx="415800" cy="204480"/>
            </p14:xfrm>
          </p:contentPart>
        </mc:Choice>
        <mc:Fallback xmlns="">
          <p:pic>
            <p:nvPicPr>
              <p:cNvPr id="630" name="Ink 6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399311" y="652602"/>
                <a:ext cx="42192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32" name="Ink 631"/>
              <p14:cNvContentPartPr/>
              <p14:nvPr/>
            </p14:nvContentPartPr>
            <p14:xfrm>
              <a:off x="5560591" y="539922"/>
              <a:ext cx="413640" cy="80640"/>
            </p14:xfrm>
          </p:contentPart>
        </mc:Choice>
        <mc:Fallback xmlns="">
          <p:pic>
            <p:nvPicPr>
              <p:cNvPr id="632" name="Ink 63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558431" y="536682"/>
                <a:ext cx="41796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36" name="Ink 635"/>
              <p14:cNvContentPartPr/>
              <p14:nvPr/>
            </p14:nvContentPartPr>
            <p14:xfrm>
              <a:off x="5410111" y="656562"/>
              <a:ext cx="417960" cy="208440"/>
            </p14:xfrm>
          </p:contentPart>
        </mc:Choice>
        <mc:Fallback xmlns="">
          <p:pic>
            <p:nvPicPr>
              <p:cNvPr id="636" name="Ink 63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407591" y="654402"/>
                <a:ext cx="42264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38" name="Ink 637"/>
              <p14:cNvContentPartPr/>
              <p14:nvPr/>
            </p14:nvContentPartPr>
            <p14:xfrm>
              <a:off x="5453671" y="588882"/>
              <a:ext cx="453960" cy="147960"/>
            </p14:xfrm>
          </p:contentPart>
        </mc:Choice>
        <mc:Fallback xmlns="">
          <p:pic>
            <p:nvPicPr>
              <p:cNvPr id="638" name="Ink 63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51511" y="585642"/>
                <a:ext cx="45828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39" name="Ink 638"/>
              <p14:cNvContentPartPr/>
              <p14:nvPr/>
            </p14:nvContentPartPr>
            <p14:xfrm>
              <a:off x="5406151" y="588162"/>
              <a:ext cx="284040" cy="53640"/>
            </p14:xfrm>
          </p:contentPart>
        </mc:Choice>
        <mc:Fallback xmlns="">
          <p:pic>
            <p:nvPicPr>
              <p:cNvPr id="639" name="Ink 63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403631" y="585282"/>
                <a:ext cx="28872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0" name="Ink 639"/>
              <p14:cNvContentPartPr/>
              <p14:nvPr/>
            </p14:nvContentPartPr>
            <p14:xfrm>
              <a:off x="4864711" y="971202"/>
              <a:ext cx="104760" cy="453960"/>
            </p14:xfrm>
          </p:contentPart>
        </mc:Choice>
        <mc:Fallback xmlns="">
          <p:pic>
            <p:nvPicPr>
              <p:cNvPr id="640" name="Ink 63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861831" y="969042"/>
                <a:ext cx="109800" cy="4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44" name="Ink 643"/>
              <p14:cNvContentPartPr/>
              <p14:nvPr/>
            </p14:nvContentPartPr>
            <p14:xfrm>
              <a:off x="5437111" y="530922"/>
              <a:ext cx="424440" cy="96840"/>
            </p14:xfrm>
          </p:contentPart>
        </mc:Choice>
        <mc:Fallback xmlns="">
          <p:pic>
            <p:nvPicPr>
              <p:cNvPr id="644" name="Ink 64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434591" y="527682"/>
                <a:ext cx="42912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45" name="Ink 644"/>
              <p14:cNvContentPartPr/>
              <p14:nvPr/>
            </p14:nvContentPartPr>
            <p14:xfrm>
              <a:off x="5410111" y="525522"/>
              <a:ext cx="340560" cy="163080"/>
            </p14:xfrm>
          </p:contentPart>
        </mc:Choice>
        <mc:Fallback xmlns="">
          <p:pic>
            <p:nvPicPr>
              <p:cNvPr id="645" name="Ink 644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407951" y="523002"/>
                <a:ext cx="34488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47" name="Ink 646"/>
              <p14:cNvContentPartPr/>
              <p14:nvPr/>
            </p14:nvContentPartPr>
            <p14:xfrm>
              <a:off x="5432791" y="615522"/>
              <a:ext cx="433080" cy="194040"/>
            </p14:xfrm>
          </p:contentPart>
        </mc:Choice>
        <mc:Fallback xmlns="">
          <p:pic>
            <p:nvPicPr>
              <p:cNvPr id="647" name="Ink 646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430271" y="613002"/>
                <a:ext cx="43776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48" name="Ink 647"/>
              <p14:cNvContentPartPr/>
              <p14:nvPr/>
            </p14:nvContentPartPr>
            <p14:xfrm>
              <a:off x="5232271" y="621282"/>
              <a:ext cx="178200" cy="144000"/>
            </p14:xfrm>
          </p:contentPart>
        </mc:Choice>
        <mc:Fallback xmlns="">
          <p:pic>
            <p:nvPicPr>
              <p:cNvPr id="648" name="Ink 647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229751" y="619122"/>
                <a:ext cx="18288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52" name="Ink 651"/>
              <p14:cNvContentPartPr/>
              <p14:nvPr/>
            </p14:nvContentPartPr>
            <p14:xfrm>
              <a:off x="5243071" y="497082"/>
              <a:ext cx="369720" cy="200880"/>
            </p14:xfrm>
          </p:contentPart>
        </mc:Choice>
        <mc:Fallback xmlns="">
          <p:pic>
            <p:nvPicPr>
              <p:cNvPr id="652" name="Ink 651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240911" y="494922"/>
                <a:ext cx="37404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653" name="Ink 652"/>
              <p14:cNvContentPartPr/>
              <p14:nvPr/>
            </p14:nvContentPartPr>
            <p14:xfrm>
              <a:off x="5244871" y="540642"/>
              <a:ext cx="196560" cy="155160"/>
            </p14:xfrm>
          </p:contentPart>
        </mc:Choice>
        <mc:Fallback xmlns="">
          <p:pic>
            <p:nvPicPr>
              <p:cNvPr id="653" name="Ink 652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242351" y="538482"/>
                <a:ext cx="20124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654" name="Ink 653"/>
              <p14:cNvContentPartPr/>
              <p14:nvPr/>
            </p14:nvContentPartPr>
            <p14:xfrm>
              <a:off x="5234791" y="641442"/>
              <a:ext cx="154800" cy="87840"/>
            </p14:xfrm>
          </p:contentPart>
        </mc:Choice>
        <mc:Fallback xmlns="">
          <p:pic>
            <p:nvPicPr>
              <p:cNvPr id="654" name="Ink 65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232631" y="639282"/>
                <a:ext cx="15912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656" name="Ink 655"/>
              <p14:cNvContentPartPr/>
              <p14:nvPr/>
            </p14:nvContentPartPr>
            <p14:xfrm>
              <a:off x="5272231" y="528042"/>
              <a:ext cx="516240" cy="268560"/>
            </p14:xfrm>
          </p:contentPart>
        </mc:Choice>
        <mc:Fallback xmlns="">
          <p:pic>
            <p:nvPicPr>
              <p:cNvPr id="656" name="Ink 65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269351" y="525162"/>
                <a:ext cx="521280" cy="2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659" name="Ink 658"/>
              <p14:cNvContentPartPr/>
              <p14:nvPr/>
            </p14:nvContentPartPr>
            <p14:xfrm>
              <a:off x="5234431" y="534522"/>
              <a:ext cx="205200" cy="137520"/>
            </p14:xfrm>
          </p:contentPart>
        </mc:Choice>
        <mc:Fallback xmlns="">
          <p:pic>
            <p:nvPicPr>
              <p:cNvPr id="659" name="Ink 65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231911" y="532362"/>
                <a:ext cx="20988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660" name="Ink 659"/>
              <p14:cNvContentPartPr/>
              <p14:nvPr/>
            </p14:nvContentPartPr>
            <p14:xfrm>
              <a:off x="5236080" y="1496400"/>
              <a:ext cx="1080" cy="0"/>
            </p14:xfrm>
          </p:contentPart>
        </mc:Choice>
        <mc:Fallback xmlns="">
          <p:pic>
            <p:nvPicPr>
              <p:cNvPr id="660" name="Ink 659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0" y="0"/>
                <a:ext cx="10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38" name="Ink 737"/>
              <p14:cNvContentPartPr/>
              <p14:nvPr/>
            </p14:nvContentPartPr>
            <p14:xfrm>
              <a:off x="5435311" y="2431002"/>
              <a:ext cx="127440" cy="19800"/>
            </p14:xfrm>
          </p:contentPart>
        </mc:Choice>
        <mc:Fallback xmlns="">
          <p:pic>
            <p:nvPicPr>
              <p:cNvPr id="738" name="Ink 73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433151" y="2428842"/>
                <a:ext cx="13176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741" name="Ink 740"/>
              <p14:cNvContentPartPr/>
              <p14:nvPr/>
            </p14:nvContentPartPr>
            <p14:xfrm>
              <a:off x="5293111" y="2399322"/>
              <a:ext cx="184320" cy="33480"/>
            </p14:xfrm>
          </p:contentPart>
        </mc:Choice>
        <mc:Fallback xmlns="">
          <p:pic>
            <p:nvPicPr>
              <p:cNvPr id="741" name="Ink 74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290951" y="2397162"/>
                <a:ext cx="1886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748" name="Ink 747"/>
              <p14:cNvContentPartPr/>
              <p14:nvPr/>
            </p14:nvContentPartPr>
            <p14:xfrm>
              <a:off x="4892071" y="1054002"/>
              <a:ext cx="169534" cy="1241280"/>
            </p14:xfrm>
          </p:contentPart>
        </mc:Choice>
        <mc:Fallback xmlns="">
          <p:pic>
            <p:nvPicPr>
              <p:cNvPr id="748" name="Ink 747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889551" y="1051482"/>
                <a:ext cx="174213" cy="124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749" name="Ink 748"/>
              <p14:cNvContentPartPr/>
              <p14:nvPr/>
            </p14:nvContentPartPr>
            <p14:xfrm>
              <a:off x="4816831" y="617682"/>
              <a:ext cx="1203480" cy="324720"/>
            </p14:xfrm>
          </p:contentPart>
        </mc:Choice>
        <mc:Fallback xmlns="">
          <p:pic>
            <p:nvPicPr>
              <p:cNvPr id="749" name="Ink 74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814671" y="615522"/>
                <a:ext cx="1207800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763" name="Ink 762"/>
              <p14:cNvContentPartPr/>
              <p14:nvPr/>
            </p14:nvContentPartPr>
            <p14:xfrm>
              <a:off x="4788031" y="925482"/>
              <a:ext cx="144000" cy="1000800"/>
            </p14:xfrm>
          </p:contentPart>
        </mc:Choice>
        <mc:Fallback xmlns="">
          <p:pic>
            <p:nvPicPr>
              <p:cNvPr id="763" name="Ink 762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785151" y="923322"/>
                <a:ext cx="149040" cy="10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776" name="Ink 775"/>
              <p14:cNvContentPartPr/>
              <p14:nvPr/>
            </p14:nvContentPartPr>
            <p14:xfrm>
              <a:off x="6107791" y="1048962"/>
              <a:ext cx="215280" cy="798840"/>
            </p14:xfrm>
          </p:contentPart>
        </mc:Choice>
        <mc:Fallback xmlns="">
          <p:pic>
            <p:nvPicPr>
              <p:cNvPr id="776" name="Ink 775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105271" y="1046442"/>
                <a:ext cx="220680" cy="80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782" name="Ink 781"/>
              <p14:cNvContentPartPr/>
              <p14:nvPr/>
            </p14:nvContentPartPr>
            <p14:xfrm>
              <a:off x="4981711" y="1355322"/>
              <a:ext cx="1098720" cy="809280"/>
            </p14:xfrm>
          </p:contentPart>
        </mc:Choice>
        <mc:Fallback xmlns="">
          <p:pic>
            <p:nvPicPr>
              <p:cNvPr id="782" name="Ink 78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979551" y="1353162"/>
                <a:ext cx="1103040" cy="81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785" name="Ink 784"/>
              <p14:cNvContentPartPr/>
              <p14:nvPr/>
            </p14:nvContentPartPr>
            <p14:xfrm>
              <a:off x="5758951" y="740082"/>
              <a:ext cx="434880" cy="90360"/>
            </p14:xfrm>
          </p:contentPart>
        </mc:Choice>
        <mc:Fallback xmlns="">
          <p:pic>
            <p:nvPicPr>
              <p:cNvPr id="785" name="Ink 784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756431" y="736842"/>
                <a:ext cx="43956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786" name="Ink 785"/>
              <p14:cNvContentPartPr/>
              <p14:nvPr/>
            </p14:nvContentPartPr>
            <p14:xfrm>
              <a:off x="5704951" y="793722"/>
              <a:ext cx="427680" cy="102600"/>
            </p14:xfrm>
          </p:contentPart>
        </mc:Choice>
        <mc:Fallback xmlns="">
          <p:pic>
            <p:nvPicPr>
              <p:cNvPr id="786" name="Ink 785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702071" y="790842"/>
                <a:ext cx="43308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787" name="Ink 786"/>
              <p14:cNvContentPartPr/>
              <p14:nvPr/>
            </p14:nvContentPartPr>
            <p14:xfrm>
              <a:off x="5664631" y="754842"/>
              <a:ext cx="389160" cy="120600"/>
            </p14:xfrm>
          </p:contentPart>
        </mc:Choice>
        <mc:Fallback xmlns="">
          <p:pic>
            <p:nvPicPr>
              <p:cNvPr id="787" name="Ink 786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661751" y="751242"/>
                <a:ext cx="39420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789" name="Ink 788"/>
              <p14:cNvContentPartPr/>
              <p14:nvPr/>
            </p14:nvContentPartPr>
            <p14:xfrm>
              <a:off x="5523151" y="695442"/>
              <a:ext cx="420120" cy="167040"/>
            </p14:xfrm>
          </p:contentPart>
        </mc:Choice>
        <mc:Fallback xmlns="">
          <p:pic>
            <p:nvPicPr>
              <p:cNvPr id="789" name="Ink 788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520271" y="691482"/>
                <a:ext cx="42516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790" name="Ink 789"/>
              <p14:cNvContentPartPr/>
              <p14:nvPr/>
            </p14:nvContentPartPr>
            <p14:xfrm>
              <a:off x="5543671" y="679962"/>
              <a:ext cx="353520" cy="140040"/>
            </p14:xfrm>
          </p:contentPart>
        </mc:Choice>
        <mc:Fallback xmlns="">
          <p:pic>
            <p:nvPicPr>
              <p:cNvPr id="790" name="Ink 789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541511" y="676722"/>
                <a:ext cx="35784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791" name="Ink 790"/>
              <p14:cNvContentPartPr/>
              <p14:nvPr/>
            </p14:nvContentPartPr>
            <p14:xfrm>
              <a:off x="5529271" y="695082"/>
              <a:ext cx="315360" cy="157680"/>
            </p14:xfrm>
          </p:contentPart>
        </mc:Choice>
        <mc:Fallback xmlns="">
          <p:pic>
            <p:nvPicPr>
              <p:cNvPr id="791" name="Ink 790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526391" y="692922"/>
                <a:ext cx="32076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793" name="Ink 792"/>
              <p14:cNvContentPartPr/>
              <p14:nvPr/>
            </p14:nvContentPartPr>
            <p14:xfrm>
              <a:off x="5473471" y="668082"/>
              <a:ext cx="365400" cy="205920"/>
            </p14:xfrm>
          </p:contentPart>
        </mc:Choice>
        <mc:Fallback xmlns="">
          <p:pic>
            <p:nvPicPr>
              <p:cNvPr id="793" name="Ink 792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470951" y="665922"/>
                <a:ext cx="37008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794" name="Ink 793"/>
              <p14:cNvContentPartPr/>
              <p14:nvPr/>
            </p14:nvContentPartPr>
            <p14:xfrm>
              <a:off x="5378431" y="617682"/>
              <a:ext cx="345240" cy="234360"/>
            </p14:xfrm>
          </p:contentPart>
        </mc:Choice>
        <mc:Fallback xmlns="">
          <p:pic>
            <p:nvPicPr>
              <p:cNvPr id="794" name="Ink 79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376271" y="615522"/>
                <a:ext cx="34956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797" name="Ink 796"/>
              <p14:cNvContentPartPr/>
              <p14:nvPr/>
            </p14:nvContentPartPr>
            <p14:xfrm>
              <a:off x="5410471" y="635322"/>
              <a:ext cx="340200" cy="220320"/>
            </p14:xfrm>
          </p:contentPart>
        </mc:Choice>
        <mc:Fallback xmlns="">
          <p:pic>
            <p:nvPicPr>
              <p:cNvPr id="797" name="Ink 796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407231" y="632802"/>
                <a:ext cx="34596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800" name="Ink 799"/>
              <p14:cNvContentPartPr/>
              <p14:nvPr/>
            </p14:nvContentPartPr>
            <p14:xfrm>
              <a:off x="5314351" y="643602"/>
              <a:ext cx="334080" cy="208440"/>
            </p14:xfrm>
          </p:contentPart>
        </mc:Choice>
        <mc:Fallback xmlns="">
          <p:pic>
            <p:nvPicPr>
              <p:cNvPr id="800" name="Ink 799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311471" y="640362"/>
                <a:ext cx="33912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801" name="Ink 800"/>
              <p14:cNvContentPartPr/>
              <p14:nvPr/>
            </p14:nvContentPartPr>
            <p14:xfrm>
              <a:off x="5255671" y="646482"/>
              <a:ext cx="361440" cy="258120"/>
            </p14:xfrm>
          </p:contentPart>
        </mc:Choice>
        <mc:Fallback xmlns="">
          <p:pic>
            <p:nvPicPr>
              <p:cNvPr id="801" name="Ink 800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253511" y="643602"/>
                <a:ext cx="36576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802" name="Ink 801"/>
              <p14:cNvContentPartPr/>
              <p14:nvPr/>
            </p14:nvContentPartPr>
            <p14:xfrm>
              <a:off x="5307511" y="608322"/>
              <a:ext cx="347040" cy="229680"/>
            </p14:xfrm>
          </p:contentPart>
        </mc:Choice>
        <mc:Fallback xmlns="">
          <p:pic>
            <p:nvPicPr>
              <p:cNvPr id="802" name="Ink 801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304991" y="605082"/>
                <a:ext cx="35172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804" name="Ink 803"/>
              <p14:cNvContentPartPr/>
              <p14:nvPr/>
            </p14:nvContentPartPr>
            <p14:xfrm>
              <a:off x="5182231" y="582402"/>
              <a:ext cx="234360" cy="240120"/>
            </p14:xfrm>
          </p:contentPart>
        </mc:Choice>
        <mc:Fallback xmlns="">
          <p:pic>
            <p:nvPicPr>
              <p:cNvPr id="804" name="Ink 803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180071" y="580242"/>
                <a:ext cx="2386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806" name="Ink 805"/>
              <p14:cNvContentPartPr/>
              <p14:nvPr/>
            </p14:nvContentPartPr>
            <p14:xfrm>
              <a:off x="5155231" y="600402"/>
              <a:ext cx="322200" cy="261000"/>
            </p14:xfrm>
          </p:contentPart>
        </mc:Choice>
        <mc:Fallback xmlns="">
          <p:pic>
            <p:nvPicPr>
              <p:cNvPr id="806" name="Ink 80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152711" y="597882"/>
                <a:ext cx="326880" cy="26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808" name="Ink 807"/>
              <p14:cNvContentPartPr/>
              <p14:nvPr/>
            </p14:nvContentPartPr>
            <p14:xfrm>
              <a:off x="5144431" y="623802"/>
              <a:ext cx="27720" cy="255240"/>
            </p14:xfrm>
          </p:contentPart>
        </mc:Choice>
        <mc:Fallback xmlns="">
          <p:pic>
            <p:nvPicPr>
              <p:cNvPr id="808" name="Ink 807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140831" y="621642"/>
                <a:ext cx="3384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818" name="Ink 817"/>
              <p14:cNvContentPartPr/>
              <p14:nvPr/>
            </p14:nvContentPartPr>
            <p14:xfrm>
              <a:off x="4791991" y="548202"/>
              <a:ext cx="597600" cy="753840"/>
            </p14:xfrm>
          </p:contentPart>
        </mc:Choice>
        <mc:Fallback xmlns="">
          <p:pic>
            <p:nvPicPr>
              <p:cNvPr id="818" name="Ink 81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789471" y="545322"/>
                <a:ext cx="602280" cy="75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822" name="Ink 821"/>
              <p14:cNvContentPartPr/>
              <p14:nvPr/>
            </p14:nvContentPartPr>
            <p14:xfrm>
              <a:off x="5685871" y="2429922"/>
              <a:ext cx="175680" cy="32400"/>
            </p14:xfrm>
          </p:contentPart>
        </mc:Choice>
        <mc:Fallback xmlns="">
          <p:pic>
            <p:nvPicPr>
              <p:cNvPr id="822" name="Ink 821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683711" y="2427762"/>
                <a:ext cx="18000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823" name="Ink 822"/>
              <p14:cNvContentPartPr/>
              <p14:nvPr/>
            </p14:nvContentPartPr>
            <p14:xfrm>
              <a:off x="5360071" y="2400402"/>
              <a:ext cx="121320" cy="13320"/>
            </p14:xfrm>
          </p:contentPart>
        </mc:Choice>
        <mc:Fallback xmlns="">
          <p:pic>
            <p:nvPicPr>
              <p:cNvPr id="823" name="Ink 822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357551" y="2398242"/>
                <a:ext cx="1260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824" name="Ink 823"/>
              <p14:cNvContentPartPr/>
              <p14:nvPr/>
            </p14:nvContentPartPr>
            <p14:xfrm>
              <a:off x="5347831" y="2420202"/>
              <a:ext cx="139680" cy="16920"/>
            </p14:xfrm>
          </p:contentPart>
        </mc:Choice>
        <mc:Fallback xmlns="">
          <p:pic>
            <p:nvPicPr>
              <p:cNvPr id="824" name="Ink 823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344951" y="2417322"/>
                <a:ext cx="14472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825" name="Ink 824"/>
              <p14:cNvContentPartPr/>
              <p14:nvPr/>
            </p14:nvContentPartPr>
            <p14:xfrm>
              <a:off x="5309671" y="2379522"/>
              <a:ext cx="134280" cy="29520"/>
            </p14:xfrm>
          </p:contentPart>
        </mc:Choice>
        <mc:Fallback xmlns="">
          <p:pic>
            <p:nvPicPr>
              <p:cNvPr id="825" name="Ink 824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307511" y="2377362"/>
                <a:ext cx="1386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826" name="Ink 825"/>
              <p14:cNvContentPartPr/>
              <p14:nvPr/>
            </p14:nvContentPartPr>
            <p14:xfrm>
              <a:off x="5155591" y="2343882"/>
              <a:ext cx="190080" cy="83880"/>
            </p14:xfrm>
          </p:contentPart>
        </mc:Choice>
        <mc:Fallback xmlns="">
          <p:pic>
            <p:nvPicPr>
              <p:cNvPr id="826" name="Ink 825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153071" y="2341722"/>
                <a:ext cx="1947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827" name="Ink 826"/>
              <p14:cNvContentPartPr/>
              <p14:nvPr/>
            </p14:nvContentPartPr>
            <p14:xfrm>
              <a:off x="5063791" y="2245602"/>
              <a:ext cx="141840" cy="164520"/>
            </p14:xfrm>
          </p:contentPart>
        </mc:Choice>
        <mc:Fallback xmlns="">
          <p:pic>
            <p:nvPicPr>
              <p:cNvPr id="827" name="Ink 826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061271" y="2243442"/>
                <a:ext cx="14652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838" name="Ink 837"/>
              <p14:cNvContentPartPr/>
              <p14:nvPr/>
            </p14:nvContentPartPr>
            <p14:xfrm>
              <a:off x="5923831" y="2297082"/>
              <a:ext cx="194760" cy="108360"/>
            </p14:xfrm>
          </p:contentPart>
        </mc:Choice>
        <mc:Fallback xmlns="">
          <p:pic>
            <p:nvPicPr>
              <p:cNvPr id="838" name="Ink 837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921671" y="2294922"/>
                <a:ext cx="19908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839" name="Ink 838"/>
              <p14:cNvContentPartPr/>
              <p14:nvPr/>
            </p14:nvContentPartPr>
            <p14:xfrm>
              <a:off x="5825911" y="2374482"/>
              <a:ext cx="171720" cy="79560"/>
            </p14:xfrm>
          </p:contentPart>
        </mc:Choice>
        <mc:Fallback xmlns="">
          <p:pic>
            <p:nvPicPr>
              <p:cNvPr id="839" name="Ink 838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823391" y="2372322"/>
                <a:ext cx="17640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846" name="Ink 845"/>
              <p14:cNvContentPartPr/>
              <p14:nvPr/>
            </p14:nvContentPartPr>
            <p14:xfrm>
              <a:off x="6218671" y="1811802"/>
              <a:ext cx="360" cy="145080"/>
            </p14:xfrm>
          </p:contentPart>
        </mc:Choice>
        <mc:Fallback xmlns="">
          <p:pic>
            <p:nvPicPr>
              <p:cNvPr id="846" name="Ink 84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216151" y="1809642"/>
                <a:ext cx="540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847" name="Ink 846"/>
              <p14:cNvContentPartPr/>
              <p14:nvPr/>
            </p14:nvContentPartPr>
            <p14:xfrm>
              <a:off x="6207871" y="1903602"/>
              <a:ext cx="16920" cy="164880"/>
            </p14:xfrm>
          </p:contentPart>
        </mc:Choice>
        <mc:Fallback xmlns="">
          <p:pic>
            <p:nvPicPr>
              <p:cNvPr id="847" name="Ink 846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205711" y="1901442"/>
                <a:ext cx="2160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848" name="Ink 847"/>
              <p14:cNvContentPartPr/>
              <p14:nvPr/>
            </p14:nvContentPartPr>
            <p14:xfrm>
              <a:off x="6078271" y="2185482"/>
              <a:ext cx="110880" cy="148680"/>
            </p14:xfrm>
          </p:contentPart>
        </mc:Choice>
        <mc:Fallback xmlns="">
          <p:pic>
            <p:nvPicPr>
              <p:cNvPr id="848" name="Ink 84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076111" y="2183322"/>
                <a:ext cx="11628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851" name="Ink 850"/>
              <p14:cNvContentPartPr/>
              <p14:nvPr/>
            </p14:nvContentPartPr>
            <p14:xfrm>
              <a:off x="6180871" y="2053722"/>
              <a:ext cx="39600" cy="183960"/>
            </p14:xfrm>
          </p:contentPart>
        </mc:Choice>
        <mc:Fallback xmlns="">
          <p:pic>
            <p:nvPicPr>
              <p:cNvPr id="851" name="Ink 850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6178711" y="2051562"/>
                <a:ext cx="4428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853" name="Ink 852"/>
              <p14:cNvContentPartPr/>
              <p14:nvPr/>
            </p14:nvContentPartPr>
            <p14:xfrm>
              <a:off x="6210031" y="1306002"/>
              <a:ext cx="63000" cy="190440"/>
            </p14:xfrm>
          </p:contentPart>
        </mc:Choice>
        <mc:Fallback xmlns="">
          <p:pic>
            <p:nvPicPr>
              <p:cNvPr id="853" name="Ink 852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6207871" y="1303842"/>
                <a:ext cx="6732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854" name="Ink 853"/>
              <p14:cNvContentPartPr/>
              <p14:nvPr/>
            </p14:nvContentPartPr>
            <p14:xfrm>
              <a:off x="6214351" y="1418682"/>
              <a:ext cx="29160" cy="94320"/>
            </p14:xfrm>
          </p:contentPart>
        </mc:Choice>
        <mc:Fallback xmlns="">
          <p:pic>
            <p:nvPicPr>
              <p:cNvPr id="854" name="Ink 853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6212191" y="1416522"/>
                <a:ext cx="3384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855" name="Ink 854"/>
              <p14:cNvContentPartPr/>
              <p14:nvPr/>
            </p14:nvContentPartPr>
            <p14:xfrm>
              <a:off x="6295711" y="1146522"/>
              <a:ext cx="31320" cy="177480"/>
            </p14:xfrm>
          </p:contentPart>
        </mc:Choice>
        <mc:Fallback xmlns="">
          <p:pic>
            <p:nvPicPr>
              <p:cNvPr id="855" name="Ink 854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6293551" y="1144362"/>
                <a:ext cx="3600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856" name="Ink 855"/>
              <p14:cNvContentPartPr/>
              <p14:nvPr/>
            </p14:nvContentPartPr>
            <p14:xfrm>
              <a:off x="6182671" y="1183962"/>
              <a:ext cx="38160" cy="158760"/>
            </p14:xfrm>
          </p:contentPart>
        </mc:Choice>
        <mc:Fallback xmlns="">
          <p:pic>
            <p:nvPicPr>
              <p:cNvPr id="856" name="Ink 855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6180511" y="1181802"/>
                <a:ext cx="4356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857" name="Ink 856"/>
              <p14:cNvContentPartPr/>
              <p14:nvPr/>
            </p14:nvContentPartPr>
            <p14:xfrm>
              <a:off x="6193471" y="1224642"/>
              <a:ext cx="46440" cy="183600"/>
            </p14:xfrm>
          </p:contentPart>
        </mc:Choice>
        <mc:Fallback xmlns="">
          <p:pic>
            <p:nvPicPr>
              <p:cNvPr id="857" name="Ink 856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6190951" y="1222122"/>
                <a:ext cx="5328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858" name="Ink 857"/>
              <p14:cNvContentPartPr/>
              <p14:nvPr/>
            </p14:nvContentPartPr>
            <p14:xfrm>
              <a:off x="6158191" y="1145082"/>
              <a:ext cx="91800" cy="190080"/>
            </p14:xfrm>
          </p:contentPart>
        </mc:Choice>
        <mc:Fallback xmlns="">
          <p:pic>
            <p:nvPicPr>
              <p:cNvPr id="858" name="Ink 857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6155311" y="1141482"/>
                <a:ext cx="9936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859" name="Ink 858"/>
              <p14:cNvContentPartPr/>
              <p14:nvPr/>
            </p14:nvContentPartPr>
            <p14:xfrm>
              <a:off x="6253951" y="1167402"/>
              <a:ext cx="50400" cy="233640"/>
            </p14:xfrm>
          </p:contentPart>
        </mc:Choice>
        <mc:Fallback xmlns="">
          <p:pic>
            <p:nvPicPr>
              <p:cNvPr id="859" name="Ink 858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6251791" y="1165242"/>
                <a:ext cx="5472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860" name="Ink 859"/>
              <p14:cNvContentPartPr/>
              <p14:nvPr/>
            </p14:nvContentPartPr>
            <p14:xfrm>
              <a:off x="6253951" y="1233282"/>
              <a:ext cx="33480" cy="163440"/>
            </p14:xfrm>
          </p:contentPart>
        </mc:Choice>
        <mc:Fallback xmlns="">
          <p:pic>
            <p:nvPicPr>
              <p:cNvPr id="860" name="Ink 859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6251791" y="1230762"/>
                <a:ext cx="381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861" name="Ink 860"/>
              <p14:cNvContentPartPr/>
              <p14:nvPr/>
            </p14:nvContentPartPr>
            <p14:xfrm>
              <a:off x="6244591" y="1254162"/>
              <a:ext cx="32760" cy="186840"/>
            </p14:xfrm>
          </p:contentPart>
        </mc:Choice>
        <mc:Fallback xmlns="">
          <p:pic>
            <p:nvPicPr>
              <p:cNvPr id="861" name="Ink 860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241351" y="1252002"/>
                <a:ext cx="3852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862" name="Ink 861"/>
              <p14:cNvContentPartPr/>
              <p14:nvPr/>
            </p14:nvContentPartPr>
            <p14:xfrm>
              <a:off x="6011671" y="988842"/>
              <a:ext cx="259200" cy="194400"/>
            </p14:xfrm>
          </p:contentPart>
        </mc:Choice>
        <mc:Fallback xmlns="">
          <p:pic>
            <p:nvPicPr>
              <p:cNvPr id="862" name="Ink 861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6008791" y="985602"/>
                <a:ext cx="26568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863" name="Ink 862"/>
              <p14:cNvContentPartPr/>
              <p14:nvPr/>
            </p14:nvContentPartPr>
            <p14:xfrm>
              <a:off x="6107791" y="1057602"/>
              <a:ext cx="188280" cy="212400"/>
            </p14:xfrm>
          </p:contentPart>
        </mc:Choice>
        <mc:Fallback xmlns="">
          <p:pic>
            <p:nvPicPr>
              <p:cNvPr id="863" name="Ink 862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6104911" y="1054362"/>
                <a:ext cx="19512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864" name="Ink 863"/>
              <p14:cNvContentPartPr/>
              <p14:nvPr/>
            </p14:nvContentPartPr>
            <p14:xfrm>
              <a:off x="6116431" y="1025562"/>
              <a:ext cx="158400" cy="210240"/>
            </p14:xfrm>
          </p:contentPart>
        </mc:Choice>
        <mc:Fallback xmlns="">
          <p:pic>
            <p:nvPicPr>
              <p:cNvPr id="864" name="Ink 863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6113911" y="1022322"/>
                <a:ext cx="16524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865" name="Ink 864"/>
              <p14:cNvContentPartPr/>
              <p14:nvPr/>
            </p14:nvContentPartPr>
            <p14:xfrm>
              <a:off x="6293551" y="1057242"/>
              <a:ext cx="19440" cy="189360"/>
            </p14:xfrm>
          </p:contentPart>
        </mc:Choice>
        <mc:Fallback xmlns="">
          <p:pic>
            <p:nvPicPr>
              <p:cNvPr id="865" name="Ink 864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6291391" y="1055082"/>
                <a:ext cx="2484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866" name="Ink 865"/>
              <p14:cNvContentPartPr/>
              <p14:nvPr/>
            </p14:nvContentPartPr>
            <p14:xfrm>
              <a:off x="5955871" y="955362"/>
              <a:ext cx="293760" cy="153360"/>
            </p14:xfrm>
          </p:contentPart>
        </mc:Choice>
        <mc:Fallback xmlns="">
          <p:pic>
            <p:nvPicPr>
              <p:cNvPr id="866" name="Ink 865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952991" y="952122"/>
                <a:ext cx="29952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867" name="Ink 866"/>
              <p14:cNvContentPartPr/>
              <p14:nvPr/>
            </p14:nvContentPartPr>
            <p14:xfrm>
              <a:off x="6251791" y="955002"/>
              <a:ext cx="59040" cy="213840"/>
            </p14:xfrm>
          </p:contentPart>
        </mc:Choice>
        <mc:Fallback xmlns="">
          <p:pic>
            <p:nvPicPr>
              <p:cNvPr id="867" name="Ink 866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6249631" y="952842"/>
                <a:ext cx="6516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868" name="Ink 867"/>
              <p14:cNvContentPartPr/>
              <p14:nvPr/>
            </p14:nvContentPartPr>
            <p14:xfrm>
              <a:off x="6212191" y="837642"/>
              <a:ext cx="45720" cy="285840"/>
            </p14:xfrm>
          </p:contentPart>
        </mc:Choice>
        <mc:Fallback xmlns="">
          <p:pic>
            <p:nvPicPr>
              <p:cNvPr id="868" name="Ink 867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6210031" y="835482"/>
                <a:ext cx="5148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869" name="Ink 868"/>
              <p14:cNvContentPartPr/>
              <p14:nvPr/>
            </p14:nvContentPartPr>
            <p14:xfrm>
              <a:off x="5961271" y="924762"/>
              <a:ext cx="280080" cy="54000"/>
            </p14:xfrm>
          </p:contentPart>
        </mc:Choice>
        <mc:Fallback xmlns="">
          <p:pic>
            <p:nvPicPr>
              <p:cNvPr id="869" name="Ink 868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5959111" y="921162"/>
                <a:ext cx="2847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870" name="Ink 869"/>
              <p14:cNvContentPartPr/>
              <p14:nvPr/>
            </p14:nvContentPartPr>
            <p14:xfrm>
              <a:off x="5193751" y="646122"/>
              <a:ext cx="155880" cy="251640"/>
            </p14:xfrm>
          </p:contentPart>
        </mc:Choice>
        <mc:Fallback xmlns="">
          <p:pic>
            <p:nvPicPr>
              <p:cNvPr id="870" name="Ink 869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5190871" y="643962"/>
                <a:ext cx="16092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871" name="Ink 870"/>
              <p14:cNvContentPartPr/>
              <p14:nvPr/>
            </p14:nvContentPartPr>
            <p14:xfrm>
              <a:off x="5256031" y="622002"/>
              <a:ext cx="267120" cy="241560"/>
            </p14:xfrm>
          </p:contentPart>
        </mc:Choice>
        <mc:Fallback xmlns="">
          <p:pic>
            <p:nvPicPr>
              <p:cNvPr id="871" name="Ink 870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5252791" y="619122"/>
                <a:ext cx="27252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872" name="Ink 871"/>
              <p14:cNvContentPartPr/>
              <p14:nvPr/>
            </p14:nvContentPartPr>
            <p14:xfrm>
              <a:off x="5230111" y="681042"/>
              <a:ext cx="144720" cy="185400"/>
            </p14:xfrm>
          </p:contentPart>
        </mc:Choice>
        <mc:Fallback xmlns="">
          <p:pic>
            <p:nvPicPr>
              <p:cNvPr id="872" name="Ink 871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5227231" y="678882"/>
                <a:ext cx="14976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873" name="Ink 872"/>
              <p14:cNvContentPartPr/>
              <p14:nvPr/>
            </p14:nvContentPartPr>
            <p14:xfrm>
              <a:off x="4960831" y="867162"/>
              <a:ext cx="1290960" cy="309240"/>
            </p14:xfrm>
          </p:contentPart>
        </mc:Choice>
        <mc:Fallback xmlns="">
          <p:pic>
            <p:nvPicPr>
              <p:cNvPr id="873" name="Ink 872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4955791" y="861402"/>
                <a:ext cx="129852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874" name="Ink 873"/>
              <p14:cNvContentPartPr/>
              <p14:nvPr/>
            </p14:nvContentPartPr>
            <p14:xfrm>
              <a:off x="5470951" y="580602"/>
              <a:ext cx="401400" cy="175320"/>
            </p14:xfrm>
          </p:contentPart>
        </mc:Choice>
        <mc:Fallback xmlns="">
          <p:pic>
            <p:nvPicPr>
              <p:cNvPr id="874" name="Ink 873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5468071" y="577002"/>
                <a:ext cx="40644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626" name="Ink 625"/>
              <p14:cNvContentPartPr/>
              <p14:nvPr/>
            </p14:nvContentPartPr>
            <p14:xfrm>
              <a:off x="4802253" y="507005"/>
              <a:ext cx="1338120" cy="590760"/>
            </p14:xfrm>
          </p:contentPart>
        </mc:Choice>
        <mc:Fallback xmlns="">
          <p:pic>
            <p:nvPicPr>
              <p:cNvPr id="626" name="Ink 625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4801533" y="506645"/>
                <a:ext cx="1339200" cy="59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742" name="Ink 741"/>
              <p14:cNvContentPartPr/>
              <p14:nvPr/>
            </p14:nvContentPartPr>
            <p14:xfrm>
              <a:off x="4787493" y="906605"/>
              <a:ext cx="282240" cy="635400"/>
            </p14:xfrm>
          </p:contentPart>
        </mc:Choice>
        <mc:Fallback xmlns="">
          <p:pic>
            <p:nvPicPr>
              <p:cNvPr id="742" name="Ink 741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4786773" y="906245"/>
                <a:ext cx="283320" cy="63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757" name="Ink 756"/>
              <p14:cNvContentPartPr/>
              <p14:nvPr/>
            </p14:nvContentPartPr>
            <p14:xfrm>
              <a:off x="5713053" y="786365"/>
              <a:ext cx="491400" cy="174960"/>
            </p14:xfrm>
          </p:contentPart>
        </mc:Choice>
        <mc:Fallback xmlns="">
          <p:pic>
            <p:nvPicPr>
              <p:cNvPr id="757" name="Ink 756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5712333" y="785645"/>
                <a:ext cx="49248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833" name="Ink 832"/>
              <p14:cNvContentPartPr/>
              <p14:nvPr/>
            </p14:nvContentPartPr>
            <p14:xfrm>
              <a:off x="6167013" y="1121165"/>
              <a:ext cx="93960" cy="277200"/>
            </p14:xfrm>
          </p:contentPart>
        </mc:Choice>
        <mc:Fallback xmlns="">
          <p:pic>
            <p:nvPicPr>
              <p:cNvPr id="833" name="Ink 832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6166293" y="1120445"/>
                <a:ext cx="9504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834" name="Ink 833"/>
              <p14:cNvContentPartPr/>
              <p14:nvPr/>
            </p14:nvContentPartPr>
            <p14:xfrm>
              <a:off x="5080173" y="1371725"/>
              <a:ext cx="1028520" cy="757440"/>
            </p14:xfrm>
          </p:contentPart>
        </mc:Choice>
        <mc:Fallback xmlns="">
          <p:pic>
            <p:nvPicPr>
              <p:cNvPr id="834" name="Ink 833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5073333" y="1369565"/>
                <a:ext cx="1037520" cy="76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30" name="Ink 29"/>
              <p14:cNvContentPartPr/>
              <p14:nvPr/>
            </p14:nvContentPartPr>
            <p14:xfrm>
              <a:off x="5952813" y="617525"/>
              <a:ext cx="104040" cy="1069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5952452" y="616805"/>
                <a:ext cx="104763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809" name="Ink 808"/>
              <p14:cNvContentPartPr/>
              <p14:nvPr/>
            </p14:nvContentPartPr>
            <p14:xfrm>
              <a:off x="6133893" y="1102805"/>
              <a:ext cx="135720" cy="687240"/>
            </p14:xfrm>
          </p:contentPart>
        </mc:Choice>
        <mc:Fallback xmlns="">
          <p:pic>
            <p:nvPicPr>
              <p:cNvPr id="809" name="Ink 80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6133171" y="1102085"/>
                <a:ext cx="137164" cy="68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956" name="Ink 955"/>
              <p14:cNvContentPartPr/>
              <p14:nvPr/>
            </p14:nvContentPartPr>
            <p14:xfrm>
              <a:off x="5050293" y="572525"/>
              <a:ext cx="273960" cy="310320"/>
            </p14:xfrm>
          </p:contentPart>
        </mc:Choice>
        <mc:Fallback xmlns="">
          <p:pic>
            <p:nvPicPr>
              <p:cNvPr id="956" name="Ink 955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5049212" y="571805"/>
                <a:ext cx="275762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957" name="Ink 956"/>
              <p14:cNvContentPartPr/>
              <p14:nvPr/>
            </p14:nvContentPartPr>
            <p14:xfrm>
              <a:off x="5265213" y="716165"/>
              <a:ext cx="952560" cy="351050"/>
            </p14:xfrm>
          </p:contentPart>
        </mc:Choice>
        <mc:Fallback xmlns="">
          <p:pic>
            <p:nvPicPr>
              <p:cNvPr id="957" name="Ink 956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5264133" y="715085"/>
                <a:ext cx="954361" cy="3560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975" name="Ink 974"/>
              <p14:cNvContentPartPr/>
              <p14:nvPr/>
            </p14:nvContentPartPr>
            <p14:xfrm>
              <a:off x="5102344" y="2404426"/>
              <a:ext cx="150120" cy="606960"/>
            </p14:xfrm>
          </p:contentPart>
        </mc:Choice>
        <mc:Fallback xmlns="">
          <p:pic>
            <p:nvPicPr>
              <p:cNvPr id="975" name="Ink 974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5099824" y="2402266"/>
                <a:ext cx="155160" cy="61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1092" name="Ink 1091"/>
              <p14:cNvContentPartPr/>
              <p14:nvPr/>
            </p14:nvContentPartPr>
            <p14:xfrm>
              <a:off x="6097275" y="2796466"/>
              <a:ext cx="1144549" cy="142034"/>
            </p14:xfrm>
          </p:contentPart>
        </mc:Choice>
        <mc:Fallback xmlns="">
          <p:pic>
            <p:nvPicPr>
              <p:cNvPr id="1092" name="Ink 1091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6095115" y="2793230"/>
                <a:ext cx="1148869" cy="148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1094" name="Ink 1093"/>
              <p14:cNvContentPartPr/>
              <p14:nvPr/>
            </p14:nvContentPartPr>
            <p14:xfrm>
              <a:off x="6546555" y="2759580"/>
              <a:ext cx="826920" cy="277560"/>
            </p14:xfrm>
          </p:contentPart>
        </mc:Choice>
        <mc:Fallback xmlns="">
          <p:pic>
            <p:nvPicPr>
              <p:cNvPr id="1094" name="Ink 109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6535395" y="2748420"/>
                <a:ext cx="84960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1096" name="Ink 1095"/>
              <p14:cNvContentPartPr/>
              <p14:nvPr/>
            </p14:nvContentPartPr>
            <p14:xfrm>
              <a:off x="5620533" y="1300805"/>
              <a:ext cx="561240" cy="172934"/>
            </p14:xfrm>
          </p:contentPart>
        </mc:Choice>
        <mc:Fallback xmlns="">
          <p:pic>
            <p:nvPicPr>
              <p:cNvPr id="1096" name="Ink 1095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5619813" y="1300445"/>
                <a:ext cx="562320" cy="1772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1097" name="Ink 1096"/>
              <p14:cNvContentPartPr/>
              <p14:nvPr/>
            </p14:nvContentPartPr>
            <p14:xfrm>
              <a:off x="5188024" y="2678026"/>
              <a:ext cx="438840" cy="456480"/>
            </p14:xfrm>
          </p:contentPart>
        </mc:Choice>
        <mc:Fallback xmlns="">
          <p:pic>
            <p:nvPicPr>
              <p:cNvPr id="1097" name="Ink 1096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5185504" y="2675866"/>
                <a:ext cx="44352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1117" name="Ink 1116"/>
              <p14:cNvContentPartPr/>
              <p14:nvPr/>
            </p14:nvContentPartPr>
            <p14:xfrm>
              <a:off x="3822435" y="2706826"/>
              <a:ext cx="1359829" cy="443354"/>
            </p14:xfrm>
          </p:contentPart>
        </mc:Choice>
        <mc:Fallback xmlns="">
          <p:pic>
            <p:nvPicPr>
              <p:cNvPr id="1117" name="Ink 111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3817755" y="2704667"/>
                <a:ext cx="1367030" cy="44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1127" name="Ink 1126"/>
              <p14:cNvContentPartPr/>
              <p14:nvPr/>
            </p14:nvContentPartPr>
            <p14:xfrm>
              <a:off x="4945533" y="1361285"/>
              <a:ext cx="458640" cy="230894"/>
            </p14:xfrm>
          </p:contentPart>
        </mc:Choice>
        <mc:Fallback xmlns="">
          <p:pic>
            <p:nvPicPr>
              <p:cNvPr id="1127" name="Ink 1126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945173" y="1360565"/>
                <a:ext cx="459360" cy="2319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1128" name="Ink 1127"/>
              <p14:cNvContentPartPr/>
              <p14:nvPr/>
            </p14:nvContentPartPr>
            <p14:xfrm>
              <a:off x="4724235" y="2936340"/>
              <a:ext cx="390240" cy="19080"/>
            </p14:xfrm>
          </p:contentPart>
        </mc:Choice>
        <mc:Fallback xmlns="">
          <p:pic>
            <p:nvPicPr>
              <p:cNvPr id="1128" name="Ink 1127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721355" y="2930580"/>
                <a:ext cx="39528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1136" name="Ink 1135"/>
              <p14:cNvContentPartPr/>
              <p14:nvPr/>
            </p14:nvContentPartPr>
            <p14:xfrm>
              <a:off x="6688395" y="2788380"/>
              <a:ext cx="542880" cy="78480"/>
            </p14:xfrm>
          </p:contentPart>
        </mc:Choice>
        <mc:Fallback xmlns="">
          <p:pic>
            <p:nvPicPr>
              <p:cNvPr id="1136" name="Ink 1135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6686235" y="2783700"/>
                <a:ext cx="54720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1137" name="Ink 1136"/>
              <p14:cNvContentPartPr/>
              <p14:nvPr/>
            </p14:nvContentPartPr>
            <p14:xfrm>
              <a:off x="7073595" y="2800620"/>
              <a:ext cx="292320" cy="177120"/>
            </p14:xfrm>
          </p:contentPart>
        </mc:Choice>
        <mc:Fallback xmlns="">
          <p:pic>
            <p:nvPicPr>
              <p:cNvPr id="1137" name="Ink 1136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7071435" y="2797380"/>
                <a:ext cx="29772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1138" name="Ink 1137"/>
              <p14:cNvContentPartPr/>
              <p14:nvPr/>
            </p14:nvContentPartPr>
            <p14:xfrm>
              <a:off x="6560595" y="2801700"/>
              <a:ext cx="520200" cy="66600"/>
            </p14:xfrm>
          </p:contentPart>
        </mc:Choice>
        <mc:Fallback xmlns="">
          <p:pic>
            <p:nvPicPr>
              <p:cNvPr id="1138" name="Ink 1137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6558435" y="2797020"/>
                <a:ext cx="52560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1139" name="Ink 1138"/>
              <p14:cNvContentPartPr/>
              <p14:nvPr/>
            </p14:nvContentPartPr>
            <p14:xfrm>
              <a:off x="6420195" y="2817180"/>
              <a:ext cx="420840" cy="59760"/>
            </p14:xfrm>
          </p:contentPart>
        </mc:Choice>
        <mc:Fallback xmlns="">
          <p:pic>
            <p:nvPicPr>
              <p:cNvPr id="1139" name="Ink 1138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6418035" y="2814660"/>
                <a:ext cx="42516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1141" name="Ink 1140"/>
              <p14:cNvContentPartPr/>
              <p14:nvPr/>
            </p14:nvContentPartPr>
            <p14:xfrm>
              <a:off x="4561155" y="2945340"/>
              <a:ext cx="293400" cy="45360"/>
            </p14:xfrm>
          </p:contentPart>
        </mc:Choice>
        <mc:Fallback xmlns="">
          <p:pic>
            <p:nvPicPr>
              <p:cNvPr id="1141" name="Ink 1140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4557915" y="2940300"/>
                <a:ext cx="29916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1142" name="Ink 1141"/>
              <p14:cNvContentPartPr/>
              <p14:nvPr/>
            </p14:nvContentPartPr>
            <p14:xfrm>
              <a:off x="4396275" y="2986020"/>
              <a:ext cx="245520" cy="15840"/>
            </p14:xfrm>
          </p:contentPart>
        </mc:Choice>
        <mc:Fallback xmlns="">
          <p:pic>
            <p:nvPicPr>
              <p:cNvPr id="1142" name="Ink 1141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4393755" y="2981700"/>
                <a:ext cx="2502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1144" name="Ink 1143"/>
              <p14:cNvContentPartPr/>
              <p14:nvPr/>
            </p14:nvContentPartPr>
            <p14:xfrm>
              <a:off x="4173435" y="3004740"/>
              <a:ext cx="318240" cy="122400"/>
            </p14:xfrm>
          </p:contentPart>
        </mc:Choice>
        <mc:Fallback xmlns="">
          <p:pic>
            <p:nvPicPr>
              <p:cNvPr id="1144" name="Ink 1143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4171275" y="3001500"/>
                <a:ext cx="32256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1145" name="Ink 1144"/>
              <p14:cNvContentPartPr/>
              <p14:nvPr/>
            </p14:nvContentPartPr>
            <p14:xfrm>
              <a:off x="4033755" y="3083220"/>
              <a:ext cx="270000" cy="221040"/>
            </p14:xfrm>
          </p:contentPart>
        </mc:Choice>
        <mc:Fallback xmlns="">
          <p:pic>
            <p:nvPicPr>
              <p:cNvPr id="1145" name="Ink 1144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4031235" y="3080340"/>
                <a:ext cx="27468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1149" name="Ink 1148"/>
              <p14:cNvContentPartPr/>
              <p14:nvPr/>
            </p14:nvContentPartPr>
            <p14:xfrm>
              <a:off x="7201755" y="2847420"/>
              <a:ext cx="255600" cy="396360"/>
            </p14:xfrm>
          </p:contentPart>
        </mc:Choice>
        <mc:Fallback xmlns="">
          <p:pic>
            <p:nvPicPr>
              <p:cNvPr id="1149" name="Ink 1148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7198875" y="2843820"/>
                <a:ext cx="263880" cy="4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1150" name="Ink 1149"/>
              <p14:cNvContentPartPr/>
              <p14:nvPr/>
            </p14:nvContentPartPr>
            <p14:xfrm>
              <a:off x="7366275" y="3021660"/>
              <a:ext cx="71280" cy="397080"/>
            </p14:xfrm>
          </p:contentPart>
        </mc:Choice>
        <mc:Fallback xmlns="">
          <p:pic>
            <p:nvPicPr>
              <p:cNvPr id="1150" name="Ink 1149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7364115" y="3018780"/>
                <a:ext cx="78840" cy="4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1151" name="Ink 1150"/>
              <p14:cNvContentPartPr/>
              <p14:nvPr/>
            </p14:nvContentPartPr>
            <p14:xfrm>
              <a:off x="7418835" y="3141180"/>
              <a:ext cx="43200" cy="348840"/>
            </p14:xfrm>
          </p:contentPart>
        </mc:Choice>
        <mc:Fallback xmlns="">
          <p:pic>
            <p:nvPicPr>
              <p:cNvPr id="1151" name="Ink 1150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7416675" y="3138660"/>
                <a:ext cx="49680" cy="35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1172" name="Ink 1171"/>
              <p14:cNvContentPartPr/>
              <p14:nvPr/>
            </p14:nvContentPartPr>
            <p14:xfrm>
              <a:off x="5432253" y="1694645"/>
              <a:ext cx="494851" cy="140261"/>
            </p14:xfrm>
          </p:contentPart>
        </mc:Choice>
        <mc:Fallback xmlns="">
          <p:pic>
            <p:nvPicPr>
              <p:cNvPr id="1172" name="Ink 1171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5431893" y="1688531"/>
                <a:ext cx="504208" cy="1467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1173" name="Ink 1172"/>
              <p14:cNvContentPartPr/>
              <p14:nvPr/>
            </p14:nvContentPartPr>
            <p14:xfrm>
              <a:off x="5518504" y="2673485"/>
              <a:ext cx="549720" cy="491621"/>
            </p14:xfrm>
          </p:contentPart>
        </mc:Choice>
        <mc:Fallback xmlns="">
          <p:pic>
            <p:nvPicPr>
              <p:cNvPr id="1173" name="Ink 1172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516344" y="2671326"/>
                <a:ext cx="554040" cy="4959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1197" name="Ink 1196"/>
              <p14:cNvContentPartPr/>
              <p14:nvPr/>
            </p14:nvContentPartPr>
            <p14:xfrm>
              <a:off x="7156395" y="3443220"/>
              <a:ext cx="327600" cy="266760"/>
            </p14:xfrm>
          </p:contentPart>
        </mc:Choice>
        <mc:Fallback xmlns="">
          <p:pic>
            <p:nvPicPr>
              <p:cNvPr id="1197" name="Ink 1196"/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7153875" y="3440700"/>
                <a:ext cx="333000" cy="27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">
            <p14:nvContentPartPr>
              <p14:cNvPr id="1198" name="Ink 1197"/>
              <p14:cNvContentPartPr/>
              <p14:nvPr/>
            </p14:nvContentPartPr>
            <p14:xfrm>
              <a:off x="6920955" y="3706380"/>
              <a:ext cx="290520" cy="28440"/>
            </p14:xfrm>
          </p:contentPart>
        </mc:Choice>
        <mc:Fallback xmlns="">
          <p:pic>
            <p:nvPicPr>
              <p:cNvPr id="1198" name="Ink 1197"/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6918435" y="3703860"/>
                <a:ext cx="2952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">
            <p14:nvContentPartPr>
              <p14:cNvPr id="1200" name="Ink 1199"/>
              <p14:cNvContentPartPr/>
              <p14:nvPr/>
            </p14:nvContentPartPr>
            <p14:xfrm>
              <a:off x="6690555" y="3716100"/>
              <a:ext cx="285480" cy="16200"/>
            </p14:xfrm>
          </p:contentPart>
        </mc:Choice>
        <mc:Fallback xmlns="">
          <p:pic>
            <p:nvPicPr>
              <p:cNvPr id="1200" name="Ink 1199"/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6688395" y="3713940"/>
                <a:ext cx="2898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">
            <p14:nvContentPartPr>
              <p14:cNvPr id="1202" name="Ink 1201"/>
              <p14:cNvContentPartPr/>
              <p14:nvPr/>
            </p14:nvContentPartPr>
            <p14:xfrm>
              <a:off x="6079995" y="3729060"/>
              <a:ext cx="655920" cy="57960"/>
            </p14:xfrm>
          </p:contentPart>
        </mc:Choice>
        <mc:Fallback xmlns="">
          <p:pic>
            <p:nvPicPr>
              <p:cNvPr id="1202" name="Ink 1201"/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6077835" y="3726900"/>
                <a:ext cx="66024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">
            <p14:nvContentPartPr>
              <p14:cNvPr id="1203" name="Ink 1202"/>
              <p14:cNvContentPartPr/>
              <p14:nvPr/>
            </p14:nvContentPartPr>
            <p14:xfrm>
              <a:off x="6029955" y="3752820"/>
              <a:ext cx="420840" cy="19800"/>
            </p14:xfrm>
          </p:contentPart>
        </mc:Choice>
        <mc:Fallback xmlns="">
          <p:pic>
            <p:nvPicPr>
              <p:cNvPr id="1203" name="Ink 1202"/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6027435" y="3750660"/>
                <a:ext cx="42552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">
            <p14:nvContentPartPr>
              <p14:cNvPr id="1209" name="Ink 1208"/>
              <p14:cNvContentPartPr/>
              <p14:nvPr/>
            </p14:nvContentPartPr>
            <p14:xfrm>
              <a:off x="5432355" y="3745620"/>
              <a:ext cx="547920" cy="70200"/>
            </p14:xfrm>
          </p:contentPart>
        </mc:Choice>
        <mc:Fallback xmlns="">
          <p:pic>
            <p:nvPicPr>
              <p:cNvPr id="1209" name="Ink 1208"/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5429835" y="3743100"/>
                <a:ext cx="55260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1210" name="Ink 1209"/>
              <p14:cNvContentPartPr/>
              <p14:nvPr/>
            </p14:nvContentPartPr>
            <p14:xfrm>
              <a:off x="5201955" y="3792060"/>
              <a:ext cx="375480" cy="68040"/>
            </p14:xfrm>
          </p:contentPart>
        </mc:Choice>
        <mc:Fallback xmlns="">
          <p:pic>
            <p:nvPicPr>
              <p:cNvPr id="1210" name="Ink 1209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5199795" y="3789900"/>
                <a:ext cx="37980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">
            <p14:nvContentPartPr>
              <p14:cNvPr id="1211" name="Ink 1210"/>
              <p14:cNvContentPartPr/>
              <p14:nvPr/>
            </p14:nvContentPartPr>
            <p14:xfrm>
              <a:off x="4761675" y="3850020"/>
              <a:ext cx="362880" cy="26280"/>
            </p14:xfrm>
          </p:contentPart>
        </mc:Choice>
        <mc:Fallback xmlns="">
          <p:pic>
            <p:nvPicPr>
              <p:cNvPr id="1211" name="Ink 1210"/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4759515" y="3847860"/>
                <a:ext cx="36720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">
            <p14:nvContentPartPr>
              <p14:cNvPr id="1215" name="Ink 1214"/>
              <p14:cNvContentPartPr/>
              <p14:nvPr/>
            </p14:nvContentPartPr>
            <p14:xfrm>
              <a:off x="4090995" y="3630586"/>
              <a:ext cx="17749" cy="154994"/>
            </p14:xfrm>
          </p:contentPart>
        </mc:Choice>
        <mc:Fallback xmlns="">
          <p:pic>
            <p:nvPicPr>
              <p:cNvPr id="1215" name="Ink 1214"/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4088459" y="3628428"/>
                <a:ext cx="22458" cy="1593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">
            <p14:nvContentPartPr>
              <p14:cNvPr id="1216" name="Ink 1215"/>
              <p14:cNvContentPartPr/>
              <p14:nvPr/>
            </p14:nvContentPartPr>
            <p14:xfrm>
              <a:off x="4541355" y="3868380"/>
              <a:ext cx="253080" cy="30960"/>
            </p14:xfrm>
          </p:contentPart>
        </mc:Choice>
        <mc:Fallback xmlns="">
          <p:pic>
            <p:nvPicPr>
              <p:cNvPr id="1216" name="Ink 1215"/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4539195" y="3866220"/>
                <a:ext cx="25740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">
            <p14:nvContentPartPr>
              <p14:cNvPr id="1218" name="Ink 1217"/>
              <p14:cNvContentPartPr/>
              <p14:nvPr/>
            </p14:nvContentPartPr>
            <p14:xfrm>
              <a:off x="4220955" y="3876300"/>
              <a:ext cx="268200" cy="12960"/>
            </p14:xfrm>
          </p:contentPart>
        </mc:Choice>
        <mc:Fallback xmlns="">
          <p:pic>
            <p:nvPicPr>
              <p:cNvPr id="1218" name="Ink 1217"/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4218795" y="3874140"/>
                <a:ext cx="2725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">
            <p14:nvContentPartPr>
              <p14:cNvPr id="1219" name="Ink 1218"/>
              <p14:cNvContentPartPr/>
              <p14:nvPr/>
            </p14:nvContentPartPr>
            <p14:xfrm>
              <a:off x="4073355" y="3856860"/>
              <a:ext cx="183240" cy="25920"/>
            </p14:xfrm>
          </p:contentPart>
        </mc:Choice>
        <mc:Fallback xmlns="">
          <p:pic>
            <p:nvPicPr>
              <p:cNvPr id="1219" name="Ink 1218"/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4071195" y="3854700"/>
                <a:ext cx="18756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">
            <p14:nvContentPartPr>
              <p14:cNvPr id="1221" name="Ink 1220"/>
              <p14:cNvContentPartPr/>
              <p14:nvPr/>
            </p14:nvContentPartPr>
            <p14:xfrm>
              <a:off x="3990915" y="3487306"/>
              <a:ext cx="232920" cy="414914"/>
            </p14:xfrm>
          </p:contentPart>
        </mc:Choice>
        <mc:Fallback xmlns="">
          <p:pic>
            <p:nvPicPr>
              <p:cNvPr id="1221" name="Ink 1220"/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3988755" y="3484067"/>
                <a:ext cx="237240" cy="4203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">
            <p14:nvContentPartPr>
              <p14:cNvPr id="1226" name="Ink 1225"/>
              <p14:cNvContentPartPr/>
              <p14:nvPr/>
            </p14:nvContentPartPr>
            <p14:xfrm>
              <a:off x="5615704" y="3275765"/>
              <a:ext cx="52091" cy="519535"/>
            </p14:xfrm>
          </p:contentPart>
        </mc:Choice>
        <mc:Fallback xmlns="">
          <p:pic>
            <p:nvPicPr>
              <p:cNvPr id="1226" name="Ink 1225"/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5613189" y="3273605"/>
                <a:ext cx="56761" cy="523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">
            <p14:nvContentPartPr>
              <p14:cNvPr id="1238" name="Ink 1237"/>
              <p14:cNvContentPartPr/>
              <p14:nvPr/>
            </p14:nvContentPartPr>
            <p14:xfrm>
              <a:off x="5199693" y="1996325"/>
              <a:ext cx="766651" cy="191381"/>
            </p14:xfrm>
          </p:contentPart>
        </mc:Choice>
        <mc:Fallback xmlns="">
          <p:pic>
            <p:nvPicPr>
              <p:cNvPr id="1238" name="Ink 1237"/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5198973" y="1988411"/>
                <a:ext cx="770610" cy="199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">
            <p14:nvContentPartPr>
              <p14:cNvPr id="1239" name="Ink 1238"/>
              <p14:cNvContentPartPr/>
              <p14:nvPr/>
            </p14:nvContentPartPr>
            <p14:xfrm>
              <a:off x="5925093" y="2417525"/>
              <a:ext cx="264451" cy="585221"/>
            </p14:xfrm>
          </p:contentPart>
        </mc:Choice>
        <mc:Fallback xmlns="">
          <p:pic>
            <p:nvPicPr>
              <p:cNvPr id="1239" name="Ink 1238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5922574" y="2415366"/>
                <a:ext cx="269128" cy="5895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">
            <p14:nvContentPartPr>
              <p14:cNvPr id="1240" name="Ink 1239"/>
              <p14:cNvContentPartPr/>
              <p14:nvPr/>
            </p14:nvContentPartPr>
            <p14:xfrm>
              <a:off x="5190544" y="2867386"/>
              <a:ext cx="374400" cy="270360"/>
            </p14:xfrm>
          </p:contentPart>
        </mc:Choice>
        <mc:Fallback xmlns="">
          <p:pic>
            <p:nvPicPr>
              <p:cNvPr id="1240" name="Ink 1239"/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5187304" y="2864146"/>
                <a:ext cx="379800" cy="2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">
            <p14:nvContentPartPr>
              <p14:cNvPr id="1241" name="Ink 1240"/>
              <p14:cNvContentPartPr/>
              <p14:nvPr/>
            </p14:nvContentPartPr>
            <p14:xfrm>
              <a:off x="4074795" y="3215506"/>
              <a:ext cx="41040" cy="340754"/>
            </p14:xfrm>
          </p:contentPart>
        </mc:Choice>
        <mc:Fallback xmlns="">
          <p:pic>
            <p:nvPicPr>
              <p:cNvPr id="1241" name="Ink 1240"/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4070475" y="3211908"/>
                <a:ext cx="48600" cy="347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">
            <p14:nvContentPartPr>
              <p14:cNvPr id="1242" name="Ink 1241"/>
              <p14:cNvContentPartPr/>
              <p14:nvPr/>
            </p14:nvContentPartPr>
            <p14:xfrm>
              <a:off x="4028715" y="3270586"/>
              <a:ext cx="57600" cy="401954"/>
            </p14:xfrm>
          </p:contentPart>
        </mc:Choice>
        <mc:Fallback xmlns="">
          <p:pic>
            <p:nvPicPr>
              <p:cNvPr id="1242" name="Ink 1241"/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4024755" y="3268427"/>
                <a:ext cx="63720" cy="406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">
            <p14:nvContentPartPr>
              <p14:cNvPr id="1243" name="Ink 1242"/>
              <p14:cNvContentPartPr/>
              <p14:nvPr/>
            </p14:nvContentPartPr>
            <p14:xfrm>
              <a:off x="4037715" y="3264826"/>
              <a:ext cx="73080" cy="291434"/>
            </p14:xfrm>
          </p:contentPart>
        </mc:Choice>
        <mc:Fallback xmlns="">
          <p:pic>
            <p:nvPicPr>
              <p:cNvPr id="1243" name="Ink 1242"/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4033395" y="3261588"/>
                <a:ext cx="79920" cy="297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">
            <p14:nvContentPartPr>
              <p14:cNvPr id="3" name="Ink 2"/>
              <p14:cNvContentPartPr/>
              <p14:nvPr/>
            </p14:nvContentPartPr>
            <p14:xfrm>
              <a:off x="147053" y="571054"/>
              <a:ext cx="139680" cy="243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01"/>
              <a:stretch>
                <a:fillRect/>
              </a:stretch>
            </p:blipFill>
            <p:spPr>
              <a:xfrm>
                <a:off x="141653" y="567094"/>
                <a:ext cx="15048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">
            <p14:nvContentPartPr>
              <p14:cNvPr id="5" name="Ink 4"/>
              <p14:cNvContentPartPr/>
              <p14:nvPr/>
            </p14:nvContentPartPr>
            <p14:xfrm>
              <a:off x="212573" y="544414"/>
              <a:ext cx="185760" cy="195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03"/>
              <a:stretch>
                <a:fillRect/>
              </a:stretch>
            </p:blipFill>
            <p:spPr>
              <a:xfrm>
                <a:off x="207893" y="539734"/>
                <a:ext cx="19512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">
            <p14:nvContentPartPr>
              <p14:cNvPr id="6" name="Ink 5"/>
              <p14:cNvContentPartPr/>
              <p14:nvPr/>
            </p14:nvContentPartPr>
            <p14:xfrm>
              <a:off x="314813" y="382054"/>
              <a:ext cx="230760" cy="3200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05"/>
              <a:stretch>
                <a:fillRect/>
              </a:stretch>
            </p:blipFill>
            <p:spPr>
              <a:xfrm>
                <a:off x="311213" y="378454"/>
                <a:ext cx="238320" cy="32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">
            <p14:nvContentPartPr>
              <p14:cNvPr id="7" name="Ink 6"/>
              <p14:cNvContentPartPr/>
              <p14:nvPr/>
            </p14:nvContentPartPr>
            <p14:xfrm>
              <a:off x="456293" y="408334"/>
              <a:ext cx="122400" cy="1389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07"/>
              <a:stretch>
                <a:fillRect/>
              </a:stretch>
            </p:blipFill>
            <p:spPr>
              <a:xfrm>
                <a:off x="453053" y="405094"/>
                <a:ext cx="12780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">
            <p14:nvContentPartPr>
              <p14:cNvPr id="8" name="Ink 7"/>
              <p14:cNvContentPartPr/>
              <p14:nvPr/>
            </p14:nvContentPartPr>
            <p14:xfrm>
              <a:off x="404093" y="242734"/>
              <a:ext cx="306360" cy="333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401213" y="239854"/>
                <a:ext cx="31140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9" name="Ink 8"/>
              <p14:cNvContentPartPr/>
              <p14:nvPr/>
            </p14:nvContentPartPr>
            <p14:xfrm>
              <a:off x="643853" y="276574"/>
              <a:ext cx="125280" cy="1310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11"/>
              <a:stretch>
                <a:fillRect/>
              </a:stretch>
            </p:blipFill>
            <p:spPr>
              <a:xfrm>
                <a:off x="640973" y="273694"/>
                <a:ext cx="13032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10" name="Ink 9"/>
              <p14:cNvContentPartPr/>
              <p14:nvPr/>
            </p14:nvContentPartPr>
            <p14:xfrm>
              <a:off x="739613" y="238414"/>
              <a:ext cx="82800" cy="74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13"/>
              <a:stretch>
                <a:fillRect/>
              </a:stretch>
            </p:blipFill>
            <p:spPr>
              <a:xfrm>
                <a:off x="735293" y="234094"/>
                <a:ext cx="9144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11" name="Ink 10"/>
              <p14:cNvContentPartPr/>
              <p14:nvPr/>
            </p14:nvContentPartPr>
            <p14:xfrm>
              <a:off x="935453" y="147334"/>
              <a:ext cx="106560" cy="1425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15"/>
              <a:stretch>
                <a:fillRect/>
              </a:stretch>
            </p:blipFill>
            <p:spPr>
              <a:xfrm>
                <a:off x="931853" y="143374"/>
                <a:ext cx="11304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12" name="Ink 11"/>
              <p14:cNvContentPartPr/>
              <p14:nvPr/>
            </p14:nvContentPartPr>
            <p14:xfrm>
              <a:off x="1059293" y="119614"/>
              <a:ext cx="65520" cy="810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1055333" y="115654"/>
                <a:ext cx="7200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13" name="Ink 12"/>
              <p14:cNvContentPartPr/>
              <p14:nvPr/>
            </p14:nvContentPartPr>
            <p14:xfrm>
              <a:off x="1029053" y="137974"/>
              <a:ext cx="111240" cy="594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19"/>
              <a:stretch>
                <a:fillRect/>
              </a:stretch>
            </p:blipFill>
            <p:spPr>
              <a:xfrm>
                <a:off x="1025093" y="135814"/>
                <a:ext cx="11808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14" name="Ink 13"/>
              <p14:cNvContentPartPr/>
              <p14:nvPr/>
            </p14:nvContentPartPr>
            <p14:xfrm>
              <a:off x="88013" y="71014"/>
              <a:ext cx="1351800" cy="11271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21"/>
              <a:stretch>
                <a:fillRect/>
              </a:stretch>
            </p:blipFill>
            <p:spPr>
              <a:xfrm>
                <a:off x="85853" y="68854"/>
                <a:ext cx="1356480" cy="11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15" name="Ink 14"/>
              <p14:cNvContentPartPr/>
              <p14:nvPr/>
            </p14:nvContentPartPr>
            <p14:xfrm>
              <a:off x="170813" y="231934"/>
              <a:ext cx="1210320" cy="109980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23"/>
              <a:stretch>
                <a:fillRect/>
              </a:stretch>
            </p:blipFill>
            <p:spPr>
              <a:xfrm>
                <a:off x="167933" y="229774"/>
                <a:ext cx="1215360" cy="110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0755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609599" y="-571500"/>
            <a:ext cx="14516100" cy="82486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24" name="Ink 1323"/>
              <p14:cNvContentPartPr/>
              <p14:nvPr/>
            </p14:nvContentPartPr>
            <p14:xfrm>
              <a:off x="5099530" y="2276820"/>
              <a:ext cx="9000" cy="54720"/>
            </p14:xfrm>
          </p:contentPart>
        </mc:Choice>
        <mc:Fallback xmlns="">
          <p:pic>
            <p:nvPicPr>
              <p:cNvPr id="1324" name="Ink 132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98810" y="2276100"/>
                <a:ext cx="108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5" name="Ink 324"/>
              <p14:cNvContentPartPr/>
              <p14:nvPr/>
            </p14:nvContentPartPr>
            <p14:xfrm>
              <a:off x="5940888" y="1730370"/>
              <a:ext cx="39600" cy="0"/>
            </p14:xfrm>
          </p:contentPart>
        </mc:Choice>
        <mc:Fallback xmlns="">
          <p:pic>
            <p:nvPicPr>
              <p:cNvPr id="325" name="Ink 3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396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5" name="Ink 334"/>
              <p14:cNvContentPartPr/>
              <p14:nvPr/>
            </p14:nvContentPartPr>
            <p14:xfrm>
              <a:off x="5016010" y="1340820"/>
              <a:ext cx="96840" cy="969480"/>
            </p14:xfrm>
          </p:contentPart>
        </mc:Choice>
        <mc:Fallback xmlns="">
          <p:pic>
            <p:nvPicPr>
              <p:cNvPr id="335" name="Ink 3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14930" y="1340100"/>
                <a:ext cx="99000" cy="9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52" name="Ink 351"/>
              <p14:cNvContentPartPr/>
              <p14:nvPr/>
            </p14:nvContentPartPr>
            <p14:xfrm>
              <a:off x="6022570" y="1357740"/>
              <a:ext cx="71640" cy="378720"/>
            </p14:xfrm>
          </p:contentPart>
        </mc:Choice>
        <mc:Fallback xmlns="">
          <p:pic>
            <p:nvPicPr>
              <p:cNvPr id="352" name="Ink 35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21490" y="1357020"/>
                <a:ext cx="73440" cy="38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18" name="Ink 1317"/>
              <p14:cNvContentPartPr/>
              <p14:nvPr/>
            </p14:nvContentPartPr>
            <p14:xfrm>
              <a:off x="6015370" y="1862820"/>
              <a:ext cx="58680" cy="235440"/>
            </p14:xfrm>
          </p:contentPart>
        </mc:Choice>
        <mc:Fallback xmlns="">
          <p:pic>
            <p:nvPicPr>
              <p:cNvPr id="1318" name="Ink 13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14290" y="1862100"/>
                <a:ext cx="6048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65" name="Ink 364"/>
              <p14:cNvContentPartPr/>
              <p14:nvPr/>
            </p14:nvContentPartPr>
            <p14:xfrm>
              <a:off x="5257040" y="1886755"/>
              <a:ext cx="2880" cy="0"/>
            </p14:xfrm>
          </p:contentPart>
        </mc:Choice>
        <mc:Fallback xmlns="">
          <p:pic>
            <p:nvPicPr>
              <p:cNvPr id="365" name="Ink 3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28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73" name="Ink 372"/>
              <p14:cNvContentPartPr/>
              <p14:nvPr/>
            </p14:nvContentPartPr>
            <p14:xfrm>
              <a:off x="5110690" y="1656180"/>
              <a:ext cx="981360" cy="239040"/>
            </p14:xfrm>
          </p:contentPart>
        </mc:Choice>
        <mc:Fallback xmlns="">
          <p:pic>
            <p:nvPicPr>
              <p:cNvPr id="373" name="Ink 37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10330" y="1655820"/>
                <a:ext cx="98280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79" name="Ink 378"/>
              <p14:cNvContentPartPr/>
              <p14:nvPr/>
            </p14:nvContentPartPr>
            <p14:xfrm>
              <a:off x="5099530" y="1345860"/>
              <a:ext cx="11520" cy="13350"/>
            </p14:xfrm>
          </p:contentPart>
        </mc:Choice>
        <mc:Fallback xmlns="">
          <p:pic>
            <p:nvPicPr>
              <p:cNvPr id="379" name="Ink 37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98090" y="1344778"/>
                <a:ext cx="14040" cy="158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81" name="Ink 380"/>
              <p14:cNvContentPartPr/>
              <p14:nvPr/>
            </p14:nvContentPartPr>
            <p14:xfrm>
              <a:off x="5675720" y="1822675"/>
              <a:ext cx="263160" cy="42480"/>
            </p14:xfrm>
          </p:contentPart>
        </mc:Choice>
        <mc:Fallback xmlns="">
          <p:pic>
            <p:nvPicPr>
              <p:cNvPr id="381" name="Ink 38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673920" y="1820875"/>
                <a:ext cx="26604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82" name="Ink 381"/>
              <p14:cNvContentPartPr/>
              <p14:nvPr/>
            </p14:nvContentPartPr>
            <p14:xfrm>
              <a:off x="5681840" y="1855075"/>
              <a:ext cx="1800" cy="720"/>
            </p14:xfrm>
          </p:contentPart>
        </mc:Choice>
        <mc:Fallback xmlns="">
          <p:pic>
            <p:nvPicPr>
              <p:cNvPr id="382" name="Ink 38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80400" y="1853635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83" name="Ink 382"/>
              <p14:cNvContentPartPr/>
              <p14:nvPr/>
            </p14:nvContentPartPr>
            <p14:xfrm>
              <a:off x="5663480" y="1859395"/>
              <a:ext cx="298800" cy="48960"/>
            </p14:xfrm>
          </p:contentPart>
        </mc:Choice>
        <mc:Fallback xmlns="">
          <p:pic>
            <p:nvPicPr>
              <p:cNvPr id="383" name="Ink 38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662040" y="1858315"/>
                <a:ext cx="30132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84" name="Ink 383"/>
              <p14:cNvContentPartPr/>
              <p14:nvPr/>
            </p14:nvContentPartPr>
            <p14:xfrm>
              <a:off x="5949320" y="1864795"/>
              <a:ext cx="27720" cy="1800"/>
            </p14:xfrm>
          </p:contentPart>
        </mc:Choice>
        <mc:Fallback xmlns="">
          <p:pic>
            <p:nvPicPr>
              <p:cNvPr id="384" name="Ink 38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948240" y="1863715"/>
                <a:ext cx="298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86" name="Ink 385"/>
              <p14:cNvContentPartPr/>
              <p14:nvPr/>
            </p14:nvContentPartPr>
            <p14:xfrm>
              <a:off x="5766440" y="1830595"/>
              <a:ext cx="5400" cy="2880"/>
            </p14:xfrm>
          </p:contentPart>
        </mc:Choice>
        <mc:Fallback xmlns="">
          <p:pic>
            <p:nvPicPr>
              <p:cNvPr id="386" name="Ink 38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765360" y="1829155"/>
                <a:ext cx="79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87" name="Ink 386"/>
              <p14:cNvContentPartPr/>
              <p14:nvPr/>
            </p14:nvContentPartPr>
            <p14:xfrm>
              <a:off x="5752040" y="1837075"/>
              <a:ext cx="9000" cy="1188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750600" y="1835995"/>
                <a:ext cx="115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88" name="Ink 387"/>
              <p14:cNvContentPartPr/>
              <p14:nvPr/>
            </p14:nvContentPartPr>
            <p14:xfrm>
              <a:off x="5753120" y="1836355"/>
              <a:ext cx="8280" cy="12600"/>
            </p14:xfrm>
          </p:contentPart>
        </mc:Choice>
        <mc:Fallback xmlns="">
          <p:pic>
            <p:nvPicPr>
              <p:cNvPr id="388" name="Ink 38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752040" y="1835275"/>
                <a:ext cx="108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89" name="Ink 388"/>
              <p14:cNvContentPartPr/>
              <p14:nvPr/>
            </p14:nvContentPartPr>
            <p14:xfrm>
              <a:off x="5758160" y="1855795"/>
              <a:ext cx="7200" cy="18000"/>
            </p14:xfrm>
          </p:contentPart>
        </mc:Choice>
        <mc:Fallback xmlns="">
          <p:pic>
            <p:nvPicPr>
              <p:cNvPr id="389" name="Ink 38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756720" y="1854715"/>
                <a:ext cx="972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90" name="Ink 389"/>
              <p14:cNvContentPartPr/>
              <p14:nvPr/>
            </p14:nvContentPartPr>
            <p14:xfrm>
              <a:off x="5769680" y="1870555"/>
              <a:ext cx="11520" cy="7200"/>
            </p14:xfrm>
          </p:contentPart>
        </mc:Choice>
        <mc:Fallback xmlns="">
          <p:pic>
            <p:nvPicPr>
              <p:cNvPr id="390" name="Ink 38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768600" y="1869475"/>
                <a:ext cx="136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91" name="Ink 390"/>
              <p14:cNvContentPartPr/>
              <p14:nvPr/>
            </p14:nvContentPartPr>
            <p14:xfrm>
              <a:off x="5808200" y="1831675"/>
              <a:ext cx="8640" cy="16560"/>
            </p14:xfrm>
          </p:contentPart>
        </mc:Choice>
        <mc:Fallback xmlns="">
          <p:pic>
            <p:nvPicPr>
              <p:cNvPr id="391" name="Ink 39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807120" y="1830595"/>
                <a:ext cx="1080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92" name="Ink 391"/>
              <p14:cNvContentPartPr/>
              <p14:nvPr/>
            </p14:nvContentPartPr>
            <p14:xfrm>
              <a:off x="5817560" y="1836715"/>
              <a:ext cx="4320" cy="25200"/>
            </p14:xfrm>
          </p:contentPart>
        </mc:Choice>
        <mc:Fallback xmlns="">
          <p:pic>
            <p:nvPicPr>
              <p:cNvPr id="392" name="Ink 39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16480" y="1835275"/>
                <a:ext cx="684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3" name="Ink 392"/>
              <p14:cNvContentPartPr/>
              <p14:nvPr/>
            </p14:nvContentPartPr>
            <p14:xfrm>
              <a:off x="5802440" y="1853275"/>
              <a:ext cx="18720" cy="17280"/>
            </p14:xfrm>
          </p:contentPart>
        </mc:Choice>
        <mc:Fallback xmlns="">
          <p:pic>
            <p:nvPicPr>
              <p:cNvPr id="393" name="Ink 39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801360" y="1852195"/>
                <a:ext cx="2088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4" name="Ink 413"/>
              <p14:cNvContentPartPr/>
              <p14:nvPr/>
            </p14:nvContentPartPr>
            <p14:xfrm>
              <a:off x="5754098" y="1859160"/>
              <a:ext cx="57240" cy="20880"/>
            </p14:xfrm>
          </p:contentPart>
        </mc:Choice>
        <mc:Fallback xmlns="">
          <p:pic>
            <p:nvPicPr>
              <p:cNvPr id="414" name="Ink 41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749778" y="1854480"/>
                <a:ext cx="6588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15" name="Ink 414"/>
              <p14:cNvContentPartPr/>
              <p14:nvPr/>
            </p14:nvContentPartPr>
            <p14:xfrm>
              <a:off x="5763458" y="1846920"/>
              <a:ext cx="56880" cy="17640"/>
            </p14:xfrm>
          </p:contentPart>
        </mc:Choice>
        <mc:Fallback xmlns="">
          <p:pic>
            <p:nvPicPr>
              <p:cNvPr id="415" name="Ink 41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755898" y="1839000"/>
                <a:ext cx="7164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16" name="Ink 415"/>
              <p14:cNvContentPartPr/>
              <p14:nvPr/>
            </p14:nvContentPartPr>
            <p14:xfrm>
              <a:off x="5772818" y="1854480"/>
              <a:ext cx="3600" cy="3240"/>
            </p14:xfrm>
          </p:contentPart>
        </mc:Choice>
        <mc:Fallback xmlns="">
          <p:pic>
            <p:nvPicPr>
              <p:cNvPr id="416" name="Ink 41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768858" y="1850880"/>
                <a:ext cx="108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7" name="Ink 416"/>
              <p14:cNvContentPartPr/>
              <p14:nvPr/>
            </p14:nvContentPartPr>
            <p14:xfrm>
              <a:off x="5758418" y="1836120"/>
              <a:ext cx="36000" cy="17640"/>
            </p14:xfrm>
          </p:contentPart>
        </mc:Choice>
        <mc:Fallback xmlns="">
          <p:pic>
            <p:nvPicPr>
              <p:cNvPr id="417" name="Ink 41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751578" y="1831080"/>
                <a:ext cx="4788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18" name="Ink 417"/>
              <p14:cNvContentPartPr/>
              <p14:nvPr/>
            </p14:nvContentPartPr>
            <p14:xfrm>
              <a:off x="5750498" y="1838280"/>
              <a:ext cx="75960" cy="29160"/>
            </p14:xfrm>
          </p:contentPart>
        </mc:Choice>
        <mc:Fallback xmlns="">
          <p:pic>
            <p:nvPicPr>
              <p:cNvPr id="418" name="Ink 41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740418" y="1828560"/>
                <a:ext cx="957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19" name="Ink 418"/>
              <p14:cNvContentPartPr/>
              <p14:nvPr/>
            </p14:nvContentPartPr>
            <p14:xfrm>
              <a:off x="5269898" y="1814160"/>
              <a:ext cx="16560" cy="3960"/>
            </p14:xfrm>
          </p:contentPart>
        </mc:Choice>
        <mc:Fallback xmlns="">
          <p:pic>
            <p:nvPicPr>
              <p:cNvPr id="419" name="Ink 41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268818" y="1812720"/>
                <a:ext cx="190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20" name="Ink 419"/>
              <p14:cNvContentPartPr/>
              <p14:nvPr/>
            </p14:nvContentPartPr>
            <p14:xfrm>
              <a:off x="5256218" y="1815600"/>
              <a:ext cx="15480" cy="12600"/>
            </p14:xfrm>
          </p:contentPart>
        </mc:Choice>
        <mc:Fallback xmlns="">
          <p:pic>
            <p:nvPicPr>
              <p:cNvPr id="420" name="Ink 41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254778" y="1814160"/>
                <a:ext cx="1800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21" name="Ink 420"/>
              <p14:cNvContentPartPr/>
              <p14:nvPr/>
            </p14:nvContentPartPr>
            <p14:xfrm>
              <a:off x="5257658" y="1819920"/>
              <a:ext cx="11520" cy="14760"/>
            </p14:xfrm>
          </p:contentPart>
        </mc:Choice>
        <mc:Fallback xmlns="">
          <p:pic>
            <p:nvPicPr>
              <p:cNvPr id="421" name="Ink 42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256218" y="1818480"/>
                <a:ext cx="140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22" name="Ink 421"/>
              <p14:cNvContentPartPr/>
              <p14:nvPr/>
            </p14:nvContentPartPr>
            <p14:xfrm>
              <a:off x="5252258" y="1836120"/>
              <a:ext cx="2520" cy="9720"/>
            </p14:xfrm>
          </p:contentPart>
        </mc:Choice>
        <mc:Fallback xmlns="">
          <p:pic>
            <p:nvPicPr>
              <p:cNvPr id="422" name="Ink 42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250818" y="1835040"/>
                <a:ext cx="504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23" name="Ink 422"/>
              <p14:cNvContentPartPr/>
              <p14:nvPr/>
            </p14:nvContentPartPr>
            <p14:xfrm>
              <a:off x="5255498" y="1845120"/>
              <a:ext cx="1800" cy="24120"/>
            </p14:xfrm>
          </p:contentPart>
        </mc:Choice>
        <mc:Fallback xmlns="">
          <p:pic>
            <p:nvPicPr>
              <p:cNvPr id="423" name="Ink 42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254058" y="1844040"/>
                <a:ext cx="432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24" name="Ink 423"/>
              <p14:cNvContentPartPr/>
              <p14:nvPr/>
            </p14:nvContentPartPr>
            <p14:xfrm>
              <a:off x="5262338" y="1875720"/>
              <a:ext cx="6120" cy="6840"/>
            </p14:xfrm>
          </p:contentPart>
        </mc:Choice>
        <mc:Fallback xmlns="">
          <p:pic>
            <p:nvPicPr>
              <p:cNvPr id="424" name="Ink 42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260898" y="1874280"/>
                <a:ext cx="86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25" name="Ink 424"/>
              <p14:cNvContentPartPr/>
              <p14:nvPr/>
            </p14:nvContentPartPr>
            <p14:xfrm>
              <a:off x="5258018" y="1868160"/>
              <a:ext cx="12240" cy="16200"/>
            </p14:xfrm>
          </p:contentPart>
        </mc:Choice>
        <mc:Fallback xmlns="">
          <p:pic>
            <p:nvPicPr>
              <p:cNvPr id="425" name="Ink 42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256578" y="1866720"/>
                <a:ext cx="1476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426" name="Ink 425"/>
              <p14:cNvContentPartPr/>
              <p14:nvPr/>
            </p14:nvContentPartPr>
            <p14:xfrm>
              <a:off x="5314538" y="1885080"/>
              <a:ext cx="11520" cy="1440"/>
            </p14:xfrm>
          </p:contentPart>
        </mc:Choice>
        <mc:Fallback xmlns="">
          <p:pic>
            <p:nvPicPr>
              <p:cNvPr id="426" name="Ink 42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313458" y="1884000"/>
                <a:ext cx="13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27" name="Ink 426"/>
              <p14:cNvContentPartPr/>
              <p14:nvPr/>
            </p14:nvContentPartPr>
            <p14:xfrm>
              <a:off x="5328218" y="1872840"/>
              <a:ext cx="15120" cy="12600"/>
            </p14:xfrm>
          </p:contentPart>
        </mc:Choice>
        <mc:Fallback xmlns="">
          <p:pic>
            <p:nvPicPr>
              <p:cNvPr id="427" name="Ink 42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327138" y="1871760"/>
                <a:ext cx="172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28" name="Ink 427"/>
              <p14:cNvContentPartPr/>
              <p14:nvPr/>
            </p14:nvContentPartPr>
            <p14:xfrm>
              <a:off x="5342978" y="1857360"/>
              <a:ext cx="5760" cy="15480"/>
            </p14:xfrm>
          </p:contentPart>
        </mc:Choice>
        <mc:Fallback xmlns="">
          <p:pic>
            <p:nvPicPr>
              <p:cNvPr id="428" name="Ink 42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41898" y="1856280"/>
                <a:ext cx="828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29" name="Ink 428"/>
              <p14:cNvContentPartPr/>
              <p14:nvPr/>
            </p14:nvContentPartPr>
            <p14:xfrm>
              <a:off x="5346938" y="1840800"/>
              <a:ext cx="1440" cy="12960"/>
            </p14:xfrm>
          </p:contentPart>
        </mc:Choice>
        <mc:Fallback xmlns="">
          <p:pic>
            <p:nvPicPr>
              <p:cNvPr id="429" name="Ink 42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345498" y="1839720"/>
                <a:ext cx="432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30" name="Ink 429"/>
              <p14:cNvContentPartPr/>
              <p14:nvPr/>
            </p14:nvContentPartPr>
            <p14:xfrm>
              <a:off x="5340098" y="1830000"/>
              <a:ext cx="5400" cy="10440"/>
            </p14:xfrm>
          </p:contentPart>
        </mc:Choice>
        <mc:Fallback xmlns="">
          <p:pic>
            <p:nvPicPr>
              <p:cNvPr id="430" name="Ink 429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339018" y="1828920"/>
                <a:ext cx="79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431" name="Ink 430"/>
              <p14:cNvContentPartPr/>
              <p14:nvPr/>
            </p14:nvContentPartPr>
            <p14:xfrm>
              <a:off x="5330018" y="1819560"/>
              <a:ext cx="11520" cy="11520"/>
            </p14:xfrm>
          </p:contentPart>
        </mc:Choice>
        <mc:Fallback xmlns="">
          <p:pic>
            <p:nvPicPr>
              <p:cNvPr id="431" name="Ink 430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328938" y="1818120"/>
                <a:ext cx="1368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432" name="Ink 431"/>
              <p14:cNvContentPartPr/>
              <p14:nvPr/>
            </p14:nvContentPartPr>
            <p14:xfrm>
              <a:off x="5316338" y="1813800"/>
              <a:ext cx="2160" cy="1080"/>
            </p14:xfrm>
          </p:contentPart>
        </mc:Choice>
        <mc:Fallback xmlns="">
          <p:pic>
            <p:nvPicPr>
              <p:cNvPr id="432" name="Ink 43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315258" y="181272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433" name="Ink 432"/>
              <p14:cNvContentPartPr/>
              <p14:nvPr/>
            </p14:nvContentPartPr>
            <p14:xfrm>
              <a:off x="5760938" y="1827480"/>
              <a:ext cx="10440" cy="1440"/>
            </p14:xfrm>
          </p:contentPart>
        </mc:Choice>
        <mc:Fallback xmlns="">
          <p:pic>
            <p:nvPicPr>
              <p:cNvPr id="433" name="Ink 43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759858" y="1826040"/>
                <a:ext cx="12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434" name="Ink 433"/>
              <p14:cNvContentPartPr/>
              <p14:nvPr/>
            </p14:nvContentPartPr>
            <p14:xfrm>
              <a:off x="5744738" y="1827120"/>
              <a:ext cx="16560" cy="10080"/>
            </p14:xfrm>
          </p:contentPart>
        </mc:Choice>
        <mc:Fallback xmlns="">
          <p:pic>
            <p:nvPicPr>
              <p:cNvPr id="434" name="Ink 43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743658" y="1826040"/>
                <a:ext cx="1872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435" name="Ink 434"/>
              <p14:cNvContentPartPr/>
              <p14:nvPr/>
            </p14:nvContentPartPr>
            <p14:xfrm>
              <a:off x="5737178" y="1834320"/>
              <a:ext cx="12960" cy="19080"/>
            </p14:xfrm>
          </p:contentPart>
        </mc:Choice>
        <mc:Fallback xmlns="">
          <p:pic>
            <p:nvPicPr>
              <p:cNvPr id="435" name="Ink 43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736098" y="1833240"/>
                <a:ext cx="1512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436" name="Ink 435"/>
              <p14:cNvContentPartPr/>
              <p14:nvPr/>
            </p14:nvContentPartPr>
            <p14:xfrm>
              <a:off x="5735378" y="1853760"/>
              <a:ext cx="2880" cy="22320"/>
            </p14:xfrm>
          </p:contentPart>
        </mc:Choice>
        <mc:Fallback xmlns="">
          <p:pic>
            <p:nvPicPr>
              <p:cNvPr id="436" name="Ink 43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733938" y="1852680"/>
                <a:ext cx="54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437" name="Ink 436"/>
              <p14:cNvContentPartPr/>
              <p14:nvPr/>
            </p14:nvContentPartPr>
            <p14:xfrm>
              <a:off x="5741498" y="1878600"/>
              <a:ext cx="6840" cy="14760"/>
            </p14:xfrm>
          </p:contentPart>
        </mc:Choice>
        <mc:Fallback xmlns="">
          <p:pic>
            <p:nvPicPr>
              <p:cNvPr id="437" name="Ink 436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740418" y="1877520"/>
                <a:ext cx="900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438" name="Ink 437"/>
              <p14:cNvContentPartPr/>
              <p14:nvPr/>
            </p14:nvContentPartPr>
            <p14:xfrm>
              <a:off x="5807378" y="1830720"/>
              <a:ext cx="4680" cy="11160"/>
            </p14:xfrm>
          </p:contentPart>
        </mc:Choice>
        <mc:Fallback xmlns="">
          <p:pic>
            <p:nvPicPr>
              <p:cNvPr id="438" name="Ink 437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806298" y="1829280"/>
                <a:ext cx="720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439" name="Ink 438"/>
              <p14:cNvContentPartPr/>
              <p14:nvPr/>
            </p14:nvContentPartPr>
            <p14:xfrm>
              <a:off x="5808458" y="1830360"/>
              <a:ext cx="7920" cy="10080"/>
            </p14:xfrm>
          </p:contentPart>
        </mc:Choice>
        <mc:Fallback xmlns="">
          <p:pic>
            <p:nvPicPr>
              <p:cNvPr id="439" name="Ink 43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807018" y="1829280"/>
                <a:ext cx="104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440" name="Ink 439"/>
              <p14:cNvContentPartPr/>
              <p14:nvPr/>
            </p14:nvContentPartPr>
            <p14:xfrm>
              <a:off x="5819258" y="1849440"/>
              <a:ext cx="3240" cy="12240"/>
            </p14:xfrm>
          </p:contentPart>
        </mc:Choice>
        <mc:Fallback xmlns="">
          <p:pic>
            <p:nvPicPr>
              <p:cNvPr id="440" name="Ink 43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818178" y="1848360"/>
                <a:ext cx="540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441" name="Ink 440"/>
              <p14:cNvContentPartPr/>
              <p14:nvPr/>
            </p14:nvContentPartPr>
            <p14:xfrm>
              <a:off x="5820338" y="1848720"/>
              <a:ext cx="3600" cy="21960"/>
            </p14:xfrm>
          </p:contentPart>
        </mc:Choice>
        <mc:Fallback xmlns="">
          <p:pic>
            <p:nvPicPr>
              <p:cNvPr id="441" name="Ink 440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818898" y="1847640"/>
                <a:ext cx="648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442" name="Ink 441"/>
              <p14:cNvContentPartPr/>
              <p14:nvPr/>
            </p14:nvContentPartPr>
            <p14:xfrm>
              <a:off x="5819978" y="1870680"/>
              <a:ext cx="4680" cy="18000"/>
            </p14:xfrm>
          </p:contentPart>
        </mc:Choice>
        <mc:Fallback xmlns="">
          <p:pic>
            <p:nvPicPr>
              <p:cNvPr id="442" name="Ink 44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818898" y="1869600"/>
                <a:ext cx="68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443" name="Ink 442"/>
              <p14:cNvContentPartPr/>
              <p14:nvPr/>
            </p14:nvContentPartPr>
            <p14:xfrm>
              <a:off x="5811698" y="1887240"/>
              <a:ext cx="12240" cy="12240"/>
            </p14:xfrm>
          </p:contentPart>
        </mc:Choice>
        <mc:Fallback xmlns="">
          <p:pic>
            <p:nvPicPr>
              <p:cNvPr id="443" name="Ink 44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810618" y="1886160"/>
                <a:ext cx="144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444" name="Ink 443"/>
              <p14:cNvContentPartPr/>
              <p14:nvPr/>
            </p14:nvContentPartPr>
            <p14:xfrm>
              <a:off x="5803418" y="1897680"/>
              <a:ext cx="14760" cy="3240"/>
            </p14:xfrm>
          </p:contentPart>
        </mc:Choice>
        <mc:Fallback xmlns="">
          <p:pic>
            <p:nvPicPr>
              <p:cNvPr id="444" name="Ink 44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802338" y="1896600"/>
                <a:ext cx="1692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445" name="Ink 444"/>
              <p14:cNvContentPartPr/>
              <p14:nvPr/>
            </p14:nvContentPartPr>
            <p14:xfrm>
              <a:off x="5735378" y="1871760"/>
              <a:ext cx="9000" cy="17640"/>
            </p14:xfrm>
          </p:contentPart>
        </mc:Choice>
        <mc:Fallback xmlns="">
          <p:pic>
            <p:nvPicPr>
              <p:cNvPr id="445" name="Ink 44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733938" y="1870320"/>
                <a:ext cx="1152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446" name="Ink 445"/>
              <p14:cNvContentPartPr/>
              <p14:nvPr/>
            </p14:nvContentPartPr>
            <p14:xfrm>
              <a:off x="5820338" y="1842600"/>
              <a:ext cx="2520" cy="2520"/>
            </p14:xfrm>
          </p:contentPart>
        </mc:Choice>
        <mc:Fallback xmlns="">
          <p:pic>
            <p:nvPicPr>
              <p:cNvPr id="446" name="Ink 445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818898" y="1841160"/>
                <a:ext cx="540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447" name="Ink 446"/>
              <p14:cNvContentPartPr/>
              <p14:nvPr/>
            </p14:nvContentPartPr>
            <p14:xfrm>
              <a:off x="5794778" y="1896240"/>
              <a:ext cx="21240" cy="10440"/>
            </p14:xfrm>
          </p:contentPart>
        </mc:Choice>
        <mc:Fallback xmlns="">
          <p:pic>
            <p:nvPicPr>
              <p:cNvPr id="447" name="Ink 44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793698" y="1895160"/>
                <a:ext cx="237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448" name="Ink 447"/>
              <p14:cNvContentPartPr/>
              <p14:nvPr/>
            </p14:nvContentPartPr>
            <p14:xfrm>
              <a:off x="5807378" y="1898400"/>
              <a:ext cx="2160" cy="0"/>
            </p14:xfrm>
          </p:contentPart>
        </mc:Choice>
        <mc:Fallback xmlns="">
          <p:pic>
            <p:nvPicPr>
              <p:cNvPr id="448" name="Ink 44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449" name="Ink 448"/>
              <p14:cNvContentPartPr/>
              <p14:nvPr/>
            </p14:nvContentPartPr>
            <p14:xfrm>
              <a:off x="5739698" y="1885080"/>
              <a:ext cx="7200" cy="9720"/>
            </p14:xfrm>
          </p:contentPart>
        </mc:Choice>
        <mc:Fallback xmlns="">
          <p:pic>
            <p:nvPicPr>
              <p:cNvPr id="449" name="Ink 448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738618" y="1884000"/>
                <a:ext cx="93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450" name="Ink 449"/>
              <p14:cNvContentPartPr/>
              <p14:nvPr/>
            </p14:nvContentPartPr>
            <p14:xfrm>
              <a:off x="5795858" y="1838640"/>
              <a:ext cx="360" cy="1080"/>
            </p14:xfrm>
          </p:contentPart>
        </mc:Choice>
        <mc:Fallback xmlns="">
          <p:pic>
            <p:nvPicPr>
              <p:cNvPr id="450" name="Ink 449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794058" y="183684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451" name="Ink 450"/>
              <p14:cNvContentPartPr/>
              <p14:nvPr/>
            </p14:nvContentPartPr>
            <p14:xfrm>
              <a:off x="5796578" y="1839360"/>
              <a:ext cx="360" cy="720"/>
            </p14:xfrm>
          </p:contentPart>
        </mc:Choice>
        <mc:Fallback xmlns="">
          <p:pic>
            <p:nvPicPr>
              <p:cNvPr id="451" name="Ink 450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794778" y="183756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452" name="Ink 451"/>
              <p14:cNvContentPartPr/>
              <p14:nvPr/>
            </p14:nvContentPartPr>
            <p14:xfrm>
              <a:off x="5779658" y="1836120"/>
              <a:ext cx="1800" cy="1800"/>
            </p14:xfrm>
          </p:contentPart>
        </mc:Choice>
        <mc:Fallback xmlns="">
          <p:pic>
            <p:nvPicPr>
              <p:cNvPr id="452" name="Ink 451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777858" y="1834680"/>
                <a:ext cx="50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453" name="Ink 452"/>
              <p14:cNvContentPartPr/>
              <p14:nvPr/>
            </p14:nvContentPartPr>
            <p14:xfrm>
              <a:off x="5765618" y="1832160"/>
              <a:ext cx="2520" cy="1080"/>
            </p14:xfrm>
          </p:contentPart>
        </mc:Choice>
        <mc:Fallback xmlns="">
          <p:pic>
            <p:nvPicPr>
              <p:cNvPr id="453" name="Ink 452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764178" y="1830720"/>
                <a:ext cx="50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454" name="Ink 453"/>
              <p14:cNvContentPartPr/>
              <p14:nvPr/>
            </p14:nvContentPartPr>
            <p14:xfrm>
              <a:off x="5751218" y="1836840"/>
              <a:ext cx="1440" cy="360"/>
            </p14:xfrm>
          </p:contentPart>
        </mc:Choice>
        <mc:Fallback xmlns="">
          <p:pic>
            <p:nvPicPr>
              <p:cNvPr id="454" name="Ink 453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749418" y="183504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455" name="Ink 454"/>
              <p14:cNvContentPartPr/>
              <p14:nvPr/>
            </p14:nvContentPartPr>
            <p14:xfrm>
              <a:off x="5749778" y="1844760"/>
              <a:ext cx="720" cy="720"/>
            </p14:xfrm>
          </p:contentPart>
        </mc:Choice>
        <mc:Fallback xmlns="">
          <p:pic>
            <p:nvPicPr>
              <p:cNvPr id="455" name="Ink 454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748338" y="184332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456" name="Ink 455"/>
              <p14:cNvContentPartPr/>
              <p14:nvPr/>
            </p14:nvContentPartPr>
            <p14:xfrm>
              <a:off x="5755898" y="1850520"/>
              <a:ext cx="1080" cy="360"/>
            </p14:xfrm>
          </p:contentPart>
        </mc:Choice>
        <mc:Fallback xmlns="">
          <p:pic>
            <p:nvPicPr>
              <p:cNvPr id="456" name="Ink 45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754458" y="184908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457" name="Ink 456"/>
              <p14:cNvContentPartPr/>
              <p14:nvPr/>
            </p14:nvContentPartPr>
            <p14:xfrm>
              <a:off x="5763458" y="1848720"/>
              <a:ext cx="1080" cy="1440"/>
            </p14:xfrm>
          </p:contentPart>
        </mc:Choice>
        <mc:Fallback xmlns="">
          <p:pic>
            <p:nvPicPr>
              <p:cNvPr id="457" name="Ink 456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762018" y="184728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458" name="Ink 457"/>
              <p14:cNvContentPartPr/>
              <p14:nvPr/>
            </p14:nvContentPartPr>
            <p14:xfrm>
              <a:off x="5766698" y="1841160"/>
              <a:ext cx="1440" cy="720"/>
            </p14:xfrm>
          </p:contentPart>
        </mc:Choice>
        <mc:Fallback xmlns="">
          <p:pic>
            <p:nvPicPr>
              <p:cNvPr id="458" name="Ink 45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765258" y="183972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459" name="Ink 458"/>
              <p14:cNvContentPartPr/>
              <p14:nvPr/>
            </p14:nvContentPartPr>
            <p14:xfrm>
              <a:off x="5762738" y="1842240"/>
              <a:ext cx="1800" cy="360"/>
            </p14:xfrm>
          </p:contentPart>
        </mc:Choice>
        <mc:Fallback xmlns="">
          <p:pic>
            <p:nvPicPr>
              <p:cNvPr id="459" name="Ink 458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761298" y="184080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460" name="Ink 459"/>
              <p14:cNvContentPartPr/>
              <p14:nvPr/>
            </p14:nvContentPartPr>
            <p14:xfrm>
              <a:off x="5788658" y="1843680"/>
              <a:ext cx="360" cy="360"/>
            </p14:xfrm>
          </p:contentPart>
        </mc:Choice>
        <mc:Fallback xmlns="">
          <p:pic>
            <p:nvPicPr>
              <p:cNvPr id="460" name="Ink 459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787218" y="1842240"/>
                <a:ext cx="3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461" name="Ink 460"/>
              <p14:cNvContentPartPr/>
              <p14:nvPr/>
            </p14:nvContentPartPr>
            <p14:xfrm>
              <a:off x="5795498" y="1837560"/>
              <a:ext cx="1440" cy="1440"/>
            </p14:xfrm>
          </p:contentPart>
        </mc:Choice>
        <mc:Fallback xmlns="">
          <p:pic>
            <p:nvPicPr>
              <p:cNvPr id="461" name="Ink 460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794058" y="183612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462" name="Ink 461"/>
              <p14:cNvContentPartPr/>
              <p14:nvPr/>
            </p14:nvContentPartPr>
            <p14:xfrm>
              <a:off x="5807378" y="1835400"/>
              <a:ext cx="360" cy="360"/>
            </p14:xfrm>
          </p:contentPart>
        </mc:Choice>
        <mc:Fallback xmlns="">
          <p:pic>
            <p:nvPicPr>
              <p:cNvPr id="462" name="Ink 461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805938" y="1834320"/>
                <a:ext cx="288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463" name="Ink 462"/>
              <p14:cNvContentPartPr/>
              <p14:nvPr/>
            </p14:nvContentPartPr>
            <p14:xfrm>
              <a:off x="5797298" y="1849080"/>
              <a:ext cx="1800" cy="720"/>
            </p14:xfrm>
          </p:contentPart>
        </mc:Choice>
        <mc:Fallback xmlns="">
          <p:pic>
            <p:nvPicPr>
              <p:cNvPr id="463" name="Ink 462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795858" y="1847280"/>
                <a:ext cx="4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464" name="Ink 463"/>
              <p14:cNvContentPartPr/>
              <p14:nvPr/>
            </p14:nvContentPartPr>
            <p14:xfrm>
              <a:off x="5786138" y="1847280"/>
              <a:ext cx="1080" cy="360"/>
            </p14:xfrm>
          </p:contentPart>
        </mc:Choice>
        <mc:Fallback xmlns="">
          <p:pic>
            <p:nvPicPr>
              <p:cNvPr id="464" name="Ink 463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784698" y="184548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465" name="Ink 464"/>
              <p14:cNvContentPartPr/>
              <p14:nvPr/>
            </p14:nvContentPartPr>
            <p14:xfrm>
              <a:off x="5777858" y="1844760"/>
              <a:ext cx="1800" cy="1440"/>
            </p14:xfrm>
          </p:contentPart>
        </mc:Choice>
        <mc:Fallback xmlns="">
          <p:pic>
            <p:nvPicPr>
              <p:cNvPr id="465" name="Ink 464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776418" y="184332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466" name="Ink 465"/>
              <p14:cNvContentPartPr/>
              <p14:nvPr/>
            </p14:nvContentPartPr>
            <p14:xfrm>
              <a:off x="5773538" y="1849440"/>
              <a:ext cx="5400" cy="720"/>
            </p14:xfrm>
          </p:contentPart>
        </mc:Choice>
        <mc:Fallback xmlns="">
          <p:pic>
            <p:nvPicPr>
              <p:cNvPr id="466" name="Ink 465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772098" y="1848000"/>
                <a:ext cx="79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467" name="Ink 466"/>
              <p14:cNvContentPartPr/>
              <p14:nvPr/>
            </p14:nvContentPartPr>
            <p14:xfrm>
              <a:off x="5798018" y="1852680"/>
              <a:ext cx="2160" cy="360"/>
            </p14:xfrm>
          </p:contentPart>
        </mc:Choice>
        <mc:Fallback xmlns="">
          <p:pic>
            <p:nvPicPr>
              <p:cNvPr id="467" name="Ink 466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796578" y="1851240"/>
                <a:ext cx="46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468" name="Ink 467"/>
              <p14:cNvContentPartPr/>
              <p14:nvPr/>
            </p14:nvContentPartPr>
            <p14:xfrm>
              <a:off x="5807378" y="1853760"/>
              <a:ext cx="1440" cy="1440"/>
            </p14:xfrm>
          </p:contentPart>
        </mc:Choice>
        <mc:Fallback xmlns="">
          <p:pic>
            <p:nvPicPr>
              <p:cNvPr id="468" name="Ink 467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805938" y="185232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469" name="Ink 468"/>
              <p14:cNvContentPartPr/>
              <p14:nvPr/>
            </p14:nvContentPartPr>
            <p14:xfrm>
              <a:off x="5812418" y="1859520"/>
              <a:ext cx="360" cy="360"/>
            </p14:xfrm>
          </p:contentPart>
        </mc:Choice>
        <mc:Fallback xmlns="">
          <p:pic>
            <p:nvPicPr>
              <p:cNvPr id="469" name="Ink 468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5810978" y="1858080"/>
                <a:ext cx="3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470" name="Ink 469"/>
              <p14:cNvContentPartPr/>
              <p14:nvPr/>
            </p14:nvContentPartPr>
            <p14:xfrm>
              <a:off x="5799818" y="1846200"/>
              <a:ext cx="1080" cy="720"/>
            </p14:xfrm>
          </p:contentPart>
        </mc:Choice>
        <mc:Fallback xmlns="">
          <p:pic>
            <p:nvPicPr>
              <p:cNvPr id="470" name="Ink 469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5798018" y="184440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471" name="Ink 470"/>
              <p14:cNvContentPartPr/>
              <p14:nvPr/>
            </p14:nvContentPartPr>
            <p14:xfrm>
              <a:off x="5763458" y="1847640"/>
              <a:ext cx="1080" cy="1080"/>
            </p14:xfrm>
          </p:contentPart>
        </mc:Choice>
        <mc:Fallback xmlns="">
          <p:pic>
            <p:nvPicPr>
              <p:cNvPr id="471" name="Ink 470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5762018" y="184584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472" name="Ink 471"/>
              <p14:cNvContentPartPr/>
              <p14:nvPr/>
            </p14:nvContentPartPr>
            <p14:xfrm>
              <a:off x="5744738" y="1852680"/>
              <a:ext cx="2160" cy="1440"/>
            </p14:xfrm>
          </p:contentPart>
        </mc:Choice>
        <mc:Fallback xmlns="">
          <p:pic>
            <p:nvPicPr>
              <p:cNvPr id="472" name="Ink 471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743298" y="1851240"/>
                <a:ext cx="4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473" name="Ink 472"/>
              <p14:cNvContentPartPr/>
              <p14:nvPr/>
            </p14:nvContentPartPr>
            <p14:xfrm>
              <a:off x="5744738" y="1862400"/>
              <a:ext cx="3960" cy="720"/>
            </p14:xfrm>
          </p:contentPart>
        </mc:Choice>
        <mc:Fallback xmlns="">
          <p:pic>
            <p:nvPicPr>
              <p:cNvPr id="473" name="Ink 472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5743298" y="1860600"/>
                <a:ext cx="68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474" name="Ink 473"/>
              <p14:cNvContentPartPr/>
              <p14:nvPr/>
            </p14:nvContentPartPr>
            <p14:xfrm>
              <a:off x="5753378" y="1869600"/>
              <a:ext cx="4320" cy="720"/>
            </p14:xfrm>
          </p:contentPart>
        </mc:Choice>
        <mc:Fallback xmlns="">
          <p:pic>
            <p:nvPicPr>
              <p:cNvPr id="474" name="Ink 473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5751938" y="1868160"/>
                <a:ext cx="72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475" name="Ink 474"/>
              <p14:cNvContentPartPr/>
              <p14:nvPr/>
            </p14:nvContentPartPr>
            <p14:xfrm>
              <a:off x="5761658" y="1869240"/>
              <a:ext cx="2160" cy="1440"/>
            </p14:xfrm>
          </p:contentPart>
        </mc:Choice>
        <mc:Fallback xmlns="">
          <p:pic>
            <p:nvPicPr>
              <p:cNvPr id="475" name="Ink 474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759858" y="1867440"/>
                <a:ext cx="50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476" name="Ink 475"/>
              <p14:cNvContentPartPr/>
              <p14:nvPr/>
            </p14:nvContentPartPr>
            <p14:xfrm>
              <a:off x="5770298" y="1858080"/>
              <a:ext cx="1080" cy="720"/>
            </p14:xfrm>
          </p:contentPart>
        </mc:Choice>
        <mc:Fallback xmlns="">
          <p:pic>
            <p:nvPicPr>
              <p:cNvPr id="476" name="Ink 475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5768498" y="185628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477" name="Ink 476"/>
              <p14:cNvContentPartPr/>
              <p14:nvPr/>
            </p14:nvContentPartPr>
            <p14:xfrm>
              <a:off x="5755898" y="1857000"/>
              <a:ext cx="5400" cy="2160"/>
            </p14:xfrm>
          </p:contentPart>
        </mc:Choice>
        <mc:Fallback xmlns="">
          <p:pic>
            <p:nvPicPr>
              <p:cNvPr id="477" name="Ink 476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754458" y="1855560"/>
                <a:ext cx="82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478" name="Ink 477"/>
              <p14:cNvContentPartPr/>
              <p14:nvPr/>
            </p14:nvContentPartPr>
            <p14:xfrm>
              <a:off x="5762738" y="1864920"/>
              <a:ext cx="3240" cy="1080"/>
            </p14:xfrm>
          </p:contentPart>
        </mc:Choice>
        <mc:Fallback xmlns="">
          <p:pic>
            <p:nvPicPr>
              <p:cNvPr id="478" name="Ink 477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5761298" y="1863480"/>
                <a:ext cx="61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479" name="Ink 478"/>
              <p14:cNvContentPartPr/>
              <p14:nvPr/>
            </p14:nvContentPartPr>
            <p14:xfrm>
              <a:off x="5771018" y="1867080"/>
              <a:ext cx="1080" cy="360"/>
            </p14:xfrm>
          </p:contentPart>
        </mc:Choice>
        <mc:Fallback xmlns="">
          <p:pic>
            <p:nvPicPr>
              <p:cNvPr id="479" name="Ink 478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5769578" y="186564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480" name="Ink 479"/>
              <p14:cNvContentPartPr/>
              <p14:nvPr/>
            </p14:nvContentPartPr>
            <p14:xfrm>
              <a:off x="5793698" y="1868880"/>
              <a:ext cx="2520" cy="2520"/>
            </p14:xfrm>
          </p:contentPart>
        </mc:Choice>
        <mc:Fallback xmlns="">
          <p:pic>
            <p:nvPicPr>
              <p:cNvPr id="480" name="Ink 479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5792618" y="1867080"/>
                <a:ext cx="54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481" name="Ink 480"/>
              <p14:cNvContentPartPr/>
              <p14:nvPr/>
            </p14:nvContentPartPr>
            <p14:xfrm>
              <a:off x="5788658" y="1864200"/>
              <a:ext cx="360" cy="360"/>
            </p14:xfrm>
          </p:contentPart>
        </mc:Choice>
        <mc:Fallback xmlns="">
          <p:pic>
            <p:nvPicPr>
              <p:cNvPr id="481" name="Ink 480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5786858" y="186240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482" name="Ink 481"/>
              <p14:cNvContentPartPr/>
              <p14:nvPr/>
            </p14:nvContentPartPr>
            <p14:xfrm>
              <a:off x="5784338" y="1859520"/>
              <a:ext cx="360" cy="360"/>
            </p14:xfrm>
          </p:contentPart>
        </mc:Choice>
        <mc:Fallback xmlns="">
          <p:pic>
            <p:nvPicPr>
              <p:cNvPr id="482" name="Ink 481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5782898" y="1858080"/>
                <a:ext cx="3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483" name="Ink 482"/>
              <p14:cNvContentPartPr/>
              <p14:nvPr/>
            </p14:nvContentPartPr>
            <p14:xfrm>
              <a:off x="5792258" y="1855920"/>
              <a:ext cx="2160" cy="1080"/>
            </p14:xfrm>
          </p:contentPart>
        </mc:Choice>
        <mc:Fallback xmlns="">
          <p:pic>
            <p:nvPicPr>
              <p:cNvPr id="483" name="Ink 482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5790818" y="1854480"/>
                <a:ext cx="46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484" name="Ink 483"/>
              <p14:cNvContentPartPr/>
              <p14:nvPr/>
            </p14:nvContentPartPr>
            <p14:xfrm>
              <a:off x="5803058" y="1863480"/>
              <a:ext cx="2160" cy="720"/>
            </p14:xfrm>
          </p:contentPart>
        </mc:Choice>
        <mc:Fallback xmlns="">
          <p:pic>
            <p:nvPicPr>
              <p:cNvPr id="484" name="Ink 483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801618" y="1862040"/>
                <a:ext cx="46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485" name="Ink 484"/>
              <p14:cNvContentPartPr/>
              <p14:nvPr/>
            </p14:nvContentPartPr>
            <p14:xfrm>
              <a:off x="5806658" y="1870680"/>
              <a:ext cx="1080" cy="360"/>
            </p14:xfrm>
          </p:contentPart>
        </mc:Choice>
        <mc:Fallback xmlns="">
          <p:pic>
            <p:nvPicPr>
              <p:cNvPr id="485" name="Ink 484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5805218" y="186924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486" name="Ink 485"/>
              <p14:cNvContentPartPr/>
              <p14:nvPr/>
            </p14:nvContentPartPr>
            <p14:xfrm>
              <a:off x="5799818" y="1881480"/>
              <a:ext cx="2880" cy="720"/>
            </p14:xfrm>
          </p:contentPart>
        </mc:Choice>
        <mc:Fallback xmlns="">
          <p:pic>
            <p:nvPicPr>
              <p:cNvPr id="486" name="Ink 485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5798378" y="1880040"/>
                <a:ext cx="57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487" name="Ink 486"/>
              <p14:cNvContentPartPr/>
              <p14:nvPr/>
            </p14:nvContentPartPr>
            <p14:xfrm>
              <a:off x="5789738" y="1880760"/>
              <a:ext cx="1800" cy="1800"/>
            </p14:xfrm>
          </p:contentPart>
        </mc:Choice>
        <mc:Fallback xmlns="">
          <p:pic>
            <p:nvPicPr>
              <p:cNvPr id="487" name="Ink 486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5788298" y="187932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488" name="Ink 487"/>
              <p14:cNvContentPartPr/>
              <p14:nvPr/>
            </p14:nvContentPartPr>
            <p14:xfrm>
              <a:off x="5782898" y="1871760"/>
              <a:ext cx="1080" cy="1800"/>
            </p14:xfrm>
          </p:contentPart>
        </mc:Choice>
        <mc:Fallback xmlns="">
          <p:pic>
            <p:nvPicPr>
              <p:cNvPr id="488" name="Ink 487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5781458" y="187032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489" name="Ink 488"/>
              <p14:cNvContentPartPr/>
              <p14:nvPr/>
            </p14:nvContentPartPr>
            <p14:xfrm>
              <a:off x="5773538" y="1871400"/>
              <a:ext cx="1080" cy="1080"/>
            </p14:xfrm>
          </p:contentPart>
        </mc:Choice>
        <mc:Fallback xmlns="">
          <p:pic>
            <p:nvPicPr>
              <p:cNvPr id="489" name="Ink 488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5771738" y="186960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490" name="Ink 489"/>
              <p14:cNvContentPartPr/>
              <p14:nvPr/>
            </p14:nvContentPartPr>
            <p14:xfrm>
              <a:off x="5766698" y="1881840"/>
              <a:ext cx="2160" cy="720"/>
            </p14:xfrm>
          </p:contentPart>
        </mc:Choice>
        <mc:Fallback xmlns="">
          <p:pic>
            <p:nvPicPr>
              <p:cNvPr id="490" name="Ink 489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5765258" y="1880040"/>
                <a:ext cx="50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491" name="Ink 490"/>
              <p14:cNvContentPartPr/>
              <p14:nvPr/>
            </p14:nvContentPartPr>
            <p14:xfrm>
              <a:off x="5758418" y="1875000"/>
              <a:ext cx="1800" cy="1080"/>
            </p14:xfrm>
          </p:contentPart>
        </mc:Choice>
        <mc:Fallback xmlns="">
          <p:pic>
            <p:nvPicPr>
              <p:cNvPr id="491" name="Ink 49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5756618" y="1873200"/>
                <a:ext cx="54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492" name="Ink 491"/>
              <p14:cNvContentPartPr/>
              <p14:nvPr/>
            </p14:nvContentPartPr>
            <p14:xfrm>
              <a:off x="5751218" y="1874280"/>
              <a:ext cx="5040" cy="3600"/>
            </p14:xfrm>
          </p:contentPart>
        </mc:Choice>
        <mc:Fallback xmlns="">
          <p:pic>
            <p:nvPicPr>
              <p:cNvPr id="492" name="Ink 49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5749418" y="1872480"/>
                <a:ext cx="82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493" name="Ink 492"/>
              <p14:cNvContentPartPr/>
              <p14:nvPr/>
            </p14:nvContentPartPr>
            <p14:xfrm>
              <a:off x="5758058" y="1885080"/>
              <a:ext cx="5040" cy="1440"/>
            </p14:xfrm>
          </p:contentPart>
        </mc:Choice>
        <mc:Fallback xmlns="">
          <p:pic>
            <p:nvPicPr>
              <p:cNvPr id="493" name="Ink 49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5756618" y="1883640"/>
                <a:ext cx="79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494" name="Ink 493"/>
              <p14:cNvContentPartPr/>
              <p14:nvPr/>
            </p14:nvContentPartPr>
            <p14:xfrm>
              <a:off x="5766698" y="1891920"/>
              <a:ext cx="2880" cy="720"/>
            </p14:xfrm>
          </p:contentPart>
        </mc:Choice>
        <mc:Fallback xmlns="">
          <p:pic>
            <p:nvPicPr>
              <p:cNvPr id="494" name="Ink 49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5765258" y="1890480"/>
                <a:ext cx="57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495" name="Ink 494"/>
              <p14:cNvContentPartPr/>
              <p14:nvPr/>
            </p14:nvContentPartPr>
            <p14:xfrm>
              <a:off x="5782178" y="1894800"/>
              <a:ext cx="1080" cy="0"/>
            </p14:xfrm>
          </p:contentPart>
        </mc:Choice>
        <mc:Fallback xmlns="">
          <p:pic>
            <p:nvPicPr>
              <p:cNvPr id="495" name="Ink 49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0" y="0"/>
                <a:ext cx="10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496" name="Ink 495"/>
              <p14:cNvContentPartPr/>
              <p14:nvPr/>
            </p14:nvContentPartPr>
            <p14:xfrm>
              <a:off x="5775338" y="1886160"/>
              <a:ext cx="1800" cy="720"/>
            </p14:xfrm>
          </p:contentPart>
        </mc:Choice>
        <mc:Fallback xmlns="">
          <p:pic>
            <p:nvPicPr>
              <p:cNvPr id="496" name="Ink 49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5774258" y="1885080"/>
                <a:ext cx="39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497" name="Ink 496"/>
              <p14:cNvContentPartPr/>
              <p14:nvPr/>
            </p14:nvContentPartPr>
            <p14:xfrm>
              <a:off x="5780378" y="1884360"/>
              <a:ext cx="2160" cy="0"/>
            </p14:xfrm>
          </p:contentPart>
        </mc:Choice>
        <mc:Fallback xmlns="">
          <p:pic>
            <p:nvPicPr>
              <p:cNvPr id="497" name="Ink 49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498" name="Ink 497"/>
              <p14:cNvContentPartPr/>
              <p14:nvPr/>
            </p14:nvContentPartPr>
            <p14:xfrm>
              <a:off x="5792978" y="1887600"/>
              <a:ext cx="3240" cy="1440"/>
            </p14:xfrm>
          </p:contentPart>
        </mc:Choice>
        <mc:Fallback xmlns="">
          <p:pic>
            <p:nvPicPr>
              <p:cNvPr id="498" name="Ink 497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5791538" y="1886160"/>
                <a:ext cx="57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499" name="Ink 498"/>
              <p14:cNvContentPartPr/>
              <p14:nvPr/>
            </p14:nvContentPartPr>
            <p14:xfrm>
              <a:off x="5812778" y="1889040"/>
              <a:ext cx="1080" cy="1440"/>
            </p14:xfrm>
          </p:contentPart>
        </mc:Choice>
        <mc:Fallback xmlns="">
          <p:pic>
            <p:nvPicPr>
              <p:cNvPr id="499" name="Ink 49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5811698" y="1887960"/>
                <a:ext cx="32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500" name="Ink 499"/>
              <p14:cNvContentPartPr/>
              <p14:nvPr/>
            </p14:nvContentPartPr>
            <p14:xfrm>
              <a:off x="5812418" y="1875000"/>
              <a:ext cx="360" cy="1440"/>
            </p14:xfrm>
          </p:contentPart>
        </mc:Choice>
        <mc:Fallback xmlns="">
          <p:pic>
            <p:nvPicPr>
              <p:cNvPr id="500" name="Ink 499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5810978" y="187356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501" name="Ink 500"/>
              <p14:cNvContentPartPr/>
              <p14:nvPr/>
            </p14:nvContentPartPr>
            <p14:xfrm>
              <a:off x="5816018" y="1872480"/>
              <a:ext cx="0" cy="720"/>
            </p14:xfrm>
          </p:contentPart>
        </mc:Choice>
        <mc:Fallback xmlns="">
          <p:pic>
            <p:nvPicPr>
              <p:cNvPr id="501" name="Ink 500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0" y="0"/>
                <a:ext cx="0" cy="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502" name="Ink 501"/>
              <p14:cNvContentPartPr/>
              <p14:nvPr/>
            </p14:nvContentPartPr>
            <p14:xfrm>
              <a:off x="5818898" y="1867800"/>
              <a:ext cx="720" cy="2160"/>
            </p14:xfrm>
          </p:contentPart>
        </mc:Choice>
        <mc:Fallback xmlns="">
          <p:pic>
            <p:nvPicPr>
              <p:cNvPr id="502" name="Ink 501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5817098" y="1866360"/>
                <a:ext cx="39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503" name="Ink 502"/>
              <p14:cNvContentPartPr/>
              <p14:nvPr/>
            </p14:nvContentPartPr>
            <p14:xfrm>
              <a:off x="5818538" y="1865640"/>
              <a:ext cx="360" cy="1800"/>
            </p14:xfrm>
          </p:contentPart>
        </mc:Choice>
        <mc:Fallback xmlns="">
          <p:pic>
            <p:nvPicPr>
              <p:cNvPr id="503" name="Ink 502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5817098" y="1864200"/>
                <a:ext cx="32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504" name="Ink 503"/>
              <p14:cNvContentPartPr/>
              <p14:nvPr/>
            </p14:nvContentPartPr>
            <p14:xfrm>
              <a:off x="5817458" y="1851960"/>
              <a:ext cx="1440" cy="6120"/>
            </p14:xfrm>
          </p:contentPart>
        </mc:Choice>
        <mc:Fallback xmlns="">
          <p:pic>
            <p:nvPicPr>
              <p:cNvPr id="504" name="Ink 50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5815658" y="1850520"/>
                <a:ext cx="468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505" name="Ink 504"/>
              <p14:cNvContentPartPr/>
              <p14:nvPr/>
            </p14:nvContentPartPr>
            <p14:xfrm>
              <a:off x="5811698" y="1843320"/>
              <a:ext cx="1080" cy="2160"/>
            </p14:xfrm>
          </p:contentPart>
        </mc:Choice>
        <mc:Fallback xmlns="">
          <p:pic>
            <p:nvPicPr>
              <p:cNvPr id="505" name="Ink 50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5810258" y="1841880"/>
                <a:ext cx="36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506" name="Ink 505"/>
              <p14:cNvContentPartPr/>
              <p14:nvPr/>
            </p14:nvContentPartPr>
            <p14:xfrm>
              <a:off x="5804858" y="1839720"/>
              <a:ext cx="2160" cy="1800"/>
            </p14:xfrm>
          </p:contentPart>
        </mc:Choice>
        <mc:Fallback xmlns="">
          <p:pic>
            <p:nvPicPr>
              <p:cNvPr id="506" name="Ink 505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5803418" y="1838280"/>
                <a:ext cx="50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507" name="Ink 506"/>
              <p14:cNvContentPartPr/>
              <p14:nvPr/>
            </p14:nvContentPartPr>
            <p14:xfrm>
              <a:off x="5795498" y="1835400"/>
              <a:ext cx="1080" cy="1080"/>
            </p14:xfrm>
          </p:contentPart>
        </mc:Choice>
        <mc:Fallback xmlns="">
          <p:pic>
            <p:nvPicPr>
              <p:cNvPr id="507" name="Ink 50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5794058" y="183396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508" name="Ink 507"/>
              <p14:cNvContentPartPr/>
              <p14:nvPr/>
            </p14:nvContentPartPr>
            <p14:xfrm>
              <a:off x="5789018" y="1832880"/>
              <a:ext cx="1800" cy="1080"/>
            </p14:xfrm>
          </p:contentPart>
        </mc:Choice>
        <mc:Fallback xmlns="">
          <p:pic>
            <p:nvPicPr>
              <p:cNvPr id="508" name="Ink 507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5787578" y="1831440"/>
                <a:ext cx="46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509" name="Ink 508"/>
              <p14:cNvContentPartPr/>
              <p14:nvPr/>
            </p14:nvContentPartPr>
            <p14:xfrm>
              <a:off x="5780378" y="1832880"/>
              <a:ext cx="1080" cy="1080"/>
            </p14:xfrm>
          </p:contentPart>
        </mc:Choice>
        <mc:Fallback xmlns="">
          <p:pic>
            <p:nvPicPr>
              <p:cNvPr id="509" name="Ink 508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5778938" y="183144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510" name="Ink 509"/>
              <p14:cNvContentPartPr/>
              <p14:nvPr/>
            </p14:nvContentPartPr>
            <p14:xfrm>
              <a:off x="5782178" y="1831800"/>
              <a:ext cx="1800" cy="360"/>
            </p14:xfrm>
          </p:contentPart>
        </mc:Choice>
        <mc:Fallback xmlns="">
          <p:pic>
            <p:nvPicPr>
              <p:cNvPr id="510" name="Ink 509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780738" y="183036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511" name="Ink 510"/>
              <p14:cNvContentPartPr/>
              <p14:nvPr/>
            </p14:nvContentPartPr>
            <p14:xfrm>
              <a:off x="5803058" y="1835400"/>
              <a:ext cx="2160" cy="360"/>
            </p14:xfrm>
          </p:contentPart>
        </mc:Choice>
        <mc:Fallback xmlns="">
          <p:pic>
            <p:nvPicPr>
              <p:cNvPr id="511" name="Ink 510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801618" y="1833960"/>
                <a:ext cx="46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512" name="Ink 511"/>
              <p14:cNvContentPartPr/>
              <p14:nvPr/>
            </p14:nvContentPartPr>
            <p14:xfrm>
              <a:off x="5809898" y="1876440"/>
              <a:ext cx="360" cy="360"/>
            </p14:xfrm>
          </p:contentPart>
        </mc:Choice>
        <mc:Fallback xmlns="">
          <p:pic>
            <p:nvPicPr>
              <p:cNvPr id="512" name="Ink 511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5808818" y="1875360"/>
                <a:ext cx="25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513" name="Ink 512"/>
              <p14:cNvContentPartPr/>
              <p14:nvPr/>
            </p14:nvContentPartPr>
            <p14:xfrm>
              <a:off x="5806658" y="1884000"/>
              <a:ext cx="1080" cy="720"/>
            </p14:xfrm>
          </p:contentPart>
        </mc:Choice>
        <mc:Fallback xmlns="">
          <p:pic>
            <p:nvPicPr>
              <p:cNvPr id="513" name="Ink 512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5805218" y="188256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514" name="Ink 513"/>
              <p14:cNvContentPartPr/>
              <p14:nvPr/>
            </p14:nvContentPartPr>
            <p14:xfrm>
              <a:off x="5804858" y="1889400"/>
              <a:ext cx="1080" cy="360"/>
            </p14:xfrm>
          </p:contentPart>
        </mc:Choice>
        <mc:Fallback xmlns="">
          <p:pic>
            <p:nvPicPr>
              <p:cNvPr id="514" name="Ink 513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5803778" y="1888320"/>
                <a:ext cx="324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515" name="Ink 514"/>
              <p14:cNvContentPartPr/>
              <p14:nvPr/>
            </p14:nvContentPartPr>
            <p14:xfrm>
              <a:off x="5801258" y="1890480"/>
              <a:ext cx="720" cy="720"/>
            </p14:xfrm>
          </p:contentPart>
        </mc:Choice>
        <mc:Fallback xmlns="">
          <p:pic>
            <p:nvPicPr>
              <p:cNvPr id="515" name="Ink 514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5799818" y="188904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516" name="Ink 515"/>
              <p14:cNvContentPartPr/>
              <p14:nvPr/>
            </p14:nvContentPartPr>
            <p14:xfrm>
              <a:off x="5809178" y="1890120"/>
              <a:ext cx="1080" cy="720"/>
            </p14:xfrm>
          </p:contentPart>
        </mc:Choice>
        <mc:Fallback xmlns="">
          <p:pic>
            <p:nvPicPr>
              <p:cNvPr id="516" name="Ink 515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807738" y="188868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517" name="Ink 516"/>
              <p14:cNvContentPartPr/>
              <p14:nvPr/>
            </p14:nvContentPartPr>
            <p14:xfrm>
              <a:off x="5803418" y="1896960"/>
              <a:ext cx="1080" cy="1800"/>
            </p14:xfrm>
          </p:contentPart>
        </mc:Choice>
        <mc:Fallback xmlns="">
          <p:pic>
            <p:nvPicPr>
              <p:cNvPr id="517" name="Ink 516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5801978" y="189552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518" name="Ink 517"/>
              <p14:cNvContentPartPr/>
              <p14:nvPr/>
            </p14:nvContentPartPr>
            <p14:xfrm>
              <a:off x="5801618" y="1895160"/>
              <a:ext cx="1080" cy="1440"/>
            </p14:xfrm>
          </p:contentPart>
        </mc:Choice>
        <mc:Fallback xmlns="">
          <p:pic>
            <p:nvPicPr>
              <p:cNvPr id="518" name="Ink 517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5800178" y="189372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519" name="Ink 518"/>
              <p14:cNvContentPartPr/>
              <p14:nvPr/>
            </p14:nvContentPartPr>
            <p14:xfrm>
              <a:off x="5749778" y="1887240"/>
              <a:ext cx="1800" cy="1800"/>
            </p14:xfrm>
          </p:contentPart>
        </mc:Choice>
        <mc:Fallback xmlns="">
          <p:pic>
            <p:nvPicPr>
              <p:cNvPr id="519" name="Ink 518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5748338" y="1885800"/>
                <a:ext cx="46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520" name="Ink 519"/>
              <p14:cNvContentPartPr/>
              <p14:nvPr/>
            </p14:nvContentPartPr>
            <p14:xfrm>
              <a:off x="5752298" y="1885800"/>
              <a:ext cx="1440" cy="1080"/>
            </p14:xfrm>
          </p:contentPart>
        </mc:Choice>
        <mc:Fallback xmlns="">
          <p:pic>
            <p:nvPicPr>
              <p:cNvPr id="520" name="Ink 519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5750858" y="188400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521" name="Ink 520"/>
              <p14:cNvContentPartPr/>
              <p14:nvPr/>
            </p14:nvContentPartPr>
            <p14:xfrm>
              <a:off x="5753378" y="1873920"/>
              <a:ext cx="0" cy="2160"/>
            </p14:xfrm>
          </p:contentPart>
        </mc:Choice>
        <mc:Fallback xmlns="">
          <p:pic>
            <p:nvPicPr>
              <p:cNvPr id="521" name="Ink 520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0" y="0"/>
                <a:ext cx="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522" name="Ink 521"/>
              <p14:cNvContentPartPr/>
              <p14:nvPr/>
            </p14:nvContentPartPr>
            <p14:xfrm>
              <a:off x="5748338" y="1867440"/>
              <a:ext cx="1080" cy="2160"/>
            </p14:xfrm>
          </p:contentPart>
        </mc:Choice>
        <mc:Fallback xmlns="">
          <p:pic>
            <p:nvPicPr>
              <p:cNvPr id="522" name="Ink 521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746538" y="186636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523" name="Ink 522"/>
              <p14:cNvContentPartPr/>
              <p14:nvPr/>
            </p14:nvContentPartPr>
            <p14:xfrm>
              <a:off x="5745458" y="1864920"/>
              <a:ext cx="720" cy="1080"/>
            </p14:xfrm>
          </p:contentPart>
        </mc:Choice>
        <mc:Fallback xmlns="">
          <p:pic>
            <p:nvPicPr>
              <p:cNvPr id="523" name="Ink 522"/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5744018" y="186348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">
            <p14:nvContentPartPr>
              <p14:cNvPr id="524" name="Ink 523"/>
              <p14:cNvContentPartPr/>
              <p14:nvPr/>
            </p14:nvContentPartPr>
            <p14:xfrm>
              <a:off x="5739698" y="1859520"/>
              <a:ext cx="1800" cy="2880"/>
            </p14:xfrm>
          </p:contentPart>
        </mc:Choice>
        <mc:Fallback xmlns="">
          <p:pic>
            <p:nvPicPr>
              <p:cNvPr id="524" name="Ink 523"/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5738258" y="1858440"/>
                <a:ext cx="46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">
            <p14:nvContentPartPr>
              <p14:cNvPr id="525" name="Ink 524"/>
              <p14:cNvContentPartPr/>
              <p14:nvPr/>
            </p14:nvContentPartPr>
            <p14:xfrm>
              <a:off x="5742938" y="1855200"/>
              <a:ext cx="1080" cy="2520"/>
            </p14:xfrm>
          </p:contentPart>
        </mc:Choice>
        <mc:Fallback xmlns="">
          <p:pic>
            <p:nvPicPr>
              <p:cNvPr id="525" name="Ink 524"/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5741498" y="1853760"/>
                <a:ext cx="39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">
            <p14:nvContentPartPr>
              <p14:cNvPr id="526" name="Ink 525"/>
              <p14:cNvContentPartPr/>
              <p14:nvPr/>
            </p14:nvContentPartPr>
            <p14:xfrm>
              <a:off x="5749058" y="1848000"/>
              <a:ext cx="1080" cy="1800"/>
            </p14:xfrm>
          </p:contentPart>
        </mc:Choice>
        <mc:Fallback xmlns="">
          <p:pic>
            <p:nvPicPr>
              <p:cNvPr id="526" name="Ink 525"/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5747618" y="184656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">
            <p14:nvContentPartPr>
              <p14:cNvPr id="527" name="Ink 526"/>
              <p14:cNvContentPartPr/>
              <p14:nvPr/>
            </p14:nvContentPartPr>
            <p14:xfrm>
              <a:off x="5772818" y="1888320"/>
              <a:ext cx="3600" cy="2520"/>
            </p14:xfrm>
          </p:contentPart>
        </mc:Choice>
        <mc:Fallback xmlns="">
          <p:pic>
            <p:nvPicPr>
              <p:cNvPr id="527" name="Ink 526"/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5771378" y="1886880"/>
                <a:ext cx="64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">
            <p14:nvContentPartPr>
              <p14:cNvPr id="528" name="Ink 527"/>
              <p14:cNvContentPartPr/>
              <p14:nvPr/>
            </p14:nvContentPartPr>
            <p14:xfrm>
              <a:off x="5777138" y="1895880"/>
              <a:ext cx="6120" cy="1440"/>
            </p14:xfrm>
          </p:contentPart>
        </mc:Choice>
        <mc:Fallback xmlns="">
          <p:pic>
            <p:nvPicPr>
              <p:cNvPr id="528" name="Ink 527"/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5776058" y="1894440"/>
                <a:ext cx="82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529" name="Ink 528"/>
              <p14:cNvContentPartPr/>
              <p14:nvPr/>
            </p14:nvContentPartPr>
            <p14:xfrm>
              <a:off x="5791178" y="1898400"/>
              <a:ext cx="2880" cy="360"/>
            </p14:xfrm>
          </p:contentPart>
        </mc:Choice>
        <mc:Fallback xmlns="">
          <p:pic>
            <p:nvPicPr>
              <p:cNvPr id="529" name="Ink 528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5789738" y="1896960"/>
                <a:ext cx="54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">
            <p14:nvContentPartPr>
              <p14:cNvPr id="530" name="Ink 529"/>
              <p14:cNvContentPartPr/>
              <p14:nvPr/>
            </p14:nvContentPartPr>
            <p14:xfrm>
              <a:off x="5798738" y="1900200"/>
              <a:ext cx="720" cy="720"/>
            </p14:xfrm>
          </p:contentPart>
        </mc:Choice>
        <mc:Fallback xmlns="">
          <p:pic>
            <p:nvPicPr>
              <p:cNvPr id="530" name="Ink 529"/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5797298" y="189876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">
            <p14:nvContentPartPr>
              <p14:cNvPr id="531" name="Ink 530"/>
              <p14:cNvContentPartPr/>
              <p14:nvPr/>
            </p14:nvContentPartPr>
            <p14:xfrm>
              <a:off x="5794778" y="1898760"/>
              <a:ext cx="1440" cy="1800"/>
            </p14:xfrm>
          </p:contentPart>
        </mc:Choice>
        <mc:Fallback xmlns="">
          <p:pic>
            <p:nvPicPr>
              <p:cNvPr id="531" name="Ink 530"/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5793338" y="1897320"/>
                <a:ext cx="43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">
            <p14:nvContentPartPr>
              <p14:cNvPr id="532" name="Ink 531"/>
              <p14:cNvContentPartPr/>
              <p14:nvPr/>
            </p14:nvContentPartPr>
            <p14:xfrm>
              <a:off x="5760578" y="1885080"/>
              <a:ext cx="720" cy="1800"/>
            </p14:xfrm>
          </p:contentPart>
        </mc:Choice>
        <mc:Fallback xmlns="">
          <p:pic>
            <p:nvPicPr>
              <p:cNvPr id="532" name="Ink 531"/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5758778" y="188328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">
            <p14:nvContentPartPr>
              <p14:cNvPr id="533" name="Ink 532"/>
              <p14:cNvContentPartPr/>
              <p14:nvPr/>
            </p14:nvContentPartPr>
            <p14:xfrm>
              <a:off x="5755898" y="1888320"/>
              <a:ext cx="4680" cy="2160"/>
            </p14:xfrm>
          </p:contentPart>
        </mc:Choice>
        <mc:Fallback xmlns="">
          <p:pic>
            <p:nvPicPr>
              <p:cNvPr id="533" name="Ink 532"/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5754458" y="1887240"/>
                <a:ext cx="72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">
            <p14:nvContentPartPr>
              <p14:cNvPr id="534" name="Ink 533"/>
              <p14:cNvContentPartPr/>
              <p14:nvPr/>
            </p14:nvContentPartPr>
            <p14:xfrm>
              <a:off x="5761658" y="1894440"/>
              <a:ext cx="2880" cy="360"/>
            </p14:xfrm>
          </p:contentPart>
        </mc:Choice>
        <mc:Fallback xmlns="">
          <p:pic>
            <p:nvPicPr>
              <p:cNvPr id="534" name="Ink 533"/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5760218" y="1893000"/>
                <a:ext cx="54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">
            <p14:nvContentPartPr>
              <p14:cNvPr id="535" name="Ink 534"/>
              <p14:cNvContentPartPr/>
              <p14:nvPr/>
            </p14:nvContentPartPr>
            <p14:xfrm>
              <a:off x="5329298" y="1827120"/>
              <a:ext cx="1800" cy="360"/>
            </p14:xfrm>
          </p:contentPart>
        </mc:Choice>
        <mc:Fallback xmlns="">
          <p:pic>
            <p:nvPicPr>
              <p:cNvPr id="535" name="Ink 534"/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5327858" y="182568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">
            <p14:nvContentPartPr>
              <p14:cNvPr id="536" name="Ink 535"/>
              <p14:cNvContentPartPr/>
              <p14:nvPr/>
            </p14:nvContentPartPr>
            <p14:xfrm>
              <a:off x="5335778" y="1831440"/>
              <a:ext cx="3240" cy="1080"/>
            </p14:xfrm>
          </p:contentPart>
        </mc:Choice>
        <mc:Fallback xmlns="">
          <p:pic>
            <p:nvPicPr>
              <p:cNvPr id="536" name="Ink 535"/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5334338" y="1830000"/>
                <a:ext cx="57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">
            <p14:nvContentPartPr>
              <p14:cNvPr id="537" name="Ink 536"/>
              <p14:cNvContentPartPr/>
              <p14:nvPr/>
            </p14:nvContentPartPr>
            <p14:xfrm>
              <a:off x="5335058" y="1838280"/>
              <a:ext cx="1080" cy="360"/>
            </p14:xfrm>
          </p:contentPart>
        </mc:Choice>
        <mc:Fallback xmlns="">
          <p:pic>
            <p:nvPicPr>
              <p:cNvPr id="537" name="Ink 536"/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5333618" y="1836840"/>
                <a:ext cx="39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">
            <p14:nvContentPartPr>
              <p14:cNvPr id="538" name="Ink 537"/>
              <p14:cNvContentPartPr/>
              <p14:nvPr/>
            </p14:nvContentPartPr>
            <p14:xfrm>
              <a:off x="5336858" y="1841160"/>
              <a:ext cx="3600" cy="720"/>
            </p14:xfrm>
          </p:contentPart>
        </mc:Choice>
        <mc:Fallback xmlns="">
          <p:pic>
            <p:nvPicPr>
              <p:cNvPr id="538" name="Ink 537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5335418" y="1839720"/>
                <a:ext cx="64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">
            <p14:nvContentPartPr>
              <p14:cNvPr id="539" name="Ink 538"/>
              <p14:cNvContentPartPr/>
              <p14:nvPr/>
            </p14:nvContentPartPr>
            <p14:xfrm>
              <a:off x="5338298" y="1847280"/>
              <a:ext cx="360" cy="1800"/>
            </p14:xfrm>
          </p:contentPart>
        </mc:Choice>
        <mc:Fallback xmlns="">
          <p:pic>
            <p:nvPicPr>
              <p:cNvPr id="539" name="Ink 538"/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5336858" y="1846200"/>
                <a:ext cx="32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">
            <p14:nvContentPartPr>
              <p14:cNvPr id="540" name="Ink 539"/>
              <p14:cNvContentPartPr/>
              <p14:nvPr/>
            </p14:nvContentPartPr>
            <p14:xfrm>
              <a:off x="5335418" y="1854840"/>
              <a:ext cx="720" cy="360"/>
            </p14:xfrm>
          </p:contentPart>
        </mc:Choice>
        <mc:Fallback xmlns="">
          <p:pic>
            <p:nvPicPr>
              <p:cNvPr id="540" name="Ink 539"/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5333618" y="185304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">
            <p14:nvContentPartPr>
              <p14:cNvPr id="541" name="Ink 540"/>
              <p14:cNvContentPartPr/>
              <p14:nvPr/>
            </p14:nvContentPartPr>
            <p14:xfrm>
              <a:off x="5332538" y="1861320"/>
              <a:ext cx="360" cy="720"/>
            </p14:xfrm>
          </p:contentPart>
        </mc:Choice>
        <mc:Fallback xmlns="">
          <p:pic>
            <p:nvPicPr>
              <p:cNvPr id="541" name="Ink 540"/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5331098" y="1859880"/>
                <a:ext cx="32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">
            <p14:nvContentPartPr>
              <p14:cNvPr id="542" name="Ink 541"/>
              <p14:cNvContentPartPr/>
              <p14:nvPr/>
            </p14:nvContentPartPr>
            <p14:xfrm>
              <a:off x="5330738" y="1865640"/>
              <a:ext cx="360" cy="360"/>
            </p14:xfrm>
          </p:contentPart>
        </mc:Choice>
        <mc:Fallback xmlns="">
          <p:pic>
            <p:nvPicPr>
              <p:cNvPr id="542" name="Ink 541"/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5328938" y="18638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">
            <p14:nvContentPartPr>
              <p14:cNvPr id="543" name="Ink 542"/>
              <p14:cNvContentPartPr/>
              <p14:nvPr/>
            </p14:nvContentPartPr>
            <p14:xfrm>
              <a:off x="5329298" y="1870680"/>
              <a:ext cx="1080" cy="720"/>
            </p14:xfrm>
          </p:contentPart>
        </mc:Choice>
        <mc:Fallback xmlns="">
          <p:pic>
            <p:nvPicPr>
              <p:cNvPr id="543" name="Ink 542"/>
              <p:cNvPicPr/>
              <p:nvPr/>
            </p:nvPicPr>
            <p:blipFill>
              <a:blip r:embed="rId301"/>
              <a:stretch>
                <a:fillRect/>
              </a:stretch>
            </p:blipFill>
            <p:spPr>
              <a:xfrm>
                <a:off x="5327858" y="186924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">
            <p14:nvContentPartPr>
              <p14:cNvPr id="544" name="Ink 543"/>
              <p14:cNvContentPartPr/>
              <p14:nvPr/>
            </p14:nvContentPartPr>
            <p14:xfrm>
              <a:off x="5324978" y="1876440"/>
              <a:ext cx="2880" cy="1440"/>
            </p14:xfrm>
          </p:contentPart>
        </mc:Choice>
        <mc:Fallback xmlns="">
          <p:pic>
            <p:nvPicPr>
              <p:cNvPr id="544" name="Ink 543"/>
              <p:cNvPicPr/>
              <p:nvPr/>
            </p:nvPicPr>
            <p:blipFill>
              <a:blip r:embed="rId303"/>
              <a:stretch>
                <a:fillRect/>
              </a:stretch>
            </p:blipFill>
            <p:spPr>
              <a:xfrm>
                <a:off x="5323538" y="1875000"/>
                <a:ext cx="57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">
            <p14:nvContentPartPr>
              <p14:cNvPr id="545" name="Ink 544"/>
              <p14:cNvContentPartPr/>
              <p14:nvPr/>
            </p14:nvContentPartPr>
            <p14:xfrm>
              <a:off x="5318138" y="1880760"/>
              <a:ext cx="1800" cy="1080"/>
            </p14:xfrm>
          </p:contentPart>
        </mc:Choice>
        <mc:Fallback xmlns="">
          <p:pic>
            <p:nvPicPr>
              <p:cNvPr id="545" name="Ink 544"/>
              <p:cNvPicPr/>
              <p:nvPr/>
            </p:nvPicPr>
            <p:blipFill>
              <a:blip r:embed="rId305"/>
              <a:stretch>
                <a:fillRect/>
              </a:stretch>
            </p:blipFill>
            <p:spPr>
              <a:xfrm>
                <a:off x="5316698" y="1879320"/>
                <a:ext cx="4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">
            <p14:nvContentPartPr>
              <p14:cNvPr id="546" name="Ink 545"/>
              <p14:cNvContentPartPr/>
              <p14:nvPr/>
            </p14:nvContentPartPr>
            <p14:xfrm>
              <a:off x="5314898" y="1882560"/>
              <a:ext cx="1080" cy="1440"/>
            </p14:xfrm>
          </p:contentPart>
        </mc:Choice>
        <mc:Fallback xmlns="">
          <p:pic>
            <p:nvPicPr>
              <p:cNvPr id="546" name="Ink 545"/>
              <p:cNvPicPr/>
              <p:nvPr/>
            </p:nvPicPr>
            <p:blipFill>
              <a:blip r:embed="rId307"/>
              <a:stretch>
                <a:fillRect/>
              </a:stretch>
            </p:blipFill>
            <p:spPr>
              <a:xfrm>
                <a:off x="5313458" y="1881120"/>
                <a:ext cx="36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">
            <p14:nvContentPartPr>
              <p14:cNvPr id="547" name="Ink 546"/>
              <p14:cNvContentPartPr/>
              <p14:nvPr/>
            </p14:nvContentPartPr>
            <p14:xfrm>
              <a:off x="5306978" y="1880760"/>
              <a:ext cx="360" cy="1080"/>
            </p14:xfrm>
          </p:contentPart>
        </mc:Choice>
        <mc:Fallback xmlns="">
          <p:pic>
            <p:nvPicPr>
              <p:cNvPr id="547" name="Ink 546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5305538" y="187932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">
            <p14:nvContentPartPr>
              <p14:cNvPr id="548" name="Ink 547"/>
              <p14:cNvContentPartPr/>
              <p14:nvPr/>
            </p14:nvContentPartPr>
            <p14:xfrm>
              <a:off x="5300498" y="1879320"/>
              <a:ext cx="1080" cy="1800"/>
            </p14:xfrm>
          </p:contentPart>
        </mc:Choice>
        <mc:Fallback xmlns="">
          <p:pic>
            <p:nvPicPr>
              <p:cNvPr id="548" name="Ink 547"/>
              <p:cNvPicPr/>
              <p:nvPr/>
            </p:nvPicPr>
            <p:blipFill>
              <a:blip r:embed="rId311"/>
              <a:stretch>
                <a:fillRect/>
              </a:stretch>
            </p:blipFill>
            <p:spPr>
              <a:xfrm>
                <a:off x="5298698" y="187788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">
            <p14:nvContentPartPr>
              <p14:cNvPr id="549" name="Ink 548"/>
              <p14:cNvContentPartPr/>
              <p14:nvPr/>
            </p14:nvContentPartPr>
            <p14:xfrm>
              <a:off x="5290058" y="1878600"/>
              <a:ext cx="360" cy="1800"/>
            </p14:xfrm>
          </p:contentPart>
        </mc:Choice>
        <mc:Fallback xmlns="">
          <p:pic>
            <p:nvPicPr>
              <p:cNvPr id="549" name="Ink 548"/>
              <p:cNvPicPr/>
              <p:nvPr/>
            </p:nvPicPr>
            <p:blipFill>
              <a:blip r:embed="rId313"/>
              <a:stretch>
                <a:fillRect/>
              </a:stretch>
            </p:blipFill>
            <p:spPr>
              <a:xfrm>
                <a:off x="5288618" y="1877160"/>
                <a:ext cx="32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">
            <p14:nvContentPartPr>
              <p14:cNvPr id="550" name="Ink 549"/>
              <p14:cNvContentPartPr/>
              <p14:nvPr/>
            </p14:nvContentPartPr>
            <p14:xfrm>
              <a:off x="5286818" y="1877160"/>
              <a:ext cx="360" cy="1080"/>
            </p14:xfrm>
          </p:contentPart>
        </mc:Choice>
        <mc:Fallback xmlns="">
          <p:pic>
            <p:nvPicPr>
              <p:cNvPr id="550" name="Ink 549"/>
              <p:cNvPicPr/>
              <p:nvPr/>
            </p:nvPicPr>
            <p:blipFill>
              <a:blip r:embed="rId315"/>
              <a:stretch>
                <a:fillRect/>
              </a:stretch>
            </p:blipFill>
            <p:spPr>
              <a:xfrm>
                <a:off x="5285378" y="187572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">
            <p14:nvContentPartPr>
              <p14:cNvPr id="551" name="Ink 550"/>
              <p14:cNvContentPartPr/>
              <p14:nvPr/>
            </p14:nvContentPartPr>
            <p14:xfrm>
              <a:off x="5279258" y="1876440"/>
              <a:ext cx="1080" cy="1440"/>
            </p14:xfrm>
          </p:contentPart>
        </mc:Choice>
        <mc:Fallback xmlns="">
          <p:pic>
            <p:nvPicPr>
              <p:cNvPr id="551" name="Ink 550"/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5277818" y="187500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">
            <p14:nvContentPartPr>
              <p14:cNvPr id="552" name="Ink 551"/>
              <p14:cNvContentPartPr/>
              <p14:nvPr/>
            </p14:nvContentPartPr>
            <p14:xfrm>
              <a:off x="5275658" y="1874280"/>
              <a:ext cx="360" cy="2160"/>
            </p14:xfrm>
          </p:contentPart>
        </mc:Choice>
        <mc:Fallback xmlns="">
          <p:pic>
            <p:nvPicPr>
              <p:cNvPr id="552" name="Ink 551"/>
              <p:cNvPicPr/>
              <p:nvPr/>
            </p:nvPicPr>
            <p:blipFill>
              <a:blip r:embed="rId319"/>
              <a:stretch>
                <a:fillRect/>
              </a:stretch>
            </p:blipFill>
            <p:spPr>
              <a:xfrm>
                <a:off x="5274218" y="1872840"/>
                <a:ext cx="32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">
            <p14:nvContentPartPr>
              <p14:cNvPr id="553" name="Ink 552"/>
              <p14:cNvContentPartPr/>
              <p14:nvPr/>
            </p14:nvContentPartPr>
            <p14:xfrm>
              <a:off x="5273498" y="1870680"/>
              <a:ext cx="720" cy="1080"/>
            </p14:xfrm>
          </p:contentPart>
        </mc:Choice>
        <mc:Fallback xmlns="">
          <p:pic>
            <p:nvPicPr>
              <p:cNvPr id="553" name="Ink 552"/>
              <p:cNvPicPr/>
              <p:nvPr/>
            </p:nvPicPr>
            <p:blipFill>
              <a:blip r:embed="rId321"/>
              <a:stretch>
                <a:fillRect/>
              </a:stretch>
            </p:blipFill>
            <p:spPr>
              <a:xfrm>
                <a:off x="5272058" y="186924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">
            <p14:nvContentPartPr>
              <p14:cNvPr id="554" name="Ink 553"/>
              <p14:cNvContentPartPr/>
              <p14:nvPr/>
            </p14:nvContentPartPr>
            <p14:xfrm>
              <a:off x="5272418" y="1864200"/>
              <a:ext cx="2880" cy="3240"/>
            </p14:xfrm>
          </p:contentPart>
        </mc:Choice>
        <mc:Fallback xmlns="">
          <p:pic>
            <p:nvPicPr>
              <p:cNvPr id="554" name="Ink 553"/>
              <p:cNvPicPr/>
              <p:nvPr/>
            </p:nvPicPr>
            <p:blipFill>
              <a:blip r:embed="rId323"/>
              <a:stretch>
                <a:fillRect/>
              </a:stretch>
            </p:blipFill>
            <p:spPr>
              <a:xfrm>
                <a:off x="5271338" y="1862760"/>
                <a:ext cx="54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">
            <p14:nvContentPartPr>
              <p14:cNvPr id="555" name="Ink 554"/>
              <p14:cNvContentPartPr/>
              <p14:nvPr/>
            </p14:nvContentPartPr>
            <p14:xfrm>
              <a:off x="5263778" y="1859880"/>
              <a:ext cx="2160" cy="3240"/>
            </p14:xfrm>
          </p:contentPart>
        </mc:Choice>
        <mc:Fallback xmlns="">
          <p:pic>
            <p:nvPicPr>
              <p:cNvPr id="555" name="Ink 554"/>
              <p:cNvPicPr/>
              <p:nvPr/>
            </p:nvPicPr>
            <p:blipFill>
              <a:blip r:embed="rId325"/>
              <a:stretch>
                <a:fillRect/>
              </a:stretch>
            </p:blipFill>
            <p:spPr>
              <a:xfrm>
                <a:off x="5261978" y="1858080"/>
                <a:ext cx="50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">
            <p14:nvContentPartPr>
              <p14:cNvPr id="556" name="Ink 555"/>
              <p14:cNvContentPartPr/>
              <p14:nvPr/>
            </p14:nvContentPartPr>
            <p14:xfrm>
              <a:off x="5256218" y="1853400"/>
              <a:ext cx="3240" cy="4320"/>
            </p14:xfrm>
          </p:contentPart>
        </mc:Choice>
        <mc:Fallback xmlns="">
          <p:pic>
            <p:nvPicPr>
              <p:cNvPr id="556" name="Ink 555"/>
              <p:cNvPicPr/>
              <p:nvPr/>
            </p:nvPicPr>
            <p:blipFill>
              <a:blip r:embed="rId327"/>
              <a:stretch>
                <a:fillRect/>
              </a:stretch>
            </p:blipFill>
            <p:spPr>
              <a:xfrm>
                <a:off x="5254778" y="1852320"/>
                <a:ext cx="61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">
            <p14:nvContentPartPr>
              <p14:cNvPr id="557" name="Ink 556"/>
              <p14:cNvContentPartPr/>
              <p14:nvPr/>
            </p14:nvContentPartPr>
            <p14:xfrm>
              <a:off x="5261258" y="1843680"/>
              <a:ext cx="1440" cy="3960"/>
            </p14:xfrm>
          </p:contentPart>
        </mc:Choice>
        <mc:Fallback xmlns="">
          <p:pic>
            <p:nvPicPr>
              <p:cNvPr id="557" name="Ink 556"/>
              <p:cNvPicPr/>
              <p:nvPr/>
            </p:nvPicPr>
            <p:blipFill>
              <a:blip r:embed="rId329"/>
              <a:stretch>
                <a:fillRect/>
              </a:stretch>
            </p:blipFill>
            <p:spPr>
              <a:xfrm>
                <a:off x="5259818" y="1842240"/>
                <a:ext cx="43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">
            <p14:nvContentPartPr>
              <p14:cNvPr id="558" name="Ink 557"/>
              <p14:cNvContentPartPr/>
              <p14:nvPr/>
            </p14:nvContentPartPr>
            <p14:xfrm>
              <a:off x="5263058" y="1839000"/>
              <a:ext cx="2160" cy="2880"/>
            </p14:xfrm>
          </p:contentPart>
        </mc:Choice>
        <mc:Fallback xmlns="">
          <p:pic>
            <p:nvPicPr>
              <p:cNvPr id="558" name="Ink 557"/>
              <p:cNvPicPr/>
              <p:nvPr/>
            </p:nvPicPr>
            <p:blipFill>
              <a:blip r:embed="rId331"/>
              <a:stretch>
                <a:fillRect/>
              </a:stretch>
            </p:blipFill>
            <p:spPr>
              <a:xfrm>
                <a:off x="5261618" y="1837920"/>
                <a:ext cx="46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">
            <p14:nvContentPartPr>
              <p14:cNvPr id="559" name="Ink 558"/>
              <p14:cNvContentPartPr/>
              <p14:nvPr/>
            </p14:nvContentPartPr>
            <p14:xfrm>
              <a:off x="5271698" y="1832880"/>
              <a:ext cx="2520" cy="1800"/>
            </p14:xfrm>
          </p:contentPart>
        </mc:Choice>
        <mc:Fallback xmlns="">
          <p:pic>
            <p:nvPicPr>
              <p:cNvPr id="559" name="Ink 558"/>
              <p:cNvPicPr/>
              <p:nvPr/>
            </p:nvPicPr>
            <p:blipFill>
              <a:blip r:embed="rId333"/>
              <a:stretch>
                <a:fillRect/>
              </a:stretch>
            </p:blipFill>
            <p:spPr>
              <a:xfrm>
                <a:off x="5270258" y="1831440"/>
                <a:ext cx="50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">
            <p14:nvContentPartPr>
              <p14:cNvPr id="560" name="Ink 559"/>
              <p14:cNvContentPartPr/>
              <p14:nvPr/>
            </p14:nvContentPartPr>
            <p14:xfrm>
              <a:off x="5275658" y="1827120"/>
              <a:ext cx="1080" cy="2160"/>
            </p14:xfrm>
          </p:contentPart>
        </mc:Choice>
        <mc:Fallback xmlns="">
          <p:pic>
            <p:nvPicPr>
              <p:cNvPr id="560" name="Ink 559"/>
              <p:cNvPicPr/>
              <p:nvPr/>
            </p:nvPicPr>
            <p:blipFill>
              <a:blip r:embed="rId335"/>
              <a:stretch>
                <a:fillRect/>
              </a:stretch>
            </p:blipFill>
            <p:spPr>
              <a:xfrm>
                <a:off x="5274218" y="182604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">
            <p14:nvContentPartPr>
              <p14:cNvPr id="561" name="Ink 560"/>
              <p14:cNvContentPartPr/>
              <p14:nvPr/>
            </p14:nvContentPartPr>
            <p14:xfrm>
              <a:off x="5281058" y="1822440"/>
              <a:ext cx="5400" cy="720"/>
            </p14:xfrm>
          </p:contentPart>
        </mc:Choice>
        <mc:Fallback xmlns="">
          <p:pic>
            <p:nvPicPr>
              <p:cNvPr id="561" name="Ink 560"/>
              <p:cNvPicPr/>
              <p:nvPr/>
            </p:nvPicPr>
            <p:blipFill>
              <a:blip r:embed="rId337"/>
              <a:stretch>
                <a:fillRect/>
              </a:stretch>
            </p:blipFill>
            <p:spPr>
              <a:xfrm>
                <a:off x="5279978" y="1821000"/>
                <a:ext cx="75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">
            <p14:nvContentPartPr>
              <p14:cNvPr id="562" name="Ink 561"/>
              <p14:cNvContentPartPr/>
              <p14:nvPr/>
            </p14:nvContentPartPr>
            <p14:xfrm>
              <a:off x="5306978" y="1822800"/>
              <a:ext cx="3240" cy="1440"/>
            </p14:xfrm>
          </p:contentPart>
        </mc:Choice>
        <mc:Fallback xmlns="">
          <p:pic>
            <p:nvPicPr>
              <p:cNvPr id="562" name="Ink 561"/>
              <p:cNvPicPr/>
              <p:nvPr/>
            </p:nvPicPr>
            <p:blipFill>
              <a:blip r:embed="rId339"/>
              <a:stretch>
                <a:fillRect/>
              </a:stretch>
            </p:blipFill>
            <p:spPr>
              <a:xfrm>
                <a:off x="5305538" y="1821720"/>
                <a:ext cx="57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">
            <p14:nvContentPartPr>
              <p14:cNvPr id="563" name="Ink 562"/>
              <p14:cNvContentPartPr/>
              <p14:nvPr/>
            </p14:nvContentPartPr>
            <p14:xfrm>
              <a:off x="5323898" y="1823160"/>
              <a:ext cx="1440" cy="360"/>
            </p14:xfrm>
          </p:contentPart>
        </mc:Choice>
        <mc:Fallback xmlns="">
          <p:pic>
            <p:nvPicPr>
              <p:cNvPr id="563" name="Ink 562"/>
              <p:cNvPicPr/>
              <p:nvPr/>
            </p:nvPicPr>
            <p:blipFill>
              <a:blip r:embed="rId341"/>
              <a:stretch>
                <a:fillRect/>
              </a:stretch>
            </p:blipFill>
            <p:spPr>
              <a:xfrm>
                <a:off x="5322458" y="182172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">
            <p14:nvContentPartPr>
              <p14:cNvPr id="564" name="Ink 563"/>
              <p14:cNvContentPartPr/>
              <p14:nvPr/>
            </p14:nvContentPartPr>
            <p14:xfrm>
              <a:off x="5316338" y="1839360"/>
              <a:ext cx="1440" cy="1080"/>
            </p14:xfrm>
          </p:contentPart>
        </mc:Choice>
        <mc:Fallback xmlns="">
          <p:pic>
            <p:nvPicPr>
              <p:cNvPr id="564" name="Ink 563"/>
              <p:cNvPicPr/>
              <p:nvPr/>
            </p:nvPicPr>
            <p:blipFill>
              <a:blip r:embed="rId343"/>
              <a:stretch>
                <a:fillRect/>
              </a:stretch>
            </p:blipFill>
            <p:spPr>
              <a:xfrm>
                <a:off x="5314898" y="1838280"/>
                <a:ext cx="43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">
            <p14:nvContentPartPr>
              <p14:cNvPr id="565" name="Ink 564"/>
              <p14:cNvContentPartPr/>
              <p14:nvPr/>
            </p14:nvContentPartPr>
            <p14:xfrm>
              <a:off x="5317058" y="1850520"/>
              <a:ext cx="720" cy="1080"/>
            </p14:xfrm>
          </p:contentPart>
        </mc:Choice>
        <mc:Fallback xmlns="">
          <p:pic>
            <p:nvPicPr>
              <p:cNvPr id="565" name="Ink 564"/>
              <p:cNvPicPr/>
              <p:nvPr/>
            </p:nvPicPr>
            <p:blipFill>
              <a:blip r:embed="rId345"/>
              <a:stretch>
                <a:fillRect/>
              </a:stretch>
            </p:blipFill>
            <p:spPr>
              <a:xfrm>
                <a:off x="5315618" y="184908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">
            <p14:nvContentPartPr>
              <p14:cNvPr id="566" name="Ink 565"/>
              <p14:cNvContentPartPr/>
              <p14:nvPr/>
            </p14:nvContentPartPr>
            <p14:xfrm>
              <a:off x="5317058" y="1862040"/>
              <a:ext cx="720" cy="360"/>
            </p14:xfrm>
          </p:contentPart>
        </mc:Choice>
        <mc:Fallback xmlns="">
          <p:pic>
            <p:nvPicPr>
              <p:cNvPr id="566" name="Ink 565"/>
              <p:cNvPicPr/>
              <p:nvPr/>
            </p:nvPicPr>
            <p:blipFill>
              <a:blip r:embed="rId347"/>
              <a:stretch>
                <a:fillRect/>
              </a:stretch>
            </p:blipFill>
            <p:spPr>
              <a:xfrm>
                <a:off x="5315618" y="186060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">
            <p14:nvContentPartPr>
              <p14:cNvPr id="567" name="Ink 566"/>
              <p14:cNvContentPartPr/>
              <p14:nvPr/>
            </p14:nvContentPartPr>
            <p14:xfrm>
              <a:off x="5313098" y="1864200"/>
              <a:ext cx="1800" cy="360"/>
            </p14:xfrm>
          </p:contentPart>
        </mc:Choice>
        <mc:Fallback xmlns="">
          <p:pic>
            <p:nvPicPr>
              <p:cNvPr id="567" name="Ink 566"/>
              <p:cNvPicPr/>
              <p:nvPr/>
            </p:nvPicPr>
            <p:blipFill>
              <a:blip r:embed="rId349"/>
              <a:stretch>
                <a:fillRect/>
              </a:stretch>
            </p:blipFill>
            <p:spPr>
              <a:xfrm>
                <a:off x="5311658" y="1862400"/>
                <a:ext cx="46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">
            <p14:nvContentPartPr>
              <p14:cNvPr id="568" name="Ink 567"/>
              <p14:cNvContentPartPr/>
              <p14:nvPr/>
            </p14:nvContentPartPr>
            <p14:xfrm>
              <a:off x="5307338" y="1859880"/>
              <a:ext cx="2880" cy="2160"/>
            </p14:xfrm>
          </p:contentPart>
        </mc:Choice>
        <mc:Fallback xmlns="">
          <p:pic>
            <p:nvPicPr>
              <p:cNvPr id="568" name="Ink 567"/>
              <p:cNvPicPr/>
              <p:nvPr/>
            </p:nvPicPr>
            <p:blipFill>
              <a:blip r:embed="rId351"/>
              <a:stretch>
                <a:fillRect/>
              </a:stretch>
            </p:blipFill>
            <p:spPr>
              <a:xfrm>
                <a:off x="5305898" y="1858440"/>
                <a:ext cx="54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">
            <p14:nvContentPartPr>
              <p14:cNvPr id="569" name="Ink 568"/>
              <p14:cNvContentPartPr/>
              <p14:nvPr/>
            </p14:nvContentPartPr>
            <p14:xfrm>
              <a:off x="5292218" y="1854120"/>
              <a:ext cx="4320" cy="3960"/>
            </p14:xfrm>
          </p:contentPart>
        </mc:Choice>
        <mc:Fallback xmlns="">
          <p:pic>
            <p:nvPicPr>
              <p:cNvPr id="569" name="Ink 568"/>
              <p:cNvPicPr/>
              <p:nvPr/>
            </p:nvPicPr>
            <p:blipFill>
              <a:blip r:embed="rId353"/>
              <a:stretch>
                <a:fillRect/>
              </a:stretch>
            </p:blipFill>
            <p:spPr>
              <a:xfrm>
                <a:off x="5290418" y="1853040"/>
                <a:ext cx="72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">
            <p14:nvContentPartPr>
              <p14:cNvPr id="570" name="Ink 569"/>
              <p14:cNvContentPartPr/>
              <p14:nvPr/>
            </p14:nvContentPartPr>
            <p14:xfrm>
              <a:off x="5294018" y="1843680"/>
              <a:ext cx="1800" cy="5040"/>
            </p14:xfrm>
          </p:contentPart>
        </mc:Choice>
        <mc:Fallback xmlns="">
          <p:pic>
            <p:nvPicPr>
              <p:cNvPr id="570" name="Ink 569"/>
              <p:cNvPicPr/>
              <p:nvPr/>
            </p:nvPicPr>
            <p:blipFill>
              <a:blip r:embed="rId355"/>
              <a:stretch>
                <a:fillRect/>
              </a:stretch>
            </p:blipFill>
            <p:spPr>
              <a:xfrm>
                <a:off x="5292578" y="1842600"/>
                <a:ext cx="46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6">
            <p14:nvContentPartPr>
              <p14:cNvPr id="571" name="Ink 570"/>
              <p14:cNvContentPartPr/>
              <p14:nvPr/>
            </p14:nvContentPartPr>
            <p14:xfrm>
              <a:off x="5311298" y="1834680"/>
              <a:ext cx="1440" cy="1080"/>
            </p14:xfrm>
          </p:contentPart>
        </mc:Choice>
        <mc:Fallback xmlns="">
          <p:pic>
            <p:nvPicPr>
              <p:cNvPr id="571" name="Ink 570"/>
              <p:cNvPicPr/>
              <p:nvPr/>
            </p:nvPicPr>
            <p:blipFill>
              <a:blip r:embed="rId357"/>
              <a:stretch>
                <a:fillRect/>
              </a:stretch>
            </p:blipFill>
            <p:spPr>
              <a:xfrm>
                <a:off x="5309858" y="18332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8">
            <p14:nvContentPartPr>
              <p14:cNvPr id="572" name="Ink 571"/>
              <p14:cNvContentPartPr/>
              <p14:nvPr/>
            </p14:nvContentPartPr>
            <p14:xfrm>
              <a:off x="5308778" y="1847280"/>
              <a:ext cx="3600" cy="1800"/>
            </p14:xfrm>
          </p:contentPart>
        </mc:Choice>
        <mc:Fallback xmlns="">
          <p:pic>
            <p:nvPicPr>
              <p:cNvPr id="572" name="Ink 571"/>
              <p:cNvPicPr/>
              <p:nvPr/>
            </p:nvPicPr>
            <p:blipFill>
              <a:blip r:embed="rId359"/>
              <a:stretch>
                <a:fillRect/>
              </a:stretch>
            </p:blipFill>
            <p:spPr>
              <a:xfrm>
                <a:off x="5307338" y="1845840"/>
                <a:ext cx="61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0">
            <p14:nvContentPartPr>
              <p14:cNvPr id="573" name="Ink 572"/>
              <p14:cNvContentPartPr/>
              <p14:nvPr/>
            </p14:nvContentPartPr>
            <p14:xfrm>
              <a:off x="5296178" y="1840080"/>
              <a:ext cx="1080" cy="1080"/>
            </p14:xfrm>
          </p:contentPart>
        </mc:Choice>
        <mc:Fallback xmlns="">
          <p:pic>
            <p:nvPicPr>
              <p:cNvPr id="573" name="Ink 572"/>
              <p:cNvPicPr/>
              <p:nvPr/>
            </p:nvPicPr>
            <p:blipFill>
              <a:blip r:embed="rId361"/>
              <a:stretch>
                <a:fillRect/>
              </a:stretch>
            </p:blipFill>
            <p:spPr>
              <a:xfrm>
                <a:off x="5294738" y="18386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2">
            <p14:nvContentPartPr>
              <p14:cNvPr id="574" name="Ink 573"/>
              <p14:cNvContentPartPr/>
              <p14:nvPr/>
            </p14:nvContentPartPr>
            <p14:xfrm>
              <a:off x="5286098" y="1837560"/>
              <a:ext cx="3600" cy="1440"/>
            </p14:xfrm>
          </p:contentPart>
        </mc:Choice>
        <mc:Fallback xmlns="">
          <p:pic>
            <p:nvPicPr>
              <p:cNvPr id="574" name="Ink 573"/>
              <p:cNvPicPr/>
              <p:nvPr/>
            </p:nvPicPr>
            <p:blipFill>
              <a:blip r:embed="rId363"/>
              <a:stretch>
                <a:fillRect/>
              </a:stretch>
            </p:blipFill>
            <p:spPr>
              <a:xfrm>
                <a:off x="5284658" y="1836120"/>
                <a:ext cx="61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4">
            <p14:nvContentPartPr>
              <p14:cNvPr id="575" name="Ink 574"/>
              <p14:cNvContentPartPr/>
              <p14:nvPr/>
            </p14:nvContentPartPr>
            <p14:xfrm>
              <a:off x="5285738" y="1870680"/>
              <a:ext cx="1440" cy="1080"/>
            </p14:xfrm>
          </p:contentPart>
        </mc:Choice>
        <mc:Fallback xmlns="">
          <p:pic>
            <p:nvPicPr>
              <p:cNvPr id="575" name="Ink 574"/>
              <p:cNvPicPr/>
              <p:nvPr/>
            </p:nvPicPr>
            <p:blipFill>
              <a:blip r:embed="rId365"/>
              <a:stretch>
                <a:fillRect/>
              </a:stretch>
            </p:blipFill>
            <p:spPr>
              <a:xfrm>
                <a:off x="5284298" y="1869600"/>
                <a:ext cx="43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6">
            <p14:nvContentPartPr>
              <p14:cNvPr id="576" name="Ink 575"/>
              <p14:cNvContentPartPr/>
              <p14:nvPr/>
            </p14:nvContentPartPr>
            <p14:xfrm>
              <a:off x="5301938" y="1871400"/>
              <a:ext cx="4680" cy="3240"/>
            </p14:xfrm>
          </p:contentPart>
        </mc:Choice>
        <mc:Fallback xmlns="">
          <p:pic>
            <p:nvPicPr>
              <p:cNvPr id="576" name="Ink 575"/>
              <p:cNvPicPr/>
              <p:nvPr/>
            </p:nvPicPr>
            <p:blipFill>
              <a:blip r:embed="rId367"/>
              <a:stretch>
                <a:fillRect/>
              </a:stretch>
            </p:blipFill>
            <p:spPr>
              <a:xfrm>
                <a:off x="5300498" y="1869960"/>
                <a:ext cx="756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8">
            <p14:nvContentPartPr>
              <p14:cNvPr id="577" name="Ink 576"/>
              <p14:cNvContentPartPr/>
              <p14:nvPr/>
            </p14:nvContentPartPr>
            <p14:xfrm>
              <a:off x="5315618" y="1868880"/>
              <a:ext cx="4680" cy="2520"/>
            </p14:xfrm>
          </p:contentPart>
        </mc:Choice>
        <mc:Fallback xmlns="">
          <p:pic>
            <p:nvPicPr>
              <p:cNvPr id="577" name="Ink 576"/>
              <p:cNvPicPr/>
              <p:nvPr/>
            </p:nvPicPr>
            <p:blipFill>
              <a:blip r:embed="rId369"/>
              <a:stretch>
                <a:fillRect/>
              </a:stretch>
            </p:blipFill>
            <p:spPr>
              <a:xfrm>
                <a:off x="5314178" y="1867440"/>
                <a:ext cx="75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0">
            <p14:nvContentPartPr>
              <p14:cNvPr id="578" name="Ink 577"/>
              <p14:cNvContentPartPr/>
              <p14:nvPr/>
            </p14:nvContentPartPr>
            <p14:xfrm>
              <a:off x="5330018" y="1859160"/>
              <a:ext cx="720" cy="1800"/>
            </p14:xfrm>
          </p:contentPart>
        </mc:Choice>
        <mc:Fallback xmlns="">
          <p:pic>
            <p:nvPicPr>
              <p:cNvPr id="578" name="Ink 577"/>
              <p:cNvPicPr/>
              <p:nvPr/>
            </p:nvPicPr>
            <p:blipFill>
              <a:blip r:embed="rId371"/>
              <a:stretch>
                <a:fillRect/>
              </a:stretch>
            </p:blipFill>
            <p:spPr>
              <a:xfrm>
                <a:off x="5328578" y="185808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2">
            <p14:nvContentPartPr>
              <p14:cNvPr id="579" name="Ink 578"/>
              <p14:cNvContentPartPr/>
              <p14:nvPr/>
            </p14:nvContentPartPr>
            <p14:xfrm>
              <a:off x="5328938" y="1851240"/>
              <a:ext cx="1440" cy="2520"/>
            </p14:xfrm>
          </p:contentPart>
        </mc:Choice>
        <mc:Fallback xmlns="">
          <p:pic>
            <p:nvPicPr>
              <p:cNvPr id="579" name="Ink 578"/>
              <p:cNvPicPr/>
              <p:nvPr/>
            </p:nvPicPr>
            <p:blipFill>
              <a:blip r:embed="rId373"/>
              <a:stretch>
                <a:fillRect/>
              </a:stretch>
            </p:blipFill>
            <p:spPr>
              <a:xfrm>
                <a:off x="5327498" y="1850160"/>
                <a:ext cx="43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4">
            <p14:nvContentPartPr>
              <p14:cNvPr id="580" name="Ink 579"/>
              <p14:cNvContentPartPr/>
              <p14:nvPr/>
            </p14:nvContentPartPr>
            <p14:xfrm>
              <a:off x="5319578" y="1842960"/>
              <a:ext cx="720" cy="1800"/>
            </p14:xfrm>
          </p:contentPart>
        </mc:Choice>
        <mc:Fallback xmlns="">
          <p:pic>
            <p:nvPicPr>
              <p:cNvPr id="580" name="Ink 579"/>
              <p:cNvPicPr/>
              <p:nvPr/>
            </p:nvPicPr>
            <p:blipFill>
              <a:blip r:embed="rId375"/>
              <a:stretch>
                <a:fillRect/>
              </a:stretch>
            </p:blipFill>
            <p:spPr>
              <a:xfrm>
                <a:off x="5318138" y="1841880"/>
                <a:ext cx="36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6">
            <p14:nvContentPartPr>
              <p14:cNvPr id="581" name="Ink 580"/>
              <p14:cNvContentPartPr/>
              <p14:nvPr/>
            </p14:nvContentPartPr>
            <p14:xfrm>
              <a:off x="5319578" y="1834320"/>
              <a:ext cx="720" cy="720"/>
            </p14:xfrm>
          </p:contentPart>
        </mc:Choice>
        <mc:Fallback xmlns="">
          <p:pic>
            <p:nvPicPr>
              <p:cNvPr id="581" name="Ink 580"/>
              <p:cNvPicPr/>
              <p:nvPr/>
            </p:nvPicPr>
            <p:blipFill>
              <a:blip r:embed="rId377"/>
              <a:stretch>
                <a:fillRect/>
              </a:stretch>
            </p:blipFill>
            <p:spPr>
              <a:xfrm>
                <a:off x="5318138" y="183288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8">
            <p14:nvContentPartPr>
              <p14:cNvPr id="582" name="Ink 581"/>
              <p14:cNvContentPartPr/>
              <p14:nvPr/>
            </p14:nvContentPartPr>
            <p14:xfrm>
              <a:off x="5291138" y="1826040"/>
              <a:ext cx="360" cy="1080"/>
            </p14:xfrm>
          </p:contentPart>
        </mc:Choice>
        <mc:Fallback xmlns="">
          <p:pic>
            <p:nvPicPr>
              <p:cNvPr id="582" name="Ink 581"/>
              <p:cNvPicPr/>
              <p:nvPr/>
            </p:nvPicPr>
            <p:blipFill>
              <a:blip r:embed="rId379"/>
              <a:stretch>
                <a:fillRect/>
              </a:stretch>
            </p:blipFill>
            <p:spPr>
              <a:xfrm>
                <a:off x="5289338" y="182460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0">
            <p14:nvContentPartPr>
              <p14:cNvPr id="583" name="Ink 582"/>
              <p14:cNvContentPartPr/>
              <p14:nvPr/>
            </p14:nvContentPartPr>
            <p14:xfrm>
              <a:off x="5279978" y="1828200"/>
              <a:ext cx="1080" cy="360"/>
            </p14:xfrm>
          </p:contentPart>
        </mc:Choice>
        <mc:Fallback xmlns="">
          <p:pic>
            <p:nvPicPr>
              <p:cNvPr id="583" name="Ink 582"/>
              <p:cNvPicPr/>
              <p:nvPr/>
            </p:nvPicPr>
            <p:blipFill>
              <a:blip r:embed="rId381"/>
              <a:stretch>
                <a:fillRect/>
              </a:stretch>
            </p:blipFill>
            <p:spPr>
              <a:xfrm>
                <a:off x="5278538" y="1826760"/>
                <a:ext cx="39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2">
            <p14:nvContentPartPr>
              <p14:cNvPr id="584" name="Ink 583"/>
              <p14:cNvContentPartPr/>
              <p14:nvPr/>
            </p14:nvContentPartPr>
            <p14:xfrm>
              <a:off x="5274938" y="1834320"/>
              <a:ext cx="360" cy="1440"/>
            </p14:xfrm>
          </p:contentPart>
        </mc:Choice>
        <mc:Fallback xmlns="">
          <p:pic>
            <p:nvPicPr>
              <p:cNvPr id="584" name="Ink 583"/>
              <p:cNvPicPr/>
              <p:nvPr/>
            </p:nvPicPr>
            <p:blipFill>
              <a:blip r:embed="rId383"/>
              <a:stretch>
                <a:fillRect/>
              </a:stretch>
            </p:blipFill>
            <p:spPr>
              <a:xfrm>
                <a:off x="5273498" y="1832880"/>
                <a:ext cx="32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4">
            <p14:nvContentPartPr>
              <p14:cNvPr id="585" name="Ink 584"/>
              <p14:cNvContentPartPr/>
              <p14:nvPr/>
            </p14:nvContentPartPr>
            <p14:xfrm>
              <a:off x="5273498" y="1857360"/>
              <a:ext cx="3600" cy="720"/>
            </p14:xfrm>
          </p:contentPart>
        </mc:Choice>
        <mc:Fallback xmlns="">
          <p:pic>
            <p:nvPicPr>
              <p:cNvPr id="585" name="Ink 584"/>
              <p:cNvPicPr/>
              <p:nvPr/>
            </p:nvPicPr>
            <p:blipFill>
              <a:blip r:embed="rId385"/>
              <a:stretch>
                <a:fillRect/>
              </a:stretch>
            </p:blipFill>
            <p:spPr>
              <a:xfrm>
                <a:off x="5272058" y="1855920"/>
                <a:ext cx="64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6">
            <p14:nvContentPartPr>
              <p14:cNvPr id="586" name="Ink 585"/>
              <p14:cNvContentPartPr/>
              <p14:nvPr/>
            </p14:nvContentPartPr>
            <p14:xfrm>
              <a:off x="5290778" y="1860240"/>
              <a:ext cx="3240" cy="2160"/>
            </p14:xfrm>
          </p:contentPart>
        </mc:Choice>
        <mc:Fallback xmlns="">
          <p:pic>
            <p:nvPicPr>
              <p:cNvPr id="586" name="Ink 585"/>
              <p:cNvPicPr/>
              <p:nvPr/>
            </p:nvPicPr>
            <p:blipFill>
              <a:blip r:embed="rId387"/>
              <a:stretch>
                <a:fillRect/>
              </a:stretch>
            </p:blipFill>
            <p:spPr>
              <a:xfrm>
                <a:off x="5289338" y="1858800"/>
                <a:ext cx="61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8">
            <p14:nvContentPartPr>
              <p14:cNvPr id="587" name="Ink 586"/>
              <p14:cNvContentPartPr/>
              <p14:nvPr/>
            </p14:nvContentPartPr>
            <p14:xfrm>
              <a:off x="5307338" y="1859160"/>
              <a:ext cx="3600" cy="1080"/>
            </p14:xfrm>
          </p:contentPart>
        </mc:Choice>
        <mc:Fallback xmlns="">
          <p:pic>
            <p:nvPicPr>
              <p:cNvPr id="587" name="Ink 586"/>
              <p:cNvPicPr/>
              <p:nvPr/>
            </p:nvPicPr>
            <p:blipFill>
              <a:blip r:embed="rId389"/>
              <a:stretch>
                <a:fillRect/>
              </a:stretch>
            </p:blipFill>
            <p:spPr>
              <a:xfrm>
                <a:off x="5305898" y="1857720"/>
                <a:ext cx="61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0">
            <p14:nvContentPartPr>
              <p14:cNvPr id="588" name="Ink 587"/>
              <p14:cNvContentPartPr/>
              <p14:nvPr/>
            </p14:nvContentPartPr>
            <p14:xfrm>
              <a:off x="5321738" y="1852680"/>
              <a:ext cx="1080" cy="2520"/>
            </p14:xfrm>
          </p:contentPart>
        </mc:Choice>
        <mc:Fallback xmlns="">
          <p:pic>
            <p:nvPicPr>
              <p:cNvPr id="588" name="Ink 587"/>
              <p:cNvPicPr/>
              <p:nvPr/>
            </p:nvPicPr>
            <p:blipFill>
              <a:blip r:embed="rId391"/>
              <a:stretch>
                <a:fillRect/>
              </a:stretch>
            </p:blipFill>
            <p:spPr>
              <a:xfrm>
                <a:off x="5320298" y="1851240"/>
                <a:ext cx="360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2">
            <p14:nvContentPartPr>
              <p14:cNvPr id="589" name="Ink 588"/>
              <p14:cNvContentPartPr/>
              <p14:nvPr/>
            </p14:nvContentPartPr>
            <p14:xfrm>
              <a:off x="5318138" y="1849800"/>
              <a:ext cx="1080" cy="1800"/>
            </p14:xfrm>
          </p:contentPart>
        </mc:Choice>
        <mc:Fallback xmlns="">
          <p:pic>
            <p:nvPicPr>
              <p:cNvPr id="589" name="Ink 588"/>
              <p:cNvPicPr/>
              <p:nvPr/>
            </p:nvPicPr>
            <p:blipFill>
              <a:blip r:embed="rId393"/>
              <a:stretch>
                <a:fillRect/>
              </a:stretch>
            </p:blipFill>
            <p:spPr>
              <a:xfrm>
                <a:off x="5316338" y="1848000"/>
                <a:ext cx="43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4">
            <p14:nvContentPartPr>
              <p14:cNvPr id="590" name="Ink 589"/>
              <p14:cNvContentPartPr/>
              <p14:nvPr/>
            </p14:nvContentPartPr>
            <p14:xfrm>
              <a:off x="5296898" y="1857720"/>
              <a:ext cx="7200" cy="5400"/>
            </p14:xfrm>
          </p:contentPart>
        </mc:Choice>
        <mc:Fallback xmlns="">
          <p:pic>
            <p:nvPicPr>
              <p:cNvPr id="590" name="Ink 589"/>
              <p:cNvPicPr/>
              <p:nvPr/>
            </p:nvPicPr>
            <p:blipFill>
              <a:blip r:embed="rId395"/>
              <a:stretch>
                <a:fillRect/>
              </a:stretch>
            </p:blipFill>
            <p:spPr>
              <a:xfrm>
                <a:off x="5295818" y="1855920"/>
                <a:ext cx="97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6">
            <p14:nvContentPartPr>
              <p14:cNvPr id="591" name="Ink 590"/>
              <p14:cNvContentPartPr/>
              <p14:nvPr/>
            </p14:nvContentPartPr>
            <p14:xfrm>
              <a:off x="5298698" y="1849080"/>
              <a:ext cx="1080" cy="4320"/>
            </p14:xfrm>
          </p:contentPart>
        </mc:Choice>
        <mc:Fallback xmlns="">
          <p:pic>
            <p:nvPicPr>
              <p:cNvPr id="591" name="Ink 590"/>
              <p:cNvPicPr/>
              <p:nvPr/>
            </p:nvPicPr>
            <p:blipFill>
              <a:blip r:embed="rId397"/>
              <a:stretch>
                <a:fillRect/>
              </a:stretch>
            </p:blipFill>
            <p:spPr>
              <a:xfrm>
                <a:off x="5297258" y="1848000"/>
                <a:ext cx="396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8">
            <p14:nvContentPartPr>
              <p14:cNvPr id="592" name="Ink 591"/>
              <p14:cNvContentPartPr/>
              <p14:nvPr/>
            </p14:nvContentPartPr>
            <p14:xfrm>
              <a:off x="5303378" y="1840800"/>
              <a:ext cx="1440" cy="1440"/>
            </p14:xfrm>
          </p:contentPart>
        </mc:Choice>
        <mc:Fallback xmlns="">
          <p:pic>
            <p:nvPicPr>
              <p:cNvPr id="592" name="Ink 591"/>
              <p:cNvPicPr/>
              <p:nvPr/>
            </p:nvPicPr>
            <p:blipFill>
              <a:blip r:embed="rId399"/>
              <a:stretch>
                <a:fillRect/>
              </a:stretch>
            </p:blipFill>
            <p:spPr>
              <a:xfrm>
                <a:off x="5301578" y="1839000"/>
                <a:ext cx="46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0">
            <p14:nvContentPartPr>
              <p14:cNvPr id="593" name="Ink 592"/>
              <p14:cNvContentPartPr/>
              <p14:nvPr/>
            </p14:nvContentPartPr>
            <p14:xfrm>
              <a:off x="5301578" y="1836840"/>
              <a:ext cx="5040" cy="3240"/>
            </p14:xfrm>
          </p:contentPart>
        </mc:Choice>
        <mc:Fallback xmlns="">
          <p:pic>
            <p:nvPicPr>
              <p:cNvPr id="593" name="Ink 592"/>
              <p:cNvPicPr/>
              <p:nvPr/>
            </p:nvPicPr>
            <p:blipFill>
              <a:blip r:embed="rId401"/>
              <a:stretch>
                <a:fillRect/>
              </a:stretch>
            </p:blipFill>
            <p:spPr>
              <a:xfrm>
                <a:off x="5299058" y="1835040"/>
                <a:ext cx="86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2">
            <p14:nvContentPartPr>
              <p14:cNvPr id="594" name="Ink 593"/>
              <p14:cNvContentPartPr/>
              <p14:nvPr/>
            </p14:nvContentPartPr>
            <p14:xfrm>
              <a:off x="5294378" y="1830000"/>
              <a:ext cx="3960" cy="3240"/>
            </p14:xfrm>
          </p:contentPart>
        </mc:Choice>
        <mc:Fallback xmlns="">
          <p:pic>
            <p:nvPicPr>
              <p:cNvPr id="594" name="Ink 593"/>
              <p:cNvPicPr/>
              <p:nvPr/>
            </p:nvPicPr>
            <p:blipFill>
              <a:blip r:embed="rId403"/>
              <a:stretch>
                <a:fillRect/>
              </a:stretch>
            </p:blipFill>
            <p:spPr>
              <a:xfrm>
                <a:off x="5292218" y="1828560"/>
                <a:ext cx="75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4">
            <p14:nvContentPartPr>
              <p14:cNvPr id="595" name="Ink 594"/>
              <p14:cNvContentPartPr/>
              <p14:nvPr/>
            </p14:nvContentPartPr>
            <p14:xfrm>
              <a:off x="5292578" y="1829280"/>
              <a:ext cx="4680" cy="2160"/>
            </p14:xfrm>
          </p:contentPart>
        </mc:Choice>
        <mc:Fallback xmlns="">
          <p:pic>
            <p:nvPicPr>
              <p:cNvPr id="595" name="Ink 594"/>
              <p:cNvPicPr/>
              <p:nvPr/>
            </p:nvPicPr>
            <p:blipFill>
              <a:blip r:embed="rId405"/>
              <a:stretch>
                <a:fillRect/>
              </a:stretch>
            </p:blipFill>
            <p:spPr>
              <a:xfrm>
                <a:off x="5290778" y="1827840"/>
                <a:ext cx="75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6">
            <p14:nvContentPartPr>
              <p14:cNvPr id="596" name="Ink 595"/>
              <p14:cNvContentPartPr/>
              <p14:nvPr/>
            </p14:nvContentPartPr>
            <p14:xfrm>
              <a:off x="5312018" y="1823160"/>
              <a:ext cx="2160" cy="2880"/>
            </p14:xfrm>
          </p:contentPart>
        </mc:Choice>
        <mc:Fallback xmlns="">
          <p:pic>
            <p:nvPicPr>
              <p:cNvPr id="596" name="Ink 595"/>
              <p:cNvPicPr/>
              <p:nvPr/>
            </p:nvPicPr>
            <p:blipFill>
              <a:blip r:embed="rId407"/>
              <a:stretch>
                <a:fillRect/>
              </a:stretch>
            </p:blipFill>
            <p:spPr>
              <a:xfrm>
                <a:off x="5310218" y="1821720"/>
                <a:ext cx="54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8">
            <p14:nvContentPartPr>
              <p14:cNvPr id="597" name="Ink 596"/>
              <p14:cNvContentPartPr/>
              <p14:nvPr/>
            </p14:nvContentPartPr>
            <p14:xfrm>
              <a:off x="5323898" y="1823520"/>
              <a:ext cx="2880" cy="1440"/>
            </p14:xfrm>
          </p:contentPart>
        </mc:Choice>
        <mc:Fallback xmlns="">
          <p:pic>
            <p:nvPicPr>
              <p:cNvPr id="597" name="Ink 596"/>
              <p:cNvPicPr/>
              <p:nvPr/>
            </p:nvPicPr>
            <p:blipFill>
              <a:blip r:embed="rId409"/>
              <a:stretch>
                <a:fillRect/>
              </a:stretch>
            </p:blipFill>
            <p:spPr>
              <a:xfrm>
                <a:off x="5322098" y="1821720"/>
                <a:ext cx="61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0">
            <p14:nvContentPartPr>
              <p14:cNvPr id="598" name="Ink 597"/>
              <p14:cNvContentPartPr/>
              <p14:nvPr/>
            </p14:nvContentPartPr>
            <p14:xfrm>
              <a:off x="5326778" y="1823880"/>
              <a:ext cx="2880" cy="1800"/>
            </p14:xfrm>
          </p:contentPart>
        </mc:Choice>
        <mc:Fallback xmlns="">
          <p:pic>
            <p:nvPicPr>
              <p:cNvPr id="598" name="Ink 597"/>
              <p:cNvPicPr/>
              <p:nvPr/>
            </p:nvPicPr>
            <p:blipFill>
              <a:blip r:embed="rId411"/>
              <a:stretch>
                <a:fillRect/>
              </a:stretch>
            </p:blipFill>
            <p:spPr>
              <a:xfrm>
                <a:off x="5325338" y="1822440"/>
                <a:ext cx="54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2">
            <p14:nvContentPartPr>
              <p14:cNvPr id="599" name="Ink 598"/>
              <p14:cNvContentPartPr/>
              <p14:nvPr/>
            </p14:nvContentPartPr>
            <p14:xfrm>
              <a:off x="5296898" y="1827120"/>
              <a:ext cx="2160" cy="1800"/>
            </p14:xfrm>
          </p:contentPart>
        </mc:Choice>
        <mc:Fallback xmlns="">
          <p:pic>
            <p:nvPicPr>
              <p:cNvPr id="599" name="Ink 598"/>
              <p:cNvPicPr/>
              <p:nvPr/>
            </p:nvPicPr>
            <p:blipFill>
              <a:blip r:embed="rId413"/>
              <a:stretch>
                <a:fillRect/>
              </a:stretch>
            </p:blipFill>
            <p:spPr>
              <a:xfrm>
                <a:off x="5295098" y="1825320"/>
                <a:ext cx="50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4">
            <p14:nvContentPartPr>
              <p14:cNvPr id="600" name="Ink 599"/>
              <p14:cNvContentPartPr/>
              <p14:nvPr/>
            </p14:nvContentPartPr>
            <p14:xfrm>
              <a:off x="5268098" y="1826400"/>
              <a:ext cx="2880" cy="2160"/>
            </p14:xfrm>
          </p:contentPart>
        </mc:Choice>
        <mc:Fallback xmlns="">
          <p:pic>
            <p:nvPicPr>
              <p:cNvPr id="600" name="Ink 599"/>
              <p:cNvPicPr/>
              <p:nvPr/>
            </p:nvPicPr>
            <p:blipFill>
              <a:blip r:embed="rId415"/>
              <a:stretch>
                <a:fillRect/>
              </a:stretch>
            </p:blipFill>
            <p:spPr>
              <a:xfrm>
                <a:off x="5265938" y="1824240"/>
                <a:ext cx="612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6">
            <p14:nvContentPartPr>
              <p14:cNvPr id="601" name="Ink 600"/>
              <p14:cNvContentPartPr/>
              <p14:nvPr/>
            </p14:nvContentPartPr>
            <p14:xfrm>
              <a:off x="5263058" y="1826040"/>
              <a:ext cx="2880" cy="2160"/>
            </p14:xfrm>
          </p:contentPart>
        </mc:Choice>
        <mc:Fallback xmlns="">
          <p:pic>
            <p:nvPicPr>
              <p:cNvPr id="601" name="Ink 600"/>
              <p:cNvPicPr/>
              <p:nvPr/>
            </p:nvPicPr>
            <p:blipFill>
              <a:blip r:embed="rId417"/>
              <a:stretch>
                <a:fillRect/>
              </a:stretch>
            </p:blipFill>
            <p:spPr>
              <a:xfrm>
                <a:off x="5261258" y="1824600"/>
                <a:ext cx="57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8">
            <p14:nvContentPartPr>
              <p14:cNvPr id="602" name="Ink 601"/>
              <p14:cNvContentPartPr/>
              <p14:nvPr/>
            </p14:nvContentPartPr>
            <p14:xfrm>
              <a:off x="5271338" y="1841880"/>
              <a:ext cx="3240" cy="720"/>
            </p14:xfrm>
          </p:contentPart>
        </mc:Choice>
        <mc:Fallback xmlns="">
          <p:pic>
            <p:nvPicPr>
              <p:cNvPr id="602" name="Ink 601"/>
              <p:cNvPicPr/>
              <p:nvPr/>
            </p:nvPicPr>
            <p:blipFill>
              <a:blip r:embed="rId419"/>
              <a:stretch>
                <a:fillRect/>
              </a:stretch>
            </p:blipFill>
            <p:spPr>
              <a:xfrm>
                <a:off x="5269538" y="1840080"/>
                <a:ext cx="64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0">
            <p14:nvContentPartPr>
              <p14:cNvPr id="603" name="Ink 602"/>
              <p14:cNvContentPartPr/>
              <p14:nvPr/>
            </p14:nvContentPartPr>
            <p14:xfrm>
              <a:off x="5276738" y="1852680"/>
              <a:ext cx="4320" cy="1800"/>
            </p14:xfrm>
          </p:contentPart>
        </mc:Choice>
        <mc:Fallback xmlns="">
          <p:pic>
            <p:nvPicPr>
              <p:cNvPr id="603" name="Ink 602"/>
              <p:cNvPicPr/>
              <p:nvPr/>
            </p:nvPicPr>
            <p:blipFill>
              <a:blip r:embed="rId421"/>
              <a:stretch>
                <a:fillRect/>
              </a:stretch>
            </p:blipFill>
            <p:spPr>
              <a:xfrm>
                <a:off x="5274938" y="1851240"/>
                <a:ext cx="72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2">
            <p14:nvContentPartPr>
              <p14:cNvPr id="604" name="Ink 603"/>
              <p14:cNvContentPartPr/>
              <p14:nvPr/>
            </p14:nvContentPartPr>
            <p14:xfrm>
              <a:off x="5281058" y="1855920"/>
              <a:ext cx="1080" cy="1440"/>
            </p14:xfrm>
          </p:contentPart>
        </mc:Choice>
        <mc:Fallback xmlns="">
          <p:pic>
            <p:nvPicPr>
              <p:cNvPr id="604" name="Ink 603"/>
              <p:cNvPicPr/>
              <p:nvPr/>
            </p:nvPicPr>
            <p:blipFill>
              <a:blip r:embed="rId423"/>
              <a:stretch>
                <a:fillRect/>
              </a:stretch>
            </p:blipFill>
            <p:spPr>
              <a:xfrm>
                <a:off x="5279258" y="1854480"/>
                <a:ext cx="43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4">
            <p14:nvContentPartPr>
              <p14:cNvPr id="605" name="Ink 604"/>
              <p14:cNvContentPartPr/>
              <p14:nvPr/>
            </p14:nvContentPartPr>
            <p14:xfrm>
              <a:off x="5273138" y="1864200"/>
              <a:ext cx="3960" cy="360"/>
            </p14:xfrm>
          </p:contentPart>
        </mc:Choice>
        <mc:Fallback xmlns="">
          <p:pic>
            <p:nvPicPr>
              <p:cNvPr id="605" name="Ink 604"/>
              <p:cNvPicPr/>
              <p:nvPr/>
            </p:nvPicPr>
            <p:blipFill>
              <a:blip r:embed="rId425"/>
              <a:stretch>
                <a:fillRect/>
              </a:stretch>
            </p:blipFill>
            <p:spPr>
              <a:xfrm>
                <a:off x="5271698" y="1862400"/>
                <a:ext cx="68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6">
            <p14:nvContentPartPr>
              <p14:cNvPr id="606" name="Ink 605"/>
              <p14:cNvContentPartPr/>
              <p14:nvPr/>
            </p14:nvContentPartPr>
            <p14:xfrm>
              <a:off x="5276738" y="1869240"/>
              <a:ext cx="7560" cy="360"/>
            </p14:xfrm>
          </p:contentPart>
        </mc:Choice>
        <mc:Fallback xmlns="">
          <p:pic>
            <p:nvPicPr>
              <p:cNvPr id="606" name="Ink 605"/>
              <p:cNvPicPr/>
              <p:nvPr/>
            </p:nvPicPr>
            <p:blipFill>
              <a:blip r:embed="rId427"/>
              <a:stretch>
                <a:fillRect/>
              </a:stretch>
            </p:blipFill>
            <p:spPr>
              <a:xfrm>
                <a:off x="5275298" y="1867800"/>
                <a:ext cx="100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8">
            <p14:nvContentPartPr>
              <p14:cNvPr id="607" name="Ink 606"/>
              <p14:cNvContentPartPr/>
              <p14:nvPr/>
            </p14:nvContentPartPr>
            <p14:xfrm>
              <a:off x="5296178" y="1873560"/>
              <a:ext cx="1800" cy="360"/>
            </p14:xfrm>
          </p:contentPart>
        </mc:Choice>
        <mc:Fallback xmlns="">
          <p:pic>
            <p:nvPicPr>
              <p:cNvPr id="607" name="Ink 606"/>
              <p:cNvPicPr/>
              <p:nvPr/>
            </p:nvPicPr>
            <p:blipFill>
              <a:blip r:embed="rId429"/>
              <a:stretch>
                <a:fillRect/>
              </a:stretch>
            </p:blipFill>
            <p:spPr>
              <a:xfrm>
                <a:off x="5294738" y="187212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0">
            <p14:nvContentPartPr>
              <p14:cNvPr id="608" name="Ink 607"/>
              <p14:cNvContentPartPr/>
              <p14:nvPr/>
            </p14:nvContentPartPr>
            <p14:xfrm>
              <a:off x="5303738" y="1873560"/>
              <a:ext cx="2880" cy="1800"/>
            </p14:xfrm>
          </p:contentPart>
        </mc:Choice>
        <mc:Fallback xmlns="">
          <p:pic>
            <p:nvPicPr>
              <p:cNvPr id="608" name="Ink 607"/>
              <p:cNvPicPr/>
              <p:nvPr/>
            </p:nvPicPr>
            <p:blipFill>
              <a:blip r:embed="rId431"/>
              <a:stretch>
                <a:fillRect/>
              </a:stretch>
            </p:blipFill>
            <p:spPr>
              <a:xfrm>
                <a:off x="5302298" y="1872120"/>
                <a:ext cx="54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2">
            <p14:nvContentPartPr>
              <p14:cNvPr id="609" name="Ink 608"/>
              <p14:cNvContentPartPr/>
              <p14:nvPr/>
            </p14:nvContentPartPr>
            <p14:xfrm>
              <a:off x="5279978" y="1860240"/>
              <a:ext cx="1440" cy="3600"/>
            </p14:xfrm>
          </p:contentPart>
        </mc:Choice>
        <mc:Fallback xmlns="">
          <p:pic>
            <p:nvPicPr>
              <p:cNvPr id="609" name="Ink 608"/>
              <p:cNvPicPr/>
              <p:nvPr/>
            </p:nvPicPr>
            <p:blipFill>
              <a:blip r:embed="rId433"/>
              <a:stretch>
                <a:fillRect/>
              </a:stretch>
            </p:blipFill>
            <p:spPr>
              <a:xfrm>
                <a:off x="5278178" y="1858440"/>
                <a:ext cx="46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4">
            <p14:nvContentPartPr>
              <p14:cNvPr id="610" name="Ink 609"/>
              <p14:cNvContentPartPr/>
              <p14:nvPr/>
            </p14:nvContentPartPr>
            <p14:xfrm>
              <a:off x="5272058" y="1849440"/>
              <a:ext cx="2160" cy="2880"/>
            </p14:xfrm>
          </p:contentPart>
        </mc:Choice>
        <mc:Fallback xmlns="">
          <p:pic>
            <p:nvPicPr>
              <p:cNvPr id="610" name="Ink 609"/>
              <p:cNvPicPr/>
              <p:nvPr/>
            </p:nvPicPr>
            <p:blipFill>
              <a:blip r:embed="rId435"/>
              <a:stretch>
                <a:fillRect/>
              </a:stretch>
            </p:blipFill>
            <p:spPr>
              <a:xfrm>
                <a:off x="5270618" y="1848360"/>
                <a:ext cx="46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6">
            <p14:nvContentPartPr>
              <p14:cNvPr id="611" name="Ink 610"/>
              <p14:cNvContentPartPr/>
              <p14:nvPr/>
            </p14:nvContentPartPr>
            <p14:xfrm>
              <a:off x="5269898" y="1847280"/>
              <a:ext cx="1800" cy="1800"/>
            </p14:xfrm>
          </p:contentPart>
        </mc:Choice>
        <mc:Fallback xmlns="">
          <p:pic>
            <p:nvPicPr>
              <p:cNvPr id="611" name="Ink 610"/>
              <p:cNvPicPr/>
              <p:nvPr/>
            </p:nvPicPr>
            <p:blipFill>
              <a:blip r:embed="rId437"/>
              <a:stretch>
                <a:fillRect/>
              </a:stretch>
            </p:blipFill>
            <p:spPr>
              <a:xfrm>
                <a:off x="5268458" y="184620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8">
            <p14:nvContentPartPr>
              <p14:cNvPr id="612" name="Ink 611"/>
              <p14:cNvContentPartPr/>
              <p14:nvPr/>
            </p14:nvContentPartPr>
            <p14:xfrm>
              <a:off x="5277458" y="1851960"/>
              <a:ext cx="360" cy="1080"/>
            </p14:xfrm>
          </p:contentPart>
        </mc:Choice>
        <mc:Fallback xmlns="">
          <p:pic>
            <p:nvPicPr>
              <p:cNvPr id="612" name="Ink 611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5276018" y="185052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9">
            <p14:nvContentPartPr>
              <p14:cNvPr id="613" name="Ink 612"/>
              <p14:cNvContentPartPr/>
              <p14:nvPr/>
            </p14:nvContentPartPr>
            <p14:xfrm>
              <a:off x="5335058" y="1853760"/>
              <a:ext cx="2880" cy="1080"/>
            </p14:xfrm>
          </p:contentPart>
        </mc:Choice>
        <mc:Fallback xmlns="">
          <p:pic>
            <p:nvPicPr>
              <p:cNvPr id="613" name="Ink 612"/>
              <p:cNvPicPr/>
              <p:nvPr/>
            </p:nvPicPr>
            <p:blipFill>
              <a:blip r:embed="rId440"/>
              <a:stretch>
                <a:fillRect/>
              </a:stretch>
            </p:blipFill>
            <p:spPr>
              <a:xfrm>
                <a:off x="5333618" y="1852320"/>
                <a:ext cx="54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1">
            <p14:nvContentPartPr>
              <p14:cNvPr id="614" name="Ink 613"/>
              <p14:cNvContentPartPr/>
              <p14:nvPr/>
            </p14:nvContentPartPr>
            <p14:xfrm>
              <a:off x="5335058" y="1856640"/>
              <a:ext cx="1800" cy="1800"/>
            </p14:xfrm>
          </p:contentPart>
        </mc:Choice>
        <mc:Fallback xmlns="">
          <p:pic>
            <p:nvPicPr>
              <p:cNvPr id="614" name="Ink 613"/>
              <p:cNvPicPr/>
              <p:nvPr/>
            </p:nvPicPr>
            <p:blipFill>
              <a:blip r:embed="rId442"/>
              <a:stretch>
                <a:fillRect/>
              </a:stretch>
            </p:blipFill>
            <p:spPr>
              <a:xfrm>
                <a:off x="5333258" y="1854840"/>
                <a:ext cx="50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3">
            <p14:nvContentPartPr>
              <p14:cNvPr id="615" name="Ink 614"/>
              <p14:cNvContentPartPr/>
              <p14:nvPr/>
            </p14:nvContentPartPr>
            <p14:xfrm>
              <a:off x="5330018" y="1862040"/>
              <a:ext cx="1440" cy="720"/>
            </p14:xfrm>
          </p:contentPart>
        </mc:Choice>
        <mc:Fallback xmlns="">
          <p:pic>
            <p:nvPicPr>
              <p:cNvPr id="615" name="Ink 614"/>
              <p:cNvPicPr/>
              <p:nvPr/>
            </p:nvPicPr>
            <p:blipFill>
              <a:blip r:embed="rId444"/>
              <a:stretch>
                <a:fillRect/>
              </a:stretch>
            </p:blipFill>
            <p:spPr>
              <a:xfrm>
                <a:off x="5328578" y="1860600"/>
                <a:ext cx="43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5">
            <p14:nvContentPartPr>
              <p14:cNvPr id="616" name="Ink 615"/>
              <p14:cNvContentPartPr/>
              <p14:nvPr/>
            </p14:nvContentPartPr>
            <p14:xfrm>
              <a:off x="5328938" y="1869600"/>
              <a:ext cx="720" cy="720"/>
            </p14:xfrm>
          </p:contentPart>
        </mc:Choice>
        <mc:Fallback xmlns="">
          <p:pic>
            <p:nvPicPr>
              <p:cNvPr id="616" name="Ink 615"/>
              <p:cNvPicPr/>
              <p:nvPr/>
            </p:nvPicPr>
            <p:blipFill>
              <a:blip r:embed="rId446"/>
              <a:stretch>
                <a:fillRect/>
              </a:stretch>
            </p:blipFill>
            <p:spPr>
              <a:xfrm>
                <a:off x="5327498" y="186816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7">
            <p14:nvContentPartPr>
              <p14:cNvPr id="617" name="Ink 616"/>
              <p14:cNvContentPartPr/>
              <p14:nvPr/>
            </p14:nvContentPartPr>
            <p14:xfrm>
              <a:off x="5331818" y="1867080"/>
              <a:ext cx="1800" cy="2160"/>
            </p14:xfrm>
          </p:contentPart>
        </mc:Choice>
        <mc:Fallback xmlns="">
          <p:pic>
            <p:nvPicPr>
              <p:cNvPr id="617" name="Ink 616"/>
              <p:cNvPicPr/>
              <p:nvPr/>
            </p:nvPicPr>
            <p:blipFill>
              <a:blip r:embed="rId448"/>
              <a:stretch>
                <a:fillRect/>
              </a:stretch>
            </p:blipFill>
            <p:spPr>
              <a:xfrm>
                <a:off x="5330378" y="1865640"/>
                <a:ext cx="43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9">
            <p14:nvContentPartPr>
              <p14:cNvPr id="618" name="Ink 617"/>
              <p14:cNvContentPartPr/>
              <p14:nvPr/>
            </p14:nvContentPartPr>
            <p14:xfrm>
              <a:off x="5335778" y="1857360"/>
              <a:ext cx="720" cy="2160"/>
            </p14:xfrm>
          </p:contentPart>
        </mc:Choice>
        <mc:Fallback xmlns="">
          <p:pic>
            <p:nvPicPr>
              <p:cNvPr id="618" name="Ink 617"/>
              <p:cNvPicPr/>
              <p:nvPr/>
            </p:nvPicPr>
            <p:blipFill>
              <a:blip r:embed="rId450"/>
              <a:stretch>
                <a:fillRect/>
              </a:stretch>
            </p:blipFill>
            <p:spPr>
              <a:xfrm>
                <a:off x="5334338" y="1855920"/>
                <a:ext cx="36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1">
            <p14:nvContentPartPr>
              <p14:cNvPr id="619" name="Ink 618"/>
              <p14:cNvContentPartPr/>
              <p14:nvPr/>
            </p14:nvContentPartPr>
            <p14:xfrm>
              <a:off x="5338658" y="1857360"/>
              <a:ext cx="1800" cy="1800"/>
            </p14:xfrm>
          </p:contentPart>
        </mc:Choice>
        <mc:Fallback xmlns="">
          <p:pic>
            <p:nvPicPr>
              <p:cNvPr id="619" name="Ink 618"/>
              <p:cNvPicPr/>
              <p:nvPr/>
            </p:nvPicPr>
            <p:blipFill>
              <a:blip r:embed="rId452"/>
              <a:stretch>
                <a:fillRect/>
              </a:stretch>
            </p:blipFill>
            <p:spPr>
              <a:xfrm>
                <a:off x="5337218" y="1855920"/>
                <a:ext cx="43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3">
            <p14:nvContentPartPr>
              <p14:cNvPr id="620" name="Ink 619"/>
              <p14:cNvContentPartPr/>
              <p14:nvPr/>
            </p14:nvContentPartPr>
            <p14:xfrm>
              <a:off x="5336858" y="1872480"/>
              <a:ext cx="2880" cy="1080"/>
            </p14:xfrm>
          </p:contentPart>
        </mc:Choice>
        <mc:Fallback xmlns="">
          <p:pic>
            <p:nvPicPr>
              <p:cNvPr id="620" name="Ink 619"/>
              <p:cNvPicPr/>
              <p:nvPr/>
            </p:nvPicPr>
            <p:blipFill>
              <a:blip r:embed="rId454"/>
              <a:stretch>
                <a:fillRect/>
              </a:stretch>
            </p:blipFill>
            <p:spPr>
              <a:xfrm>
                <a:off x="5335058" y="1871040"/>
                <a:ext cx="61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5">
            <p14:nvContentPartPr>
              <p14:cNvPr id="621" name="Ink 620"/>
              <p14:cNvContentPartPr/>
              <p14:nvPr/>
            </p14:nvContentPartPr>
            <p14:xfrm>
              <a:off x="5338658" y="1877520"/>
              <a:ext cx="360" cy="720"/>
            </p14:xfrm>
          </p:contentPart>
        </mc:Choice>
        <mc:Fallback xmlns="">
          <p:pic>
            <p:nvPicPr>
              <p:cNvPr id="621" name="Ink 620"/>
              <p:cNvPicPr/>
              <p:nvPr/>
            </p:nvPicPr>
            <p:blipFill>
              <a:blip r:embed="rId456"/>
              <a:stretch>
                <a:fillRect/>
              </a:stretch>
            </p:blipFill>
            <p:spPr>
              <a:xfrm>
                <a:off x="5336858" y="187572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7">
            <p14:nvContentPartPr>
              <p14:cNvPr id="622" name="Ink 621"/>
              <p14:cNvContentPartPr/>
              <p14:nvPr/>
            </p14:nvContentPartPr>
            <p14:xfrm>
              <a:off x="5288978" y="1878240"/>
              <a:ext cx="1440" cy="1440"/>
            </p14:xfrm>
          </p:contentPart>
        </mc:Choice>
        <mc:Fallback xmlns="">
          <p:pic>
            <p:nvPicPr>
              <p:cNvPr id="622" name="Ink 621"/>
              <p:cNvPicPr/>
              <p:nvPr/>
            </p:nvPicPr>
            <p:blipFill>
              <a:blip r:embed="rId458"/>
              <a:stretch>
                <a:fillRect/>
              </a:stretch>
            </p:blipFill>
            <p:spPr>
              <a:xfrm>
                <a:off x="5287178" y="187680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9">
            <p14:nvContentPartPr>
              <p14:cNvPr id="623" name="Ink 622"/>
              <p14:cNvContentPartPr/>
              <p14:nvPr/>
            </p14:nvContentPartPr>
            <p14:xfrm>
              <a:off x="5288618" y="1877880"/>
              <a:ext cx="1080" cy="1080"/>
            </p14:xfrm>
          </p:contentPart>
        </mc:Choice>
        <mc:Fallback xmlns="">
          <p:pic>
            <p:nvPicPr>
              <p:cNvPr id="623" name="Ink 622"/>
              <p:cNvPicPr/>
              <p:nvPr/>
            </p:nvPicPr>
            <p:blipFill>
              <a:blip r:embed="rId460"/>
              <a:stretch>
                <a:fillRect/>
              </a:stretch>
            </p:blipFill>
            <p:spPr>
              <a:xfrm>
                <a:off x="5287178" y="18764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1">
            <p14:nvContentPartPr>
              <p14:cNvPr id="624" name="Ink 623"/>
              <p14:cNvContentPartPr/>
              <p14:nvPr/>
            </p14:nvContentPartPr>
            <p14:xfrm>
              <a:off x="5286818" y="1865640"/>
              <a:ext cx="1080" cy="1080"/>
            </p14:xfrm>
          </p:contentPart>
        </mc:Choice>
        <mc:Fallback xmlns="">
          <p:pic>
            <p:nvPicPr>
              <p:cNvPr id="624" name="Ink 623"/>
              <p:cNvPicPr/>
              <p:nvPr/>
            </p:nvPicPr>
            <p:blipFill>
              <a:blip r:embed="rId462"/>
              <a:stretch>
                <a:fillRect/>
              </a:stretch>
            </p:blipFill>
            <p:spPr>
              <a:xfrm>
                <a:off x="5285738" y="1864560"/>
                <a:ext cx="3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3">
            <p14:nvContentPartPr>
              <p14:cNvPr id="625" name="Ink 624"/>
              <p14:cNvContentPartPr/>
              <p14:nvPr/>
            </p14:nvContentPartPr>
            <p14:xfrm>
              <a:off x="5303018" y="1846200"/>
              <a:ext cx="2520" cy="1440"/>
            </p14:xfrm>
          </p:contentPart>
        </mc:Choice>
        <mc:Fallback xmlns="">
          <p:pic>
            <p:nvPicPr>
              <p:cNvPr id="625" name="Ink 624"/>
              <p:cNvPicPr/>
              <p:nvPr/>
            </p:nvPicPr>
            <p:blipFill>
              <a:blip r:embed="rId464"/>
              <a:stretch>
                <a:fillRect/>
              </a:stretch>
            </p:blipFill>
            <p:spPr>
              <a:xfrm>
                <a:off x="5301578" y="1844760"/>
                <a:ext cx="50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5">
            <p14:nvContentPartPr>
              <p14:cNvPr id="626" name="Ink 625"/>
              <p14:cNvContentPartPr/>
              <p14:nvPr/>
            </p14:nvContentPartPr>
            <p14:xfrm>
              <a:off x="5315618" y="1840080"/>
              <a:ext cx="1080" cy="1440"/>
            </p14:xfrm>
          </p:contentPart>
        </mc:Choice>
        <mc:Fallback xmlns="">
          <p:pic>
            <p:nvPicPr>
              <p:cNvPr id="626" name="Ink 625"/>
              <p:cNvPicPr/>
              <p:nvPr/>
            </p:nvPicPr>
            <p:blipFill>
              <a:blip r:embed="rId466"/>
              <a:stretch>
                <a:fillRect/>
              </a:stretch>
            </p:blipFill>
            <p:spPr>
              <a:xfrm>
                <a:off x="5314178" y="18386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7">
            <p14:nvContentPartPr>
              <p14:cNvPr id="627" name="Ink 626"/>
              <p14:cNvContentPartPr/>
              <p14:nvPr/>
            </p14:nvContentPartPr>
            <p14:xfrm>
              <a:off x="5328218" y="1840080"/>
              <a:ext cx="360" cy="360"/>
            </p14:xfrm>
          </p:contentPart>
        </mc:Choice>
        <mc:Fallback xmlns="">
          <p:pic>
            <p:nvPicPr>
              <p:cNvPr id="627" name="Ink 626"/>
              <p:cNvPicPr/>
              <p:nvPr/>
            </p:nvPicPr>
            <p:blipFill>
              <a:blip r:embed="rId468"/>
              <a:stretch>
                <a:fillRect/>
              </a:stretch>
            </p:blipFill>
            <p:spPr>
              <a:xfrm>
                <a:off x="5327138" y="1839000"/>
                <a:ext cx="25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9">
            <p14:nvContentPartPr>
              <p14:cNvPr id="628" name="Ink 627"/>
              <p14:cNvContentPartPr/>
              <p14:nvPr/>
            </p14:nvContentPartPr>
            <p14:xfrm>
              <a:off x="5324978" y="1854480"/>
              <a:ext cx="2880" cy="1440"/>
            </p14:xfrm>
          </p:contentPart>
        </mc:Choice>
        <mc:Fallback xmlns="">
          <p:pic>
            <p:nvPicPr>
              <p:cNvPr id="628" name="Ink 627"/>
              <p:cNvPicPr/>
              <p:nvPr/>
            </p:nvPicPr>
            <p:blipFill>
              <a:blip r:embed="rId470"/>
              <a:stretch>
                <a:fillRect/>
              </a:stretch>
            </p:blipFill>
            <p:spPr>
              <a:xfrm>
                <a:off x="5323538" y="1853040"/>
                <a:ext cx="54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1">
            <p14:nvContentPartPr>
              <p14:cNvPr id="629" name="Ink 628"/>
              <p14:cNvContentPartPr/>
              <p14:nvPr/>
            </p14:nvContentPartPr>
            <p14:xfrm>
              <a:off x="5798378" y="1882200"/>
              <a:ext cx="720" cy="1440"/>
            </p14:xfrm>
          </p:contentPart>
        </mc:Choice>
        <mc:Fallback xmlns="">
          <p:pic>
            <p:nvPicPr>
              <p:cNvPr id="629" name="Ink 628"/>
              <p:cNvPicPr/>
              <p:nvPr/>
            </p:nvPicPr>
            <p:blipFill>
              <a:blip r:embed="rId472"/>
              <a:stretch>
                <a:fillRect/>
              </a:stretch>
            </p:blipFill>
            <p:spPr>
              <a:xfrm>
                <a:off x="5796578" y="188076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3">
            <p14:nvContentPartPr>
              <p14:cNvPr id="630" name="Ink 629"/>
              <p14:cNvContentPartPr/>
              <p14:nvPr/>
            </p14:nvContentPartPr>
            <p14:xfrm>
              <a:off x="5796578" y="1878240"/>
              <a:ext cx="5400" cy="2880"/>
            </p14:xfrm>
          </p:contentPart>
        </mc:Choice>
        <mc:Fallback xmlns="">
          <p:pic>
            <p:nvPicPr>
              <p:cNvPr id="630" name="Ink 629"/>
              <p:cNvPicPr/>
              <p:nvPr/>
            </p:nvPicPr>
            <p:blipFill>
              <a:blip r:embed="rId474"/>
              <a:stretch>
                <a:fillRect/>
              </a:stretch>
            </p:blipFill>
            <p:spPr>
              <a:xfrm>
                <a:off x="5794778" y="1876440"/>
                <a:ext cx="828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5">
            <p14:nvContentPartPr>
              <p14:cNvPr id="631" name="Ink 630"/>
              <p14:cNvContentPartPr/>
              <p14:nvPr/>
            </p14:nvContentPartPr>
            <p14:xfrm>
              <a:off x="5805938" y="1855200"/>
              <a:ext cx="1800" cy="8280"/>
            </p14:xfrm>
          </p:contentPart>
        </mc:Choice>
        <mc:Fallback xmlns="">
          <p:pic>
            <p:nvPicPr>
              <p:cNvPr id="631" name="Ink 630"/>
              <p:cNvPicPr/>
              <p:nvPr/>
            </p:nvPicPr>
            <p:blipFill>
              <a:blip r:embed="rId476"/>
              <a:stretch>
                <a:fillRect/>
              </a:stretch>
            </p:blipFill>
            <p:spPr>
              <a:xfrm>
                <a:off x="5804498" y="1853760"/>
                <a:ext cx="46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7">
            <p14:nvContentPartPr>
              <p14:cNvPr id="632" name="Ink 631"/>
              <p14:cNvContentPartPr/>
              <p14:nvPr/>
            </p14:nvContentPartPr>
            <p14:xfrm>
              <a:off x="5787938" y="1842960"/>
              <a:ext cx="1080" cy="2160"/>
            </p14:xfrm>
          </p:contentPart>
        </mc:Choice>
        <mc:Fallback xmlns="">
          <p:pic>
            <p:nvPicPr>
              <p:cNvPr id="632" name="Ink 631"/>
              <p:cNvPicPr/>
              <p:nvPr/>
            </p:nvPicPr>
            <p:blipFill>
              <a:blip r:embed="rId478"/>
              <a:stretch>
                <a:fillRect/>
              </a:stretch>
            </p:blipFill>
            <p:spPr>
              <a:xfrm>
                <a:off x="5786138" y="1841160"/>
                <a:ext cx="46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9">
            <p14:nvContentPartPr>
              <p14:cNvPr id="633" name="Ink 632"/>
              <p14:cNvContentPartPr/>
              <p14:nvPr/>
            </p14:nvContentPartPr>
            <p14:xfrm>
              <a:off x="5778578" y="1832880"/>
              <a:ext cx="1080" cy="3600"/>
            </p14:xfrm>
          </p:contentPart>
        </mc:Choice>
        <mc:Fallback xmlns="">
          <p:pic>
            <p:nvPicPr>
              <p:cNvPr id="633" name="Ink 632"/>
              <p:cNvPicPr/>
              <p:nvPr/>
            </p:nvPicPr>
            <p:blipFill>
              <a:blip r:embed="rId480"/>
              <a:stretch>
                <a:fillRect/>
              </a:stretch>
            </p:blipFill>
            <p:spPr>
              <a:xfrm>
                <a:off x="5776778" y="1831080"/>
                <a:ext cx="43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1">
            <p14:nvContentPartPr>
              <p14:cNvPr id="634" name="Ink 633"/>
              <p14:cNvContentPartPr/>
              <p14:nvPr/>
            </p14:nvContentPartPr>
            <p14:xfrm>
              <a:off x="5760218" y="1846200"/>
              <a:ext cx="1800" cy="2880"/>
            </p14:xfrm>
          </p:contentPart>
        </mc:Choice>
        <mc:Fallback xmlns="">
          <p:pic>
            <p:nvPicPr>
              <p:cNvPr id="634" name="Ink 633"/>
              <p:cNvPicPr/>
              <p:nvPr/>
            </p:nvPicPr>
            <p:blipFill>
              <a:blip r:embed="rId482"/>
              <a:stretch>
                <a:fillRect/>
              </a:stretch>
            </p:blipFill>
            <p:spPr>
              <a:xfrm>
                <a:off x="5758418" y="1844760"/>
                <a:ext cx="468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3">
            <p14:nvContentPartPr>
              <p14:cNvPr id="635" name="Ink 634"/>
              <p14:cNvContentPartPr/>
              <p14:nvPr/>
            </p14:nvContentPartPr>
            <p14:xfrm>
              <a:off x="5761658" y="1863480"/>
              <a:ext cx="5760" cy="720"/>
            </p14:xfrm>
          </p:contentPart>
        </mc:Choice>
        <mc:Fallback xmlns="">
          <p:pic>
            <p:nvPicPr>
              <p:cNvPr id="635" name="Ink 634"/>
              <p:cNvPicPr/>
              <p:nvPr/>
            </p:nvPicPr>
            <p:blipFill>
              <a:blip r:embed="rId484"/>
              <a:stretch>
                <a:fillRect/>
              </a:stretch>
            </p:blipFill>
            <p:spPr>
              <a:xfrm>
                <a:off x="5760218" y="1862040"/>
                <a:ext cx="86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5">
            <p14:nvContentPartPr>
              <p14:cNvPr id="636" name="Ink 635"/>
              <p14:cNvContentPartPr/>
              <p14:nvPr/>
            </p14:nvContentPartPr>
            <p14:xfrm>
              <a:off x="5782178" y="1864920"/>
              <a:ext cx="1080" cy="1800"/>
            </p14:xfrm>
          </p:contentPart>
        </mc:Choice>
        <mc:Fallback xmlns="">
          <p:pic>
            <p:nvPicPr>
              <p:cNvPr id="636" name="Ink 635"/>
              <p:cNvPicPr/>
              <p:nvPr/>
            </p:nvPicPr>
            <p:blipFill>
              <a:blip r:embed="rId486"/>
              <a:stretch>
                <a:fillRect/>
              </a:stretch>
            </p:blipFill>
            <p:spPr>
              <a:xfrm>
                <a:off x="5780738" y="186348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7">
            <p14:nvContentPartPr>
              <p14:cNvPr id="637" name="Ink 636"/>
              <p14:cNvContentPartPr/>
              <p14:nvPr/>
            </p14:nvContentPartPr>
            <p14:xfrm>
              <a:off x="5778578" y="1864200"/>
              <a:ext cx="2880" cy="1800"/>
            </p14:xfrm>
          </p:contentPart>
        </mc:Choice>
        <mc:Fallback xmlns="">
          <p:pic>
            <p:nvPicPr>
              <p:cNvPr id="637" name="Ink 636"/>
              <p:cNvPicPr/>
              <p:nvPr/>
            </p:nvPicPr>
            <p:blipFill>
              <a:blip r:embed="rId488"/>
              <a:stretch>
                <a:fillRect/>
              </a:stretch>
            </p:blipFill>
            <p:spPr>
              <a:xfrm>
                <a:off x="5776778" y="1862760"/>
                <a:ext cx="57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9">
            <p14:nvContentPartPr>
              <p14:cNvPr id="638" name="Ink 637"/>
              <p14:cNvContentPartPr/>
              <p14:nvPr/>
            </p14:nvContentPartPr>
            <p14:xfrm>
              <a:off x="5777138" y="1882920"/>
              <a:ext cx="4680" cy="1080"/>
            </p14:xfrm>
          </p:contentPart>
        </mc:Choice>
        <mc:Fallback xmlns="">
          <p:pic>
            <p:nvPicPr>
              <p:cNvPr id="638" name="Ink 637"/>
              <p:cNvPicPr/>
              <p:nvPr/>
            </p:nvPicPr>
            <p:blipFill>
              <a:blip r:embed="rId490"/>
              <a:stretch>
                <a:fillRect/>
              </a:stretch>
            </p:blipFill>
            <p:spPr>
              <a:xfrm>
                <a:off x="5775338" y="1881120"/>
                <a:ext cx="75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1">
            <p14:nvContentPartPr>
              <p14:cNvPr id="639" name="Ink 638"/>
              <p14:cNvContentPartPr/>
              <p14:nvPr/>
            </p14:nvContentPartPr>
            <p14:xfrm>
              <a:off x="5787218" y="1892280"/>
              <a:ext cx="6120" cy="360"/>
            </p14:xfrm>
          </p:contentPart>
        </mc:Choice>
        <mc:Fallback xmlns="">
          <p:pic>
            <p:nvPicPr>
              <p:cNvPr id="639" name="Ink 638"/>
              <p:cNvPicPr/>
              <p:nvPr/>
            </p:nvPicPr>
            <p:blipFill>
              <a:blip r:embed="rId492"/>
              <a:stretch>
                <a:fillRect/>
              </a:stretch>
            </p:blipFill>
            <p:spPr>
              <a:xfrm>
                <a:off x="5785778" y="1890480"/>
                <a:ext cx="86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3">
            <p14:nvContentPartPr>
              <p14:cNvPr id="640" name="Ink 639"/>
              <p14:cNvContentPartPr/>
              <p14:nvPr/>
            </p14:nvContentPartPr>
            <p14:xfrm>
              <a:off x="5795498" y="1891920"/>
              <a:ext cx="2880" cy="2160"/>
            </p14:xfrm>
          </p:contentPart>
        </mc:Choice>
        <mc:Fallback xmlns="">
          <p:pic>
            <p:nvPicPr>
              <p:cNvPr id="640" name="Ink 639"/>
              <p:cNvPicPr/>
              <p:nvPr/>
            </p:nvPicPr>
            <p:blipFill>
              <a:blip r:embed="rId494"/>
              <a:stretch>
                <a:fillRect/>
              </a:stretch>
            </p:blipFill>
            <p:spPr>
              <a:xfrm>
                <a:off x="5793698" y="1890480"/>
                <a:ext cx="61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5">
            <p14:nvContentPartPr>
              <p14:cNvPr id="641" name="Ink 640"/>
              <p14:cNvContentPartPr/>
              <p14:nvPr/>
            </p14:nvContentPartPr>
            <p14:xfrm>
              <a:off x="5753378" y="1877880"/>
              <a:ext cx="6120" cy="4320"/>
            </p14:xfrm>
          </p:contentPart>
        </mc:Choice>
        <mc:Fallback xmlns="">
          <p:pic>
            <p:nvPicPr>
              <p:cNvPr id="641" name="Ink 640"/>
              <p:cNvPicPr/>
              <p:nvPr/>
            </p:nvPicPr>
            <p:blipFill>
              <a:blip r:embed="rId496"/>
              <a:stretch>
                <a:fillRect/>
              </a:stretch>
            </p:blipFill>
            <p:spPr>
              <a:xfrm>
                <a:off x="5750858" y="1875720"/>
                <a:ext cx="10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7">
            <p14:nvContentPartPr>
              <p14:cNvPr id="642" name="Ink 641"/>
              <p14:cNvContentPartPr/>
              <p14:nvPr/>
            </p14:nvContentPartPr>
            <p14:xfrm>
              <a:off x="5761658" y="1878600"/>
              <a:ext cx="7200" cy="1800"/>
            </p14:xfrm>
          </p:contentPart>
        </mc:Choice>
        <mc:Fallback xmlns="">
          <p:pic>
            <p:nvPicPr>
              <p:cNvPr id="642" name="Ink 641"/>
              <p:cNvPicPr/>
              <p:nvPr/>
            </p:nvPicPr>
            <p:blipFill>
              <a:blip r:embed="rId498"/>
              <a:stretch>
                <a:fillRect/>
              </a:stretch>
            </p:blipFill>
            <p:spPr>
              <a:xfrm>
                <a:off x="5759858" y="1876800"/>
                <a:ext cx="104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9">
            <p14:nvContentPartPr>
              <p14:cNvPr id="643" name="Ink 642"/>
              <p14:cNvContentPartPr/>
              <p14:nvPr/>
            </p14:nvContentPartPr>
            <p14:xfrm>
              <a:off x="5784698" y="1885800"/>
              <a:ext cx="10440" cy="720"/>
            </p14:xfrm>
          </p:contentPart>
        </mc:Choice>
        <mc:Fallback xmlns="">
          <p:pic>
            <p:nvPicPr>
              <p:cNvPr id="643" name="Ink 642"/>
              <p:cNvPicPr/>
              <p:nvPr/>
            </p:nvPicPr>
            <p:blipFill>
              <a:blip r:embed="rId500"/>
              <a:stretch>
                <a:fillRect/>
              </a:stretch>
            </p:blipFill>
            <p:spPr>
              <a:xfrm>
                <a:off x="5783258" y="1884000"/>
                <a:ext cx="12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1">
            <p14:nvContentPartPr>
              <p14:cNvPr id="644" name="Ink 643"/>
              <p14:cNvContentPartPr/>
              <p14:nvPr/>
            </p14:nvContentPartPr>
            <p14:xfrm>
              <a:off x="5812778" y="1884000"/>
              <a:ext cx="3600" cy="720"/>
            </p14:xfrm>
          </p:contentPart>
        </mc:Choice>
        <mc:Fallback xmlns="">
          <p:pic>
            <p:nvPicPr>
              <p:cNvPr id="644" name="Ink 643"/>
              <p:cNvPicPr/>
              <p:nvPr/>
            </p:nvPicPr>
            <p:blipFill>
              <a:blip r:embed="rId502"/>
              <a:stretch>
                <a:fillRect/>
              </a:stretch>
            </p:blipFill>
            <p:spPr>
              <a:xfrm>
                <a:off x="5811338" y="1882560"/>
                <a:ext cx="61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3">
            <p14:nvContentPartPr>
              <p14:cNvPr id="645" name="Ink 644"/>
              <p14:cNvContentPartPr/>
              <p14:nvPr/>
            </p14:nvContentPartPr>
            <p14:xfrm>
              <a:off x="5824298" y="1880760"/>
              <a:ext cx="720" cy="1080"/>
            </p14:xfrm>
          </p:contentPart>
        </mc:Choice>
        <mc:Fallback xmlns="">
          <p:pic>
            <p:nvPicPr>
              <p:cNvPr id="645" name="Ink 644"/>
              <p:cNvPicPr/>
              <p:nvPr/>
            </p:nvPicPr>
            <p:blipFill>
              <a:blip r:embed="rId504"/>
              <a:stretch>
                <a:fillRect/>
              </a:stretch>
            </p:blipFill>
            <p:spPr>
              <a:xfrm>
                <a:off x="5822858" y="187932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5">
            <p14:nvContentPartPr>
              <p14:cNvPr id="646" name="Ink 645"/>
              <p14:cNvContentPartPr/>
              <p14:nvPr/>
            </p14:nvContentPartPr>
            <p14:xfrm>
              <a:off x="5794058" y="1853040"/>
              <a:ext cx="2160" cy="6840"/>
            </p14:xfrm>
          </p:contentPart>
        </mc:Choice>
        <mc:Fallback xmlns="">
          <p:pic>
            <p:nvPicPr>
              <p:cNvPr id="646" name="Ink 645"/>
              <p:cNvPicPr/>
              <p:nvPr/>
            </p:nvPicPr>
            <p:blipFill>
              <a:blip r:embed="rId506"/>
              <a:stretch>
                <a:fillRect/>
              </a:stretch>
            </p:blipFill>
            <p:spPr>
              <a:xfrm>
                <a:off x="5792258" y="1851600"/>
                <a:ext cx="54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7">
            <p14:nvContentPartPr>
              <p14:cNvPr id="647" name="Ink 646"/>
              <p14:cNvContentPartPr/>
              <p14:nvPr/>
            </p14:nvContentPartPr>
            <p14:xfrm>
              <a:off x="5790458" y="1848000"/>
              <a:ext cx="360" cy="2160"/>
            </p14:xfrm>
          </p:contentPart>
        </mc:Choice>
        <mc:Fallback xmlns="">
          <p:pic>
            <p:nvPicPr>
              <p:cNvPr id="647" name="Ink 646"/>
              <p:cNvPicPr/>
              <p:nvPr/>
            </p:nvPicPr>
            <p:blipFill>
              <a:blip r:embed="rId508"/>
              <a:stretch>
                <a:fillRect/>
              </a:stretch>
            </p:blipFill>
            <p:spPr>
              <a:xfrm>
                <a:off x="5788658" y="1846560"/>
                <a:ext cx="39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9">
            <p14:nvContentPartPr>
              <p14:cNvPr id="648" name="Ink 647"/>
              <p14:cNvContentPartPr/>
              <p14:nvPr/>
            </p14:nvContentPartPr>
            <p14:xfrm>
              <a:off x="5681738" y="1864200"/>
              <a:ext cx="2520" cy="13680"/>
            </p14:xfrm>
          </p:contentPart>
        </mc:Choice>
        <mc:Fallback xmlns="">
          <p:pic>
            <p:nvPicPr>
              <p:cNvPr id="648" name="Ink 647"/>
              <p:cNvPicPr/>
              <p:nvPr/>
            </p:nvPicPr>
            <p:blipFill>
              <a:blip r:embed="rId510"/>
              <a:stretch>
                <a:fillRect/>
              </a:stretch>
            </p:blipFill>
            <p:spPr>
              <a:xfrm>
                <a:off x="5680298" y="1862760"/>
                <a:ext cx="54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1">
            <p14:nvContentPartPr>
              <p14:cNvPr id="649" name="Ink 648"/>
              <p14:cNvContentPartPr/>
              <p14:nvPr/>
            </p14:nvContentPartPr>
            <p14:xfrm>
              <a:off x="5404538" y="1852680"/>
              <a:ext cx="5400" cy="13320"/>
            </p14:xfrm>
          </p:contentPart>
        </mc:Choice>
        <mc:Fallback xmlns="">
          <p:pic>
            <p:nvPicPr>
              <p:cNvPr id="649" name="Ink 648"/>
              <p:cNvPicPr/>
              <p:nvPr/>
            </p:nvPicPr>
            <p:blipFill>
              <a:blip r:embed="rId512"/>
              <a:stretch>
                <a:fillRect/>
              </a:stretch>
            </p:blipFill>
            <p:spPr>
              <a:xfrm>
                <a:off x="5403458" y="1851600"/>
                <a:ext cx="75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3">
            <p14:nvContentPartPr>
              <p14:cNvPr id="650" name="Ink 649"/>
              <p14:cNvContentPartPr/>
              <p14:nvPr/>
            </p14:nvContentPartPr>
            <p14:xfrm>
              <a:off x="5399858" y="1857360"/>
              <a:ext cx="3240" cy="11880"/>
            </p14:xfrm>
          </p:contentPart>
        </mc:Choice>
        <mc:Fallback xmlns="">
          <p:pic>
            <p:nvPicPr>
              <p:cNvPr id="650" name="Ink 649"/>
              <p:cNvPicPr/>
              <p:nvPr/>
            </p:nvPicPr>
            <p:blipFill>
              <a:blip r:embed="rId514"/>
              <a:stretch>
                <a:fillRect/>
              </a:stretch>
            </p:blipFill>
            <p:spPr>
              <a:xfrm>
                <a:off x="5398418" y="1856280"/>
                <a:ext cx="57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5">
            <p14:nvContentPartPr>
              <p14:cNvPr id="651" name="Ink 650"/>
              <p14:cNvContentPartPr/>
              <p14:nvPr/>
            </p14:nvContentPartPr>
            <p14:xfrm>
              <a:off x="5405258" y="1862760"/>
              <a:ext cx="720" cy="10800"/>
            </p14:xfrm>
          </p:contentPart>
        </mc:Choice>
        <mc:Fallback xmlns="">
          <p:pic>
            <p:nvPicPr>
              <p:cNvPr id="651" name="Ink 650"/>
              <p:cNvPicPr/>
              <p:nvPr/>
            </p:nvPicPr>
            <p:blipFill>
              <a:blip r:embed="rId516"/>
              <a:stretch>
                <a:fillRect/>
              </a:stretch>
            </p:blipFill>
            <p:spPr>
              <a:xfrm>
                <a:off x="5403818" y="1861680"/>
                <a:ext cx="3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7">
            <p14:nvContentPartPr>
              <p14:cNvPr id="652" name="Ink 651"/>
              <p14:cNvContentPartPr/>
              <p14:nvPr/>
            </p14:nvContentPartPr>
            <p14:xfrm>
              <a:off x="5400578" y="1871400"/>
              <a:ext cx="0" cy="2880"/>
            </p14:xfrm>
          </p:contentPart>
        </mc:Choice>
        <mc:Fallback xmlns="">
          <p:pic>
            <p:nvPicPr>
              <p:cNvPr id="652" name="Ink 651"/>
              <p:cNvPicPr/>
              <p:nvPr/>
            </p:nvPicPr>
            <p:blipFill>
              <a:blip r:embed="rId518"/>
              <a:stretch>
                <a:fillRect/>
              </a:stretch>
            </p:blipFill>
            <p:spPr>
              <a:xfrm>
                <a:off x="0" y="0"/>
                <a:ext cx="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9">
            <p14:nvContentPartPr>
              <p14:cNvPr id="653" name="Ink 652"/>
              <p14:cNvContentPartPr/>
              <p14:nvPr/>
            </p14:nvContentPartPr>
            <p14:xfrm>
              <a:off x="5682818" y="1875720"/>
              <a:ext cx="0" cy="15840"/>
            </p14:xfrm>
          </p:contentPart>
        </mc:Choice>
        <mc:Fallback xmlns="">
          <p:pic>
            <p:nvPicPr>
              <p:cNvPr id="653" name="Ink 652"/>
              <p:cNvPicPr/>
              <p:nvPr/>
            </p:nvPicPr>
            <p:blipFill>
              <a:blip r:embed="rId520"/>
              <a:stretch>
                <a:fillRect/>
              </a:stretch>
            </p:blipFill>
            <p:spPr>
              <a:xfrm>
                <a:off x="0" y="0"/>
                <a:ext cx="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1">
            <p14:nvContentPartPr>
              <p14:cNvPr id="654" name="Ink 653"/>
              <p14:cNvContentPartPr/>
              <p14:nvPr/>
            </p14:nvContentPartPr>
            <p14:xfrm>
              <a:off x="5261978" y="1886160"/>
              <a:ext cx="9720" cy="19080"/>
            </p14:xfrm>
          </p:contentPart>
        </mc:Choice>
        <mc:Fallback xmlns="">
          <p:pic>
            <p:nvPicPr>
              <p:cNvPr id="654" name="Ink 653"/>
              <p:cNvPicPr/>
              <p:nvPr/>
            </p:nvPicPr>
            <p:blipFill>
              <a:blip r:embed="rId522"/>
              <a:stretch>
                <a:fillRect/>
              </a:stretch>
            </p:blipFill>
            <p:spPr>
              <a:xfrm>
                <a:off x="5261618" y="1885800"/>
                <a:ext cx="1080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3">
            <p14:nvContentPartPr>
              <p14:cNvPr id="655" name="Ink 654"/>
              <p14:cNvContentPartPr/>
              <p14:nvPr/>
            </p14:nvContentPartPr>
            <p14:xfrm>
              <a:off x="5293298" y="1888320"/>
              <a:ext cx="1800" cy="25920"/>
            </p14:xfrm>
          </p:contentPart>
        </mc:Choice>
        <mc:Fallback xmlns="">
          <p:pic>
            <p:nvPicPr>
              <p:cNvPr id="655" name="Ink 654"/>
              <p:cNvPicPr/>
              <p:nvPr/>
            </p:nvPicPr>
            <p:blipFill>
              <a:blip r:embed="rId524"/>
              <a:stretch>
                <a:fillRect/>
              </a:stretch>
            </p:blipFill>
            <p:spPr>
              <a:xfrm>
                <a:off x="5292938" y="1887960"/>
                <a:ext cx="288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5">
            <p14:nvContentPartPr>
              <p14:cNvPr id="656" name="Ink 655"/>
              <p14:cNvContentPartPr/>
              <p14:nvPr/>
            </p14:nvContentPartPr>
            <p14:xfrm>
              <a:off x="5323898" y="1887600"/>
              <a:ext cx="2880" cy="21600"/>
            </p14:xfrm>
          </p:contentPart>
        </mc:Choice>
        <mc:Fallback xmlns="">
          <p:pic>
            <p:nvPicPr>
              <p:cNvPr id="656" name="Ink 655"/>
              <p:cNvPicPr/>
              <p:nvPr/>
            </p:nvPicPr>
            <p:blipFill>
              <a:blip r:embed="rId526"/>
              <a:stretch>
                <a:fillRect/>
              </a:stretch>
            </p:blipFill>
            <p:spPr>
              <a:xfrm>
                <a:off x="5323178" y="1887240"/>
                <a:ext cx="396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7">
            <p14:nvContentPartPr>
              <p14:cNvPr id="657" name="Ink 656"/>
              <p14:cNvContentPartPr/>
              <p14:nvPr/>
            </p14:nvContentPartPr>
            <p14:xfrm>
              <a:off x="5333978" y="1884720"/>
              <a:ext cx="10800" cy="19440"/>
            </p14:xfrm>
          </p:contentPart>
        </mc:Choice>
        <mc:Fallback xmlns="">
          <p:pic>
            <p:nvPicPr>
              <p:cNvPr id="657" name="Ink 656"/>
              <p:cNvPicPr/>
              <p:nvPr/>
            </p:nvPicPr>
            <p:blipFill>
              <a:blip r:embed="rId528"/>
              <a:stretch>
                <a:fillRect/>
              </a:stretch>
            </p:blipFill>
            <p:spPr>
              <a:xfrm>
                <a:off x="5333618" y="1884360"/>
                <a:ext cx="1152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9">
            <p14:nvContentPartPr>
              <p14:cNvPr id="658" name="Ink 657"/>
              <p14:cNvContentPartPr/>
              <p14:nvPr/>
            </p14:nvContentPartPr>
            <p14:xfrm>
              <a:off x="5316338" y="1884000"/>
              <a:ext cx="1440" cy="18360"/>
            </p14:xfrm>
          </p:contentPart>
        </mc:Choice>
        <mc:Fallback xmlns="">
          <p:pic>
            <p:nvPicPr>
              <p:cNvPr id="658" name="Ink 657"/>
              <p:cNvPicPr/>
              <p:nvPr/>
            </p:nvPicPr>
            <p:blipFill>
              <a:blip r:embed="rId530"/>
              <a:stretch>
                <a:fillRect/>
              </a:stretch>
            </p:blipFill>
            <p:spPr>
              <a:xfrm>
                <a:off x="5315978" y="1883640"/>
                <a:ext cx="216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1">
            <p14:nvContentPartPr>
              <p14:cNvPr id="659" name="Ink 658"/>
              <p14:cNvContentPartPr/>
              <p14:nvPr/>
            </p14:nvContentPartPr>
            <p14:xfrm>
              <a:off x="5920418" y="1890480"/>
              <a:ext cx="17280" cy="5760"/>
            </p14:xfrm>
          </p:contentPart>
        </mc:Choice>
        <mc:Fallback xmlns="">
          <p:pic>
            <p:nvPicPr>
              <p:cNvPr id="659" name="Ink 658"/>
              <p:cNvPicPr/>
              <p:nvPr/>
            </p:nvPicPr>
            <p:blipFill>
              <a:blip r:embed="rId532"/>
              <a:stretch>
                <a:fillRect/>
              </a:stretch>
            </p:blipFill>
            <p:spPr>
              <a:xfrm>
                <a:off x="5920058" y="1890120"/>
                <a:ext cx="180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3">
            <p14:nvContentPartPr>
              <p14:cNvPr id="660" name="Ink 659"/>
              <p14:cNvContentPartPr/>
              <p14:nvPr/>
            </p14:nvContentPartPr>
            <p14:xfrm>
              <a:off x="5900618" y="1893000"/>
              <a:ext cx="15840" cy="6840"/>
            </p14:xfrm>
          </p:contentPart>
        </mc:Choice>
        <mc:Fallback xmlns="">
          <p:pic>
            <p:nvPicPr>
              <p:cNvPr id="660" name="Ink 659"/>
              <p:cNvPicPr/>
              <p:nvPr/>
            </p:nvPicPr>
            <p:blipFill>
              <a:blip r:embed="rId534"/>
              <a:stretch>
                <a:fillRect/>
              </a:stretch>
            </p:blipFill>
            <p:spPr>
              <a:xfrm>
                <a:off x="5900258" y="1892640"/>
                <a:ext cx="165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5">
            <p14:nvContentPartPr>
              <p14:cNvPr id="661" name="Ink 660"/>
              <p14:cNvContentPartPr/>
              <p14:nvPr/>
            </p14:nvContentPartPr>
            <p14:xfrm>
              <a:off x="5887298" y="1897320"/>
              <a:ext cx="15480" cy="6840"/>
            </p14:xfrm>
          </p:contentPart>
        </mc:Choice>
        <mc:Fallback xmlns="">
          <p:pic>
            <p:nvPicPr>
              <p:cNvPr id="661" name="Ink 660"/>
              <p:cNvPicPr/>
              <p:nvPr/>
            </p:nvPicPr>
            <p:blipFill>
              <a:blip r:embed="rId536"/>
              <a:stretch>
                <a:fillRect/>
              </a:stretch>
            </p:blipFill>
            <p:spPr>
              <a:xfrm>
                <a:off x="5886938" y="1896960"/>
                <a:ext cx="162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7">
            <p14:nvContentPartPr>
              <p14:cNvPr id="662" name="Ink 661"/>
              <p14:cNvContentPartPr/>
              <p14:nvPr/>
            </p14:nvContentPartPr>
            <p14:xfrm>
              <a:off x="5870378" y="1901280"/>
              <a:ext cx="12960" cy="5040"/>
            </p14:xfrm>
          </p:contentPart>
        </mc:Choice>
        <mc:Fallback xmlns="">
          <p:pic>
            <p:nvPicPr>
              <p:cNvPr id="662" name="Ink 661"/>
              <p:cNvPicPr/>
              <p:nvPr/>
            </p:nvPicPr>
            <p:blipFill>
              <a:blip r:embed="rId538"/>
              <a:stretch>
                <a:fillRect/>
              </a:stretch>
            </p:blipFill>
            <p:spPr>
              <a:xfrm>
                <a:off x="5870018" y="1900920"/>
                <a:ext cx="136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9">
            <p14:nvContentPartPr>
              <p14:cNvPr id="663" name="Ink 662"/>
              <p14:cNvContentPartPr/>
              <p14:nvPr/>
            </p14:nvContentPartPr>
            <p14:xfrm>
              <a:off x="5847338" y="1902720"/>
              <a:ext cx="18000" cy="9000"/>
            </p14:xfrm>
          </p:contentPart>
        </mc:Choice>
        <mc:Fallback xmlns="">
          <p:pic>
            <p:nvPicPr>
              <p:cNvPr id="663" name="Ink 662"/>
              <p:cNvPicPr/>
              <p:nvPr/>
            </p:nvPicPr>
            <p:blipFill>
              <a:blip r:embed="rId540"/>
              <a:stretch>
                <a:fillRect/>
              </a:stretch>
            </p:blipFill>
            <p:spPr>
              <a:xfrm>
                <a:off x="5846978" y="1902360"/>
                <a:ext cx="187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1">
            <p14:nvContentPartPr>
              <p14:cNvPr id="664" name="Ink 663"/>
              <p14:cNvContentPartPr/>
              <p14:nvPr/>
            </p14:nvContentPartPr>
            <p14:xfrm>
              <a:off x="5831138" y="1904160"/>
              <a:ext cx="18000" cy="7560"/>
            </p14:xfrm>
          </p:contentPart>
        </mc:Choice>
        <mc:Fallback xmlns="">
          <p:pic>
            <p:nvPicPr>
              <p:cNvPr id="664" name="Ink 663"/>
              <p:cNvPicPr/>
              <p:nvPr/>
            </p:nvPicPr>
            <p:blipFill>
              <a:blip r:embed="rId542"/>
              <a:stretch>
                <a:fillRect/>
              </a:stretch>
            </p:blipFill>
            <p:spPr>
              <a:xfrm>
                <a:off x="5830778" y="1903800"/>
                <a:ext cx="187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3">
            <p14:nvContentPartPr>
              <p14:cNvPr id="665" name="Ink 664"/>
              <p14:cNvContentPartPr/>
              <p14:nvPr/>
            </p14:nvContentPartPr>
            <p14:xfrm>
              <a:off x="5808098" y="1906320"/>
              <a:ext cx="21600" cy="10440"/>
            </p14:xfrm>
          </p:contentPart>
        </mc:Choice>
        <mc:Fallback xmlns="">
          <p:pic>
            <p:nvPicPr>
              <p:cNvPr id="665" name="Ink 664"/>
              <p:cNvPicPr/>
              <p:nvPr/>
            </p:nvPicPr>
            <p:blipFill>
              <a:blip r:embed="rId544"/>
              <a:stretch>
                <a:fillRect/>
              </a:stretch>
            </p:blipFill>
            <p:spPr>
              <a:xfrm>
                <a:off x="5807738" y="1905960"/>
                <a:ext cx="223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5">
            <p14:nvContentPartPr>
              <p14:cNvPr id="666" name="Ink 665"/>
              <p14:cNvContentPartPr/>
              <p14:nvPr/>
            </p14:nvContentPartPr>
            <p14:xfrm>
              <a:off x="5787218" y="1906320"/>
              <a:ext cx="25560" cy="14400"/>
            </p14:xfrm>
          </p:contentPart>
        </mc:Choice>
        <mc:Fallback xmlns="">
          <p:pic>
            <p:nvPicPr>
              <p:cNvPr id="666" name="Ink 665"/>
              <p:cNvPicPr/>
              <p:nvPr/>
            </p:nvPicPr>
            <p:blipFill>
              <a:blip r:embed="rId546"/>
              <a:stretch>
                <a:fillRect/>
              </a:stretch>
            </p:blipFill>
            <p:spPr>
              <a:xfrm>
                <a:off x="5786858" y="1905960"/>
                <a:ext cx="262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7">
            <p14:nvContentPartPr>
              <p14:cNvPr id="667" name="Ink 666"/>
              <p14:cNvContentPartPr/>
              <p14:nvPr/>
            </p14:nvContentPartPr>
            <p14:xfrm>
              <a:off x="5776058" y="1905960"/>
              <a:ext cx="15840" cy="10080"/>
            </p14:xfrm>
          </p:contentPart>
        </mc:Choice>
        <mc:Fallback xmlns="">
          <p:pic>
            <p:nvPicPr>
              <p:cNvPr id="667" name="Ink 666"/>
              <p:cNvPicPr/>
              <p:nvPr/>
            </p:nvPicPr>
            <p:blipFill>
              <a:blip r:embed="rId548"/>
              <a:stretch>
                <a:fillRect/>
              </a:stretch>
            </p:blipFill>
            <p:spPr>
              <a:xfrm>
                <a:off x="5775698" y="1905240"/>
                <a:ext cx="165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9">
            <p14:nvContentPartPr>
              <p14:cNvPr id="668" name="Ink 667"/>
              <p14:cNvContentPartPr/>
              <p14:nvPr/>
            </p14:nvContentPartPr>
            <p14:xfrm>
              <a:off x="5749058" y="1899120"/>
              <a:ext cx="16920" cy="11520"/>
            </p14:xfrm>
          </p:contentPart>
        </mc:Choice>
        <mc:Fallback xmlns="">
          <p:pic>
            <p:nvPicPr>
              <p:cNvPr id="668" name="Ink 667"/>
              <p:cNvPicPr/>
              <p:nvPr/>
            </p:nvPicPr>
            <p:blipFill>
              <a:blip r:embed="rId550"/>
              <a:stretch>
                <a:fillRect/>
              </a:stretch>
            </p:blipFill>
            <p:spPr>
              <a:xfrm>
                <a:off x="5748698" y="1898760"/>
                <a:ext cx="176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1">
            <p14:nvContentPartPr>
              <p14:cNvPr id="669" name="Ink 668"/>
              <p14:cNvContentPartPr/>
              <p14:nvPr/>
            </p14:nvContentPartPr>
            <p14:xfrm>
              <a:off x="5717738" y="1899480"/>
              <a:ext cx="11160" cy="8280"/>
            </p14:xfrm>
          </p:contentPart>
        </mc:Choice>
        <mc:Fallback xmlns="">
          <p:pic>
            <p:nvPicPr>
              <p:cNvPr id="669" name="Ink 668"/>
              <p:cNvPicPr/>
              <p:nvPr/>
            </p:nvPicPr>
            <p:blipFill>
              <a:blip r:embed="rId552"/>
              <a:stretch>
                <a:fillRect/>
              </a:stretch>
            </p:blipFill>
            <p:spPr>
              <a:xfrm>
                <a:off x="5717378" y="1899120"/>
                <a:ext cx="118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3">
            <p14:nvContentPartPr>
              <p14:cNvPr id="670" name="Ink 669"/>
              <p14:cNvContentPartPr/>
              <p14:nvPr/>
            </p14:nvContentPartPr>
            <p14:xfrm>
              <a:off x="5709818" y="1901280"/>
              <a:ext cx="5400" cy="3600"/>
            </p14:xfrm>
          </p:contentPart>
        </mc:Choice>
        <mc:Fallback xmlns="">
          <p:pic>
            <p:nvPicPr>
              <p:cNvPr id="670" name="Ink 669"/>
              <p:cNvPicPr/>
              <p:nvPr/>
            </p:nvPicPr>
            <p:blipFill>
              <a:blip r:embed="rId554"/>
              <a:stretch>
                <a:fillRect/>
              </a:stretch>
            </p:blipFill>
            <p:spPr>
              <a:xfrm>
                <a:off x="5709458" y="1900920"/>
                <a:ext cx="61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5">
            <p14:nvContentPartPr>
              <p14:cNvPr id="671" name="Ink 670"/>
              <p14:cNvContentPartPr/>
              <p14:nvPr/>
            </p14:nvContentPartPr>
            <p14:xfrm>
              <a:off x="5152178" y="1886520"/>
              <a:ext cx="27000" cy="5400"/>
            </p14:xfrm>
          </p:contentPart>
        </mc:Choice>
        <mc:Fallback xmlns="">
          <p:pic>
            <p:nvPicPr>
              <p:cNvPr id="671" name="Ink 670"/>
              <p:cNvPicPr/>
              <p:nvPr/>
            </p:nvPicPr>
            <p:blipFill>
              <a:blip r:embed="rId556"/>
              <a:stretch>
                <a:fillRect/>
              </a:stretch>
            </p:blipFill>
            <p:spPr>
              <a:xfrm>
                <a:off x="5151818" y="1886160"/>
                <a:ext cx="277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7">
            <p14:nvContentPartPr>
              <p14:cNvPr id="672" name="Ink 671"/>
              <p14:cNvContentPartPr/>
              <p14:nvPr/>
            </p14:nvContentPartPr>
            <p14:xfrm>
              <a:off x="5173778" y="1890120"/>
              <a:ext cx="27720" cy="5040"/>
            </p14:xfrm>
          </p:contentPart>
        </mc:Choice>
        <mc:Fallback xmlns="">
          <p:pic>
            <p:nvPicPr>
              <p:cNvPr id="672" name="Ink 671"/>
              <p:cNvPicPr/>
              <p:nvPr/>
            </p:nvPicPr>
            <p:blipFill>
              <a:blip r:embed="rId558"/>
              <a:stretch>
                <a:fillRect/>
              </a:stretch>
            </p:blipFill>
            <p:spPr>
              <a:xfrm>
                <a:off x="5173418" y="1889760"/>
                <a:ext cx="284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9">
            <p14:nvContentPartPr>
              <p14:cNvPr id="673" name="Ink 672"/>
              <p14:cNvContentPartPr/>
              <p14:nvPr/>
            </p14:nvContentPartPr>
            <p14:xfrm>
              <a:off x="5183498" y="1889760"/>
              <a:ext cx="30600" cy="8280"/>
            </p14:xfrm>
          </p:contentPart>
        </mc:Choice>
        <mc:Fallback xmlns="">
          <p:pic>
            <p:nvPicPr>
              <p:cNvPr id="673" name="Ink 672"/>
              <p:cNvPicPr/>
              <p:nvPr/>
            </p:nvPicPr>
            <p:blipFill>
              <a:blip r:embed="rId560"/>
              <a:stretch>
                <a:fillRect/>
              </a:stretch>
            </p:blipFill>
            <p:spPr>
              <a:xfrm>
                <a:off x="5183138" y="1889400"/>
                <a:ext cx="313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1">
            <p14:nvContentPartPr>
              <p14:cNvPr id="674" name="Ink 673"/>
              <p14:cNvContentPartPr/>
              <p14:nvPr/>
            </p14:nvContentPartPr>
            <p14:xfrm>
              <a:off x="5222378" y="1891920"/>
              <a:ext cx="24840" cy="5400"/>
            </p14:xfrm>
          </p:contentPart>
        </mc:Choice>
        <mc:Fallback xmlns="">
          <p:pic>
            <p:nvPicPr>
              <p:cNvPr id="674" name="Ink 673"/>
              <p:cNvPicPr/>
              <p:nvPr/>
            </p:nvPicPr>
            <p:blipFill>
              <a:blip r:embed="rId562"/>
              <a:stretch>
                <a:fillRect/>
              </a:stretch>
            </p:blipFill>
            <p:spPr>
              <a:xfrm>
                <a:off x="5222018" y="1891560"/>
                <a:ext cx="255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3">
            <p14:nvContentPartPr>
              <p14:cNvPr id="675" name="Ink 674"/>
              <p14:cNvContentPartPr/>
              <p14:nvPr/>
            </p14:nvContentPartPr>
            <p14:xfrm>
              <a:off x="5271338" y="1891920"/>
              <a:ext cx="14760" cy="3960"/>
            </p14:xfrm>
          </p:contentPart>
        </mc:Choice>
        <mc:Fallback xmlns="">
          <p:pic>
            <p:nvPicPr>
              <p:cNvPr id="675" name="Ink 674"/>
              <p:cNvPicPr/>
              <p:nvPr/>
            </p:nvPicPr>
            <p:blipFill>
              <a:blip r:embed="rId564"/>
              <a:stretch>
                <a:fillRect/>
              </a:stretch>
            </p:blipFill>
            <p:spPr>
              <a:xfrm>
                <a:off x="5270978" y="1891560"/>
                <a:ext cx="154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5">
            <p14:nvContentPartPr>
              <p14:cNvPr id="676" name="Ink 675"/>
              <p14:cNvContentPartPr/>
              <p14:nvPr/>
            </p14:nvContentPartPr>
            <p14:xfrm>
              <a:off x="5269898" y="1892280"/>
              <a:ext cx="29880" cy="6480"/>
            </p14:xfrm>
          </p:contentPart>
        </mc:Choice>
        <mc:Fallback xmlns="">
          <p:pic>
            <p:nvPicPr>
              <p:cNvPr id="676" name="Ink 675"/>
              <p:cNvPicPr/>
              <p:nvPr/>
            </p:nvPicPr>
            <p:blipFill>
              <a:blip r:embed="rId566"/>
              <a:stretch>
                <a:fillRect/>
              </a:stretch>
            </p:blipFill>
            <p:spPr>
              <a:xfrm>
                <a:off x="5269538" y="1891560"/>
                <a:ext cx="306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7">
            <p14:nvContentPartPr>
              <p14:cNvPr id="677" name="Ink 676"/>
              <p14:cNvContentPartPr/>
              <p14:nvPr/>
            </p14:nvContentPartPr>
            <p14:xfrm>
              <a:off x="5196098" y="1884360"/>
              <a:ext cx="16560" cy="5040"/>
            </p14:xfrm>
          </p:contentPart>
        </mc:Choice>
        <mc:Fallback xmlns="">
          <p:pic>
            <p:nvPicPr>
              <p:cNvPr id="677" name="Ink 676"/>
              <p:cNvPicPr/>
              <p:nvPr/>
            </p:nvPicPr>
            <p:blipFill>
              <a:blip r:embed="rId568"/>
              <a:stretch>
                <a:fillRect/>
              </a:stretch>
            </p:blipFill>
            <p:spPr>
              <a:xfrm>
                <a:off x="5195738" y="1884000"/>
                <a:ext cx="172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9">
            <p14:nvContentPartPr>
              <p14:cNvPr id="678" name="Ink 677"/>
              <p14:cNvContentPartPr/>
              <p14:nvPr/>
            </p14:nvContentPartPr>
            <p14:xfrm>
              <a:off x="5105378" y="1860960"/>
              <a:ext cx="38520" cy="28080"/>
            </p14:xfrm>
          </p:contentPart>
        </mc:Choice>
        <mc:Fallback xmlns="">
          <p:pic>
            <p:nvPicPr>
              <p:cNvPr id="678" name="Ink 677"/>
              <p:cNvPicPr/>
              <p:nvPr/>
            </p:nvPicPr>
            <p:blipFill>
              <a:blip r:embed="rId570"/>
              <a:stretch>
                <a:fillRect/>
              </a:stretch>
            </p:blipFill>
            <p:spPr>
              <a:xfrm>
                <a:off x="5098538" y="1854480"/>
                <a:ext cx="5220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1">
            <p14:nvContentPartPr>
              <p14:cNvPr id="679" name="Ink 678"/>
              <p14:cNvContentPartPr/>
              <p14:nvPr/>
            </p14:nvContentPartPr>
            <p14:xfrm>
              <a:off x="5915378" y="1828920"/>
              <a:ext cx="21600" cy="12600"/>
            </p14:xfrm>
          </p:contentPart>
        </mc:Choice>
        <mc:Fallback xmlns="">
          <p:pic>
            <p:nvPicPr>
              <p:cNvPr id="679" name="Ink 678"/>
              <p:cNvPicPr/>
              <p:nvPr/>
            </p:nvPicPr>
            <p:blipFill>
              <a:blip r:embed="rId572"/>
              <a:stretch>
                <a:fillRect/>
              </a:stretch>
            </p:blipFill>
            <p:spPr>
              <a:xfrm>
                <a:off x="5913938" y="1827480"/>
                <a:ext cx="2412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3">
            <p14:nvContentPartPr>
              <p14:cNvPr id="680" name="Ink 679"/>
              <p14:cNvContentPartPr/>
              <p14:nvPr/>
            </p14:nvContentPartPr>
            <p14:xfrm>
              <a:off x="5934818" y="1836840"/>
              <a:ext cx="23040" cy="9000"/>
            </p14:xfrm>
          </p:contentPart>
        </mc:Choice>
        <mc:Fallback xmlns="">
          <p:pic>
            <p:nvPicPr>
              <p:cNvPr id="680" name="Ink 679"/>
              <p:cNvPicPr/>
              <p:nvPr/>
            </p:nvPicPr>
            <p:blipFill>
              <a:blip r:embed="rId574"/>
              <a:stretch>
                <a:fillRect/>
              </a:stretch>
            </p:blipFill>
            <p:spPr>
              <a:xfrm>
                <a:off x="5933738" y="1835760"/>
                <a:ext cx="252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5">
            <p14:nvContentPartPr>
              <p14:cNvPr id="681" name="Ink 680"/>
              <p14:cNvContentPartPr/>
              <p14:nvPr/>
            </p14:nvContentPartPr>
            <p14:xfrm>
              <a:off x="5706578" y="1703640"/>
              <a:ext cx="47880" cy="22320"/>
            </p14:xfrm>
          </p:contentPart>
        </mc:Choice>
        <mc:Fallback xmlns="">
          <p:pic>
            <p:nvPicPr>
              <p:cNvPr id="681" name="Ink 680"/>
              <p:cNvPicPr/>
              <p:nvPr/>
            </p:nvPicPr>
            <p:blipFill>
              <a:blip r:embed="rId576"/>
              <a:stretch>
                <a:fillRect/>
              </a:stretch>
            </p:blipFill>
            <p:spPr>
              <a:xfrm>
                <a:off x="5706218" y="1703280"/>
                <a:ext cx="486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7">
            <p14:nvContentPartPr>
              <p14:cNvPr id="682" name="Ink 681"/>
              <p14:cNvContentPartPr/>
              <p14:nvPr/>
            </p14:nvContentPartPr>
            <p14:xfrm>
              <a:off x="5706578" y="1699320"/>
              <a:ext cx="32760" cy="11880"/>
            </p14:xfrm>
          </p:contentPart>
        </mc:Choice>
        <mc:Fallback xmlns="">
          <p:pic>
            <p:nvPicPr>
              <p:cNvPr id="682" name="Ink 681"/>
              <p:cNvPicPr/>
              <p:nvPr/>
            </p:nvPicPr>
            <p:blipFill>
              <a:blip r:embed="rId578"/>
              <a:stretch>
                <a:fillRect/>
              </a:stretch>
            </p:blipFill>
            <p:spPr>
              <a:xfrm>
                <a:off x="5706218" y="1698960"/>
                <a:ext cx="3348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9">
            <p14:nvContentPartPr>
              <p14:cNvPr id="683" name="Ink 682"/>
              <p14:cNvContentPartPr/>
              <p14:nvPr/>
            </p14:nvContentPartPr>
            <p14:xfrm>
              <a:off x="5686778" y="1698600"/>
              <a:ext cx="37080" cy="18360"/>
            </p14:xfrm>
          </p:contentPart>
        </mc:Choice>
        <mc:Fallback xmlns="">
          <p:pic>
            <p:nvPicPr>
              <p:cNvPr id="683" name="Ink 682"/>
              <p:cNvPicPr/>
              <p:nvPr/>
            </p:nvPicPr>
            <p:blipFill>
              <a:blip r:embed="rId580"/>
              <a:stretch>
                <a:fillRect/>
              </a:stretch>
            </p:blipFill>
            <p:spPr>
              <a:xfrm>
                <a:off x="5686418" y="1698240"/>
                <a:ext cx="3780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1">
            <p14:nvContentPartPr>
              <p14:cNvPr id="684" name="Ink 683"/>
              <p14:cNvContentPartPr/>
              <p14:nvPr/>
            </p14:nvContentPartPr>
            <p14:xfrm>
              <a:off x="5771018" y="1702920"/>
              <a:ext cx="29880" cy="12600"/>
            </p14:xfrm>
          </p:contentPart>
        </mc:Choice>
        <mc:Fallback xmlns="">
          <p:pic>
            <p:nvPicPr>
              <p:cNvPr id="684" name="Ink 683"/>
              <p:cNvPicPr/>
              <p:nvPr/>
            </p:nvPicPr>
            <p:blipFill>
              <a:blip r:embed="rId582"/>
              <a:stretch>
                <a:fillRect/>
              </a:stretch>
            </p:blipFill>
            <p:spPr>
              <a:xfrm>
                <a:off x="5770658" y="1702560"/>
                <a:ext cx="306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3">
            <p14:nvContentPartPr>
              <p14:cNvPr id="685" name="Ink 684"/>
              <p14:cNvContentPartPr/>
              <p14:nvPr/>
            </p14:nvContentPartPr>
            <p14:xfrm>
              <a:off x="5675978" y="1711560"/>
              <a:ext cx="30240" cy="19440"/>
            </p14:xfrm>
          </p:contentPart>
        </mc:Choice>
        <mc:Fallback xmlns="">
          <p:pic>
            <p:nvPicPr>
              <p:cNvPr id="685" name="Ink 684"/>
              <p:cNvPicPr/>
              <p:nvPr/>
            </p:nvPicPr>
            <p:blipFill>
              <a:blip r:embed="rId584"/>
              <a:stretch>
                <a:fillRect/>
              </a:stretch>
            </p:blipFill>
            <p:spPr>
              <a:xfrm>
                <a:off x="5675618" y="1711200"/>
                <a:ext cx="3096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5">
            <p14:nvContentPartPr>
              <p14:cNvPr id="686" name="Ink 685"/>
              <p14:cNvContentPartPr/>
              <p14:nvPr/>
            </p14:nvContentPartPr>
            <p14:xfrm>
              <a:off x="5670218" y="1710120"/>
              <a:ext cx="26640" cy="22320"/>
            </p14:xfrm>
          </p:contentPart>
        </mc:Choice>
        <mc:Fallback xmlns="">
          <p:pic>
            <p:nvPicPr>
              <p:cNvPr id="686" name="Ink 685"/>
              <p:cNvPicPr/>
              <p:nvPr/>
            </p:nvPicPr>
            <p:blipFill>
              <a:blip r:embed="rId586"/>
              <a:stretch>
                <a:fillRect/>
              </a:stretch>
            </p:blipFill>
            <p:spPr>
              <a:xfrm>
                <a:off x="5669858" y="1709760"/>
                <a:ext cx="2736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7">
            <p14:nvContentPartPr>
              <p14:cNvPr id="687" name="Ink 686"/>
              <p14:cNvContentPartPr/>
              <p14:nvPr/>
            </p14:nvContentPartPr>
            <p14:xfrm>
              <a:off x="5672378" y="1702920"/>
              <a:ext cx="20160" cy="20160"/>
            </p14:xfrm>
          </p:contentPart>
        </mc:Choice>
        <mc:Fallback xmlns="">
          <p:pic>
            <p:nvPicPr>
              <p:cNvPr id="687" name="Ink 686"/>
              <p:cNvPicPr/>
              <p:nvPr/>
            </p:nvPicPr>
            <p:blipFill>
              <a:blip r:embed="rId588"/>
              <a:stretch>
                <a:fillRect/>
              </a:stretch>
            </p:blipFill>
            <p:spPr>
              <a:xfrm>
                <a:off x="5672018" y="1702560"/>
                <a:ext cx="2088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9">
            <p14:nvContentPartPr>
              <p14:cNvPr id="688" name="Ink 687"/>
              <p14:cNvContentPartPr/>
              <p14:nvPr/>
            </p14:nvContentPartPr>
            <p14:xfrm>
              <a:off x="5661578" y="1686000"/>
              <a:ext cx="57960" cy="29880"/>
            </p14:xfrm>
          </p:contentPart>
        </mc:Choice>
        <mc:Fallback xmlns="">
          <p:pic>
            <p:nvPicPr>
              <p:cNvPr id="688" name="Ink 687"/>
              <p:cNvPicPr/>
              <p:nvPr/>
            </p:nvPicPr>
            <p:blipFill>
              <a:blip r:embed="rId590"/>
              <a:stretch>
                <a:fillRect/>
              </a:stretch>
            </p:blipFill>
            <p:spPr>
              <a:xfrm>
                <a:off x="5661218" y="1685640"/>
                <a:ext cx="5868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1">
            <p14:nvContentPartPr>
              <p14:cNvPr id="689" name="Ink 688"/>
              <p14:cNvContentPartPr/>
              <p14:nvPr/>
            </p14:nvContentPartPr>
            <p14:xfrm>
              <a:off x="5686058" y="1669080"/>
              <a:ext cx="54000" cy="24840"/>
            </p14:xfrm>
          </p:contentPart>
        </mc:Choice>
        <mc:Fallback xmlns="">
          <p:pic>
            <p:nvPicPr>
              <p:cNvPr id="689" name="Ink 688"/>
              <p:cNvPicPr/>
              <p:nvPr/>
            </p:nvPicPr>
            <p:blipFill>
              <a:blip r:embed="rId592"/>
              <a:stretch>
                <a:fillRect/>
              </a:stretch>
            </p:blipFill>
            <p:spPr>
              <a:xfrm>
                <a:off x="5685698" y="1668720"/>
                <a:ext cx="547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3">
            <p14:nvContentPartPr>
              <p14:cNvPr id="690" name="Ink 689"/>
              <p14:cNvContentPartPr/>
              <p14:nvPr/>
            </p14:nvContentPartPr>
            <p14:xfrm>
              <a:off x="5724218" y="1704360"/>
              <a:ext cx="65880" cy="19080"/>
            </p14:xfrm>
          </p:contentPart>
        </mc:Choice>
        <mc:Fallback xmlns="">
          <p:pic>
            <p:nvPicPr>
              <p:cNvPr id="690" name="Ink 689"/>
              <p:cNvPicPr/>
              <p:nvPr/>
            </p:nvPicPr>
            <p:blipFill>
              <a:blip r:embed="rId594"/>
              <a:stretch>
                <a:fillRect/>
              </a:stretch>
            </p:blipFill>
            <p:spPr>
              <a:xfrm>
                <a:off x="5723858" y="1704000"/>
                <a:ext cx="6660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5">
            <p14:nvContentPartPr>
              <p14:cNvPr id="691" name="Ink 690"/>
              <p14:cNvContentPartPr/>
              <p14:nvPr/>
            </p14:nvContentPartPr>
            <p14:xfrm>
              <a:off x="5816018" y="1703280"/>
              <a:ext cx="41040" cy="7920"/>
            </p14:xfrm>
          </p:contentPart>
        </mc:Choice>
        <mc:Fallback xmlns="">
          <p:pic>
            <p:nvPicPr>
              <p:cNvPr id="691" name="Ink 690"/>
              <p:cNvPicPr/>
              <p:nvPr/>
            </p:nvPicPr>
            <p:blipFill>
              <a:blip r:embed="rId596"/>
              <a:stretch>
                <a:fillRect/>
              </a:stretch>
            </p:blipFill>
            <p:spPr>
              <a:xfrm>
                <a:off x="5815658" y="1702920"/>
                <a:ext cx="417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7">
            <p14:nvContentPartPr>
              <p14:cNvPr id="692" name="Ink 691"/>
              <p14:cNvContentPartPr/>
              <p14:nvPr/>
            </p14:nvContentPartPr>
            <p14:xfrm>
              <a:off x="5814938" y="1712280"/>
              <a:ext cx="48960" cy="9360"/>
            </p14:xfrm>
          </p:contentPart>
        </mc:Choice>
        <mc:Fallback xmlns="">
          <p:pic>
            <p:nvPicPr>
              <p:cNvPr id="692" name="Ink 691"/>
              <p:cNvPicPr/>
              <p:nvPr/>
            </p:nvPicPr>
            <p:blipFill>
              <a:blip r:embed="rId598"/>
              <a:stretch>
                <a:fillRect/>
              </a:stretch>
            </p:blipFill>
            <p:spPr>
              <a:xfrm>
                <a:off x="5814578" y="1711560"/>
                <a:ext cx="4968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9">
            <p14:nvContentPartPr>
              <p14:cNvPr id="693" name="Ink 692"/>
              <p14:cNvContentPartPr/>
              <p14:nvPr/>
            </p14:nvContentPartPr>
            <p14:xfrm>
              <a:off x="5804138" y="1703280"/>
              <a:ext cx="49680" cy="8280"/>
            </p14:xfrm>
          </p:contentPart>
        </mc:Choice>
        <mc:Fallback xmlns="">
          <p:pic>
            <p:nvPicPr>
              <p:cNvPr id="693" name="Ink 692"/>
              <p:cNvPicPr/>
              <p:nvPr/>
            </p:nvPicPr>
            <p:blipFill>
              <a:blip r:embed="rId600"/>
              <a:stretch>
                <a:fillRect/>
              </a:stretch>
            </p:blipFill>
            <p:spPr>
              <a:xfrm>
                <a:off x="5803778" y="1702920"/>
                <a:ext cx="504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1">
            <p14:nvContentPartPr>
              <p14:cNvPr id="694" name="Ink 693"/>
              <p14:cNvContentPartPr/>
              <p14:nvPr/>
            </p14:nvContentPartPr>
            <p14:xfrm>
              <a:off x="5860298" y="1711920"/>
              <a:ext cx="82080" cy="7560"/>
            </p14:xfrm>
          </p:contentPart>
        </mc:Choice>
        <mc:Fallback xmlns="">
          <p:pic>
            <p:nvPicPr>
              <p:cNvPr id="694" name="Ink 693"/>
              <p:cNvPicPr/>
              <p:nvPr/>
            </p:nvPicPr>
            <p:blipFill>
              <a:blip r:embed="rId602"/>
              <a:stretch>
                <a:fillRect/>
              </a:stretch>
            </p:blipFill>
            <p:spPr>
              <a:xfrm>
                <a:off x="5859938" y="1711200"/>
                <a:ext cx="8280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3">
            <p14:nvContentPartPr>
              <p14:cNvPr id="695" name="Ink 694"/>
              <p14:cNvContentPartPr/>
              <p14:nvPr/>
            </p14:nvContentPartPr>
            <p14:xfrm>
              <a:off x="5911058" y="1733520"/>
              <a:ext cx="55440" cy="4680"/>
            </p14:xfrm>
          </p:contentPart>
        </mc:Choice>
        <mc:Fallback xmlns="">
          <p:pic>
            <p:nvPicPr>
              <p:cNvPr id="695" name="Ink 694"/>
              <p:cNvPicPr/>
              <p:nvPr/>
            </p:nvPicPr>
            <p:blipFill>
              <a:blip r:embed="rId604"/>
              <a:stretch>
                <a:fillRect/>
              </a:stretch>
            </p:blipFill>
            <p:spPr>
              <a:xfrm>
                <a:off x="5910698" y="1733160"/>
                <a:ext cx="561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5">
            <p14:nvContentPartPr>
              <p14:cNvPr id="696" name="Ink 695"/>
              <p14:cNvContentPartPr/>
              <p14:nvPr/>
            </p14:nvContentPartPr>
            <p14:xfrm>
              <a:off x="5678498" y="1729560"/>
              <a:ext cx="29880" cy="26640"/>
            </p14:xfrm>
          </p:contentPart>
        </mc:Choice>
        <mc:Fallback xmlns="">
          <p:pic>
            <p:nvPicPr>
              <p:cNvPr id="696" name="Ink 695"/>
              <p:cNvPicPr/>
              <p:nvPr/>
            </p:nvPicPr>
            <p:blipFill>
              <a:blip r:embed="rId606"/>
              <a:stretch>
                <a:fillRect/>
              </a:stretch>
            </p:blipFill>
            <p:spPr>
              <a:xfrm>
                <a:off x="5678138" y="1729200"/>
                <a:ext cx="3060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7">
            <p14:nvContentPartPr>
              <p14:cNvPr id="697" name="Ink 696"/>
              <p14:cNvContentPartPr/>
              <p14:nvPr/>
            </p14:nvContentPartPr>
            <p14:xfrm>
              <a:off x="5699738" y="1713720"/>
              <a:ext cx="29880" cy="21600"/>
            </p14:xfrm>
          </p:contentPart>
        </mc:Choice>
        <mc:Fallback xmlns="">
          <p:pic>
            <p:nvPicPr>
              <p:cNvPr id="697" name="Ink 696"/>
              <p:cNvPicPr/>
              <p:nvPr/>
            </p:nvPicPr>
            <p:blipFill>
              <a:blip r:embed="rId608"/>
              <a:stretch>
                <a:fillRect/>
              </a:stretch>
            </p:blipFill>
            <p:spPr>
              <a:xfrm>
                <a:off x="5699378" y="1713360"/>
                <a:ext cx="3060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9">
            <p14:nvContentPartPr>
              <p14:cNvPr id="698" name="Ink 697"/>
              <p14:cNvContentPartPr/>
              <p14:nvPr/>
            </p14:nvContentPartPr>
            <p14:xfrm>
              <a:off x="5659058" y="1720560"/>
              <a:ext cx="36720" cy="23400"/>
            </p14:xfrm>
          </p:contentPart>
        </mc:Choice>
        <mc:Fallback xmlns="">
          <p:pic>
            <p:nvPicPr>
              <p:cNvPr id="698" name="Ink 697"/>
              <p:cNvPicPr/>
              <p:nvPr/>
            </p:nvPicPr>
            <p:blipFill>
              <a:blip r:embed="rId610"/>
              <a:stretch>
                <a:fillRect/>
              </a:stretch>
            </p:blipFill>
            <p:spPr>
              <a:xfrm>
                <a:off x="5658698" y="1720200"/>
                <a:ext cx="3744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1">
            <p14:nvContentPartPr>
              <p14:cNvPr id="699" name="Ink 698"/>
              <p14:cNvContentPartPr/>
              <p14:nvPr/>
            </p14:nvContentPartPr>
            <p14:xfrm>
              <a:off x="5670218" y="1732800"/>
              <a:ext cx="20520" cy="20160"/>
            </p14:xfrm>
          </p:contentPart>
        </mc:Choice>
        <mc:Fallback xmlns="">
          <p:pic>
            <p:nvPicPr>
              <p:cNvPr id="699" name="Ink 698"/>
              <p:cNvPicPr/>
              <p:nvPr/>
            </p:nvPicPr>
            <p:blipFill>
              <a:blip r:embed="rId612"/>
              <a:stretch>
                <a:fillRect/>
              </a:stretch>
            </p:blipFill>
            <p:spPr>
              <a:xfrm>
                <a:off x="5669858" y="1732440"/>
                <a:ext cx="2124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3">
            <p14:nvContentPartPr>
              <p14:cNvPr id="700" name="Ink 699"/>
              <p14:cNvContentPartPr/>
              <p14:nvPr/>
            </p14:nvContentPartPr>
            <p14:xfrm>
              <a:off x="5645378" y="1765200"/>
              <a:ext cx="6480" cy="7200"/>
            </p14:xfrm>
          </p:contentPart>
        </mc:Choice>
        <mc:Fallback xmlns="">
          <p:pic>
            <p:nvPicPr>
              <p:cNvPr id="700" name="Ink 699"/>
              <p:cNvPicPr/>
              <p:nvPr/>
            </p:nvPicPr>
            <p:blipFill>
              <a:blip r:embed="rId614"/>
              <a:stretch>
                <a:fillRect/>
              </a:stretch>
            </p:blipFill>
            <p:spPr>
              <a:xfrm>
                <a:off x="5645018" y="1764840"/>
                <a:ext cx="720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5">
            <p14:nvContentPartPr>
              <p14:cNvPr id="701" name="Ink 700"/>
              <p14:cNvContentPartPr/>
              <p14:nvPr/>
            </p14:nvContentPartPr>
            <p14:xfrm>
              <a:off x="5658338" y="1751160"/>
              <a:ext cx="19080" cy="17280"/>
            </p14:xfrm>
          </p:contentPart>
        </mc:Choice>
        <mc:Fallback xmlns="">
          <p:pic>
            <p:nvPicPr>
              <p:cNvPr id="701" name="Ink 700"/>
              <p:cNvPicPr/>
              <p:nvPr/>
            </p:nvPicPr>
            <p:blipFill>
              <a:blip r:embed="rId616"/>
              <a:stretch>
                <a:fillRect/>
              </a:stretch>
            </p:blipFill>
            <p:spPr>
              <a:xfrm>
                <a:off x="5657978" y="1750800"/>
                <a:ext cx="198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7">
            <p14:nvContentPartPr>
              <p14:cNvPr id="702" name="Ink 701"/>
              <p14:cNvContentPartPr/>
              <p14:nvPr/>
            </p14:nvContentPartPr>
            <p14:xfrm>
              <a:off x="5646098" y="1751160"/>
              <a:ext cx="22680" cy="24480"/>
            </p14:xfrm>
          </p:contentPart>
        </mc:Choice>
        <mc:Fallback xmlns="">
          <p:pic>
            <p:nvPicPr>
              <p:cNvPr id="702" name="Ink 701"/>
              <p:cNvPicPr/>
              <p:nvPr/>
            </p:nvPicPr>
            <p:blipFill>
              <a:blip r:embed="rId618"/>
              <a:stretch>
                <a:fillRect/>
              </a:stretch>
            </p:blipFill>
            <p:spPr>
              <a:xfrm>
                <a:off x="5645738" y="1750800"/>
                <a:ext cx="2340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9">
            <p14:nvContentPartPr>
              <p14:cNvPr id="703" name="Ink 702"/>
              <p14:cNvContentPartPr/>
              <p14:nvPr/>
            </p14:nvContentPartPr>
            <p14:xfrm>
              <a:off x="5644658" y="1772760"/>
              <a:ext cx="2880" cy="5040"/>
            </p14:xfrm>
          </p:contentPart>
        </mc:Choice>
        <mc:Fallback xmlns="">
          <p:pic>
            <p:nvPicPr>
              <p:cNvPr id="703" name="Ink 702"/>
              <p:cNvPicPr/>
              <p:nvPr/>
            </p:nvPicPr>
            <p:blipFill>
              <a:blip r:embed="rId620"/>
              <a:stretch>
                <a:fillRect/>
              </a:stretch>
            </p:blipFill>
            <p:spPr>
              <a:xfrm>
                <a:off x="5644298" y="1772400"/>
                <a:ext cx="36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1">
            <p14:nvContentPartPr>
              <p14:cNvPr id="704" name="Ink 703"/>
              <p14:cNvContentPartPr/>
              <p14:nvPr/>
            </p14:nvContentPartPr>
            <p14:xfrm>
              <a:off x="5650418" y="1761960"/>
              <a:ext cx="21600" cy="20880"/>
            </p14:xfrm>
          </p:contentPart>
        </mc:Choice>
        <mc:Fallback xmlns="">
          <p:pic>
            <p:nvPicPr>
              <p:cNvPr id="704" name="Ink 703"/>
              <p:cNvPicPr/>
              <p:nvPr/>
            </p:nvPicPr>
            <p:blipFill>
              <a:blip r:embed="rId622"/>
              <a:stretch>
                <a:fillRect/>
              </a:stretch>
            </p:blipFill>
            <p:spPr>
              <a:xfrm>
                <a:off x="5650058" y="1761600"/>
                <a:ext cx="223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3">
            <p14:nvContentPartPr>
              <p14:cNvPr id="705" name="Ink 704"/>
              <p14:cNvContentPartPr/>
              <p14:nvPr/>
            </p14:nvContentPartPr>
            <p14:xfrm>
              <a:off x="5417138" y="1711920"/>
              <a:ext cx="19080" cy="32400"/>
            </p14:xfrm>
          </p:contentPart>
        </mc:Choice>
        <mc:Fallback xmlns="">
          <p:pic>
            <p:nvPicPr>
              <p:cNvPr id="705" name="Ink 704"/>
              <p:cNvPicPr/>
              <p:nvPr/>
            </p:nvPicPr>
            <p:blipFill>
              <a:blip r:embed="rId624"/>
              <a:stretch>
                <a:fillRect/>
              </a:stretch>
            </p:blipFill>
            <p:spPr>
              <a:xfrm>
                <a:off x="5416778" y="1711560"/>
                <a:ext cx="1980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5">
            <p14:nvContentPartPr>
              <p14:cNvPr id="706" name="Ink 705"/>
              <p14:cNvContentPartPr/>
              <p14:nvPr/>
            </p14:nvContentPartPr>
            <p14:xfrm>
              <a:off x="5401298" y="1715880"/>
              <a:ext cx="11880" cy="9000"/>
            </p14:xfrm>
          </p:contentPart>
        </mc:Choice>
        <mc:Fallback xmlns="">
          <p:pic>
            <p:nvPicPr>
              <p:cNvPr id="706" name="Ink 705"/>
              <p:cNvPicPr/>
              <p:nvPr/>
            </p:nvPicPr>
            <p:blipFill>
              <a:blip r:embed="rId626"/>
              <a:stretch>
                <a:fillRect/>
              </a:stretch>
            </p:blipFill>
            <p:spPr>
              <a:xfrm>
                <a:off x="5400938" y="1715520"/>
                <a:ext cx="126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7">
            <p14:nvContentPartPr>
              <p14:cNvPr id="707" name="Ink 706"/>
              <p14:cNvContentPartPr/>
              <p14:nvPr/>
            </p14:nvContentPartPr>
            <p14:xfrm>
              <a:off x="5398778" y="1722000"/>
              <a:ext cx="17280" cy="20880"/>
            </p14:xfrm>
          </p:contentPart>
        </mc:Choice>
        <mc:Fallback xmlns="">
          <p:pic>
            <p:nvPicPr>
              <p:cNvPr id="707" name="Ink 706"/>
              <p:cNvPicPr/>
              <p:nvPr/>
            </p:nvPicPr>
            <p:blipFill>
              <a:blip r:embed="rId628"/>
              <a:stretch>
                <a:fillRect/>
              </a:stretch>
            </p:blipFill>
            <p:spPr>
              <a:xfrm>
                <a:off x="5398418" y="1721640"/>
                <a:ext cx="180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9">
            <p14:nvContentPartPr>
              <p14:cNvPr id="708" name="Ink 707"/>
              <p14:cNvContentPartPr/>
              <p14:nvPr/>
            </p14:nvContentPartPr>
            <p14:xfrm>
              <a:off x="5445218" y="1725960"/>
              <a:ext cx="16560" cy="12600"/>
            </p14:xfrm>
          </p:contentPart>
        </mc:Choice>
        <mc:Fallback xmlns="">
          <p:pic>
            <p:nvPicPr>
              <p:cNvPr id="708" name="Ink 707"/>
              <p:cNvPicPr/>
              <p:nvPr/>
            </p:nvPicPr>
            <p:blipFill>
              <a:blip r:embed="rId630"/>
              <a:stretch>
                <a:fillRect/>
              </a:stretch>
            </p:blipFill>
            <p:spPr>
              <a:xfrm>
                <a:off x="5444858" y="1725600"/>
                <a:ext cx="1728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1">
            <p14:nvContentPartPr>
              <p14:cNvPr id="709" name="Ink 708"/>
              <p14:cNvContentPartPr/>
              <p14:nvPr/>
            </p14:nvContentPartPr>
            <p14:xfrm>
              <a:off x="5429378" y="1719840"/>
              <a:ext cx="30600" cy="24480"/>
            </p14:xfrm>
          </p:contentPart>
        </mc:Choice>
        <mc:Fallback xmlns="">
          <p:pic>
            <p:nvPicPr>
              <p:cNvPr id="709" name="Ink 708"/>
              <p:cNvPicPr/>
              <p:nvPr/>
            </p:nvPicPr>
            <p:blipFill>
              <a:blip r:embed="rId632"/>
              <a:stretch>
                <a:fillRect/>
              </a:stretch>
            </p:blipFill>
            <p:spPr>
              <a:xfrm>
                <a:off x="5429018" y="1719480"/>
                <a:ext cx="3132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3">
            <p14:nvContentPartPr>
              <p14:cNvPr id="710" name="Ink 709"/>
              <p14:cNvContentPartPr/>
              <p14:nvPr/>
            </p14:nvContentPartPr>
            <p14:xfrm>
              <a:off x="5426498" y="1725960"/>
              <a:ext cx="19800" cy="25560"/>
            </p14:xfrm>
          </p:contentPart>
        </mc:Choice>
        <mc:Fallback xmlns="">
          <p:pic>
            <p:nvPicPr>
              <p:cNvPr id="710" name="Ink 709"/>
              <p:cNvPicPr/>
              <p:nvPr/>
            </p:nvPicPr>
            <p:blipFill>
              <a:blip r:embed="rId634"/>
              <a:stretch>
                <a:fillRect/>
              </a:stretch>
            </p:blipFill>
            <p:spPr>
              <a:xfrm>
                <a:off x="5426138" y="1725600"/>
                <a:ext cx="2052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5">
            <p14:nvContentPartPr>
              <p14:cNvPr id="711" name="Ink 710"/>
              <p14:cNvContentPartPr/>
              <p14:nvPr/>
            </p14:nvContentPartPr>
            <p14:xfrm>
              <a:off x="5421458" y="1722720"/>
              <a:ext cx="21960" cy="23040"/>
            </p14:xfrm>
          </p:contentPart>
        </mc:Choice>
        <mc:Fallback xmlns="">
          <p:pic>
            <p:nvPicPr>
              <p:cNvPr id="711" name="Ink 710"/>
              <p:cNvPicPr/>
              <p:nvPr/>
            </p:nvPicPr>
            <p:blipFill>
              <a:blip r:embed="rId636"/>
              <a:stretch>
                <a:fillRect/>
              </a:stretch>
            </p:blipFill>
            <p:spPr>
              <a:xfrm>
                <a:off x="5421098" y="1722360"/>
                <a:ext cx="2268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7">
            <p14:nvContentPartPr>
              <p14:cNvPr id="712" name="Ink 711"/>
              <p14:cNvContentPartPr/>
              <p14:nvPr/>
            </p14:nvContentPartPr>
            <p14:xfrm>
              <a:off x="5435138" y="1738560"/>
              <a:ext cx="20880" cy="24840"/>
            </p14:xfrm>
          </p:contentPart>
        </mc:Choice>
        <mc:Fallback xmlns="">
          <p:pic>
            <p:nvPicPr>
              <p:cNvPr id="712" name="Ink 711"/>
              <p:cNvPicPr/>
              <p:nvPr/>
            </p:nvPicPr>
            <p:blipFill>
              <a:blip r:embed="rId638"/>
              <a:stretch>
                <a:fillRect/>
              </a:stretch>
            </p:blipFill>
            <p:spPr>
              <a:xfrm>
                <a:off x="5434778" y="1738200"/>
                <a:ext cx="2160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9">
            <p14:nvContentPartPr>
              <p14:cNvPr id="713" name="Ink 712"/>
              <p14:cNvContentPartPr/>
              <p14:nvPr/>
            </p14:nvContentPartPr>
            <p14:xfrm>
              <a:off x="5428658" y="1744320"/>
              <a:ext cx="31320" cy="20880"/>
            </p14:xfrm>
          </p:contentPart>
        </mc:Choice>
        <mc:Fallback xmlns="">
          <p:pic>
            <p:nvPicPr>
              <p:cNvPr id="713" name="Ink 712"/>
              <p:cNvPicPr/>
              <p:nvPr/>
            </p:nvPicPr>
            <p:blipFill>
              <a:blip r:embed="rId640"/>
              <a:stretch>
                <a:fillRect/>
              </a:stretch>
            </p:blipFill>
            <p:spPr>
              <a:xfrm>
                <a:off x="5428298" y="1743960"/>
                <a:ext cx="320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1">
            <p14:nvContentPartPr>
              <p14:cNvPr id="714" name="Ink 713"/>
              <p14:cNvContentPartPr/>
              <p14:nvPr/>
            </p14:nvContentPartPr>
            <p14:xfrm>
              <a:off x="5368898" y="1719840"/>
              <a:ext cx="16560" cy="13680"/>
            </p14:xfrm>
          </p:contentPart>
        </mc:Choice>
        <mc:Fallback xmlns="">
          <p:pic>
            <p:nvPicPr>
              <p:cNvPr id="714" name="Ink 713"/>
              <p:cNvPicPr/>
              <p:nvPr/>
            </p:nvPicPr>
            <p:blipFill>
              <a:blip r:embed="rId642"/>
              <a:stretch>
                <a:fillRect/>
              </a:stretch>
            </p:blipFill>
            <p:spPr>
              <a:xfrm>
                <a:off x="5368538" y="1719480"/>
                <a:ext cx="172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3">
            <p14:nvContentPartPr>
              <p14:cNvPr id="715" name="Ink 714"/>
              <p14:cNvContentPartPr/>
              <p14:nvPr/>
            </p14:nvContentPartPr>
            <p14:xfrm>
              <a:off x="5367098" y="1723800"/>
              <a:ext cx="26280" cy="23760"/>
            </p14:xfrm>
          </p:contentPart>
        </mc:Choice>
        <mc:Fallback xmlns="">
          <p:pic>
            <p:nvPicPr>
              <p:cNvPr id="715" name="Ink 714"/>
              <p:cNvPicPr/>
              <p:nvPr/>
            </p:nvPicPr>
            <p:blipFill>
              <a:blip r:embed="rId644"/>
              <a:stretch>
                <a:fillRect/>
              </a:stretch>
            </p:blipFill>
            <p:spPr>
              <a:xfrm>
                <a:off x="5366738" y="1723440"/>
                <a:ext cx="270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5">
            <p14:nvContentPartPr>
              <p14:cNvPr id="716" name="Ink 715"/>
              <p14:cNvContentPartPr/>
              <p14:nvPr/>
            </p14:nvContentPartPr>
            <p14:xfrm>
              <a:off x="5321738" y="1714080"/>
              <a:ext cx="45000" cy="26640"/>
            </p14:xfrm>
          </p:contentPart>
        </mc:Choice>
        <mc:Fallback xmlns="">
          <p:pic>
            <p:nvPicPr>
              <p:cNvPr id="716" name="Ink 715"/>
              <p:cNvPicPr/>
              <p:nvPr/>
            </p:nvPicPr>
            <p:blipFill>
              <a:blip r:embed="rId646"/>
              <a:stretch>
                <a:fillRect/>
              </a:stretch>
            </p:blipFill>
            <p:spPr>
              <a:xfrm>
                <a:off x="5321378" y="1713360"/>
                <a:ext cx="4572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7">
            <p14:nvContentPartPr>
              <p14:cNvPr id="717" name="Ink 716"/>
              <p14:cNvContentPartPr/>
              <p14:nvPr/>
            </p14:nvContentPartPr>
            <p14:xfrm>
              <a:off x="5293658" y="1704720"/>
              <a:ext cx="27360" cy="16200"/>
            </p14:xfrm>
          </p:contentPart>
        </mc:Choice>
        <mc:Fallback xmlns="">
          <p:pic>
            <p:nvPicPr>
              <p:cNvPr id="717" name="Ink 716"/>
              <p:cNvPicPr/>
              <p:nvPr/>
            </p:nvPicPr>
            <p:blipFill>
              <a:blip r:embed="rId648"/>
              <a:stretch>
                <a:fillRect/>
              </a:stretch>
            </p:blipFill>
            <p:spPr>
              <a:xfrm>
                <a:off x="5293298" y="1704360"/>
                <a:ext cx="2808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9">
            <p14:nvContentPartPr>
              <p14:cNvPr id="718" name="Ink 717"/>
              <p14:cNvContentPartPr/>
              <p14:nvPr/>
            </p14:nvContentPartPr>
            <p14:xfrm>
              <a:off x="5368898" y="1720200"/>
              <a:ext cx="25200" cy="19800"/>
            </p14:xfrm>
          </p:contentPart>
        </mc:Choice>
        <mc:Fallback xmlns="">
          <p:pic>
            <p:nvPicPr>
              <p:cNvPr id="718" name="Ink 717"/>
              <p:cNvPicPr/>
              <p:nvPr/>
            </p:nvPicPr>
            <p:blipFill>
              <a:blip r:embed="rId650"/>
              <a:stretch>
                <a:fillRect/>
              </a:stretch>
            </p:blipFill>
            <p:spPr>
              <a:xfrm>
                <a:off x="5368538" y="1719840"/>
                <a:ext cx="2592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1">
            <p14:nvContentPartPr>
              <p14:cNvPr id="719" name="Ink 718"/>
              <p14:cNvContentPartPr/>
              <p14:nvPr/>
            </p14:nvContentPartPr>
            <p14:xfrm>
              <a:off x="5362778" y="1705800"/>
              <a:ext cx="43920" cy="35640"/>
            </p14:xfrm>
          </p:contentPart>
        </mc:Choice>
        <mc:Fallback xmlns="">
          <p:pic>
            <p:nvPicPr>
              <p:cNvPr id="719" name="Ink 718"/>
              <p:cNvPicPr/>
              <p:nvPr/>
            </p:nvPicPr>
            <p:blipFill>
              <a:blip r:embed="rId652"/>
              <a:stretch>
                <a:fillRect/>
              </a:stretch>
            </p:blipFill>
            <p:spPr>
              <a:xfrm>
                <a:off x="5362418" y="1705440"/>
                <a:ext cx="4464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3">
            <p14:nvContentPartPr>
              <p14:cNvPr id="720" name="Ink 719"/>
              <p14:cNvContentPartPr/>
              <p14:nvPr/>
            </p14:nvContentPartPr>
            <p14:xfrm>
              <a:off x="5121218" y="1750080"/>
              <a:ext cx="26640" cy="6120"/>
            </p14:xfrm>
          </p:contentPart>
        </mc:Choice>
        <mc:Fallback xmlns="">
          <p:pic>
            <p:nvPicPr>
              <p:cNvPr id="720" name="Ink 719"/>
              <p:cNvPicPr/>
              <p:nvPr/>
            </p:nvPicPr>
            <p:blipFill>
              <a:blip r:embed="rId654"/>
              <a:stretch>
                <a:fillRect/>
              </a:stretch>
            </p:blipFill>
            <p:spPr>
              <a:xfrm>
                <a:off x="5120858" y="1749360"/>
                <a:ext cx="2772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5">
            <p14:nvContentPartPr>
              <p14:cNvPr id="721" name="Ink 720"/>
              <p14:cNvContentPartPr/>
              <p14:nvPr/>
            </p14:nvContentPartPr>
            <p14:xfrm>
              <a:off x="5612618" y="1691760"/>
              <a:ext cx="19800" cy="16200"/>
            </p14:xfrm>
          </p:contentPart>
        </mc:Choice>
        <mc:Fallback xmlns="">
          <p:pic>
            <p:nvPicPr>
              <p:cNvPr id="721" name="Ink 720"/>
              <p:cNvPicPr/>
              <p:nvPr/>
            </p:nvPicPr>
            <p:blipFill>
              <a:blip r:embed="rId656"/>
              <a:stretch>
                <a:fillRect/>
              </a:stretch>
            </p:blipFill>
            <p:spPr>
              <a:xfrm>
                <a:off x="5609018" y="1687800"/>
                <a:ext cx="2844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7">
            <p14:nvContentPartPr>
              <p14:cNvPr id="722" name="Ink 721"/>
              <p14:cNvContentPartPr/>
              <p14:nvPr/>
            </p14:nvContentPartPr>
            <p14:xfrm>
              <a:off x="5403818" y="1653600"/>
              <a:ext cx="106920" cy="91800"/>
            </p14:xfrm>
          </p:contentPart>
        </mc:Choice>
        <mc:Fallback xmlns="">
          <p:pic>
            <p:nvPicPr>
              <p:cNvPr id="722" name="Ink 721"/>
              <p:cNvPicPr/>
              <p:nvPr/>
            </p:nvPicPr>
            <p:blipFill>
              <a:blip r:embed="rId658"/>
              <a:stretch>
                <a:fillRect/>
              </a:stretch>
            </p:blipFill>
            <p:spPr>
              <a:xfrm>
                <a:off x="5398418" y="1648200"/>
                <a:ext cx="11628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9">
            <p14:nvContentPartPr>
              <p14:cNvPr id="723" name="Ink 722"/>
              <p14:cNvContentPartPr/>
              <p14:nvPr/>
            </p14:nvContentPartPr>
            <p14:xfrm>
              <a:off x="5232458" y="1652880"/>
              <a:ext cx="203040" cy="41400"/>
            </p14:xfrm>
          </p:contentPart>
        </mc:Choice>
        <mc:Fallback xmlns="">
          <p:pic>
            <p:nvPicPr>
              <p:cNvPr id="723" name="Ink 722"/>
              <p:cNvPicPr/>
              <p:nvPr/>
            </p:nvPicPr>
            <p:blipFill>
              <a:blip r:embed="rId660"/>
              <a:stretch>
                <a:fillRect/>
              </a:stretch>
            </p:blipFill>
            <p:spPr>
              <a:xfrm>
                <a:off x="5229218" y="1646760"/>
                <a:ext cx="20988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1">
            <p14:nvContentPartPr>
              <p14:cNvPr id="724" name="Ink 723"/>
              <p14:cNvContentPartPr/>
              <p14:nvPr/>
            </p14:nvContentPartPr>
            <p14:xfrm>
              <a:off x="5453138" y="2078130"/>
              <a:ext cx="13680" cy="10440"/>
            </p14:xfrm>
          </p:contentPart>
        </mc:Choice>
        <mc:Fallback xmlns="">
          <p:pic>
            <p:nvPicPr>
              <p:cNvPr id="724" name="Ink 723"/>
              <p:cNvPicPr/>
              <p:nvPr/>
            </p:nvPicPr>
            <p:blipFill>
              <a:blip r:embed="rId662"/>
              <a:stretch>
                <a:fillRect/>
              </a:stretch>
            </p:blipFill>
            <p:spPr>
              <a:xfrm>
                <a:off x="5452778" y="2077410"/>
                <a:ext cx="144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3">
            <p14:nvContentPartPr>
              <p14:cNvPr id="725" name="Ink 724"/>
              <p14:cNvContentPartPr/>
              <p14:nvPr/>
            </p14:nvContentPartPr>
            <p14:xfrm>
              <a:off x="5462498" y="2055450"/>
              <a:ext cx="9360" cy="24120"/>
            </p14:xfrm>
          </p:contentPart>
        </mc:Choice>
        <mc:Fallback xmlns="">
          <p:pic>
            <p:nvPicPr>
              <p:cNvPr id="725" name="Ink 724"/>
              <p:cNvPicPr/>
              <p:nvPr/>
            </p:nvPicPr>
            <p:blipFill>
              <a:blip r:embed="rId664"/>
              <a:stretch>
                <a:fillRect/>
              </a:stretch>
            </p:blipFill>
            <p:spPr>
              <a:xfrm>
                <a:off x="5462138" y="2055090"/>
                <a:ext cx="1008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5">
            <p14:nvContentPartPr>
              <p14:cNvPr id="726" name="Ink 725"/>
              <p14:cNvContentPartPr/>
              <p14:nvPr/>
            </p14:nvContentPartPr>
            <p14:xfrm>
              <a:off x="5453138" y="2065890"/>
              <a:ext cx="18720" cy="25920"/>
            </p14:xfrm>
          </p:contentPart>
        </mc:Choice>
        <mc:Fallback xmlns="">
          <p:pic>
            <p:nvPicPr>
              <p:cNvPr id="726" name="Ink 725"/>
              <p:cNvPicPr/>
              <p:nvPr/>
            </p:nvPicPr>
            <p:blipFill>
              <a:blip r:embed="rId666"/>
              <a:stretch>
                <a:fillRect/>
              </a:stretch>
            </p:blipFill>
            <p:spPr>
              <a:xfrm>
                <a:off x="5452778" y="2065530"/>
                <a:ext cx="1944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7">
            <p14:nvContentPartPr>
              <p14:cNvPr id="727" name="Ink 726"/>
              <p14:cNvContentPartPr/>
              <p14:nvPr/>
            </p14:nvContentPartPr>
            <p14:xfrm>
              <a:off x="5439458" y="2079570"/>
              <a:ext cx="22320" cy="20880"/>
            </p14:xfrm>
          </p:contentPart>
        </mc:Choice>
        <mc:Fallback xmlns="">
          <p:pic>
            <p:nvPicPr>
              <p:cNvPr id="727" name="Ink 726"/>
              <p:cNvPicPr/>
              <p:nvPr/>
            </p:nvPicPr>
            <p:blipFill>
              <a:blip r:embed="rId668"/>
              <a:stretch>
                <a:fillRect/>
              </a:stretch>
            </p:blipFill>
            <p:spPr>
              <a:xfrm>
                <a:off x="5439098" y="2079210"/>
                <a:ext cx="230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9">
            <p14:nvContentPartPr>
              <p14:cNvPr id="728" name="Ink 727"/>
              <p14:cNvContentPartPr/>
              <p14:nvPr/>
            </p14:nvContentPartPr>
            <p14:xfrm>
              <a:off x="5420738" y="2090370"/>
              <a:ext cx="25920" cy="20880"/>
            </p14:xfrm>
          </p:contentPart>
        </mc:Choice>
        <mc:Fallback xmlns="">
          <p:pic>
            <p:nvPicPr>
              <p:cNvPr id="728" name="Ink 727"/>
              <p:cNvPicPr/>
              <p:nvPr/>
            </p:nvPicPr>
            <p:blipFill>
              <a:blip r:embed="rId670"/>
              <a:stretch>
                <a:fillRect/>
              </a:stretch>
            </p:blipFill>
            <p:spPr>
              <a:xfrm>
                <a:off x="5420378" y="2090010"/>
                <a:ext cx="266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1">
            <p14:nvContentPartPr>
              <p14:cNvPr id="729" name="Ink 728"/>
              <p14:cNvContentPartPr/>
              <p14:nvPr/>
            </p14:nvContentPartPr>
            <p14:xfrm>
              <a:off x="5420018" y="2096490"/>
              <a:ext cx="18000" cy="16920"/>
            </p14:xfrm>
          </p:contentPart>
        </mc:Choice>
        <mc:Fallback xmlns="">
          <p:pic>
            <p:nvPicPr>
              <p:cNvPr id="729" name="Ink 728"/>
              <p:cNvPicPr/>
              <p:nvPr/>
            </p:nvPicPr>
            <p:blipFill>
              <a:blip r:embed="rId672"/>
              <a:stretch>
                <a:fillRect/>
              </a:stretch>
            </p:blipFill>
            <p:spPr>
              <a:xfrm>
                <a:off x="5419658" y="2096130"/>
                <a:ext cx="187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3">
            <p14:nvContentPartPr>
              <p14:cNvPr id="730" name="Ink 729"/>
              <p14:cNvContentPartPr/>
              <p14:nvPr/>
            </p14:nvContentPartPr>
            <p14:xfrm>
              <a:off x="5620898" y="2053290"/>
              <a:ext cx="5760" cy="26640"/>
            </p14:xfrm>
          </p:contentPart>
        </mc:Choice>
        <mc:Fallback xmlns="">
          <p:pic>
            <p:nvPicPr>
              <p:cNvPr id="730" name="Ink 729"/>
              <p:cNvPicPr/>
              <p:nvPr/>
            </p:nvPicPr>
            <p:blipFill>
              <a:blip r:embed="rId674"/>
              <a:stretch>
                <a:fillRect/>
              </a:stretch>
            </p:blipFill>
            <p:spPr>
              <a:xfrm>
                <a:off x="5620178" y="2052570"/>
                <a:ext cx="720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5">
            <p14:nvContentPartPr>
              <p14:cNvPr id="731" name="Ink 730"/>
              <p14:cNvContentPartPr/>
              <p14:nvPr/>
            </p14:nvContentPartPr>
            <p14:xfrm>
              <a:off x="5627738" y="2060130"/>
              <a:ext cx="11160" cy="20160"/>
            </p14:xfrm>
          </p:contentPart>
        </mc:Choice>
        <mc:Fallback xmlns="">
          <p:pic>
            <p:nvPicPr>
              <p:cNvPr id="731" name="Ink 730"/>
              <p:cNvPicPr/>
              <p:nvPr/>
            </p:nvPicPr>
            <p:blipFill>
              <a:blip r:embed="rId676"/>
              <a:stretch>
                <a:fillRect/>
              </a:stretch>
            </p:blipFill>
            <p:spPr>
              <a:xfrm>
                <a:off x="5627378" y="2059770"/>
                <a:ext cx="1188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7">
            <p14:nvContentPartPr>
              <p14:cNvPr id="732" name="Ink 731"/>
              <p14:cNvContentPartPr/>
              <p14:nvPr/>
            </p14:nvContentPartPr>
            <p14:xfrm>
              <a:off x="5633858" y="2064450"/>
              <a:ext cx="11160" cy="21240"/>
            </p14:xfrm>
          </p:contentPart>
        </mc:Choice>
        <mc:Fallback xmlns="">
          <p:pic>
            <p:nvPicPr>
              <p:cNvPr id="732" name="Ink 731"/>
              <p:cNvPicPr/>
              <p:nvPr/>
            </p:nvPicPr>
            <p:blipFill>
              <a:blip r:embed="rId678"/>
              <a:stretch>
                <a:fillRect/>
              </a:stretch>
            </p:blipFill>
            <p:spPr>
              <a:xfrm>
                <a:off x="5633138" y="2064090"/>
                <a:ext cx="1224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9">
            <p14:nvContentPartPr>
              <p14:cNvPr id="733" name="Ink 732"/>
              <p14:cNvContentPartPr/>
              <p14:nvPr/>
            </p14:nvContentPartPr>
            <p14:xfrm>
              <a:off x="5632778" y="2064450"/>
              <a:ext cx="16560" cy="27000"/>
            </p14:xfrm>
          </p:contentPart>
        </mc:Choice>
        <mc:Fallback xmlns="">
          <p:pic>
            <p:nvPicPr>
              <p:cNvPr id="733" name="Ink 732"/>
              <p:cNvPicPr/>
              <p:nvPr/>
            </p:nvPicPr>
            <p:blipFill>
              <a:blip r:embed="rId680"/>
              <a:stretch>
                <a:fillRect/>
              </a:stretch>
            </p:blipFill>
            <p:spPr>
              <a:xfrm>
                <a:off x="5632418" y="2064090"/>
                <a:ext cx="172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1">
            <p14:nvContentPartPr>
              <p14:cNvPr id="734" name="Ink 733"/>
              <p14:cNvContentPartPr/>
              <p14:nvPr/>
            </p14:nvContentPartPr>
            <p14:xfrm>
              <a:off x="5643938" y="2084250"/>
              <a:ext cx="19800" cy="10800"/>
            </p14:xfrm>
          </p:contentPart>
        </mc:Choice>
        <mc:Fallback xmlns="">
          <p:pic>
            <p:nvPicPr>
              <p:cNvPr id="734" name="Ink 733"/>
              <p:cNvPicPr/>
              <p:nvPr/>
            </p:nvPicPr>
            <p:blipFill>
              <a:blip r:embed="rId682"/>
              <a:stretch>
                <a:fillRect/>
              </a:stretch>
            </p:blipFill>
            <p:spPr>
              <a:xfrm>
                <a:off x="5643578" y="2083890"/>
                <a:ext cx="205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3">
            <p14:nvContentPartPr>
              <p14:cNvPr id="735" name="Ink 734"/>
              <p14:cNvContentPartPr/>
              <p14:nvPr/>
            </p14:nvContentPartPr>
            <p14:xfrm>
              <a:off x="5654738" y="2090370"/>
              <a:ext cx="14040" cy="10080"/>
            </p14:xfrm>
          </p:contentPart>
        </mc:Choice>
        <mc:Fallback xmlns="">
          <p:pic>
            <p:nvPicPr>
              <p:cNvPr id="735" name="Ink 734"/>
              <p:cNvPicPr/>
              <p:nvPr/>
            </p:nvPicPr>
            <p:blipFill>
              <a:blip r:embed="rId684"/>
              <a:stretch>
                <a:fillRect/>
              </a:stretch>
            </p:blipFill>
            <p:spPr>
              <a:xfrm>
                <a:off x="5654378" y="2090010"/>
                <a:ext cx="147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5">
            <p14:nvContentPartPr>
              <p14:cNvPr id="736" name="Ink 735"/>
              <p14:cNvContentPartPr/>
              <p14:nvPr/>
            </p14:nvContentPartPr>
            <p14:xfrm>
              <a:off x="5658338" y="2091090"/>
              <a:ext cx="6840" cy="11520"/>
            </p14:xfrm>
          </p:contentPart>
        </mc:Choice>
        <mc:Fallback xmlns="">
          <p:pic>
            <p:nvPicPr>
              <p:cNvPr id="736" name="Ink 735"/>
              <p:cNvPicPr/>
              <p:nvPr/>
            </p:nvPicPr>
            <p:blipFill>
              <a:blip r:embed="rId686"/>
              <a:stretch>
                <a:fillRect/>
              </a:stretch>
            </p:blipFill>
            <p:spPr>
              <a:xfrm>
                <a:off x="5657618" y="2090730"/>
                <a:ext cx="828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7">
            <p14:nvContentPartPr>
              <p14:cNvPr id="737" name="Ink 736"/>
              <p14:cNvContentPartPr/>
              <p14:nvPr/>
            </p14:nvContentPartPr>
            <p14:xfrm>
              <a:off x="5662658" y="2093970"/>
              <a:ext cx="1800" cy="12600"/>
            </p14:xfrm>
          </p:contentPart>
        </mc:Choice>
        <mc:Fallback xmlns="">
          <p:pic>
            <p:nvPicPr>
              <p:cNvPr id="737" name="Ink 736"/>
              <p:cNvPicPr/>
              <p:nvPr/>
            </p:nvPicPr>
            <p:blipFill>
              <a:blip r:embed="rId688"/>
              <a:stretch>
                <a:fillRect/>
              </a:stretch>
            </p:blipFill>
            <p:spPr>
              <a:xfrm>
                <a:off x="5662298" y="2093610"/>
                <a:ext cx="25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9">
            <p14:nvContentPartPr>
              <p14:cNvPr id="738" name="Ink 737"/>
              <p14:cNvContentPartPr/>
              <p14:nvPr/>
            </p14:nvContentPartPr>
            <p14:xfrm>
              <a:off x="5660498" y="2101890"/>
              <a:ext cx="7560" cy="15120"/>
            </p14:xfrm>
          </p:contentPart>
        </mc:Choice>
        <mc:Fallback xmlns="">
          <p:pic>
            <p:nvPicPr>
              <p:cNvPr id="738" name="Ink 737"/>
              <p:cNvPicPr/>
              <p:nvPr/>
            </p:nvPicPr>
            <p:blipFill>
              <a:blip r:embed="rId690"/>
              <a:stretch>
                <a:fillRect/>
              </a:stretch>
            </p:blipFill>
            <p:spPr>
              <a:xfrm>
                <a:off x="5660138" y="2101530"/>
                <a:ext cx="864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1">
            <p14:nvContentPartPr>
              <p14:cNvPr id="739" name="Ink 738"/>
              <p14:cNvContentPartPr/>
              <p14:nvPr/>
            </p14:nvContentPartPr>
            <p14:xfrm>
              <a:off x="5655458" y="2105850"/>
              <a:ext cx="9720" cy="23040"/>
            </p14:xfrm>
          </p:contentPart>
        </mc:Choice>
        <mc:Fallback xmlns="">
          <p:pic>
            <p:nvPicPr>
              <p:cNvPr id="739" name="Ink 738"/>
              <p:cNvPicPr/>
              <p:nvPr/>
            </p:nvPicPr>
            <p:blipFill>
              <a:blip r:embed="rId692"/>
              <a:stretch>
                <a:fillRect/>
              </a:stretch>
            </p:blipFill>
            <p:spPr>
              <a:xfrm>
                <a:off x="5655098" y="2105490"/>
                <a:ext cx="104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3">
            <p14:nvContentPartPr>
              <p14:cNvPr id="740" name="Ink 739"/>
              <p14:cNvContentPartPr/>
              <p14:nvPr/>
            </p14:nvContentPartPr>
            <p14:xfrm>
              <a:off x="5637818" y="2099370"/>
              <a:ext cx="3240" cy="14400"/>
            </p14:xfrm>
          </p:contentPart>
        </mc:Choice>
        <mc:Fallback xmlns="">
          <p:pic>
            <p:nvPicPr>
              <p:cNvPr id="740" name="Ink 739"/>
              <p:cNvPicPr/>
              <p:nvPr/>
            </p:nvPicPr>
            <p:blipFill>
              <a:blip r:embed="rId694"/>
              <a:stretch>
                <a:fillRect/>
              </a:stretch>
            </p:blipFill>
            <p:spPr>
              <a:xfrm>
                <a:off x="5637458" y="2099010"/>
                <a:ext cx="39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5">
            <p14:nvContentPartPr>
              <p14:cNvPr id="741" name="Ink 740"/>
              <p14:cNvContentPartPr/>
              <p14:nvPr/>
            </p14:nvContentPartPr>
            <p14:xfrm>
              <a:off x="5629178" y="2108010"/>
              <a:ext cx="8280" cy="12600"/>
            </p14:xfrm>
          </p:contentPart>
        </mc:Choice>
        <mc:Fallback xmlns="">
          <p:pic>
            <p:nvPicPr>
              <p:cNvPr id="741" name="Ink 740"/>
              <p:cNvPicPr/>
              <p:nvPr/>
            </p:nvPicPr>
            <p:blipFill>
              <a:blip r:embed="rId696"/>
              <a:stretch>
                <a:fillRect/>
              </a:stretch>
            </p:blipFill>
            <p:spPr>
              <a:xfrm>
                <a:off x="5628818" y="2107650"/>
                <a:ext cx="90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7">
            <p14:nvContentPartPr>
              <p14:cNvPr id="742" name="Ink 741"/>
              <p14:cNvContentPartPr/>
              <p14:nvPr/>
            </p14:nvContentPartPr>
            <p14:xfrm>
              <a:off x="5623418" y="2114490"/>
              <a:ext cx="11160" cy="10800"/>
            </p14:xfrm>
          </p:contentPart>
        </mc:Choice>
        <mc:Fallback xmlns="">
          <p:pic>
            <p:nvPicPr>
              <p:cNvPr id="742" name="Ink 741"/>
              <p:cNvPicPr/>
              <p:nvPr/>
            </p:nvPicPr>
            <p:blipFill>
              <a:blip r:embed="rId698"/>
              <a:stretch>
                <a:fillRect/>
              </a:stretch>
            </p:blipFill>
            <p:spPr>
              <a:xfrm>
                <a:off x="5623058" y="2114130"/>
                <a:ext cx="122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9">
            <p14:nvContentPartPr>
              <p14:cNvPr id="743" name="Ink 742"/>
              <p14:cNvContentPartPr/>
              <p14:nvPr/>
            </p14:nvContentPartPr>
            <p14:xfrm>
              <a:off x="5457098" y="2105490"/>
              <a:ext cx="7200" cy="16200"/>
            </p14:xfrm>
          </p:contentPart>
        </mc:Choice>
        <mc:Fallback xmlns="">
          <p:pic>
            <p:nvPicPr>
              <p:cNvPr id="743" name="Ink 742"/>
              <p:cNvPicPr/>
              <p:nvPr/>
            </p:nvPicPr>
            <p:blipFill>
              <a:blip r:embed="rId700"/>
              <a:stretch>
                <a:fillRect/>
              </a:stretch>
            </p:blipFill>
            <p:spPr>
              <a:xfrm>
                <a:off x="5456378" y="2105130"/>
                <a:ext cx="828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1">
            <p14:nvContentPartPr>
              <p14:cNvPr id="744" name="Ink 743"/>
              <p14:cNvContentPartPr/>
              <p14:nvPr/>
            </p14:nvContentPartPr>
            <p14:xfrm>
              <a:off x="5460338" y="2108370"/>
              <a:ext cx="2520" cy="15840"/>
            </p14:xfrm>
          </p:contentPart>
        </mc:Choice>
        <mc:Fallback xmlns="">
          <p:pic>
            <p:nvPicPr>
              <p:cNvPr id="744" name="Ink 743"/>
              <p:cNvPicPr/>
              <p:nvPr/>
            </p:nvPicPr>
            <p:blipFill>
              <a:blip r:embed="rId702"/>
              <a:stretch>
                <a:fillRect/>
              </a:stretch>
            </p:blipFill>
            <p:spPr>
              <a:xfrm>
                <a:off x="5459618" y="2108010"/>
                <a:ext cx="360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3">
            <p14:nvContentPartPr>
              <p14:cNvPr id="745" name="Ink 744"/>
              <p14:cNvContentPartPr/>
              <p14:nvPr/>
            </p14:nvContentPartPr>
            <p14:xfrm>
              <a:off x="5458898" y="2118450"/>
              <a:ext cx="9720" cy="5040"/>
            </p14:xfrm>
          </p:contentPart>
        </mc:Choice>
        <mc:Fallback xmlns="">
          <p:pic>
            <p:nvPicPr>
              <p:cNvPr id="745" name="Ink 744"/>
              <p:cNvPicPr/>
              <p:nvPr/>
            </p:nvPicPr>
            <p:blipFill>
              <a:blip r:embed="rId704"/>
              <a:stretch>
                <a:fillRect/>
              </a:stretch>
            </p:blipFill>
            <p:spPr>
              <a:xfrm>
                <a:off x="5458538" y="2118090"/>
                <a:ext cx="104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5">
            <p14:nvContentPartPr>
              <p14:cNvPr id="746" name="Ink 745"/>
              <p14:cNvContentPartPr/>
              <p14:nvPr/>
            </p14:nvContentPartPr>
            <p14:xfrm>
              <a:off x="5426858" y="2107290"/>
              <a:ext cx="4320" cy="6120"/>
            </p14:xfrm>
          </p:contentPart>
        </mc:Choice>
        <mc:Fallback xmlns="">
          <p:pic>
            <p:nvPicPr>
              <p:cNvPr id="746" name="Ink 745"/>
              <p:cNvPicPr/>
              <p:nvPr/>
            </p:nvPicPr>
            <p:blipFill>
              <a:blip r:embed="rId706"/>
              <a:stretch>
                <a:fillRect/>
              </a:stretch>
            </p:blipFill>
            <p:spPr>
              <a:xfrm>
                <a:off x="5426498" y="2106930"/>
                <a:ext cx="50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7">
            <p14:nvContentPartPr>
              <p14:cNvPr id="747" name="Ink 746"/>
              <p14:cNvContentPartPr/>
              <p14:nvPr/>
            </p14:nvContentPartPr>
            <p14:xfrm>
              <a:off x="5425418" y="2106210"/>
              <a:ext cx="2520" cy="17280"/>
            </p14:xfrm>
          </p:contentPart>
        </mc:Choice>
        <mc:Fallback xmlns="">
          <p:pic>
            <p:nvPicPr>
              <p:cNvPr id="747" name="Ink 746"/>
              <p:cNvPicPr/>
              <p:nvPr/>
            </p:nvPicPr>
            <p:blipFill>
              <a:blip r:embed="rId708"/>
              <a:stretch>
                <a:fillRect/>
              </a:stretch>
            </p:blipFill>
            <p:spPr>
              <a:xfrm>
                <a:off x="5424698" y="2105850"/>
                <a:ext cx="36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9">
            <p14:nvContentPartPr>
              <p14:cNvPr id="748" name="Ink 747"/>
              <p14:cNvContentPartPr/>
              <p14:nvPr/>
            </p14:nvContentPartPr>
            <p14:xfrm>
              <a:off x="5426858" y="2113770"/>
              <a:ext cx="1800" cy="15480"/>
            </p14:xfrm>
          </p:contentPart>
        </mc:Choice>
        <mc:Fallback xmlns="">
          <p:pic>
            <p:nvPicPr>
              <p:cNvPr id="748" name="Ink 747"/>
              <p:cNvPicPr/>
              <p:nvPr/>
            </p:nvPicPr>
            <p:blipFill>
              <a:blip r:embed="rId710"/>
              <a:stretch>
                <a:fillRect/>
              </a:stretch>
            </p:blipFill>
            <p:spPr>
              <a:xfrm>
                <a:off x="5426138" y="2113410"/>
                <a:ext cx="32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1">
            <p14:nvContentPartPr>
              <p14:cNvPr id="749" name="Ink 748"/>
              <p14:cNvContentPartPr/>
              <p14:nvPr/>
            </p14:nvContentPartPr>
            <p14:xfrm>
              <a:off x="5429738" y="2113050"/>
              <a:ext cx="14400" cy="23760"/>
            </p14:xfrm>
          </p:contentPart>
        </mc:Choice>
        <mc:Fallback xmlns="">
          <p:pic>
            <p:nvPicPr>
              <p:cNvPr id="749" name="Ink 748"/>
              <p:cNvPicPr/>
              <p:nvPr/>
            </p:nvPicPr>
            <p:blipFill>
              <a:blip r:embed="rId712"/>
              <a:stretch>
                <a:fillRect/>
              </a:stretch>
            </p:blipFill>
            <p:spPr>
              <a:xfrm>
                <a:off x="5429018" y="2112690"/>
                <a:ext cx="154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3">
            <p14:nvContentPartPr>
              <p14:cNvPr id="750" name="Ink 749"/>
              <p14:cNvContentPartPr/>
              <p14:nvPr/>
            </p14:nvContentPartPr>
            <p14:xfrm>
              <a:off x="5468258" y="2139690"/>
              <a:ext cx="14760" cy="5400"/>
            </p14:xfrm>
          </p:contentPart>
        </mc:Choice>
        <mc:Fallback xmlns="">
          <p:pic>
            <p:nvPicPr>
              <p:cNvPr id="750" name="Ink 749"/>
              <p:cNvPicPr/>
              <p:nvPr/>
            </p:nvPicPr>
            <p:blipFill>
              <a:blip r:embed="rId714"/>
              <a:stretch>
                <a:fillRect/>
              </a:stretch>
            </p:blipFill>
            <p:spPr>
              <a:xfrm>
                <a:off x="5467898" y="2139330"/>
                <a:ext cx="154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5">
            <p14:nvContentPartPr>
              <p14:cNvPr id="751" name="Ink 750"/>
              <p14:cNvContentPartPr/>
              <p14:nvPr/>
            </p14:nvContentPartPr>
            <p14:xfrm>
              <a:off x="5455658" y="2140050"/>
              <a:ext cx="16560" cy="4320"/>
            </p14:xfrm>
          </p:contentPart>
        </mc:Choice>
        <mc:Fallback xmlns="">
          <p:pic>
            <p:nvPicPr>
              <p:cNvPr id="751" name="Ink 750"/>
              <p:cNvPicPr/>
              <p:nvPr/>
            </p:nvPicPr>
            <p:blipFill>
              <a:blip r:embed="rId716"/>
              <a:stretch>
                <a:fillRect/>
              </a:stretch>
            </p:blipFill>
            <p:spPr>
              <a:xfrm>
                <a:off x="5455298" y="2139690"/>
                <a:ext cx="172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7">
            <p14:nvContentPartPr>
              <p14:cNvPr id="752" name="Ink 751"/>
              <p14:cNvContentPartPr/>
              <p14:nvPr/>
            </p14:nvContentPartPr>
            <p14:xfrm>
              <a:off x="5450618" y="2135730"/>
              <a:ext cx="20520" cy="6120"/>
            </p14:xfrm>
          </p:contentPart>
        </mc:Choice>
        <mc:Fallback xmlns="">
          <p:pic>
            <p:nvPicPr>
              <p:cNvPr id="752" name="Ink 751"/>
              <p:cNvPicPr/>
              <p:nvPr/>
            </p:nvPicPr>
            <p:blipFill>
              <a:blip r:embed="rId718"/>
              <a:stretch>
                <a:fillRect/>
              </a:stretch>
            </p:blipFill>
            <p:spPr>
              <a:xfrm>
                <a:off x="5450258" y="2135370"/>
                <a:ext cx="2124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9">
            <p14:nvContentPartPr>
              <p14:cNvPr id="753" name="Ink 752"/>
              <p14:cNvContentPartPr/>
              <p14:nvPr/>
            </p14:nvContentPartPr>
            <p14:xfrm>
              <a:off x="5483378" y="2145810"/>
              <a:ext cx="7200" cy="2880"/>
            </p14:xfrm>
          </p:contentPart>
        </mc:Choice>
        <mc:Fallback xmlns="">
          <p:pic>
            <p:nvPicPr>
              <p:cNvPr id="753" name="Ink 752"/>
              <p:cNvPicPr/>
              <p:nvPr/>
            </p:nvPicPr>
            <p:blipFill>
              <a:blip r:embed="rId720"/>
              <a:stretch>
                <a:fillRect/>
              </a:stretch>
            </p:blipFill>
            <p:spPr>
              <a:xfrm>
                <a:off x="5483018" y="2145450"/>
                <a:ext cx="79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1">
            <p14:nvContentPartPr>
              <p14:cNvPr id="754" name="Ink 753"/>
              <p14:cNvContentPartPr/>
              <p14:nvPr/>
            </p14:nvContentPartPr>
            <p14:xfrm>
              <a:off x="5488778" y="2148690"/>
              <a:ext cx="14760" cy="360"/>
            </p14:xfrm>
          </p:contentPart>
        </mc:Choice>
        <mc:Fallback xmlns="">
          <p:pic>
            <p:nvPicPr>
              <p:cNvPr id="754" name="Ink 753"/>
              <p:cNvPicPr/>
              <p:nvPr/>
            </p:nvPicPr>
            <p:blipFill>
              <a:blip r:embed="rId722"/>
              <a:stretch>
                <a:fillRect/>
              </a:stretch>
            </p:blipFill>
            <p:spPr>
              <a:xfrm>
                <a:off x="5488418" y="2148330"/>
                <a:ext cx="1548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3">
            <p14:nvContentPartPr>
              <p14:cNvPr id="755" name="Ink 754"/>
              <p14:cNvContentPartPr/>
              <p14:nvPr/>
            </p14:nvContentPartPr>
            <p14:xfrm>
              <a:off x="5498138" y="2146170"/>
              <a:ext cx="21240" cy="4680"/>
            </p14:xfrm>
          </p:contentPart>
        </mc:Choice>
        <mc:Fallback xmlns="">
          <p:pic>
            <p:nvPicPr>
              <p:cNvPr id="755" name="Ink 754"/>
              <p:cNvPicPr/>
              <p:nvPr/>
            </p:nvPicPr>
            <p:blipFill>
              <a:blip r:embed="rId724"/>
              <a:stretch>
                <a:fillRect/>
              </a:stretch>
            </p:blipFill>
            <p:spPr>
              <a:xfrm>
                <a:off x="5497778" y="2145810"/>
                <a:ext cx="219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5">
            <p14:nvContentPartPr>
              <p14:cNvPr id="756" name="Ink 755"/>
              <p14:cNvContentPartPr/>
              <p14:nvPr/>
            </p14:nvContentPartPr>
            <p14:xfrm>
              <a:off x="5510738" y="2148690"/>
              <a:ext cx="14400" cy="7920"/>
            </p14:xfrm>
          </p:contentPart>
        </mc:Choice>
        <mc:Fallback xmlns="">
          <p:pic>
            <p:nvPicPr>
              <p:cNvPr id="756" name="Ink 755"/>
              <p:cNvPicPr/>
              <p:nvPr/>
            </p:nvPicPr>
            <p:blipFill>
              <a:blip r:embed="rId726"/>
              <a:stretch>
                <a:fillRect/>
              </a:stretch>
            </p:blipFill>
            <p:spPr>
              <a:xfrm>
                <a:off x="5510378" y="2148330"/>
                <a:ext cx="151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7">
            <p14:nvContentPartPr>
              <p14:cNvPr id="757" name="Ink 756"/>
              <p14:cNvContentPartPr/>
              <p14:nvPr/>
            </p14:nvContentPartPr>
            <p14:xfrm>
              <a:off x="5517578" y="2150850"/>
              <a:ext cx="9720" cy="3240"/>
            </p14:xfrm>
          </p:contentPart>
        </mc:Choice>
        <mc:Fallback xmlns="">
          <p:pic>
            <p:nvPicPr>
              <p:cNvPr id="757" name="Ink 756"/>
              <p:cNvPicPr/>
              <p:nvPr/>
            </p:nvPicPr>
            <p:blipFill>
              <a:blip r:embed="rId728"/>
              <a:stretch>
                <a:fillRect/>
              </a:stretch>
            </p:blipFill>
            <p:spPr>
              <a:xfrm>
                <a:off x="5517218" y="2150490"/>
                <a:ext cx="104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9">
            <p14:nvContentPartPr>
              <p14:cNvPr id="758" name="Ink 757"/>
              <p14:cNvContentPartPr/>
              <p14:nvPr/>
            </p14:nvContentPartPr>
            <p14:xfrm>
              <a:off x="5632778" y="2123850"/>
              <a:ext cx="26640" cy="14760"/>
            </p14:xfrm>
          </p:contentPart>
        </mc:Choice>
        <mc:Fallback xmlns="">
          <p:pic>
            <p:nvPicPr>
              <p:cNvPr id="758" name="Ink 757"/>
              <p:cNvPicPr/>
              <p:nvPr/>
            </p:nvPicPr>
            <p:blipFill>
              <a:blip r:embed="rId730"/>
              <a:stretch>
                <a:fillRect/>
              </a:stretch>
            </p:blipFill>
            <p:spPr>
              <a:xfrm>
                <a:off x="5632418" y="2123130"/>
                <a:ext cx="2736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1">
            <p14:nvContentPartPr>
              <p14:cNvPr id="759" name="Ink 758"/>
              <p14:cNvContentPartPr/>
              <p14:nvPr/>
            </p14:nvContentPartPr>
            <p14:xfrm>
              <a:off x="5609738" y="2129970"/>
              <a:ext cx="7920" cy="2520"/>
            </p14:xfrm>
          </p:contentPart>
        </mc:Choice>
        <mc:Fallback xmlns="">
          <p:pic>
            <p:nvPicPr>
              <p:cNvPr id="759" name="Ink 758"/>
              <p:cNvPicPr/>
              <p:nvPr/>
            </p:nvPicPr>
            <p:blipFill>
              <a:blip r:embed="rId732"/>
              <a:stretch>
                <a:fillRect/>
              </a:stretch>
            </p:blipFill>
            <p:spPr>
              <a:xfrm>
                <a:off x="5609378" y="2129610"/>
                <a:ext cx="86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3">
            <p14:nvContentPartPr>
              <p14:cNvPr id="760" name="Ink 759"/>
              <p14:cNvContentPartPr/>
              <p14:nvPr/>
            </p14:nvContentPartPr>
            <p14:xfrm>
              <a:off x="5600738" y="2141490"/>
              <a:ext cx="29160" cy="3600"/>
            </p14:xfrm>
          </p:contentPart>
        </mc:Choice>
        <mc:Fallback xmlns="">
          <p:pic>
            <p:nvPicPr>
              <p:cNvPr id="760" name="Ink 759"/>
              <p:cNvPicPr/>
              <p:nvPr/>
            </p:nvPicPr>
            <p:blipFill>
              <a:blip r:embed="rId734"/>
              <a:stretch>
                <a:fillRect/>
              </a:stretch>
            </p:blipFill>
            <p:spPr>
              <a:xfrm>
                <a:off x="5600378" y="2141130"/>
                <a:ext cx="298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5">
            <p14:nvContentPartPr>
              <p14:cNvPr id="761" name="Ink 760"/>
              <p14:cNvContentPartPr/>
              <p14:nvPr/>
            </p14:nvContentPartPr>
            <p14:xfrm>
              <a:off x="5600378" y="2138610"/>
              <a:ext cx="18360" cy="2160"/>
            </p14:xfrm>
          </p:contentPart>
        </mc:Choice>
        <mc:Fallback xmlns="">
          <p:pic>
            <p:nvPicPr>
              <p:cNvPr id="761" name="Ink 760"/>
              <p:cNvPicPr/>
              <p:nvPr/>
            </p:nvPicPr>
            <p:blipFill>
              <a:blip r:embed="rId736"/>
              <a:stretch>
                <a:fillRect/>
              </a:stretch>
            </p:blipFill>
            <p:spPr>
              <a:xfrm>
                <a:off x="5600018" y="2138250"/>
                <a:ext cx="1908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7">
            <p14:nvContentPartPr>
              <p14:cNvPr id="762" name="Ink 761"/>
              <p14:cNvContentPartPr/>
              <p14:nvPr/>
            </p14:nvContentPartPr>
            <p14:xfrm>
              <a:off x="5576618" y="2136090"/>
              <a:ext cx="28440" cy="5040"/>
            </p14:xfrm>
          </p:contentPart>
        </mc:Choice>
        <mc:Fallback xmlns="">
          <p:pic>
            <p:nvPicPr>
              <p:cNvPr id="762" name="Ink 761"/>
              <p:cNvPicPr/>
              <p:nvPr/>
            </p:nvPicPr>
            <p:blipFill>
              <a:blip r:embed="rId738"/>
              <a:stretch>
                <a:fillRect/>
              </a:stretch>
            </p:blipFill>
            <p:spPr>
              <a:xfrm>
                <a:off x="5576258" y="2135370"/>
                <a:ext cx="2916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9">
            <p14:nvContentPartPr>
              <p14:cNvPr id="763" name="Ink 762"/>
              <p14:cNvContentPartPr/>
              <p14:nvPr/>
            </p14:nvContentPartPr>
            <p14:xfrm>
              <a:off x="5565098" y="2139690"/>
              <a:ext cx="18000" cy="1440"/>
            </p14:xfrm>
          </p:contentPart>
        </mc:Choice>
        <mc:Fallback xmlns="">
          <p:pic>
            <p:nvPicPr>
              <p:cNvPr id="763" name="Ink 762"/>
              <p:cNvPicPr/>
              <p:nvPr/>
            </p:nvPicPr>
            <p:blipFill>
              <a:blip r:embed="rId740"/>
              <a:stretch>
                <a:fillRect/>
              </a:stretch>
            </p:blipFill>
            <p:spPr>
              <a:xfrm>
                <a:off x="5564738" y="2139330"/>
                <a:ext cx="187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1">
            <p14:nvContentPartPr>
              <p14:cNvPr id="764" name="Ink 763"/>
              <p14:cNvContentPartPr/>
              <p14:nvPr/>
            </p14:nvContentPartPr>
            <p14:xfrm>
              <a:off x="5544578" y="2146170"/>
              <a:ext cx="7200" cy="5400"/>
            </p14:xfrm>
          </p:contentPart>
        </mc:Choice>
        <mc:Fallback xmlns="">
          <p:pic>
            <p:nvPicPr>
              <p:cNvPr id="764" name="Ink 763"/>
              <p:cNvPicPr/>
              <p:nvPr/>
            </p:nvPicPr>
            <p:blipFill>
              <a:blip r:embed="rId742"/>
              <a:stretch>
                <a:fillRect/>
              </a:stretch>
            </p:blipFill>
            <p:spPr>
              <a:xfrm>
                <a:off x="5544218" y="2145810"/>
                <a:ext cx="79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3">
            <p14:nvContentPartPr>
              <p14:cNvPr id="765" name="Ink 764"/>
              <p14:cNvContentPartPr/>
              <p14:nvPr/>
            </p14:nvContentPartPr>
            <p14:xfrm>
              <a:off x="5536298" y="2149410"/>
              <a:ext cx="10080" cy="6480"/>
            </p14:xfrm>
          </p:contentPart>
        </mc:Choice>
        <mc:Fallback xmlns="">
          <p:pic>
            <p:nvPicPr>
              <p:cNvPr id="765" name="Ink 764"/>
              <p:cNvPicPr/>
              <p:nvPr/>
            </p:nvPicPr>
            <p:blipFill>
              <a:blip r:embed="rId744"/>
              <a:stretch>
                <a:fillRect/>
              </a:stretch>
            </p:blipFill>
            <p:spPr>
              <a:xfrm>
                <a:off x="5535578" y="2149050"/>
                <a:ext cx="1116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5">
            <p14:nvContentPartPr>
              <p14:cNvPr id="766" name="Ink 765"/>
              <p14:cNvContentPartPr/>
              <p14:nvPr/>
            </p14:nvContentPartPr>
            <p14:xfrm>
              <a:off x="5531978" y="2154450"/>
              <a:ext cx="7200" cy="6120"/>
            </p14:xfrm>
          </p:contentPart>
        </mc:Choice>
        <mc:Fallback xmlns="">
          <p:pic>
            <p:nvPicPr>
              <p:cNvPr id="766" name="Ink 765"/>
              <p:cNvPicPr/>
              <p:nvPr/>
            </p:nvPicPr>
            <p:blipFill>
              <a:blip r:embed="rId746"/>
              <a:stretch>
                <a:fillRect/>
              </a:stretch>
            </p:blipFill>
            <p:spPr>
              <a:xfrm>
                <a:off x="5531258" y="2154090"/>
                <a:ext cx="82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7">
            <p14:nvContentPartPr>
              <p14:cNvPr id="767" name="Ink 766"/>
              <p14:cNvContentPartPr/>
              <p14:nvPr/>
            </p14:nvContentPartPr>
            <p14:xfrm>
              <a:off x="5526938" y="2114850"/>
              <a:ext cx="4680" cy="12960"/>
            </p14:xfrm>
          </p:contentPart>
        </mc:Choice>
        <mc:Fallback xmlns="">
          <p:pic>
            <p:nvPicPr>
              <p:cNvPr id="767" name="Ink 766"/>
              <p:cNvPicPr/>
              <p:nvPr/>
            </p:nvPicPr>
            <p:blipFill>
              <a:blip r:embed="rId748"/>
              <a:stretch>
                <a:fillRect/>
              </a:stretch>
            </p:blipFill>
            <p:spPr>
              <a:xfrm>
                <a:off x="5526578" y="2114130"/>
                <a:ext cx="57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9">
            <p14:nvContentPartPr>
              <p14:cNvPr id="768" name="Ink 767"/>
              <p14:cNvContentPartPr/>
              <p14:nvPr/>
            </p14:nvContentPartPr>
            <p14:xfrm>
              <a:off x="5521538" y="2109810"/>
              <a:ext cx="9720" cy="10080"/>
            </p14:xfrm>
          </p:contentPart>
        </mc:Choice>
        <mc:Fallback xmlns="">
          <p:pic>
            <p:nvPicPr>
              <p:cNvPr id="768" name="Ink 767"/>
              <p:cNvPicPr/>
              <p:nvPr/>
            </p:nvPicPr>
            <p:blipFill>
              <a:blip r:embed="rId750"/>
              <a:stretch>
                <a:fillRect/>
              </a:stretch>
            </p:blipFill>
            <p:spPr>
              <a:xfrm>
                <a:off x="5521178" y="2109090"/>
                <a:ext cx="104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1">
            <p14:nvContentPartPr>
              <p14:cNvPr id="769" name="Ink 768"/>
              <p14:cNvContentPartPr/>
              <p14:nvPr/>
            </p14:nvContentPartPr>
            <p14:xfrm>
              <a:off x="5512178" y="2105130"/>
              <a:ext cx="14040" cy="10080"/>
            </p14:xfrm>
          </p:contentPart>
        </mc:Choice>
        <mc:Fallback xmlns="">
          <p:pic>
            <p:nvPicPr>
              <p:cNvPr id="769" name="Ink 768"/>
              <p:cNvPicPr/>
              <p:nvPr/>
            </p:nvPicPr>
            <p:blipFill>
              <a:blip r:embed="rId752"/>
              <a:stretch>
                <a:fillRect/>
              </a:stretch>
            </p:blipFill>
            <p:spPr>
              <a:xfrm>
                <a:off x="5511818" y="2104410"/>
                <a:ext cx="147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3">
            <p14:nvContentPartPr>
              <p14:cNvPr id="770" name="Ink 769"/>
              <p14:cNvContentPartPr/>
              <p14:nvPr/>
            </p14:nvContentPartPr>
            <p14:xfrm>
              <a:off x="5500298" y="2100810"/>
              <a:ext cx="17280" cy="8640"/>
            </p14:xfrm>
          </p:contentPart>
        </mc:Choice>
        <mc:Fallback xmlns="">
          <p:pic>
            <p:nvPicPr>
              <p:cNvPr id="770" name="Ink 769"/>
              <p:cNvPicPr/>
              <p:nvPr/>
            </p:nvPicPr>
            <p:blipFill>
              <a:blip r:embed="rId754"/>
              <a:stretch>
                <a:fillRect/>
              </a:stretch>
            </p:blipFill>
            <p:spPr>
              <a:xfrm>
                <a:off x="5499938" y="2100090"/>
                <a:ext cx="180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5">
            <p14:nvContentPartPr>
              <p14:cNvPr id="771" name="Ink 770"/>
              <p14:cNvContentPartPr/>
              <p14:nvPr/>
            </p14:nvContentPartPr>
            <p14:xfrm>
              <a:off x="5484458" y="2100090"/>
              <a:ext cx="19800" cy="4680"/>
            </p14:xfrm>
          </p:contentPart>
        </mc:Choice>
        <mc:Fallback xmlns="">
          <p:pic>
            <p:nvPicPr>
              <p:cNvPr id="771" name="Ink 770"/>
              <p:cNvPicPr/>
              <p:nvPr/>
            </p:nvPicPr>
            <p:blipFill>
              <a:blip r:embed="rId756"/>
              <a:stretch>
                <a:fillRect/>
              </a:stretch>
            </p:blipFill>
            <p:spPr>
              <a:xfrm>
                <a:off x="5484098" y="2099370"/>
                <a:ext cx="2052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7">
            <p14:nvContentPartPr>
              <p14:cNvPr id="772" name="Ink 771"/>
              <p14:cNvContentPartPr/>
              <p14:nvPr/>
            </p14:nvContentPartPr>
            <p14:xfrm>
              <a:off x="5468978" y="2100810"/>
              <a:ext cx="18360" cy="2880"/>
            </p14:xfrm>
          </p:contentPart>
        </mc:Choice>
        <mc:Fallback xmlns="">
          <p:pic>
            <p:nvPicPr>
              <p:cNvPr id="772" name="Ink 771"/>
              <p:cNvPicPr/>
              <p:nvPr/>
            </p:nvPicPr>
            <p:blipFill>
              <a:blip r:embed="rId758"/>
              <a:stretch>
                <a:fillRect/>
              </a:stretch>
            </p:blipFill>
            <p:spPr>
              <a:xfrm>
                <a:off x="5468618" y="2100450"/>
                <a:ext cx="190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9">
            <p14:nvContentPartPr>
              <p14:cNvPr id="773" name="Ink 772"/>
              <p14:cNvContentPartPr/>
              <p14:nvPr/>
            </p14:nvContentPartPr>
            <p14:xfrm>
              <a:off x="5462138" y="2103690"/>
              <a:ext cx="12240" cy="4680"/>
            </p14:xfrm>
          </p:contentPart>
        </mc:Choice>
        <mc:Fallback xmlns="">
          <p:pic>
            <p:nvPicPr>
              <p:cNvPr id="773" name="Ink 772"/>
              <p:cNvPicPr/>
              <p:nvPr/>
            </p:nvPicPr>
            <p:blipFill>
              <a:blip r:embed="rId760"/>
              <a:stretch>
                <a:fillRect/>
              </a:stretch>
            </p:blipFill>
            <p:spPr>
              <a:xfrm>
                <a:off x="5461778" y="2103330"/>
                <a:ext cx="129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1">
            <p14:nvContentPartPr>
              <p14:cNvPr id="774" name="Ink 773"/>
              <p14:cNvContentPartPr/>
              <p14:nvPr/>
            </p14:nvContentPartPr>
            <p14:xfrm>
              <a:off x="5584538" y="2105850"/>
              <a:ext cx="11880" cy="9720"/>
            </p14:xfrm>
          </p:contentPart>
        </mc:Choice>
        <mc:Fallback xmlns="">
          <p:pic>
            <p:nvPicPr>
              <p:cNvPr id="774" name="Ink 773"/>
              <p:cNvPicPr/>
              <p:nvPr/>
            </p:nvPicPr>
            <p:blipFill>
              <a:blip r:embed="rId762"/>
              <a:stretch>
                <a:fillRect/>
              </a:stretch>
            </p:blipFill>
            <p:spPr>
              <a:xfrm>
                <a:off x="5584178" y="2105490"/>
                <a:ext cx="1260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3">
            <p14:nvContentPartPr>
              <p14:cNvPr id="775" name="Ink 774"/>
              <p14:cNvContentPartPr/>
              <p14:nvPr/>
            </p14:nvContentPartPr>
            <p14:xfrm>
              <a:off x="5595338" y="2094690"/>
              <a:ext cx="29160" cy="12600"/>
            </p14:xfrm>
          </p:contentPart>
        </mc:Choice>
        <mc:Fallback xmlns="">
          <p:pic>
            <p:nvPicPr>
              <p:cNvPr id="775" name="Ink 774"/>
              <p:cNvPicPr/>
              <p:nvPr/>
            </p:nvPicPr>
            <p:blipFill>
              <a:blip r:embed="rId764"/>
              <a:stretch>
                <a:fillRect/>
              </a:stretch>
            </p:blipFill>
            <p:spPr>
              <a:xfrm>
                <a:off x="5594978" y="2094330"/>
                <a:ext cx="2988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5">
            <p14:nvContentPartPr>
              <p14:cNvPr id="776" name="Ink 775"/>
              <p14:cNvContentPartPr/>
              <p14:nvPr/>
            </p14:nvContentPartPr>
            <p14:xfrm>
              <a:off x="5618378" y="2098650"/>
              <a:ext cx="17280" cy="5400"/>
            </p14:xfrm>
          </p:contentPart>
        </mc:Choice>
        <mc:Fallback xmlns="">
          <p:pic>
            <p:nvPicPr>
              <p:cNvPr id="776" name="Ink 775"/>
              <p:cNvPicPr/>
              <p:nvPr/>
            </p:nvPicPr>
            <p:blipFill>
              <a:blip r:embed="rId766"/>
              <a:stretch>
                <a:fillRect/>
              </a:stretch>
            </p:blipFill>
            <p:spPr>
              <a:xfrm>
                <a:off x="5618018" y="2098290"/>
                <a:ext cx="180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7">
            <p14:nvContentPartPr>
              <p14:cNvPr id="777" name="Ink 776"/>
              <p14:cNvContentPartPr/>
              <p14:nvPr/>
            </p14:nvContentPartPr>
            <p14:xfrm>
              <a:off x="5636018" y="2105130"/>
              <a:ext cx="3960" cy="3600"/>
            </p14:xfrm>
          </p:contentPart>
        </mc:Choice>
        <mc:Fallback xmlns="">
          <p:pic>
            <p:nvPicPr>
              <p:cNvPr id="777" name="Ink 776"/>
              <p:cNvPicPr/>
              <p:nvPr/>
            </p:nvPicPr>
            <p:blipFill>
              <a:blip r:embed="rId768"/>
              <a:stretch>
                <a:fillRect/>
              </a:stretch>
            </p:blipFill>
            <p:spPr>
              <a:xfrm>
                <a:off x="5635658" y="210477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9">
            <p14:nvContentPartPr>
              <p14:cNvPr id="778" name="Ink 777"/>
              <p14:cNvContentPartPr/>
              <p14:nvPr/>
            </p14:nvContentPartPr>
            <p14:xfrm>
              <a:off x="5571578" y="2104770"/>
              <a:ext cx="10440" cy="2880"/>
            </p14:xfrm>
          </p:contentPart>
        </mc:Choice>
        <mc:Fallback xmlns="">
          <p:pic>
            <p:nvPicPr>
              <p:cNvPr id="778" name="Ink 777"/>
              <p:cNvPicPr/>
              <p:nvPr/>
            </p:nvPicPr>
            <p:blipFill>
              <a:blip r:embed="rId770"/>
              <a:stretch>
                <a:fillRect/>
              </a:stretch>
            </p:blipFill>
            <p:spPr>
              <a:xfrm>
                <a:off x="5571218" y="2104410"/>
                <a:ext cx="11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1">
            <p14:nvContentPartPr>
              <p14:cNvPr id="779" name="Ink 778"/>
              <p14:cNvContentPartPr/>
              <p14:nvPr/>
            </p14:nvContentPartPr>
            <p14:xfrm>
              <a:off x="5565818" y="2105490"/>
              <a:ext cx="23040" cy="9720"/>
            </p14:xfrm>
          </p:contentPart>
        </mc:Choice>
        <mc:Fallback xmlns="">
          <p:pic>
            <p:nvPicPr>
              <p:cNvPr id="779" name="Ink 778"/>
              <p:cNvPicPr/>
              <p:nvPr/>
            </p:nvPicPr>
            <p:blipFill>
              <a:blip r:embed="rId772"/>
              <a:stretch>
                <a:fillRect/>
              </a:stretch>
            </p:blipFill>
            <p:spPr>
              <a:xfrm>
                <a:off x="5565458" y="2105130"/>
                <a:ext cx="237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3">
            <p14:nvContentPartPr>
              <p14:cNvPr id="780" name="Ink 779"/>
              <p14:cNvContentPartPr/>
              <p14:nvPr/>
            </p14:nvContentPartPr>
            <p14:xfrm>
              <a:off x="5563298" y="2109450"/>
              <a:ext cx="17280" cy="10080"/>
            </p14:xfrm>
          </p:contentPart>
        </mc:Choice>
        <mc:Fallback xmlns="">
          <p:pic>
            <p:nvPicPr>
              <p:cNvPr id="780" name="Ink 779"/>
              <p:cNvPicPr/>
              <p:nvPr/>
            </p:nvPicPr>
            <p:blipFill>
              <a:blip r:embed="rId774"/>
              <a:stretch>
                <a:fillRect/>
              </a:stretch>
            </p:blipFill>
            <p:spPr>
              <a:xfrm>
                <a:off x="5562938" y="2109090"/>
                <a:ext cx="1800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5">
            <p14:nvContentPartPr>
              <p14:cNvPr id="781" name="Ink 780"/>
              <p14:cNvContentPartPr/>
              <p14:nvPr/>
            </p14:nvContentPartPr>
            <p14:xfrm>
              <a:off x="5563298" y="2111610"/>
              <a:ext cx="11880" cy="11160"/>
            </p14:xfrm>
          </p:contentPart>
        </mc:Choice>
        <mc:Fallback xmlns="">
          <p:pic>
            <p:nvPicPr>
              <p:cNvPr id="781" name="Ink 780"/>
              <p:cNvPicPr/>
              <p:nvPr/>
            </p:nvPicPr>
            <p:blipFill>
              <a:blip r:embed="rId776"/>
              <a:stretch>
                <a:fillRect/>
              </a:stretch>
            </p:blipFill>
            <p:spPr>
              <a:xfrm>
                <a:off x="5562938" y="2111250"/>
                <a:ext cx="1260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7">
            <p14:nvContentPartPr>
              <p14:cNvPr id="782" name="Ink 781"/>
              <p14:cNvContentPartPr/>
              <p14:nvPr/>
            </p14:nvContentPartPr>
            <p14:xfrm>
              <a:off x="5562218" y="2117370"/>
              <a:ext cx="5760" cy="9000"/>
            </p14:xfrm>
          </p:contentPart>
        </mc:Choice>
        <mc:Fallback xmlns="">
          <p:pic>
            <p:nvPicPr>
              <p:cNvPr id="782" name="Ink 781"/>
              <p:cNvPicPr/>
              <p:nvPr/>
            </p:nvPicPr>
            <p:blipFill>
              <a:blip r:embed="rId778"/>
              <a:stretch>
                <a:fillRect/>
              </a:stretch>
            </p:blipFill>
            <p:spPr>
              <a:xfrm>
                <a:off x="5561858" y="2117010"/>
                <a:ext cx="648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9">
            <p14:nvContentPartPr>
              <p14:cNvPr id="783" name="Ink 782"/>
              <p14:cNvContentPartPr/>
              <p14:nvPr/>
            </p14:nvContentPartPr>
            <p14:xfrm>
              <a:off x="5528378" y="2111610"/>
              <a:ext cx="18000" cy="16920"/>
            </p14:xfrm>
          </p:contentPart>
        </mc:Choice>
        <mc:Fallback xmlns="">
          <p:pic>
            <p:nvPicPr>
              <p:cNvPr id="783" name="Ink 782"/>
              <p:cNvPicPr/>
              <p:nvPr/>
            </p:nvPicPr>
            <p:blipFill>
              <a:blip r:embed="rId780"/>
              <a:stretch>
                <a:fillRect/>
              </a:stretch>
            </p:blipFill>
            <p:spPr>
              <a:xfrm>
                <a:off x="5528018" y="2111250"/>
                <a:ext cx="187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1">
            <p14:nvContentPartPr>
              <p14:cNvPr id="784" name="Ink 783"/>
              <p14:cNvContentPartPr/>
              <p14:nvPr/>
            </p14:nvContentPartPr>
            <p14:xfrm>
              <a:off x="5547818" y="2120250"/>
              <a:ext cx="3240" cy="10080"/>
            </p14:xfrm>
          </p:contentPart>
        </mc:Choice>
        <mc:Fallback xmlns="">
          <p:pic>
            <p:nvPicPr>
              <p:cNvPr id="784" name="Ink 783"/>
              <p:cNvPicPr/>
              <p:nvPr/>
            </p:nvPicPr>
            <p:blipFill>
              <a:blip r:embed="rId782"/>
              <a:stretch>
                <a:fillRect/>
              </a:stretch>
            </p:blipFill>
            <p:spPr>
              <a:xfrm>
                <a:off x="5547458" y="2119890"/>
                <a:ext cx="39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3">
            <p14:nvContentPartPr>
              <p14:cNvPr id="785" name="Ink 784"/>
              <p14:cNvContentPartPr/>
              <p14:nvPr/>
            </p14:nvContentPartPr>
            <p14:xfrm>
              <a:off x="5543858" y="2139330"/>
              <a:ext cx="9720" cy="7200"/>
            </p14:xfrm>
          </p:contentPart>
        </mc:Choice>
        <mc:Fallback xmlns="">
          <p:pic>
            <p:nvPicPr>
              <p:cNvPr id="785" name="Ink 784"/>
              <p:cNvPicPr/>
              <p:nvPr/>
            </p:nvPicPr>
            <p:blipFill>
              <a:blip r:embed="rId784"/>
              <a:stretch>
                <a:fillRect/>
              </a:stretch>
            </p:blipFill>
            <p:spPr>
              <a:xfrm>
                <a:off x="5543498" y="2138970"/>
                <a:ext cx="104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5">
            <p14:nvContentPartPr>
              <p14:cNvPr id="786" name="Ink 785"/>
              <p14:cNvContentPartPr/>
              <p14:nvPr/>
            </p14:nvContentPartPr>
            <p14:xfrm>
              <a:off x="5553218" y="2133570"/>
              <a:ext cx="5040" cy="12600"/>
            </p14:xfrm>
          </p:contentPart>
        </mc:Choice>
        <mc:Fallback xmlns="">
          <p:pic>
            <p:nvPicPr>
              <p:cNvPr id="786" name="Ink 785"/>
              <p:cNvPicPr/>
              <p:nvPr/>
            </p:nvPicPr>
            <p:blipFill>
              <a:blip r:embed="rId786"/>
              <a:stretch>
                <a:fillRect/>
              </a:stretch>
            </p:blipFill>
            <p:spPr>
              <a:xfrm>
                <a:off x="5552498" y="2133210"/>
                <a:ext cx="61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7">
            <p14:nvContentPartPr>
              <p14:cNvPr id="787" name="Ink 786"/>
              <p14:cNvContentPartPr/>
              <p14:nvPr/>
            </p14:nvContentPartPr>
            <p14:xfrm>
              <a:off x="5551418" y="2138250"/>
              <a:ext cx="2880" cy="10080"/>
            </p14:xfrm>
          </p:contentPart>
        </mc:Choice>
        <mc:Fallback xmlns="">
          <p:pic>
            <p:nvPicPr>
              <p:cNvPr id="787" name="Ink 786"/>
              <p:cNvPicPr/>
              <p:nvPr/>
            </p:nvPicPr>
            <p:blipFill>
              <a:blip r:embed="rId788"/>
              <a:stretch>
                <a:fillRect/>
              </a:stretch>
            </p:blipFill>
            <p:spPr>
              <a:xfrm>
                <a:off x="5551058" y="2137890"/>
                <a:ext cx="360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9">
            <p14:nvContentPartPr>
              <p14:cNvPr id="788" name="Ink 787"/>
              <p14:cNvContentPartPr/>
              <p14:nvPr/>
            </p14:nvContentPartPr>
            <p14:xfrm>
              <a:off x="5554658" y="2137170"/>
              <a:ext cx="2880" cy="9000"/>
            </p14:xfrm>
          </p:contentPart>
        </mc:Choice>
        <mc:Fallback xmlns="">
          <p:pic>
            <p:nvPicPr>
              <p:cNvPr id="788" name="Ink 787"/>
              <p:cNvPicPr/>
              <p:nvPr/>
            </p:nvPicPr>
            <p:blipFill>
              <a:blip r:embed="rId790"/>
              <a:stretch>
                <a:fillRect/>
              </a:stretch>
            </p:blipFill>
            <p:spPr>
              <a:xfrm>
                <a:off x="5554298" y="2136810"/>
                <a:ext cx="36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1">
            <p14:nvContentPartPr>
              <p14:cNvPr id="789" name="Ink 788"/>
              <p14:cNvContentPartPr/>
              <p14:nvPr/>
            </p14:nvContentPartPr>
            <p14:xfrm>
              <a:off x="5556458" y="2127450"/>
              <a:ext cx="6480" cy="6840"/>
            </p14:xfrm>
          </p:contentPart>
        </mc:Choice>
        <mc:Fallback xmlns="">
          <p:pic>
            <p:nvPicPr>
              <p:cNvPr id="789" name="Ink 788"/>
              <p:cNvPicPr/>
              <p:nvPr/>
            </p:nvPicPr>
            <p:blipFill>
              <a:blip r:embed="rId792"/>
              <a:stretch>
                <a:fillRect/>
              </a:stretch>
            </p:blipFill>
            <p:spPr>
              <a:xfrm>
                <a:off x="5556098" y="2127090"/>
                <a:ext cx="72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3">
            <p14:nvContentPartPr>
              <p14:cNvPr id="790" name="Ink 789"/>
              <p14:cNvContentPartPr/>
              <p14:nvPr/>
            </p14:nvContentPartPr>
            <p14:xfrm>
              <a:off x="5558978" y="2122050"/>
              <a:ext cx="10800" cy="17640"/>
            </p14:xfrm>
          </p:contentPart>
        </mc:Choice>
        <mc:Fallback xmlns="">
          <p:pic>
            <p:nvPicPr>
              <p:cNvPr id="790" name="Ink 789"/>
              <p:cNvPicPr/>
              <p:nvPr/>
            </p:nvPicPr>
            <p:blipFill>
              <a:blip r:embed="rId794"/>
              <a:stretch>
                <a:fillRect/>
              </a:stretch>
            </p:blipFill>
            <p:spPr>
              <a:xfrm>
                <a:off x="5558618" y="2121690"/>
                <a:ext cx="1152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5">
            <p14:nvContentPartPr>
              <p14:cNvPr id="791" name="Ink 790"/>
              <p14:cNvContentPartPr/>
              <p14:nvPr/>
            </p14:nvContentPartPr>
            <p14:xfrm>
              <a:off x="5535218" y="2111250"/>
              <a:ext cx="38520" cy="23400"/>
            </p14:xfrm>
          </p:contentPart>
        </mc:Choice>
        <mc:Fallback xmlns="">
          <p:pic>
            <p:nvPicPr>
              <p:cNvPr id="791" name="Ink 790"/>
              <p:cNvPicPr/>
              <p:nvPr/>
            </p:nvPicPr>
            <p:blipFill>
              <a:blip r:embed="rId796"/>
              <a:stretch>
                <a:fillRect/>
              </a:stretch>
            </p:blipFill>
            <p:spPr>
              <a:xfrm>
                <a:off x="5531258" y="2107290"/>
                <a:ext cx="4860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7">
            <p14:nvContentPartPr>
              <p14:cNvPr id="922" name="Ink 921"/>
              <p14:cNvContentPartPr/>
              <p14:nvPr/>
            </p14:nvContentPartPr>
            <p14:xfrm>
              <a:off x="5508938" y="2165970"/>
              <a:ext cx="27720" cy="18000"/>
            </p14:xfrm>
          </p:contentPart>
        </mc:Choice>
        <mc:Fallback xmlns="">
          <p:pic>
            <p:nvPicPr>
              <p:cNvPr id="922" name="Ink 921"/>
              <p:cNvPicPr/>
              <p:nvPr/>
            </p:nvPicPr>
            <p:blipFill>
              <a:blip r:embed="rId798"/>
              <a:stretch>
                <a:fillRect/>
              </a:stretch>
            </p:blipFill>
            <p:spPr>
              <a:xfrm>
                <a:off x="5505698" y="2160930"/>
                <a:ext cx="3600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9">
            <p14:nvContentPartPr>
              <p14:cNvPr id="793" name="Ink 792"/>
              <p14:cNvContentPartPr/>
              <p14:nvPr/>
            </p14:nvContentPartPr>
            <p14:xfrm>
              <a:off x="5576978" y="2104410"/>
              <a:ext cx="26280" cy="9720"/>
            </p14:xfrm>
          </p:contentPart>
        </mc:Choice>
        <mc:Fallback xmlns="">
          <p:pic>
            <p:nvPicPr>
              <p:cNvPr id="793" name="Ink 792"/>
              <p:cNvPicPr/>
              <p:nvPr/>
            </p:nvPicPr>
            <p:blipFill>
              <a:blip r:embed="rId800"/>
              <a:stretch>
                <a:fillRect/>
              </a:stretch>
            </p:blipFill>
            <p:spPr>
              <a:xfrm>
                <a:off x="5576258" y="2103690"/>
                <a:ext cx="273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1">
            <p14:nvContentPartPr>
              <p14:cNvPr id="794" name="Ink 793"/>
              <p14:cNvContentPartPr/>
              <p14:nvPr/>
            </p14:nvContentPartPr>
            <p14:xfrm>
              <a:off x="5586338" y="2101170"/>
              <a:ext cx="36360" cy="10080"/>
            </p14:xfrm>
          </p:contentPart>
        </mc:Choice>
        <mc:Fallback xmlns="">
          <p:pic>
            <p:nvPicPr>
              <p:cNvPr id="794" name="Ink 793"/>
              <p:cNvPicPr/>
              <p:nvPr/>
            </p:nvPicPr>
            <p:blipFill>
              <a:blip r:embed="rId802"/>
              <a:stretch>
                <a:fillRect/>
              </a:stretch>
            </p:blipFill>
            <p:spPr>
              <a:xfrm>
                <a:off x="5585978" y="2100450"/>
                <a:ext cx="3708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3">
            <p14:nvContentPartPr>
              <p14:cNvPr id="795" name="Ink 794"/>
              <p14:cNvContentPartPr/>
              <p14:nvPr/>
            </p14:nvContentPartPr>
            <p14:xfrm>
              <a:off x="5609378" y="2104410"/>
              <a:ext cx="25560" cy="10440"/>
            </p14:xfrm>
          </p:contentPart>
        </mc:Choice>
        <mc:Fallback xmlns="">
          <p:pic>
            <p:nvPicPr>
              <p:cNvPr id="795" name="Ink 794"/>
              <p:cNvPicPr/>
              <p:nvPr/>
            </p:nvPicPr>
            <p:blipFill>
              <a:blip r:embed="rId804"/>
              <a:stretch>
                <a:fillRect/>
              </a:stretch>
            </p:blipFill>
            <p:spPr>
              <a:xfrm>
                <a:off x="5608658" y="2103690"/>
                <a:ext cx="270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5">
            <p14:nvContentPartPr>
              <p14:cNvPr id="796" name="Ink 795"/>
              <p14:cNvContentPartPr/>
              <p14:nvPr/>
            </p14:nvContentPartPr>
            <p14:xfrm>
              <a:off x="5626298" y="2106210"/>
              <a:ext cx="7920" cy="11160"/>
            </p14:xfrm>
          </p:contentPart>
        </mc:Choice>
        <mc:Fallback xmlns="">
          <p:pic>
            <p:nvPicPr>
              <p:cNvPr id="796" name="Ink 795"/>
              <p:cNvPicPr/>
              <p:nvPr/>
            </p:nvPicPr>
            <p:blipFill>
              <a:blip r:embed="rId806"/>
              <a:stretch>
                <a:fillRect/>
              </a:stretch>
            </p:blipFill>
            <p:spPr>
              <a:xfrm>
                <a:off x="5625578" y="2105490"/>
                <a:ext cx="9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7">
            <p14:nvContentPartPr>
              <p14:cNvPr id="797" name="Ink 796"/>
              <p14:cNvContentPartPr/>
              <p14:nvPr/>
            </p14:nvContentPartPr>
            <p14:xfrm>
              <a:off x="5631698" y="2102970"/>
              <a:ext cx="2520" cy="11160"/>
            </p14:xfrm>
          </p:contentPart>
        </mc:Choice>
        <mc:Fallback xmlns="">
          <p:pic>
            <p:nvPicPr>
              <p:cNvPr id="797" name="Ink 796"/>
              <p:cNvPicPr/>
              <p:nvPr/>
            </p:nvPicPr>
            <p:blipFill>
              <a:blip r:embed="rId808"/>
              <a:stretch>
                <a:fillRect/>
              </a:stretch>
            </p:blipFill>
            <p:spPr>
              <a:xfrm>
                <a:off x="5631338" y="2102250"/>
                <a:ext cx="360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9">
            <p14:nvContentPartPr>
              <p14:cNvPr id="798" name="Ink 797"/>
              <p14:cNvContentPartPr/>
              <p14:nvPr/>
            </p14:nvContentPartPr>
            <p14:xfrm>
              <a:off x="5625218" y="2099370"/>
              <a:ext cx="7920" cy="12240"/>
            </p14:xfrm>
          </p:contentPart>
        </mc:Choice>
        <mc:Fallback xmlns="">
          <p:pic>
            <p:nvPicPr>
              <p:cNvPr id="798" name="Ink 797"/>
              <p:cNvPicPr/>
              <p:nvPr/>
            </p:nvPicPr>
            <p:blipFill>
              <a:blip r:embed="rId810"/>
              <a:stretch>
                <a:fillRect/>
              </a:stretch>
            </p:blipFill>
            <p:spPr>
              <a:xfrm>
                <a:off x="5624858" y="2098650"/>
                <a:ext cx="900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1">
            <p14:nvContentPartPr>
              <p14:cNvPr id="799" name="Ink 798"/>
              <p14:cNvContentPartPr/>
              <p14:nvPr/>
            </p14:nvContentPartPr>
            <p14:xfrm>
              <a:off x="5567618" y="2124570"/>
              <a:ext cx="0" cy="1800"/>
            </p14:xfrm>
          </p:contentPart>
        </mc:Choice>
        <mc:Fallback xmlns="">
          <p:pic>
            <p:nvPicPr>
              <p:cNvPr id="799" name="Ink 798"/>
              <p:cNvPicPr/>
              <p:nvPr/>
            </p:nvPicPr>
            <p:blipFill>
              <a:blip r:embed="rId812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3">
            <p14:nvContentPartPr>
              <p14:cNvPr id="800" name="Ink 799"/>
              <p14:cNvContentPartPr/>
              <p14:nvPr/>
            </p14:nvContentPartPr>
            <p14:xfrm>
              <a:off x="5570138" y="2115210"/>
              <a:ext cx="6840" cy="11160"/>
            </p14:xfrm>
          </p:contentPart>
        </mc:Choice>
        <mc:Fallback xmlns="">
          <p:pic>
            <p:nvPicPr>
              <p:cNvPr id="800" name="Ink 799"/>
              <p:cNvPicPr/>
              <p:nvPr/>
            </p:nvPicPr>
            <p:blipFill>
              <a:blip r:embed="rId814"/>
              <a:stretch>
                <a:fillRect/>
              </a:stretch>
            </p:blipFill>
            <p:spPr>
              <a:xfrm>
                <a:off x="5569778" y="2114850"/>
                <a:ext cx="75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5">
            <p14:nvContentPartPr>
              <p14:cNvPr id="801" name="Ink 800"/>
              <p14:cNvContentPartPr/>
              <p14:nvPr/>
            </p14:nvContentPartPr>
            <p14:xfrm>
              <a:off x="5474378" y="2104410"/>
              <a:ext cx="13680" cy="7560"/>
            </p14:xfrm>
          </p:contentPart>
        </mc:Choice>
        <mc:Fallback xmlns="">
          <p:pic>
            <p:nvPicPr>
              <p:cNvPr id="801" name="Ink 800"/>
              <p:cNvPicPr/>
              <p:nvPr/>
            </p:nvPicPr>
            <p:blipFill>
              <a:blip r:embed="rId816"/>
              <a:stretch>
                <a:fillRect/>
              </a:stretch>
            </p:blipFill>
            <p:spPr>
              <a:xfrm>
                <a:off x="5473658" y="2104050"/>
                <a:ext cx="1476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7">
            <p14:nvContentPartPr>
              <p14:cNvPr id="802" name="Ink 801"/>
              <p14:cNvContentPartPr/>
              <p14:nvPr/>
            </p14:nvContentPartPr>
            <p14:xfrm>
              <a:off x="5468978" y="2108010"/>
              <a:ext cx="31680" cy="8640"/>
            </p14:xfrm>
          </p:contentPart>
        </mc:Choice>
        <mc:Fallback xmlns="">
          <p:pic>
            <p:nvPicPr>
              <p:cNvPr id="802" name="Ink 801"/>
              <p:cNvPicPr/>
              <p:nvPr/>
            </p:nvPicPr>
            <p:blipFill>
              <a:blip r:embed="rId818"/>
              <a:stretch>
                <a:fillRect/>
              </a:stretch>
            </p:blipFill>
            <p:spPr>
              <a:xfrm>
                <a:off x="5468258" y="2107290"/>
                <a:ext cx="3276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9">
            <p14:nvContentPartPr>
              <p14:cNvPr id="803" name="Ink 802"/>
              <p14:cNvContentPartPr/>
              <p14:nvPr/>
            </p14:nvContentPartPr>
            <p14:xfrm>
              <a:off x="5473298" y="2105850"/>
              <a:ext cx="20160" cy="6120"/>
            </p14:xfrm>
          </p:contentPart>
        </mc:Choice>
        <mc:Fallback xmlns="">
          <p:pic>
            <p:nvPicPr>
              <p:cNvPr id="803" name="Ink 802"/>
              <p:cNvPicPr/>
              <p:nvPr/>
            </p:nvPicPr>
            <p:blipFill>
              <a:blip r:embed="rId820"/>
              <a:stretch>
                <a:fillRect/>
              </a:stretch>
            </p:blipFill>
            <p:spPr>
              <a:xfrm>
                <a:off x="5472938" y="2105490"/>
                <a:ext cx="208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1">
            <p14:nvContentPartPr>
              <p14:cNvPr id="804" name="Ink 803"/>
              <p14:cNvContentPartPr/>
              <p14:nvPr/>
            </p14:nvContentPartPr>
            <p14:xfrm>
              <a:off x="5464658" y="2102610"/>
              <a:ext cx="22680" cy="12600"/>
            </p14:xfrm>
          </p:contentPart>
        </mc:Choice>
        <mc:Fallback xmlns="">
          <p:pic>
            <p:nvPicPr>
              <p:cNvPr id="804" name="Ink 803"/>
              <p:cNvPicPr/>
              <p:nvPr/>
            </p:nvPicPr>
            <p:blipFill>
              <a:blip r:embed="rId822"/>
              <a:stretch>
                <a:fillRect/>
              </a:stretch>
            </p:blipFill>
            <p:spPr>
              <a:xfrm>
                <a:off x="5463938" y="2102250"/>
                <a:ext cx="2376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3">
            <p14:nvContentPartPr>
              <p14:cNvPr id="805" name="Ink 804"/>
              <p14:cNvContentPartPr/>
              <p14:nvPr/>
            </p14:nvContentPartPr>
            <p14:xfrm>
              <a:off x="5453858" y="2106570"/>
              <a:ext cx="24840" cy="14760"/>
            </p14:xfrm>
          </p:contentPart>
        </mc:Choice>
        <mc:Fallback xmlns="">
          <p:pic>
            <p:nvPicPr>
              <p:cNvPr id="805" name="Ink 804"/>
              <p:cNvPicPr/>
              <p:nvPr/>
            </p:nvPicPr>
            <p:blipFill>
              <a:blip r:embed="rId824"/>
              <a:stretch>
                <a:fillRect/>
              </a:stretch>
            </p:blipFill>
            <p:spPr>
              <a:xfrm>
                <a:off x="5453498" y="2106210"/>
                <a:ext cx="255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5">
            <p14:nvContentPartPr>
              <p14:cNvPr id="806" name="Ink 805"/>
              <p14:cNvContentPartPr/>
              <p14:nvPr/>
            </p14:nvContentPartPr>
            <p14:xfrm>
              <a:off x="5462138" y="2106570"/>
              <a:ext cx="12600" cy="19440"/>
            </p14:xfrm>
          </p:contentPart>
        </mc:Choice>
        <mc:Fallback xmlns="">
          <p:pic>
            <p:nvPicPr>
              <p:cNvPr id="806" name="Ink 805"/>
              <p:cNvPicPr/>
              <p:nvPr/>
            </p:nvPicPr>
            <p:blipFill>
              <a:blip r:embed="rId826"/>
              <a:stretch>
                <a:fillRect/>
              </a:stretch>
            </p:blipFill>
            <p:spPr>
              <a:xfrm>
                <a:off x="5461418" y="2106210"/>
                <a:ext cx="136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7">
            <p14:nvContentPartPr>
              <p14:cNvPr id="807" name="Ink 806"/>
              <p14:cNvContentPartPr/>
              <p14:nvPr/>
            </p14:nvContentPartPr>
            <p14:xfrm>
              <a:off x="5461778" y="2109450"/>
              <a:ext cx="7560" cy="19440"/>
            </p14:xfrm>
          </p:contentPart>
        </mc:Choice>
        <mc:Fallback xmlns="">
          <p:pic>
            <p:nvPicPr>
              <p:cNvPr id="807" name="Ink 806"/>
              <p:cNvPicPr/>
              <p:nvPr/>
            </p:nvPicPr>
            <p:blipFill>
              <a:blip r:embed="rId828"/>
              <a:stretch>
                <a:fillRect/>
              </a:stretch>
            </p:blipFill>
            <p:spPr>
              <a:xfrm>
                <a:off x="5461058" y="2108730"/>
                <a:ext cx="864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9">
            <p14:nvContentPartPr>
              <p14:cNvPr id="808" name="Ink 807"/>
              <p14:cNvContentPartPr/>
              <p14:nvPr/>
            </p14:nvContentPartPr>
            <p14:xfrm>
              <a:off x="5459978" y="2114490"/>
              <a:ext cx="2520" cy="12600"/>
            </p14:xfrm>
          </p:contentPart>
        </mc:Choice>
        <mc:Fallback xmlns="">
          <p:pic>
            <p:nvPicPr>
              <p:cNvPr id="808" name="Ink 807"/>
              <p:cNvPicPr/>
              <p:nvPr/>
            </p:nvPicPr>
            <p:blipFill>
              <a:blip r:embed="rId830"/>
              <a:stretch>
                <a:fillRect/>
              </a:stretch>
            </p:blipFill>
            <p:spPr>
              <a:xfrm>
                <a:off x="5459258" y="2114130"/>
                <a:ext cx="36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1">
            <p14:nvContentPartPr>
              <p14:cNvPr id="809" name="Ink 808"/>
              <p14:cNvContentPartPr/>
              <p14:nvPr/>
            </p14:nvContentPartPr>
            <p14:xfrm>
              <a:off x="5495978" y="2107290"/>
              <a:ext cx="15840" cy="6840"/>
            </p14:xfrm>
          </p:contentPart>
        </mc:Choice>
        <mc:Fallback xmlns="">
          <p:pic>
            <p:nvPicPr>
              <p:cNvPr id="809" name="Ink 808"/>
              <p:cNvPicPr/>
              <p:nvPr/>
            </p:nvPicPr>
            <p:blipFill>
              <a:blip r:embed="rId832"/>
              <a:stretch>
                <a:fillRect/>
              </a:stretch>
            </p:blipFill>
            <p:spPr>
              <a:xfrm>
                <a:off x="5495618" y="2106930"/>
                <a:ext cx="165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3">
            <p14:nvContentPartPr>
              <p14:cNvPr id="810" name="Ink 809"/>
              <p14:cNvContentPartPr/>
              <p14:nvPr/>
            </p14:nvContentPartPr>
            <p14:xfrm>
              <a:off x="5501378" y="2105130"/>
              <a:ext cx="19800" cy="12600"/>
            </p14:xfrm>
          </p:contentPart>
        </mc:Choice>
        <mc:Fallback xmlns="">
          <p:pic>
            <p:nvPicPr>
              <p:cNvPr id="810" name="Ink 809"/>
              <p:cNvPicPr/>
              <p:nvPr/>
            </p:nvPicPr>
            <p:blipFill>
              <a:blip r:embed="rId834"/>
              <a:stretch>
                <a:fillRect/>
              </a:stretch>
            </p:blipFill>
            <p:spPr>
              <a:xfrm>
                <a:off x="5501018" y="2104770"/>
                <a:ext cx="205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5">
            <p14:nvContentPartPr>
              <p14:cNvPr id="811" name="Ink 810"/>
              <p14:cNvContentPartPr/>
              <p14:nvPr/>
            </p14:nvContentPartPr>
            <p14:xfrm>
              <a:off x="5511458" y="2106930"/>
              <a:ext cx="11520" cy="10800"/>
            </p14:xfrm>
          </p:contentPart>
        </mc:Choice>
        <mc:Fallback xmlns="">
          <p:pic>
            <p:nvPicPr>
              <p:cNvPr id="811" name="Ink 810"/>
              <p:cNvPicPr/>
              <p:nvPr/>
            </p:nvPicPr>
            <p:blipFill>
              <a:blip r:embed="rId836"/>
              <a:stretch>
                <a:fillRect/>
              </a:stretch>
            </p:blipFill>
            <p:spPr>
              <a:xfrm>
                <a:off x="5511098" y="2106570"/>
                <a:ext cx="122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7">
            <p14:nvContentPartPr>
              <p14:cNvPr id="812" name="Ink 811"/>
              <p14:cNvContentPartPr/>
              <p14:nvPr/>
            </p14:nvContentPartPr>
            <p14:xfrm>
              <a:off x="5513978" y="2111610"/>
              <a:ext cx="18360" cy="8280"/>
            </p14:xfrm>
          </p:contentPart>
        </mc:Choice>
        <mc:Fallback xmlns="">
          <p:pic>
            <p:nvPicPr>
              <p:cNvPr id="812" name="Ink 811"/>
              <p:cNvPicPr/>
              <p:nvPr/>
            </p:nvPicPr>
            <p:blipFill>
              <a:blip r:embed="rId838"/>
              <a:stretch>
                <a:fillRect/>
              </a:stretch>
            </p:blipFill>
            <p:spPr>
              <a:xfrm>
                <a:off x="5513618" y="2111250"/>
                <a:ext cx="190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9">
            <p14:nvContentPartPr>
              <p14:cNvPr id="813" name="Ink 812"/>
              <p14:cNvContentPartPr/>
              <p14:nvPr/>
            </p14:nvContentPartPr>
            <p14:xfrm>
              <a:off x="5635298" y="2102250"/>
              <a:ext cx="2160" cy="19080"/>
            </p14:xfrm>
          </p:contentPart>
        </mc:Choice>
        <mc:Fallback xmlns="">
          <p:pic>
            <p:nvPicPr>
              <p:cNvPr id="813" name="Ink 812"/>
              <p:cNvPicPr/>
              <p:nvPr/>
            </p:nvPicPr>
            <p:blipFill>
              <a:blip r:embed="rId840"/>
              <a:stretch>
                <a:fillRect/>
              </a:stretch>
            </p:blipFill>
            <p:spPr>
              <a:xfrm>
                <a:off x="5634938" y="2101890"/>
                <a:ext cx="324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1">
            <p14:nvContentPartPr>
              <p14:cNvPr id="814" name="Ink 813"/>
              <p14:cNvContentPartPr/>
              <p14:nvPr/>
            </p14:nvContentPartPr>
            <p14:xfrm>
              <a:off x="5633498" y="2108010"/>
              <a:ext cx="3240" cy="16560"/>
            </p14:xfrm>
          </p:contentPart>
        </mc:Choice>
        <mc:Fallback xmlns="">
          <p:pic>
            <p:nvPicPr>
              <p:cNvPr id="814" name="Ink 813"/>
              <p:cNvPicPr/>
              <p:nvPr/>
            </p:nvPicPr>
            <p:blipFill>
              <a:blip r:embed="rId842"/>
              <a:stretch>
                <a:fillRect/>
              </a:stretch>
            </p:blipFill>
            <p:spPr>
              <a:xfrm>
                <a:off x="5633138" y="2107290"/>
                <a:ext cx="43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3">
            <p14:nvContentPartPr>
              <p14:cNvPr id="815" name="Ink 814"/>
              <p14:cNvContentPartPr/>
              <p14:nvPr/>
            </p14:nvContentPartPr>
            <p14:xfrm>
              <a:off x="5605058" y="2097570"/>
              <a:ext cx="28800" cy="13680"/>
            </p14:xfrm>
          </p:contentPart>
        </mc:Choice>
        <mc:Fallback xmlns="">
          <p:pic>
            <p:nvPicPr>
              <p:cNvPr id="815" name="Ink 814"/>
              <p:cNvPicPr/>
              <p:nvPr/>
            </p:nvPicPr>
            <p:blipFill>
              <a:blip r:embed="rId844"/>
              <a:stretch>
                <a:fillRect/>
              </a:stretch>
            </p:blipFill>
            <p:spPr>
              <a:xfrm>
                <a:off x="5604698" y="2097210"/>
                <a:ext cx="2952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5">
            <p14:nvContentPartPr>
              <p14:cNvPr id="816" name="Ink 815"/>
              <p14:cNvContentPartPr/>
              <p14:nvPr/>
            </p14:nvContentPartPr>
            <p14:xfrm>
              <a:off x="5593538" y="2097570"/>
              <a:ext cx="25920" cy="6120"/>
            </p14:xfrm>
          </p:contentPart>
        </mc:Choice>
        <mc:Fallback xmlns="">
          <p:pic>
            <p:nvPicPr>
              <p:cNvPr id="816" name="Ink 815"/>
              <p:cNvPicPr/>
              <p:nvPr/>
            </p:nvPicPr>
            <p:blipFill>
              <a:blip r:embed="rId846"/>
              <a:stretch>
                <a:fillRect/>
              </a:stretch>
            </p:blipFill>
            <p:spPr>
              <a:xfrm>
                <a:off x="5593178" y="2097210"/>
                <a:ext cx="266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7">
            <p14:nvContentPartPr>
              <p14:cNvPr id="817" name="Ink 816"/>
              <p14:cNvContentPartPr/>
              <p14:nvPr/>
            </p14:nvContentPartPr>
            <p14:xfrm>
              <a:off x="5585258" y="2100810"/>
              <a:ext cx="9720" cy="4680"/>
            </p14:xfrm>
          </p:contentPart>
        </mc:Choice>
        <mc:Fallback xmlns="">
          <p:pic>
            <p:nvPicPr>
              <p:cNvPr id="817" name="Ink 816"/>
              <p:cNvPicPr/>
              <p:nvPr/>
            </p:nvPicPr>
            <p:blipFill>
              <a:blip r:embed="rId848"/>
              <a:stretch>
                <a:fillRect/>
              </a:stretch>
            </p:blipFill>
            <p:spPr>
              <a:xfrm>
                <a:off x="5584898" y="2100450"/>
                <a:ext cx="104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9">
            <p14:nvContentPartPr>
              <p14:cNvPr id="818" name="Ink 817"/>
              <p14:cNvContentPartPr/>
              <p14:nvPr/>
            </p14:nvContentPartPr>
            <p14:xfrm>
              <a:off x="5474018" y="2025570"/>
              <a:ext cx="7200" cy="20160"/>
            </p14:xfrm>
          </p:contentPart>
        </mc:Choice>
        <mc:Fallback xmlns="">
          <p:pic>
            <p:nvPicPr>
              <p:cNvPr id="818" name="Ink 817"/>
              <p:cNvPicPr/>
              <p:nvPr/>
            </p:nvPicPr>
            <p:blipFill>
              <a:blip r:embed="rId850"/>
              <a:stretch>
                <a:fillRect/>
              </a:stretch>
            </p:blipFill>
            <p:spPr>
              <a:xfrm>
                <a:off x="5473658" y="2025210"/>
                <a:ext cx="792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1">
            <p14:nvContentPartPr>
              <p14:cNvPr id="819" name="Ink 818"/>
              <p14:cNvContentPartPr/>
              <p14:nvPr/>
            </p14:nvContentPartPr>
            <p14:xfrm>
              <a:off x="5632778" y="2031690"/>
              <a:ext cx="1800" cy="10080"/>
            </p14:xfrm>
          </p:contentPart>
        </mc:Choice>
        <mc:Fallback xmlns="">
          <p:pic>
            <p:nvPicPr>
              <p:cNvPr id="819" name="Ink 818"/>
              <p:cNvPicPr/>
              <p:nvPr/>
            </p:nvPicPr>
            <p:blipFill>
              <a:blip r:embed="rId852"/>
              <a:stretch>
                <a:fillRect/>
              </a:stretch>
            </p:blipFill>
            <p:spPr>
              <a:xfrm>
                <a:off x="5632418" y="2031330"/>
                <a:ext cx="28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3">
            <p14:nvContentPartPr>
              <p14:cNvPr id="820" name="Ink 819"/>
              <p14:cNvContentPartPr/>
              <p14:nvPr/>
            </p14:nvContentPartPr>
            <p14:xfrm>
              <a:off x="5617658" y="1844130"/>
              <a:ext cx="2880" cy="12960"/>
            </p14:xfrm>
          </p:contentPart>
        </mc:Choice>
        <mc:Fallback xmlns="">
          <p:pic>
            <p:nvPicPr>
              <p:cNvPr id="820" name="Ink 819"/>
              <p:cNvPicPr/>
              <p:nvPr/>
            </p:nvPicPr>
            <p:blipFill>
              <a:blip r:embed="rId854"/>
              <a:stretch>
                <a:fillRect/>
              </a:stretch>
            </p:blipFill>
            <p:spPr>
              <a:xfrm>
                <a:off x="5617298" y="1843770"/>
                <a:ext cx="360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5">
            <p14:nvContentPartPr>
              <p14:cNvPr id="821" name="Ink 820"/>
              <p14:cNvContentPartPr/>
              <p14:nvPr/>
            </p14:nvContentPartPr>
            <p14:xfrm>
              <a:off x="5618378" y="1810650"/>
              <a:ext cx="12240" cy="21240"/>
            </p14:xfrm>
          </p:contentPart>
        </mc:Choice>
        <mc:Fallback xmlns="">
          <p:pic>
            <p:nvPicPr>
              <p:cNvPr id="821" name="Ink 820"/>
              <p:cNvPicPr/>
              <p:nvPr/>
            </p:nvPicPr>
            <p:blipFill>
              <a:blip r:embed="rId856"/>
              <a:stretch>
                <a:fillRect/>
              </a:stretch>
            </p:blipFill>
            <p:spPr>
              <a:xfrm>
                <a:off x="5618018" y="1810290"/>
                <a:ext cx="1296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7">
            <p14:nvContentPartPr>
              <p14:cNvPr id="822" name="Ink 821"/>
              <p14:cNvContentPartPr/>
              <p14:nvPr/>
            </p14:nvContentPartPr>
            <p14:xfrm>
              <a:off x="5624138" y="1901730"/>
              <a:ext cx="2160" cy="32760"/>
            </p14:xfrm>
          </p:contentPart>
        </mc:Choice>
        <mc:Fallback xmlns="">
          <p:pic>
            <p:nvPicPr>
              <p:cNvPr id="822" name="Ink 821"/>
              <p:cNvPicPr/>
              <p:nvPr/>
            </p:nvPicPr>
            <p:blipFill>
              <a:blip r:embed="rId858"/>
              <a:stretch>
                <a:fillRect/>
              </a:stretch>
            </p:blipFill>
            <p:spPr>
              <a:xfrm>
                <a:off x="5623418" y="1901370"/>
                <a:ext cx="324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9">
            <p14:nvContentPartPr>
              <p14:cNvPr id="823" name="Ink 822"/>
              <p14:cNvContentPartPr/>
              <p14:nvPr/>
            </p14:nvContentPartPr>
            <p14:xfrm>
              <a:off x="5622698" y="1958610"/>
              <a:ext cx="1080" cy="10440"/>
            </p14:xfrm>
          </p:contentPart>
        </mc:Choice>
        <mc:Fallback xmlns="">
          <p:pic>
            <p:nvPicPr>
              <p:cNvPr id="823" name="Ink 822"/>
              <p:cNvPicPr/>
              <p:nvPr/>
            </p:nvPicPr>
            <p:blipFill>
              <a:blip r:embed="rId860"/>
              <a:stretch>
                <a:fillRect/>
              </a:stretch>
            </p:blipFill>
            <p:spPr>
              <a:xfrm>
                <a:off x="5621978" y="1958250"/>
                <a:ext cx="2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1">
            <p14:nvContentPartPr>
              <p14:cNvPr id="824" name="Ink 823"/>
              <p14:cNvContentPartPr/>
              <p14:nvPr/>
            </p14:nvContentPartPr>
            <p14:xfrm>
              <a:off x="5453858" y="1777530"/>
              <a:ext cx="9720" cy="9720"/>
            </p14:xfrm>
          </p:contentPart>
        </mc:Choice>
        <mc:Fallback xmlns="">
          <p:pic>
            <p:nvPicPr>
              <p:cNvPr id="824" name="Ink 823"/>
              <p:cNvPicPr/>
              <p:nvPr/>
            </p:nvPicPr>
            <p:blipFill>
              <a:blip r:embed="rId862"/>
              <a:stretch>
                <a:fillRect/>
              </a:stretch>
            </p:blipFill>
            <p:spPr>
              <a:xfrm>
                <a:off x="5453498" y="1776810"/>
                <a:ext cx="1044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3">
            <p14:nvContentPartPr>
              <p14:cNvPr id="825" name="Ink 824"/>
              <p14:cNvContentPartPr/>
              <p14:nvPr/>
            </p14:nvContentPartPr>
            <p14:xfrm>
              <a:off x="5488418" y="1880850"/>
              <a:ext cx="720" cy="22320"/>
            </p14:xfrm>
          </p:contentPart>
        </mc:Choice>
        <mc:Fallback xmlns="">
          <p:pic>
            <p:nvPicPr>
              <p:cNvPr id="825" name="Ink 824"/>
              <p:cNvPicPr/>
              <p:nvPr/>
            </p:nvPicPr>
            <p:blipFill>
              <a:blip r:embed="rId864"/>
              <a:stretch>
                <a:fillRect/>
              </a:stretch>
            </p:blipFill>
            <p:spPr>
              <a:xfrm>
                <a:off x="5488058" y="1880490"/>
                <a:ext cx="14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5">
            <p14:nvContentPartPr>
              <p14:cNvPr id="826" name="Ink 825"/>
              <p14:cNvContentPartPr/>
              <p14:nvPr/>
            </p14:nvContentPartPr>
            <p14:xfrm>
              <a:off x="5489498" y="1847370"/>
              <a:ext cx="5760" cy="24480"/>
            </p14:xfrm>
          </p:contentPart>
        </mc:Choice>
        <mc:Fallback xmlns="">
          <p:pic>
            <p:nvPicPr>
              <p:cNvPr id="826" name="Ink 825"/>
              <p:cNvPicPr/>
              <p:nvPr/>
            </p:nvPicPr>
            <p:blipFill>
              <a:blip r:embed="rId866"/>
              <a:stretch>
                <a:fillRect/>
              </a:stretch>
            </p:blipFill>
            <p:spPr>
              <a:xfrm>
                <a:off x="5489138" y="1847010"/>
                <a:ext cx="648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7">
            <p14:nvContentPartPr>
              <p14:cNvPr id="827" name="Ink 826"/>
              <p14:cNvContentPartPr/>
              <p14:nvPr/>
            </p14:nvContentPartPr>
            <p14:xfrm>
              <a:off x="5485178" y="1915410"/>
              <a:ext cx="5400" cy="39240"/>
            </p14:xfrm>
          </p:contentPart>
        </mc:Choice>
        <mc:Fallback xmlns="">
          <p:pic>
            <p:nvPicPr>
              <p:cNvPr id="827" name="Ink 826"/>
              <p:cNvPicPr/>
              <p:nvPr/>
            </p:nvPicPr>
            <p:blipFill>
              <a:blip r:embed="rId868"/>
              <a:stretch>
                <a:fillRect/>
              </a:stretch>
            </p:blipFill>
            <p:spPr>
              <a:xfrm>
                <a:off x="5484818" y="1915050"/>
                <a:ext cx="61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9">
            <p14:nvContentPartPr>
              <p14:cNvPr id="828" name="Ink 827"/>
              <p14:cNvContentPartPr/>
              <p14:nvPr/>
            </p14:nvContentPartPr>
            <p14:xfrm>
              <a:off x="5492018" y="1959690"/>
              <a:ext cx="2880" cy="16920"/>
            </p14:xfrm>
          </p:contentPart>
        </mc:Choice>
        <mc:Fallback xmlns="">
          <p:pic>
            <p:nvPicPr>
              <p:cNvPr id="828" name="Ink 827"/>
              <p:cNvPicPr/>
              <p:nvPr/>
            </p:nvPicPr>
            <p:blipFill>
              <a:blip r:embed="rId870"/>
              <a:stretch>
                <a:fillRect/>
              </a:stretch>
            </p:blipFill>
            <p:spPr>
              <a:xfrm>
                <a:off x="5491658" y="1959330"/>
                <a:ext cx="36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1">
            <p14:nvContentPartPr>
              <p14:cNvPr id="829" name="Ink 828"/>
              <p14:cNvContentPartPr/>
              <p14:nvPr/>
            </p14:nvContentPartPr>
            <p14:xfrm>
              <a:off x="5488778" y="1997130"/>
              <a:ext cx="4680" cy="16560"/>
            </p14:xfrm>
          </p:contentPart>
        </mc:Choice>
        <mc:Fallback xmlns="">
          <p:pic>
            <p:nvPicPr>
              <p:cNvPr id="829" name="Ink 828"/>
              <p:cNvPicPr/>
              <p:nvPr/>
            </p:nvPicPr>
            <p:blipFill>
              <a:blip r:embed="rId872"/>
              <a:stretch>
                <a:fillRect/>
              </a:stretch>
            </p:blipFill>
            <p:spPr>
              <a:xfrm>
                <a:off x="5488418" y="1996770"/>
                <a:ext cx="540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3">
            <p14:nvContentPartPr>
              <p14:cNvPr id="830" name="Ink 829"/>
              <p14:cNvContentPartPr/>
              <p14:nvPr/>
            </p14:nvContentPartPr>
            <p14:xfrm>
              <a:off x="5479418" y="1798770"/>
              <a:ext cx="5400" cy="21600"/>
            </p14:xfrm>
          </p:contentPart>
        </mc:Choice>
        <mc:Fallback xmlns="">
          <p:pic>
            <p:nvPicPr>
              <p:cNvPr id="830" name="Ink 829"/>
              <p:cNvPicPr/>
              <p:nvPr/>
            </p:nvPicPr>
            <p:blipFill>
              <a:blip r:embed="rId874"/>
              <a:stretch>
                <a:fillRect/>
              </a:stretch>
            </p:blipFill>
            <p:spPr>
              <a:xfrm>
                <a:off x="5478698" y="1798410"/>
                <a:ext cx="64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5">
            <p14:nvContentPartPr>
              <p14:cNvPr id="931" name="Ink 930"/>
              <p14:cNvContentPartPr/>
              <p14:nvPr/>
            </p14:nvContentPartPr>
            <p14:xfrm>
              <a:off x="6057578" y="1908930"/>
              <a:ext cx="7200" cy="39960"/>
            </p14:xfrm>
          </p:contentPart>
        </mc:Choice>
        <mc:Fallback xmlns="">
          <p:pic>
            <p:nvPicPr>
              <p:cNvPr id="931" name="Ink 930"/>
              <p:cNvPicPr/>
              <p:nvPr/>
            </p:nvPicPr>
            <p:blipFill>
              <a:blip r:embed="rId876"/>
              <a:stretch>
                <a:fillRect/>
              </a:stretch>
            </p:blipFill>
            <p:spPr>
              <a:xfrm>
                <a:off x="6057218" y="1908570"/>
                <a:ext cx="79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7">
            <p14:nvContentPartPr>
              <p14:cNvPr id="932" name="Ink 931"/>
              <p14:cNvContentPartPr/>
              <p14:nvPr/>
            </p14:nvContentPartPr>
            <p14:xfrm>
              <a:off x="6056138" y="1906770"/>
              <a:ext cx="9360" cy="58680"/>
            </p14:xfrm>
          </p:contentPart>
        </mc:Choice>
        <mc:Fallback xmlns="">
          <p:pic>
            <p:nvPicPr>
              <p:cNvPr id="932" name="Ink 931"/>
              <p:cNvPicPr/>
              <p:nvPr/>
            </p:nvPicPr>
            <p:blipFill>
              <a:blip r:embed="rId878"/>
              <a:stretch>
                <a:fillRect/>
              </a:stretch>
            </p:blipFill>
            <p:spPr>
              <a:xfrm>
                <a:off x="6055418" y="1906410"/>
                <a:ext cx="1044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9">
            <p14:nvContentPartPr>
              <p14:cNvPr id="933" name="Ink 932"/>
              <p14:cNvContentPartPr/>
              <p14:nvPr/>
            </p14:nvContentPartPr>
            <p14:xfrm>
              <a:off x="6037418" y="1952130"/>
              <a:ext cx="18000" cy="70920"/>
            </p14:xfrm>
          </p:contentPart>
        </mc:Choice>
        <mc:Fallback xmlns="">
          <p:pic>
            <p:nvPicPr>
              <p:cNvPr id="933" name="Ink 932"/>
              <p:cNvPicPr/>
              <p:nvPr/>
            </p:nvPicPr>
            <p:blipFill>
              <a:blip r:embed="rId880"/>
              <a:stretch>
                <a:fillRect/>
              </a:stretch>
            </p:blipFill>
            <p:spPr>
              <a:xfrm>
                <a:off x="6037058" y="1951770"/>
                <a:ext cx="1872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1">
            <p14:nvContentPartPr>
              <p14:cNvPr id="934" name="Ink 933"/>
              <p14:cNvContentPartPr/>
              <p14:nvPr/>
            </p14:nvContentPartPr>
            <p14:xfrm>
              <a:off x="6016898" y="2018730"/>
              <a:ext cx="20160" cy="60840"/>
            </p14:xfrm>
          </p:contentPart>
        </mc:Choice>
        <mc:Fallback xmlns="">
          <p:pic>
            <p:nvPicPr>
              <p:cNvPr id="934" name="Ink 933"/>
              <p:cNvPicPr/>
              <p:nvPr/>
            </p:nvPicPr>
            <p:blipFill>
              <a:blip r:embed="rId882"/>
              <a:stretch>
                <a:fillRect/>
              </a:stretch>
            </p:blipFill>
            <p:spPr>
              <a:xfrm>
                <a:off x="6016538" y="2018370"/>
                <a:ext cx="2088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3">
            <p14:nvContentPartPr>
              <p14:cNvPr id="935" name="Ink 934"/>
              <p14:cNvContentPartPr/>
              <p14:nvPr/>
            </p14:nvContentPartPr>
            <p14:xfrm>
              <a:off x="6028058" y="2088930"/>
              <a:ext cx="4320" cy="32040"/>
            </p14:xfrm>
          </p:contentPart>
        </mc:Choice>
        <mc:Fallback xmlns="">
          <p:pic>
            <p:nvPicPr>
              <p:cNvPr id="935" name="Ink 934"/>
              <p:cNvPicPr/>
              <p:nvPr/>
            </p:nvPicPr>
            <p:blipFill>
              <a:blip r:embed="rId884"/>
              <a:stretch>
                <a:fillRect/>
              </a:stretch>
            </p:blipFill>
            <p:spPr>
              <a:xfrm>
                <a:off x="6027698" y="2088570"/>
                <a:ext cx="504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5">
            <p14:nvContentPartPr>
              <p14:cNvPr id="936" name="Ink 935"/>
              <p14:cNvContentPartPr/>
              <p14:nvPr/>
            </p14:nvContentPartPr>
            <p14:xfrm>
              <a:off x="6026258" y="2084970"/>
              <a:ext cx="9000" cy="55080"/>
            </p14:xfrm>
          </p:contentPart>
        </mc:Choice>
        <mc:Fallback xmlns="">
          <p:pic>
            <p:nvPicPr>
              <p:cNvPr id="936" name="Ink 935"/>
              <p:cNvPicPr/>
              <p:nvPr/>
            </p:nvPicPr>
            <p:blipFill>
              <a:blip r:embed="rId886"/>
              <a:stretch>
                <a:fillRect/>
              </a:stretch>
            </p:blipFill>
            <p:spPr>
              <a:xfrm>
                <a:off x="6025898" y="2084610"/>
                <a:ext cx="972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7">
            <p14:nvContentPartPr>
              <p14:cNvPr id="937" name="Ink 936"/>
              <p14:cNvContentPartPr/>
              <p14:nvPr/>
            </p14:nvContentPartPr>
            <p14:xfrm>
              <a:off x="6013658" y="2099370"/>
              <a:ext cx="10440" cy="59040"/>
            </p14:xfrm>
          </p:contentPart>
        </mc:Choice>
        <mc:Fallback xmlns="">
          <p:pic>
            <p:nvPicPr>
              <p:cNvPr id="937" name="Ink 936"/>
              <p:cNvPicPr/>
              <p:nvPr/>
            </p:nvPicPr>
            <p:blipFill>
              <a:blip r:embed="rId888"/>
              <a:stretch>
                <a:fillRect/>
              </a:stretch>
            </p:blipFill>
            <p:spPr>
              <a:xfrm>
                <a:off x="6013298" y="2099010"/>
                <a:ext cx="111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9">
            <p14:nvContentPartPr>
              <p14:cNvPr id="938" name="Ink 937"/>
              <p14:cNvContentPartPr/>
              <p14:nvPr/>
            </p14:nvContentPartPr>
            <p14:xfrm>
              <a:off x="6002498" y="2097210"/>
              <a:ext cx="19080" cy="84960"/>
            </p14:xfrm>
          </p:contentPart>
        </mc:Choice>
        <mc:Fallback xmlns="">
          <p:pic>
            <p:nvPicPr>
              <p:cNvPr id="938" name="Ink 937"/>
              <p:cNvPicPr/>
              <p:nvPr/>
            </p:nvPicPr>
            <p:blipFill>
              <a:blip r:embed="rId890"/>
              <a:stretch>
                <a:fillRect/>
              </a:stretch>
            </p:blipFill>
            <p:spPr>
              <a:xfrm>
                <a:off x="6001778" y="2096850"/>
                <a:ext cx="2016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1">
            <p14:nvContentPartPr>
              <p14:cNvPr id="939" name="Ink 938"/>
              <p14:cNvContentPartPr/>
              <p14:nvPr/>
            </p14:nvContentPartPr>
            <p14:xfrm>
              <a:off x="6011138" y="2136090"/>
              <a:ext cx="9360" cy="62280"/>
            </p14:xfrm>
          </p:contentPart>
        </mc:Choice>
        <mc:Fallback xmlns="">
          <p:pic>
            <p:nvPicPr>
              <p:cNvPr id="939" name="Ink 938"/>
              <p:cNvPicPr/>
              <p:nvPr/>
            </p:nvPicPr>
            <p:blipFill>
              <a:blip r:embed="rId892"/>
              <a:stretch>
                <a:fillRect/>
              </a:stretch>
            </p:blipFill>
            <p:spPr>
              <a:xfrm>
                <a:off x="6010418" y="2135730"/>
                <a:ext cx="1080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3">
            <p14:nvContentPartPr>
              <p14:cNvPr id="940" name="Ink 939"/>
              <p14:cNvContentPartPr/>
              <p14:nvPr/>
            </p14:nvContentPartPr>
            <p14:xfrm>
              <a:off x="6004298" y="2170290"/>
              <a:ext cx="11160" cy="45360"/>
            </p14:xfrm>
          </p:contentPart>
        </mc:Choice>
        <mc:Fallback xmlns="">
          <p:pic>
            <p:nvPicPr>
              <p:cNvPr id="940" name="Ink 939"/>
              <p:cNvPicPr/>
              <p:nvPr/>
            </p:nvPicPr>
            <p:blipFill>
              <a:blip r:embed="rId894"/>
              <a:stretch>
                <a:fillRect/>
              </a:stretch>
            </p:blipFill>
            <p:spPr>
              <a:xfrm>
                <a:off x="6003938" y="2169930"/>
                <a:ext cx="118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5">
            <p14:nvContentPartPr>
              <p14:cNvPr id="941" name="Ink 940"/>
              <p14:cNvContentPartPr/>
              <p14:nvPr/>
            </p14:nvContentPartPr>
            <p14:xfrm>
              <a:off x="5998538" y="2185050"/>
              <a:ext cx="13680" cy="65160"/>
            </p14:xfrm>
          </p:contentPart>
        </mc:Choice>
        <mc:Fallback xmlns="">
          <p:pic>
            <p:nvPicPr>
              <p:cNvPr id="941" name="Ink 940"/>
              <p:cNvPicPr/>
              <p:nvPr/>
            </p:nvPicPr>
            <p:blipFill>
              <a:blip r:embed="rId896"/>
              <a:stretch>
                <a:fillRect/>
              </a:stretch>
            </p:blipFill>
            <p:spPr>
              <a:xfrm>
                <a:off x="5997818" y="2184690"/>
                <a:ext cx="147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7">
            <p14:nvContentPartPr>
              <p14:cNvPr id="942" name="Ink 941"/>
              <p14:cNvContentPartPr/>
              <p14:nvPr/>
            </p14:nvContentPartPr>
            <p14:xfrm>
              <a:off x="5983778" y="2220330"/>
              <a:ext cx="22320" cy="51840"/>
            </p14:xfrm>
          </p:contentPart>
        </mc:Choice>
        <mc:Fallback xmlns="">
          <p:pic>
            <p:nvPicPr>
              <p:cNvPr id="942" name="Ink 941"/>
              <p:cNvPicPr/>
              <p:nvPr/>
            </p:nvPicPr>
            <p:blipFill>
              <a:blip r:embed="rId898"/>
              <a:stretch>
                <a:fillRect/>
              </a:stretch>
            </p:blipFill>
            <p:spPr>
              <a:xfrm>
                <a:off x="5983418" y="2219970"/>
                <a:ext cx="2304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9">
            <p14:nvContentPartPr>
              <p14:cNvPr id="943" name="Ink 942"/>
              <p14:cNvContentPartPr/>
              <p14:nvPr/>
            </p14:nvContentPartPr>
            <p14:xfrm>
              <a:off x="5984498" y="2258850"/>
              <a:ext cx="9000" cy="30240"/>
            </p14:xfrm>
          </p:contentPart>
        </mc:Choice>
        <mc:Fallback xmlns="">
          <p:pic>
            <p:nvPicPr>
              <p:cNvPr id="943" name="Ink 942"/>
              <p:cNvPicPr/>
              <p:nvPr/>
            </p:nvPicPr>
            <p:blipFill>
              <a:blip r:embed="rId900"/>
              <a:stretch>
                <a:fillRect/>
              </a:stretch>
            </p:blipFill>
            <p:spPr>
              <a:xfrm>
                <a:off x="5984138" y="2258490"/>
                <a:ext cx="972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1">
            <p14:nvContentPartPr>
              <p14:cNvPr id="944" name="Ink 943"/>
              <p14:cNvContentPartPr/>
              <p14:nvPr/>
            </p14:nvContentPartPr>
            <p14:xfrm>
              <a:off x="5966858" y="2280090"/>
              <a:ext cx="19800" cy="37800"/>
            </p14:xfrm>
          </p:contentPart>
        </mc:Choice>
        <mc:Fallback xmlns="">
          <p:pic>
            <p:nvPicPr>
              <p:cNvPr id="944" name="Ink 943"/>
              <p:cNvPicPr/>
              <p:nvPr/>
            </p:nvPicPr>
            <p:blipFill>
              <a:blip r:embed="rId902"/>
              <a:stretch>
                <a:fillRect/>
              </a:stretch>
            </p:blipFill>
            <p:spPr>
              <a:xfrm>
                <a:off x="5966498" y="2279730"/>
                <a:ext cx="2052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3">
            <p14:nvContentPartPr>
              <p14:cNvPr id="945" name="Ink 944"/>
              <p14:cNvContentPartPr/>
              <p14:nvPr/>
            </p14:nvContentPartPr>
            <p14:xfrm>
              <a:off x="5960738" y="2299170"/>
              <a:ext cx="17640" cy="36360"/>
            </p14:xfrm>
          </p:contentPart>
        </mc:Choice>
        <mc:Fallback xmlns="">
          <p:pic>
            <p:nvPicPr>
              <p:cNvPr id="945" name="Ink 944"/>
              <p:cNvPicPr/>
              <p:nvPr/>
            </p:nvPicPr>
            <p:blipFill>
              <a:blip r:embed="rId904"/>
              <a:stretch>
                <a:fillRect/>
              </a:stretch>
            </p:blipFill>
            <p:spPr>
              <a:xfrm>
                <a:off x="5960018" y="2298810"/>
                <a:ext cx="1872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5">
            <p14:nvContentPartPr>
              <p14:cNvPr id="1333" name="Ink 1332"/>
              <p14:cNvContentPartPr/>
              <p14:nvPr/>
            </p14:nvContentPartPr>
            <p14:xfrm>
              <a:off x="5960378" y="2327250"/>
              <a:ext cx="6840" cy="9000"/>
            </p14:xfrm>
          </p:contentPart>
        </mc:Choice>
        <mc:Fallback xmlns="">
          <p:pic>
            <p:nvPicPr>
              <p:cNvPr id="1333" name="Ink 1332"/>
              <p:cNvPicPr/>
              <p:nvPr/>
            </p:nvPicPr>
            <p:blipFill>
              <a:blip r:embed="rId906"/>
              <a:stretch>
                <a:fillRect/>
              </a:stretch>
            </p:blipFill>
            <p:spPr>
              <a:xfrm>
                <a:off x="5959658" y="2326890"/>
                <a:ext cx="79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7">
            <p14:nvContentPartPr>
              <p14:cNvPr id="953" name="Ink 952"/>
              <p14:cNvContentPartPr/>
              <p14:nvPr/>
            </p14:nvContentPartPr>
            <p14:xfrm>
              <a:off x="5625218" y="2142930"/>
              <a:ext cx="21240" cy="3600"/>
            </p14:xfrm>
          </p:contentPart>
        </mc:Choice>
        <mc:Fallback xmlns="">
          <p:pic>
            <p:nvPicPr>
              <p:cNvPr id="953" name="Ink 952"/>
              <p:cNvPicPr/>
              <p:nvPr/>
            </p:nvPicPr>
            <p:blipFill>
              <a:blip r:embed="rId908"/>
              <a:stretch>
                <a:fillRect/>
              </a:stretch>
            </p:blipFill>
            <p:spPr>
              <a:xfrm>
                <a:off x="5624498" y="2142210"/>
                <a:ext cx="223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9">
            <p14:nvContentPartPr>
              <p14:cNvPr id="954" name="Ink 953"/>
              <p14:cNvContentPartPr/>
              <p14:nvPr/>
            </p14:nvContentPartPr>
            <p14:xfrm>
              <a:off x="5620898" y="2140770"/>
              <a:ext cx="14040" cy="2160"/>
            </p14:xfrm>
          </p:contentPart>
        </mc:Choice>
        <mc:Fallback xmlns="">
          <p:pic>
            <p:nvPicPr>
              <p:cNvPr id="954" name="Ink 953"/>
              <p:cNvPicPr/>
              <p:nvPr/>
            </p:nvPicPr>
            <p:blipFill>
              <a:blip r:embed="rId910"/>
              <a:stretch>
                <a:fillRect/>
              </a:stretch>
            </p:blipFill>
            <p:spPr>
              <a:xfrm>
                <a:off x="5620538" y="2140410"/>
                <a:ext cx="147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1">
            <p14:nvContentPartPr>
              <p14:cNvPr id="955" name="Ink 954"/>
              <p14:cNvContentPartPr/>
              <p14:nvPr/>
            </p14:nvContentPartPr>
            <p14:xfrm>
              <a:off x="5517218" y="2131770"/>
              <a:ext cx="61920" cy="48600"/>
            </p14:xfrm>
          </p:contentPart>
        </mc:Choice>
        <mc:Fallback xmlns="">
          <p:pic>
            <p:nvPicPr>
              <p:cNvPr id="955" name="Ink 954"/>
              <p:cNvPicPr/>
              <p:nvPr/>
            </p:nvPicPr>
            <p:blipFill>
              <a:blip r:embed="rId912"/>
              <a:stretch>
                <a:fillRect/>
              </a:stretch>
            </p:blipFill>
            <p:spPr>
              <a:xfrm>
                <a:off x="5511818" y="2126370"/>
                <a:ext cx="72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3">
            <p14:nvContentPartPr>
              <p14:cNvPr id="956" name="Ink 955"/>
              <p14:cNvContentPartPr/>
              <p14:nvPr/>
            </p14:nvContentPartPr>
            <p14:xfrm>
              <a:off x="5579138" y="2140410"/>
              <a:ext cx="9720" cy="1080"/>
            </p14:xfrm>
          </p:contentPart>
        </mc:Choice>
        <mc:Fallback xmlns="">
          <p:pic>
            <p:nvPicPr>
              <p:cNvPr id="956" name="Ink 955"/>
              <p:cNvPicPr/>
              <p:nvPr/>
            </p:nvPicPr>
            <p:blipFill>
              <a:blip r:embed="rId914"/>
              <a:stretch>
                <a:fillRect/>
              </a:stretch>
            </p:blipFill>
            <p:spPr>
              <a:xfrm>
                <a:off x="5578778" y="2140050"/>
                <a:ext cx="1044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5">
            <p14:nvContentPartPr>
              <p14:cNvPr id="957" name="Ink 956"/>
              <p14:cNvContentPartPr/>
              <p14:nvPr/>
            </p14:nvContentPartPr>
            <p14:xfrm>
              <a:off x="5569418" y="2137170"/>
              <a:ext cx="10080" cy="1800"/>
            </p14:xfrm>
          </p:contentPart>
        </mc:Choice>
        <mc:Fallback xmlns="">
          <p:pic>
            <p:nvPicPr>
              <p:cNvPr id="957" name="Ink 956"/>
              <p:cNvPicPr/>
              <p:nvPr/>
            </p:nvPicPr>
            <p:blipFill>
              <a:blip r:embed="rId916"/>
              <a:stretch>
                <a:fillRect/>
              </a:stretch>
            </p:blipFill>
            <p:spPr>
              <a:xfrm>
                <a:off x="5569058" y="2136810"/>
                <a:ext cx="1080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7">
            <p14:nvContentPartPr>
              <p14:cNvPr id="958" name="Ink 957"/>
              <p14:cNvContentPartPr/>
              <p14:nvPr/>
            </p14:nvContentPartPr>
            <p14:xfrm>
              <a:off x="5517218" y="2141850"/>
              <a:ext cx="19440" cy="7920"/>
            </p14:xfrm>
          </p:contentPart>
        </mc:Choice>
        <mc:Fallback xmlns="">
          <p:pic>
            <p:nvPicPr>
              <p:cNvPr id="958" name="Ink 957"/>
              <p:cNvPicPr/>
              <p:nvPr/>
            </p:nvPicPr>
            <p:blipFill>
              <a:blip r:embed="rId918"/>
              <a:stretch>
                <a:fillRect/>
              </a:stretch>
            </p:blipFill>
            <p:spPr>
              <a:xfrm>
                <a:off x="5516858" y="2141490"/>
                <a:ext cx="201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9">
            <p14:nvContentPartPr>
              <p14:cNvPr id="959" name="Ink 958"/>
              <p14:cNvContentPartPr/>
              <p14:nvPr/>
            </p14:nvContentPartPr>
            <p14:xfrm>
              <a:off x="5547818" y="2135370"/>
              <a:ext cx="2880" cy="720"/>
            </p14:xfrm>
          </p:contentPart>
        </mc:Choice>
        <mc:Fallback xmlns="">
          <p:pic>
            <p:nvPicPr>
              <p:cNvPr id="959" name="Ink 958"/>
              <p:cNvPicPr/>
              <p:nvPr/>
            </p:nvPicPr>
            <p:blipFill>
              <a:blip r:embed="rId920"/>
              <a:stretch>
                <a:fillRect/>
              </a:stretch>
            </p:blipFill>
            <p:spPr>
              <a:xfrm>
                <a:off x="5547458" y="2135010"/>
                <a:ext cx="360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1">
            <p14:nvContentPartPr>
              <p14:cNvPr id="960" name="Ink 959"/>
              <p14:cNvContentPartPr/>
              <p14:nvPr/>
            </p14:nvContentPartPr>
            <p14:xfrm>
              <a:off x="5540978" y="2131770"/>
              <a:ext cx="10800" cy="1080"/>
            </p14:xfrm>
          </p:contentPart>
        </mc:Choice>
        <mc:Fallback xmlns="">
          <p:pic>
            <p:nvPicPr>
              <p:cNvPr id="960" name="Ink 959"/>
              <p:cNvPicPr/>
              <p:nvPr/>
            </p:nvPicPr>
            <p:blipFill>
              <a:blip r:embed="rId922"/>
              <a:stretch>
                <a:fillRect/>
              </a:stretch>
            </p:blipFill>
            <p:spPr>
              <a:xfrm>
                <a:off x="5540618" y="2131410"/>
                <a:ext cx="1152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3">
            <p14:nvContentPartPr>
              <p14:cNvPr id="961" name="Ink 960"/>
              <p14:cNvContentPartPr/>
              <p14:nvPr/>
            </p14:nvContentPartPr>
            <p14:xfrm>
              <a:off x="5563298" y="2138250"/>
              <a:ext cx="9000" cy="1080"/>
            </p14:xfrm>
          </p:contentPart>
        </mc:Choice>
        <mc:Fallback xmlns="">
          <p:pic>
            <p:nvPicPr>
              <p:cNvPr id="961" name="Ink 960"/>
              <p:cNvPicPr/>
              <p:nvPr/>
            </p:nvPicPr>
            <p:blipFill>
              <a:blip r:embed="rId924"/>
              <a:stretch>
                <a:fillRect/>
              </a:stretch>
            </p:blipFill>
            <p:spPr>
              <a:xfrm>
                <a:off x="5562938" y="2137890"/>
                <a:ext cx="972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5">
            <p14:nvContentPartPr>
              <p14:cNvPr id="962" name="Ink 961"/>
              <p14:cNvContentPartPr/>
              <p14:nvPr/>
            </p14:nvContentPartPr>
            <p14:xfrm>
              <a:off x="5560778" y="2130330"/>
              <a:ext cx="17280" cy="3960"/>
            </p14:xfrm>
          </p:contentPart>
        </mc:Choice>
        <mc:Fallback xmlns="">
          <p:pic>
            <p:nvPicPr>
              <p:cNvPr id="962" name="Ink 961"/>
              <p:cNvPicPr/>
              <p:nvPr/>
            </p:nvPicPr>
            <p:blipFill>
              <a:blip r:embed="rId926"/>
              <a:stretch>
                <a:fillRect/>
              </a:stretch>
            </p:blipFill>
            <p:spPr>
              <a:xfrm>
                <a:off x="5560058" y="2129970"/>
                <a:ext cx="183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7">
            <p14:nvContentPartPr>
              <p14:cNvPr id="963" name="Ink 962"/>
              <p14:cNvContentPartPr/>
              <p14:nvPr/>
            </p14:nvContentPartPr>
            <p14:xfrm>
              <a:off x="5557178" y="2134650"/>
              <a:ext cx="7920" cy="1080"/>
            </p14:xfrm>
          </p:contentPart>
        </mc:Choice>
        <mc:Fallback xmlns="">
          <p:pic>
            <p:nvPicPr>
              <p:cNvPr id="963" name="Ink 962"/>
              <p:cNvPicPr/>
              <p:nvPr/>
            </p:nvPicPr>
            <p:blipFill>
              <a:blip r:embed="rId928"/>
              <a:stretch>
                <a:fillRect/>
              </a:stretch>
            </p:blipFill>
            <p:spPr>
              <a:xfrm>
                <a:off x="5556818" y="2134290"/>
                <a:ext cx="864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9">
            <p14:nvContentPartPr>
              <p14:cNvPr id="964" name="Ink 963"/>
              <p14:cNvContentPartPr/>
              <p14:nvPr/>
            </p14:nvContentPartPr>
            <p14:xfrm>
              <a:off x="5537018" y="2142570"/>
              <a:ext cx="6120" cy="3960"/>
            </p14:xfrm>
          </p:contentPart>
        </mc:Choice>
        <mc:Fallback xmlns="">
          <p:pic>
            <p:nvPicPr>
              <p:cNvPr id="964" name="Ink 963"/>
              <p:cNvPicPr/>
              <p:nvPr/>
            </p:nvPicPr>
            <p:blipFill>
              <a:blip r:embed="rId930"/>
              <a:stretch>
                <a:fillRect/>
              </a:stretch>
            </p:blipFill>
            <p:spPr>
              <a:xfrm>
                <a:off x="5536658" y="2142210"/>
                <a:ext cx="68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1">
            <p14:nvContentPartPr>
              <p14:cNvPr id="965" name="Ink 964"/>
              <p14:cNvContentPartPr/>
              <p14:nvPr/>
            </p14:nvContentPartPr>
            <p14:xfrm>
              <a:off x="5322458" y="2245890"/>
              <a:ext cx="474480" cy="24840"/>
            </p14:xfrm>
          </p:contentPart>
        </mc:Choice>
        <mc:Fallback xmlns="">
          <p:pic>
            <p:nvPicPr>
              <p:cNvPr id="965" name="Ink 964"/>
              <p:cNvPicPr/>
              <p:nvPr/>
            </p:nvPicPr>
            <p:blipFill>
              <a:blip r:embed="rId932"/>
              <a:stretch>
                <a:fillRect/>
              </a:stretch>
            </p:blipFill>
            <p:spPr>
              <a:xfrm>
                <a:off x="5322098" y="2245170"/>
                <a:ext cx="47556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3">
            <p14:nvContentPartPr>
              <p14:cNvPr id="969" name="Ink 968"/>
              <p14:cNvContentPartPr/>
              <p14:nvPr/>
            </p14:nvContentPartPr>
            <p14:xfrm>
              <a:off x="5543498" y="2234010"/>
              <a:ext cx="11520" cy="6120"/>
            </p14:xfrm>
          </p:contentPart>
        </mc:Choice>
        <mc:Fallback xmlns="">
          <p:pic>
            <p:nvPicPr>
              <p:cNvPr id="969" name="Ink 968"/>
              <p:cNvPicPr/>
              <p:nvPr/>
            </p:nvPicPr>
            <p:blipFill>
              <a:blip r:embed="rId934"/>
              <a:stretch>
                <a:fillRect/>
              </a:stretch>
            </p:blipFill>
            <p:spPr>
              <a:xfrm>
                <a:off x="5542778" y="2233290"/>
                <a:ext cx="1296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5">
            <p14:nvContentPartPr>
              <p14:cNvPr id="970" name="Ink 969"/>
              <p14:cNvContentPartPr/>
              <p14:nvPr/>
            </p14:nvContentPartPr>
            <p14:xfrm>
              <a:off x="5560778" y="2230410"/>
              <a:ext cx="16560" cy="6120"/>
            </p14:xfrm>
          </p:contentPart>
        </mc:Choice>
        <mc:Fallback xmlns="">
          <p:pic>
            <p:nvPicPr>
              <p:cNvPr id="970" name="Ink 969"/>
              <p:cNvPicPr/>
              <p:nvPr/>
            </p:nvPicPr>
            <p:blipFill>
              <a:blip r:embed="rId936"/>
              <a:stretch>
                <a:fillRect/>
              </a:stretch>
            </p:blipFill>
            <p:spPr>
              <a:xfrm>
                <a:off x="5560058" y="2229690"/>
                <a:ext cx="180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7">
            <p14:nvContentPartPr>
              <p14:cNvPr id="971" name="Ink 970"/>
              <p14:cNvContentPartPr/>
              <p14:nvPr/>
            </p14:nvContentPartPr>
            <p14:xfrm>
              <a:off x="5574098" y="2224290"/>
              <a:ext cx="33480" cy="9720"/>
            </p14:xfrm>
          </p:contentPart>
        </mc:Choice>
        <mc:Fallback xmlns="">
          <p:pic>
            <p:nvPicPr>
              <p:cNvPr id="971" name="Ink 970"/>
              <p:cNvPicPr/>
              <p:nvPr/>
            </p:nvPicPr>
            <p:blipFill>
              <a:blip r:embed="rId938"/>
              <a:stretch>
                <a:fillRect/>
              </a:stretch>
            </p:blipFill>
            <p:spPr>
              <a:xfrm>
                <a:off x="5573378" y="2223570"/>
                <a:ext cx="349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9">
            <p14:nvContentPartPr>
              <p14:cNvPr id="972" name="Ink 971"/>
              <p14:cNvContentPartPr/>
              <p14:nvPr/>
            </p14:nvContentPartPr>
            <p14:xfrm>
              <a:off x="5614058" y="2225010"/>
              <a:ext cx="19800" cy="1800"/>
            </p14:xfrm>
          </p:contentPart>
        </mc:Choice>
        <mc:Fallback xmlns="">
          <p:pic>
            <p:nvPicPr>
              <p:cNvPr id="972" name="Ink 971"/>
              <p:cNvPicPr/>
              <p:nvPr/>
            </p:nvPicPr>
            <p:blipFill>
              <a:blip r:embed="rId940"/>
              <a:stretch>
                <a:fillRect/>
              </a:stretch>
            </p:blipFill>
            <p:spPr>
              <a:xfrm>
                <a:off x="5613338" y="2224290"/>
                <a:ext cx="21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1">
            <p14:nvContentPartPr>
              <p14:cNvPr id="973" name="Ink 972"/>
              <p14:cNvContentPartPr/>
              <p14:nvPr/>
            </p14:nvContentPartPr>
            <p14:xfrm>
              <a:off x="5639618" y="2224650"/>
              <a:ext cx="12240" cy="2880"/>
            </p14:xfrm>
          </p:contentPart>
        </mc:Choice>
        <mc:Fallback xmlns="">
          <p:pic>
            <p:nvPicPr>
              <p:cNvPr id="973" name="Ink 972"/>
              <p:cNvPicPr/>
              <p:nvPr/>
            </p:nvPicPr>
            <p:blipFill>
              <a:blip r:embed="rId942"/>
              <a:stretch>
                <a:fillRect/>
              </a:stretch>
            </p:blipFill>
            <p:spPr>
              <a:xfrm>
                <a:off x="5638898" y="2223930"/>
                <a:ext cx="13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3">
            <p14:nvContentPartPr>
              <p14:cNvPr id="974" name="Ink 973"/>
              <p14:cNvContentPartPr/>
              <p14:nvPr/>
            </p14:nvContentPartPr>
            <p14:xfrm>
              <a:off x="5670218" y="2233650"/>
              <a:ext cx="8640" cy="1800"/>
            </p14:xfrm>
          </p:contentPart>
        </mc:Choice>
        <mc:Fallback xmlns="">
          <p:pic>
            <p:nvPicPr>
              <p:cNvPr id="974" name="Ink 973"/>
              <p:cNvPicPr/>
              <p:nvPr/>
            </p:nvPicPr>
            <p:blipFill>
              <a:blip r:embed="rId944"/>
              <a:stretch>
                <a:fillRect/>
              </a:stretch>
            </p:blipFill>
            <p:spPr>
              <a:xfrm>
                <a:off x="5669498" y="2232930"/>
                <a:ext cx="100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5">
            <p14:nvContentPartPr>
              <p14:cNvPr id="975" name="Ink 974"/>
              <p14:cNvContentPartPr/>
              <p14:nvPr/>
            </p14:nvContentPartPr>
            <p14:xfrm>
              <a:off x="5687858" y="2236890"/>
              <a:ext cx="27360" cy="7560"/>
            </p14:xfrm>
          </p:contentPart>
        </mc:Choice>
        <mc:Fallback xmlns="">
          <p:pic>
            <p:nvPicPr>
              <p:cNvPr id="975" name="Ink 974"/>
              <p:cNvPicPr/>
              <p:nvPr/>
            </p:nvPicPr>
            <p:blipFill>
              <a:blip r:embed="rId946"/>
              <a:stretch>
                <a:fillRect/>
              </a:stretch>
            </p:blipFill>
            <p:spPr>
              <a:xfrm>
                <a:off x="5687138" y="2236170"/>
                <a:ext cx="288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7">
            <p14:nvContentPartPr>
              <p14:cNvPr id="976" name="Ink 975"/>
              <p14:cNvContentPartPr/>
              <p14:nvPr/>
            </p14:nvContentPartPr>
            <p14:xfrm>
              <a:off x="5733578" y="2246610"/>
              <a:ext cx="30240" cy="5760"/>
            </p14:xfrm>
          </p:contentPart>
        </mc:Choice>
        <mc:Fallback xmlns="">
          <p:pic>
            <p:nvPicPr>
              <p:cNvPr id="976" name="Ink 975"/>
              <p:cNvPicPr/>
              <p:nvPr/>
            </p:nvPicPr>
            <p:blipFill>
              <a:blip r:embed="rId948"/>
              <a:stretch>
                <a:fillRect/>
              </a:stretch>
            </p:blipFill>
            <p:spPr>
              <a:xfrm>
                <a:off x="5732858" y="2245890"/>
                <a:ext cx="316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9">
            <p14:nvContentPartPr>
              <p14:cNvPr id="977" name="Ink 976"/>
              <p14:cNvContentPartPr/>
              <p14:nvPr/>
            </p14:nvContentPartPr>
            <p14:xfrm>
              <a:off x="5754098" y="2246970"/>
              <a:ext cx="35280" cy="2520"/>
            </p14:xfrm>
          </p:contentPart>
        </mc:Choice>
        <mc:Fallback xmlns="">
          <p:pic>
            <p:nvPicPr>
              <p:cNvPr id="977" name="Ink 976"/>
              <p:cNvPicPr/>
              <p:nvPr/>
            </p:nvPicPr>
            <p:blipFill>
              <a:blip r:embed="rId950"/>
              <a:stretch>
                <a:fillRect/>
              </a:stretch>
            </p:blipFill>
            <p:spPr>
              <a:xfrm>
                <a:off x="5753378" y="2246250"/>
                <a:ext cx="367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1">
            <p14:nvContentPartPr>
              <p14:cNvPr id="978" name="Ink 977"/>
              <p14:cNvContentPartPr/>
              <p14:nvPr/>
            </p14:nvContentPartPr>
            <p14:xfrm>
              <a:off x="5763458" y="2250930"/>
              <a:ext cx="24840" cy="1800"/>
            </p14:xfrm>
          </p:contentPart>
        </mc:Choice>
        <mc:Fallback xmlns="">
          <p:pic>
            <p:nvPicPr>
              <p:cNvPr id="978" name="Ink 977"/>
              <p:cNvPicPr/>
              <p:nvPr/>
            </p:nvPicPr>
            <p:blipFill>
              <a:blip r:embed="rId952"/>
              <a:stretch>
                <a:fillRect/>
              </a:stretch>
            </p:blipFill>
            <p:spPr>
              <a:xfrm>
                <a:off x="5762738" y="2249850"/>
                <a:ext cx="262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3">
            <p14:nvContentPartPr>
              <p14:cNvPr id="979" name="Ink 978"/>
              <p14:cNvContentPartPr/>
              <p14:nvPr/>
            </p14:nvContentPartPr>
            <p14:xfrm>
              <a:off x="5757338" y="2254170"/>
              <a:ext cx="24480" cy="2520"/>
            </p14:xfrm>
          </p:contentPart>
        </mc:Choice>
        <mc:Fallback xmlns="">
          <p:pic>
            <p:nvPicPr>
              <p:cNvPr id="979" name="Ink 978"/>
              <p:cNvPicPr/>
              <p:nvPr/>
            </p:nvPicPr>
            <p:blipFill>
              <a:blip r:embed="rId954"/>
              <a:stretch>
                <a:fillRect/>
              </a:stretch>
            </p:blipFill>
            <p:spPr>
              <a:xfrm>
                <a:off x="5756618" y="2253450"/>
                <a:ext cx="259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5">
            <p14:nvContentPartPr>
              <p14:cNvPr id="980" name="Ink 979"/>
              <p14:cNvContentPartPr/>
              <p14:nvPr/>
            </p14:nvContentPartPr>
            <p14:xfrm>
              <a:off x="5508218" y="2233650"/>
              <a:ext cx="27360" cy="3960"/>
            </p14:xfrm>
          </p:contentPart>
        </mc:Choice>
        <mc:Fallback xmlns="">
          <p:pic>
            <p:nvPicPr>
              <p:cNvPr id="980" name="Ink 979"/>
              <p:cNvPicPr/>
              <p:nvPr/>
            </p:nvPicPr>
            <p:blipFill>
              <a:blip r:embed="rId956"/>
              <a:stretch>
                <a:fillRect/>
              </a:stretch>
            </p:blipFill>
            <p:spPr>
              <a:xfrm>
                <a:off x="5507498" y="2232570"/>
                <a:ext cx="288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7">
            <p14:nvContentPartPr>
              <p14:cNvPr id="981" name="Ink 980"/>
              <p14:cNvContentPartPr/>
              <p14:nvPr/>
            </p14:nvContentPartPr>
            <p14:xfrm>
              <a:off x="5499578" y="2231850"/>
              <a:ext cx="20160" cy="1800"/>
            </p14:xfrm>
          </p:contentPart>
        </mc:Choice>
        <mc:Fallback xmlns="">
          <p:pic>
            <p:nvPicPr>
              <p:cNvPr id="981" name="Ink 980"/>
              <p:cNvPicPr/>
              <p:nvPr/>
            </p:nvPicPr>
            <p:blipFill>
              <a:blip r:embed="rId958"/>
              <a:stretch>
                <a:fillRect/>
              </a:stretch>
            </p:blipFill>
            <p:spPr>
              <a:xfrm>
                <a:off x="5498858" y="2230770"/>
                <a:ext cx="21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9">
            <p14:nvContentPartPr>
              <p14:cNvPr id="982" name="Ink 981"/>
              <p14:cNvContentPartPr/>
              <p14:nvPr/>
            </p14:nvContentPartPr>
            <p14:xfrm>
              <a:off x="5479418" y="2228970"/>
              <a:ext cx="23040" cy="3600"/>
            </p14:xfrm>
          </p:contentPart>
        </mc:Choice>
        <mc:Fallback xmlns="">
          <p:pic>
            <p:nvPicPr>
              <p:cNvPr id="982" name="Ink 981"/>
              <p:cNvPicPr/>
              <p:nvPr/>
            </p:nvPicPr>
            <p:blipFill>
              <a:blip r:embed="rId960"/>
              <a:stretch>
                <a:fillRect/>
              </a:stretch>
            </p:blipFill>
            <p:spPr>
              <a:xfrm>
                <a:off x="5478698" y="2227890"/>
                <a:ext cx="244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1">
            <p14:nvContentPartPr>
              <p14:cNvPr id="983" name="Ink 982"/>
              <p14:cNvContentPartPr/>
              <p14:nvPr/>
            </p14:nvContentPartPr>
            <p14:xfrm>
              <a:off x="5458898" y="2227530"/>
              <a:ext cx="29160" cy="2160"/>
            </p14:xfrm>
          </p:contentPart>
        </mc:Choice>
        <mc:Fallback xmlns="">
          <p:pic>
            <p:nvPicPr>
              <p:cNvPr id="983" name="Ink 982"/>
              <p:cNvPicPr/>
              <p:nvPr/>
            </p:nvPicPr>
            <p:blipFill>
              <a:blip r:embed="rId962"/>
              <a:stretch>
                <a:fillRect/>
              </a:stretch>
            </p:blipFill>
            <p:spPr>
              <a:xfrm>
                <a:off x="5458178" y="2226450"/>
                <a:ext cx="30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3">
            <p14:nvContentPartPr>
              <p14:cNvPr id="984" name="Ink 983"/>
              <p14:cNvContentPartPr/>
              <p14:nvPr/>
            </p14:nvContentPartPr>
            <p14:xfrm>
              <a:off x="5432618" y="2230050"/>
              <a:ext cx="37800" cy="4320"/>
            </p14:xfrm>
          </p:contentPart>
        </mc:Choice>
        <mc:Fallback xmlns="">
          <p:pic>
            <p:nvPicPr>
              <p:cNvPr id="984" name="Ink 983"/>
              <p:cNvPicPr/>
              <p:nvPr/>
            </p:nvPicPr>
            <p:blipFill>
              <a:blip r:embed="rId964"/>
              <a:stretch>
                <a:fillRect/>
              </a:stretch>
            </p:blipFill>
            <p:spPr>
              <a:xfrm>
                <a:off x="5431898" y="2228970"/>
                <a:ext cx="392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5">
            <p14:nvContentPartPr>
              <p14:cNvPr id="985" name="Ink 984"/>
              <p14:cNvContentPartPr/>
              <p14:nvPr/>
            </p14:nvContentPartPr>
            <p14:xfrm>
              <a:off x="5415698" y="2230770"/>
              <a:ext cx="27720" cy="3600"/>
            </p14:xfrm>
          </p:contentPart>
        </mc:Choice>
        <mc:Fallback xmlns="">
          <p:pic>
            <p:nvPicPr>
              <p:cNvPr id="985" name="Ink 984"/>
              <p:cNvPicPr/>
              <p:nvPr/>
            </p:nvPicPr>
            <p:blipFill>
              <a:blip r:embed="rId966"/>
              <a:stretch>
                <a:fillRect/>
              </a:stretch>
            </p:blipFill>
            <p:spPr>
              <a:xfrm>
                <a:off x="5414978" y="2229690"/>
                <a:ext cx="2916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7">
            <p14:nvContentPartPr>
              <p14:cNvPr id="986" name="Ink 985"/>
              <p14:cNvContentPartPr/>
              <p14:nvPr/>
            </p14:nvContentPartPr>
            <p14:xfrm>
              <a:off x="5383298" y="2233650"/>
              <a:ext cx="47880" cy="9000"/>
            </p14:xfrm>
          </p:contentPart>
        </mc:Choice>
        <mc:Fallback xmlns="">
          <p:pic>
            <p:nvPicPr>
              <p:cNvPr id="986" name="Ink 985"/>
              <p:cNvPicPr/>
              <p:nvPr/>
            </p:nvPicPr>
            <p:blipFill>
              <a:blip r:embed="rId968"/>
              <a:stretch>
                <a:fillRect/>
              </a:stretch>
            </p:blipFill>
            <p:spPr>
              <a:xfrm>
                <a:off x="5382218" y="2232570"/>
                <a:ext cx="4968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9">
            <p14:nvContentPartPr>
              <p14:cNvPr id="987" name="Ink 986"/>
              <p14:cNvContentPartPr/>
              <p14:nvPr/>
            </p14:nvContentPartPr>
            <p14:xfrm>
              <a:off x="5351978" y="2237970"/>
              <a:ext cx="43920" cy="12240"/>
            </p14:xfrm>
          </p:contentPart>
        </mc:Choice>
        <mc:Fallback xmlns="">
          <p:pic>
            <p:nvPicPr>
              <p:cNvPr id="987" name="Ink 986"/>
              <p:cNvPicPr/>
              <p:nvPr/>
            </p:nvPicPr>
            <p:blipFill>
              <a:blip r:embed="rId970"/>
              <a:stretch>
                <a:fillRect/>
              </a:stretch>
            </p:blipFill>
            <p:spPr>
              <a:xfrm>
                <a:off x="5350898" y="2237250"/>
                <a:ext cx="457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1">
            <p14:nvContentPartPr>
              <p14:cNvPr id="988" name="Ink 987"/>
              <p14:cNvContentPartPr/>
              <p14:nvPr/>
            </p14:nvContentPartPr>
            <p14:xfrm>
              <a:off x="5314898" y="2248050"/>
              <a:ext cx="48240" cy="4680"/>
            </p14:xfrm>
          </p:contentPart>
        </mc:Choice>
        <mc:Fallback xmlns="">
          <p:pic>
            <p:nvPicPr>
              <p:cNvPr id="988" name="Ink 987"/>
              <p:cNvPicPr/>
              <p:nvPr/>
            </p:nvPicPr>
            <p:blipFill>
              <a:blip r:embed="rId972"/>
              <a:stretch>
                <a:fillRect/>
              </a:stretch>
            </p:blipFill>
            <p:spPr>
              <a:xfrm>
                <a:off x="5314178" y="2247330"/>
                <a:ext cx="496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3">
            <p14:nvContentPartPr>
              <p14:cNvPr id="989" name="Ink 988"/>
              <p14:cNvContentPartPr/>
              <p14:nvPr/>
            </p14:nvContentPartPr>
            <p14:xfrm>
              <a:off x="5329298" y="2252010"/>
              <a:ext cx="10440" cy="4320"/>
            </p14:xfrm>
          </p:contentPart>
        </mc:Choice>
        <mc:Fallback xmlns="">
          <p:pic>
            <p:nvPicPr>
              <p:cNvPr id="989" name="Ink 988"/>
              <p:cNvPicPr/>
              <p:nvPr/>
            </p:nvPicPr>
            <p:blipFill>
              <a:blip r:embed="rId974"/>
              <a:stretch>
                <a:fillRect/>
              </a:stretch>
            </p:blipFill>
            <p:spPr>
              <a:xfrm>
                <a:off x="5328578" y="2251290"/>
                <a:ext cx="118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5">
            <p14:nvContentPartPr>
              <p14:cNvPr id="990" name="Ink 989"/>
              <p14:cNvContentPartPr/>
              <p14:nvPr/>
            </p14:nvContentPartPr>
            <p14:xfrm>
              <a:off x="5341178" y="2254530"/>
              <a:ext cx="33480" cy="8280"/>
            </p14:xfrm>
          </p:contentPart>
        </mc:Choice>
        <mc:Fallback xmlns="">
          <p:pic>
            <p:nvPicPr>
              <p:cNvPr id="990" name="Ink 989"/>
              <p:cNvPicPr/>
              <p:nvPr/>
            </p:nvPicPr>
            <p:blipFill>
              <a:blip r:embed="rId976"/>
              <a:stretch>
                <a:fillRect/>
              </a:stretch>
            </p:blipFill>
            <p:spPr>
              <a:xfrm>
                <a:off x="5340458" y="2253810"/>
                <a:ext cx="349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7">
            <p14:nvContentPartPr>
              <p14:cNvPr id="993" name="Ink 992"/>
              <p14:cNvContentPartPr/>
              <p14:nvPr/>
            </p14:nvContentPartPr>
            <p14:xfrm>
              <a:off x="5328218" y="2260290"/>
              <a:ext cx="23400" cy="8640"/>
            </p14:xfrm>
          </p:contentPart>
        </mc:Choice>
        <mc:Fallback xmlns="">
          <p:pic>
            <p:nvPicPr>
              <p:cNvPr id="993" name="Ink 992"/>
              <p:cNvPicPr/>
              <p:nvPr/>
            </p:nvPicPr>
            <p:blipFill>
              <a:blip r:embed="rId978"/>
              <a:stretch>
                <a:fillRect/>
              </a:stretch>
            </p:blipFill>
            <p:spPr>
              <a:xfrm>
                <a:off x="5327498" y="2259570"/>
                <a:ext cx="2484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9">
            <p14:nvContentPartPr>
              <p14:cNvPr id="994" name="Ink 993"/>
              <p14:cNvContentPartPr/>
              <p14:nvPr/>
            </p14:nvContentPartPr>
            <p14:xfrm>
              <a:off x="5341898" y="2263530"/>
              <a:ext cx="10440" cy="3600"/>
            </p14:xfrm>
          </p:contentPart>
        </mc:Choice>
        <mc:Fallback xmlns="">
          <p:pic>
            <p:nvPicPr>
              <p:cNvPr id="994" name="Ink 993"/>
              <p:cNvPicPr/>
              <p:nvPr/>
            </p:nvPicPr>
            <p:blipFill>
              <a:blip r:embed="rId980"/>
              <a:stretch>
                <a:fillRect/>
              </a:stretch>
            </p:blipFill>
            <p:spPr>
              <a:xfrm>
                <a:off x="5341178" y="2262810"/>
                <a:ext cx="118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1">
            <p14:nvContentPartPr>
              <p14:cNvPr id="995" name="Ink 994"/>
              <p14:cNvContentPartPr/>
              <p14:nvPr/>
            </p14:nvContentPartPr>
            <p14:xfrm>
              <a:off x="5333258" y="2252730"/>
              <a:ext cx="36000" cy="16200"/>
            </p14:xfrm>
          </p:contentPart>
        </mc:Choice>
        <mc:Fallback xmlns="">
          <p:pic>
            <p:nvPicPr>
              <p:cNvPr id="995" name="Ink 994"/>
              <p:cNvPicPr/>
              <p:nvPr/>
            </p:nvPicPr>
            <p:blipFill>
              <a:blip r:embed="rId982"/>
              <a:stretch>
                <a:fillRect/>
              </a:stretch>
            </p:blipFill>
            <p:spPr>
              <a:xfrm>
                <a:off x="5332538" y="2252010"/>
                <a:ext cx="3744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3">
            <p14:nvContentPartPr>
              <p14:cNvPr id="996" name="Ink 995"/>
              <p14:cNvContentPartPr/>
              <p14:nvPr/>
            </p14:nvContentPartPr>
            <p14:xfrm>
              <a:off x="5340818" y="2255970"/>
              <a:ext cx="25200" cy="14040"/>
            </p14:xfrm>
          </p:contentPart>
        </mc:Choice>
        <mc:Fallback xmlns="">
          <p:pic>
            <p:nvPicPr>
              <p:cNvPr id="996" name="Ink 995"/>
              <p:cNvPicPr/>
              <p:nvPr/>
            </p:nvPicPr>
            <p:blipFill>
              <a:blip r:embed="rId984"/>
              <a:stretch>
                <a:fillRect/>
              </a:stretch>
            </p:blipFill>
            <p:spPr>
              <a:xfrm>
                <a:off x="5340098" y="2255250"/>
                <a:ext cx="266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5">
            <p14:nvContentPartPr>
              <p14:cNvPr id="997" name="Ink 996"/>
              <p14:cNvContentPartPr/>
              <p14:nvPr/>
            </p14:nvContentPartPr>
            <p14:xfrm>
              <a:off x="5368178" y="2273250"/>
              <a:ext cx="15480" cy="8280"/>
            </p14:xfrm>
          </p:contentPart>
        </mc:Choice>
        <mc:Fallback xmlns="">
          <p:pic>
            <p:nvPicPr>
              <p:cNvPr id="997" name="Ink 996"/>
              <p:cNvPicPr/>
              <p:nvPr/>
            </p:nvPicPr>
            <p:blipFill>
              <a:blip r:embed="rId986"/>
              <a:stretch>
                <a:fillRect/>
              </a:stretch>
            </p:blipFill>
            <p:spPr>
              <a:xfrm>
                <a:off x="5367458" y="2272530"/>
                <a:ext cx="169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7">
            <p14:nvContentPartPr>
              <p14:cNvPr id="998" name="Ink 997"/>
              <p14:cNvContentPartPr/>
              <p14:nvPr/>
            </p14:nvContentPartPr>
            <p14:xfrm>
              <a:off x="5385818" y="2281530"/>
              <a:ext cx="37080" cy="9000"/>
            </p14:xfrm>
          </p:contentPart>
        </mc:Choice>
        <mc:Fallback xmlns="">
          <p:pic>
            <p:nvPicPr>
              <p:cNvPr id="998" name="Ink 997"/>
              <p:cNvPicPr/>
              <p:nvPr/>
            </p:nvPicPr>
            <p:blipFill>
              <a:blip r:embed="rId988"/>
              <a:stretch>
                <a:fillRect/>
              </a:stretch>
            </p:blipFill>
            <p:spPr>
              <a:xfrm>
                <a:off x="5385098" y="2280450"/>
                <a:ext cx="385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9">
            <p14:nvContentPartPr>
              <p14:cNvPr id="999" name="Ink 998"/>
              <p14:cNvContentPartPr/>
              <p14:nvPr/>
            </p14:nvContentPartPr>
            <p14:xfrm>
              <a:off x="5421458" y="2289450"/>
              <a:ext cx="43560" cy="4680"/>
            </p14:xfrm>
          </p:contentPart>
        </mc:Choice>
        <mc:Fallback xmlns="">
          <p:pic>
            <p:nvPicPr>
              <p:cNvPr id="999" name="Ink 998"/>
              <p:cNvPicPr/>
              <p:nvPr/>
            </p:nvPicPr>
            <p:blipFill>
              <a:blip r:embed="rId990"/>
              <a:stretch>
                <a:fillRect/>
              </a:stretch>
            </p:blipFill>
            <p:spPr>
              <a:xfrm>
                <a:off x="5420738" y="2288370"/>
                <a:ext cx="4500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1">
            <p14:nvContentPartPr>
              <p14:cNvPr id="1000" name="Ink 999"/>
              <p14:cNvContentPartPr/>
              <p14:nvPr/>
            </p14:nvContentPartPr>
            <p14:xfrm>
              <a:off x="5445218" y="2291610"/>
              <a:ext cx="38520" cy="5400"/>
            </p14:xfrm>
          </p:contentPart>
        </mc:Choice>
        <mc:Fallback xmlns="">
          <p:pic>
            <p:nvPicPr>
              <p:cNvPr id="1000" name="Ink 999"/>
              <p:cNvPicPr/>
              <p:nvPr/>
            </p:nvPicPr>
            <p:blipFill>
              <a:blip r:embed="rId992"/>
              <a:stretch>
                <a:fillRect/>
              </a:stretch>
            </p:blipFill>
            <p:spPr>
              <a:xfrm>
                <a:off x="5444498" y="2290890"/>
                <a:ext cx="3996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3">
            <p14:nvContentPartPr>
              <p14:cNvPr id="1001" name="Ink 1000"/>
              <p14:cNvContentPartPr/>
              <p14:nvPr/>
            </p14:nvContentPartPr>
            <p14:xfrm>
              <a:off x="5481578" y="2295570"/>
              <a:ext cx="31320" cy="2160"/>
            </p14:xfrm>
          </p:contentPart>
        </mc:Choice>
        <mc:Fallback xmlns="">
          <p:pic>
            <p:nvPicPr>
              <p:cNvPr id="1001" name="Ink 1000"/>
              <p:cNvPicPr/>
              <p:nvPr/>
            </p:nvPicPr>
            <p:blipFill>
              <a:blip r:embed="rId994"/>
              <a:stretch>
                <a:fillRect/>
              </a:stretch>
            </p:blipFill>
            <p:spPr>
              <a:xfrm>
                <a:off x="5480858" y="2294490"/>
                <a:ext cx="327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5">
            <p14:nvContentPartPr>
              <p14:cNvPr id="1002" name="Ink 1001"/>
              <p14:cNvContentPartPr/>
              <p14:nvPr/>
            </p14:nvContentPartPr>
            <p14:xfrm>
              <a:off x="5515058" y="2298810"/>
              <a:ext cx="27360" cy="1800"/>
            </p14:xfrm>
          </p:contentPart>
        </mc:Choice>
        <mc:Fallback xmlns="">
          <p:pic>
            <p:nvPicPr>
              <p:cNvPr id="1002" name="Ink 1001"/>
              <p:cNvPicPr/>
              <p:nvPr/>
            </p:nvPicPr>
            <p:blipFill>
              <a:blip r:embed="rId996"/>
              <a:stretch>
                <a:fillRect/>
              </a:stretch>
            </p:blipFill>
            <p:spPr>
              <a:xfrm>
                <a:off x="5514338" y="2297730"/>
                <a:ext cx="288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7">
            <p14:nvContentPartPr>
              <p14:cNvPr id="1003" name="Ink 1002"/>
              <p14:cNvContentPartPr/>
              <p14:nvPr/>
            </p14:nvContentPartPr>
            <p14:xfrm>
              <a:off x="5546378" y="2299530"/>
              <a:ext cx="41760" cy="2160"/>
            </p14:xfrm>
          </p:contentPart>
        </mc:Choice>
        <mc:Fallback xmlns="">
          <p:pic>
            <p:nvPicPr>
              <p:cNvPr id="1003" name="Ink 1002"/>
              <p:cNvPicPr/>
              <p:nvPr/>
            </p:nvPicPr>
            <p:blipFill>
              <a:blip r:embed="rId998"/>
              <a:stretch>
                <a:fillRect/>
              </a:stretch>
            </p:blipFill>
            <p:spPr>
              <a:xfrm>
                <a:off x="5545658" y="2298810"/>
                <a:ext cx="432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9">
            <p14:nvContentPartPr>
              <p14:cNvPr id="1004" name="Ink 1003"/>
              <p14:cNvContentPartPr/>
              <p14:nvPr/>
            </p14:nvContentPartPr>
            <p14:xfrm>
              <a:off x="5589218" y="2297730"/>
              <a:ext cx="47160" cy="4680"/>
            </p14:xfrm>
          </p:contentPart>
        </mc:Choice>
        <mc:Fallback xmlns="">
          <p:pic>
            <p:nvPicPr>
              <p:cNvPr id="1004" name="Ink 1003"/>
              <p:cNvPicPr/>
              <p:nvPr/>
            </p:nvPicPr>
            <p:blipFill>
              <a:blip r:embed="rId1000"/>
              <a:stretch>
                <a:fillRect/>
              </a:stretch>
            </p:blipFill>
            <p:spPr>
              <a:xfrm>
                <a:off x="5588498" y="2296650"/>
                <a:ext cx="486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1">
            <p14:nvContentPartPr>
              <p14:cNvPr id="1005" name="Ink 1004"/>
              <p14:cNvContentPartPr/>
              <p14:nvPr/>
            </p14:nvContentPartPr>
            <p14:xfrm>
              <a:off x="5637098" y="2295210"/>
              <a:ext cx="30960" cy="3600"/>
            </p14:xfrm>
          </p:contentPart>
        </mc:Choice>
        <mc:Fallback xmlns="">
          <p:pic>
            <p:nvPicPr>
              <p:cNvPr id="1005" name="Ink 1004"/>
              <p:cNvPicPr/>
              <p:nvPr/>
            </p:nvPicPr>
            <p:blipFill>
              <a:blip r:embed="rId1002"/>
              <a:stretch>
                <a:fillRect/>
              </a:stretch>
            </p:blipFill>
            <p:spPr>
              <a:xfrm>
                <a:off x="5636378" y="2294130"/>
                <a:ext cx="32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3">
            <p14:nvContentPartPr>
              <p14:cNvPr id="1006" name="Ink 1005"/>
              <p14:cNvContentPartPr/>
              <p14:nvPr/>
            </p14:nvContentPartPr>
            <p14:xfrm>
              <a:off x="5654018" y="2286930"/>
              <a:ext cx="43560" cy="9360"/>
            </p14:xfrm>
          </p:contentPart>
        </mc:Choice>
        <mc:Fallback xmlns="">
          <p:pic>
            <p:nvPicPr>
              <p:cNvPr id="1006" name="Ink 1005"/>
              <p:cNvPicPr/>
              <p:nvPr/>
            </p:nvPicPr>
            <p:blipFill>
              <a:blip r:embed="rId1004"/>
              <a:stretch>
                <a:fillRect/>
              </a:stretch>
            </p:blipFill>
            <p:spPr>
              <a:xfrm>
                <a:off x="5653298" y="2285850"/>
                <a:ext cx="450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5">
            <p14:nvContentPartPr>
              <p14:cNvPr id="1007" name="Ink 1006"/>
              <p14:cNvContentPartPr/>
              <p14:nvPr/>
            </p14:nvContentPartPr>
            <p14:xfrm>
              <a:off x="5690378" y="2280810"/>
              <a:ext cx="50400" cy="9000"/>
            </p14:xfrm>
          </p:contentPart>
        </mc:Choice>
        <mc:Fallback xmlns="">
          <p:pic>
            <p:nvPicPr>
              <p:cNvPr id="1007" name="Ink 1006"/>
              <p:cNvPicPr/>
              <p:nvPr/>
            </p:nvPicPr>
            <p:blipFill>
              <a:blip r:embed="rId1006"/>
              <a:stretch>
                <a:fillRect/>
              </a:stretch>
            </p:blipFill>
            <p:spPr>
              <a:xfrm>
                <a:off x="5689658" y="2279730"/>
                <a:ext cx="5220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7">
            <p14:nvContentPartPr>
              <p14:cNvPr id="1008" name="Ink 1007"/>
              <p14:cNvContentPartPr/>
              <p14:nvPr/>
            </p14:nvContentPartPr>
            <p14:xfrm>
              <a:off x="5724218" y="2270730"/>
              <a:ext cx="46440" cy="13680"/>
            </p14:xfrm>
          </p:contentPart>
        </mc:Choice>
        <mc:Fallback xmlns="">
          <p:pic>
            <p:nvPicPr>
              <p:cNvPr id="1008" name="Ink 1007"/>
              <p:cNvPicPr/>
              <p:nvPr/>
            </p:nvPicPr>
            <p:blipFill>
              <a:blip r:embed="rId1008"/>
              <a:stretch>
                <a:fillRect/>
              </a:stretch>
            </p:blipFill>
            <p:spPr>
              <a:xfrm>
                <a:off x="5723498" y="2270010"/>
                <a:ext cx="478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9">
            <p14:nvContentPartPr>
              <p14:cNvPr id="1009" name="Ink 1008"/>
              <p14:cNvContentPartPr/>
              <p14:nvPr/>
            </p14:nvContentPartPr>
            <p14:xfrm>
              <a:off x="5754098" y="2255970"/>
              <a:ext cx="48600" cy="21600"/>
            </p14:xfrm>
          </p:contentPart>
        </mc:Choice>
        <mc:Fallback xmlns="">
          <p:pic>
            <p:nvPicPr>
              <p:cNvPr id="1009" name="Ink 1008"/>
              <p:cNvPicPr/>
              <p:nvPr/>
            </p:nvPicPr>
            <p:blipFill>
              <a:blip r:embed="rId1010"/>
              <a:stretch>
                <a:fillRect/>
              </a:stretch>
            </p:blipFill>
            <p:spPr>
              <a:xfrm>
                <a:off x="5753378" y="2255250"/>
                <a:ext cx="500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1">
            <p14:nvContentPartPr>
              <p14:cNvPr id="1010" name="Ink 1009"/>
              <p14:cNvContentPartPr/>
              <p14:nvPr/>
            </p14:nvContentPartPr>
            <p14:xfrm>
              <a:off x="5786138" y="2249130"/>
              <a:ext cx="16560" cy="6840"/>
            </p14:xfrm>
          </p:contentPart>
        </mc:Choice>
        <mc:Fallback xmlns="">
          <p:pic>
            <p:nvPicPr>
              <p:cNvPr id="1010" name="Ink 1009"/>
              <p:cNvPicPr/>
              <p:nvPr/>
            </p:nvPicPr>
            <p:blipFill>
              <a:blip r:embed="rId1012"/>
              <a:stretch>
                <a:fillRect/>
              </a:stretch>
            </p:blipFill>
            <p:spPr>
              <a:xfrm>
                <a:off x="5785418" y="2248050"/>
                <a:ext cx="183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3">
            <p14:nvContentPartPr>
              <p14:cNvPr id="1011" name="Ink 1010"/>
              <p14:cNvContentPartPr/>
              <p14:nvPr/>
            </p14:nvContentPartPr>
            <p14:xfrm>
              <a:off x="6072338" y="1855650"/>
              <a:ext cx="13680" cy="20520"/>
            </p14:xfrm>
          </p:contentPart>
        </mc:Choice>
        <mc:Fallback xmlns="">
          <p:pic>
            <p:nvPicPr>
              <p:cNvPr id="1011" name="Ink 1010"/>
              <p:cNvPicPr/>
              <p:nvPr/>
            </p:nvPicPr>
            <p:blipFill>
              <a:blip r:embed="rId1014"/>
              <a:stretch>
                <a:fillRect/>
              </a:stretch>
            </p:blipFill>
            <p:spPr>
              <a:xfrm>
                <a:off x="6071258" y="1854570"/>
                <a:ext cx="1584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5">
            <p14:nvContentPartPr>
              <p14:cNvPr id="1012" name="Ink 1011"/>
              <p14:cNvContentPartPr/>
              <p14:nvPr/>
            </p14:nvContentPartPr>
            <p14:xfrm>
              <a:off x="6074498" y="1856730"/>
              <a:ext cx="20880" cy="35280"/>
            </p14:xfrm>
          </p:contentPart>
        </mc:Choice>
        <mc:Fallback xmlns="">
          <p:pic>
            <p:nvPicPr>
              <p:cNvPr id="1012" name="Ink 1011"/>
              <p:cNvPicPr/>
              <p:nvPr/>
            </p:nvPicPr>
            <p:blipFill>
              <a:blip r:embed="rId1016"/>
              <a:stretch>
                <a:fillRect/>
              </a:stretch>
            </p:blipFill>
            <p:spPr>
              <a:xfrm>
                <a:off x="6073778" y="1855650"/>
                <a:ext cx="2268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7">
            <p14:nvContentPartPr>
              <p14:cNvPr id="1013" name="Ink 1012"/>
              <p14:cNvContentPartPr/>
              <p14:nvPr/>
            </p14:nvContentPartPr>
            <p14:xfrm>
              <a:off x="6088898" y="1874370"/>
              <a:ext cx="4680" cy="32400"/>
            </p14:xfrm>
          </p:contentPart>
        </mc:Choice>
        <mc:Fallback xmlns="">
          <p:pic>
            <p:nvPicPr>
              <p:cNvPr id="1013" name="Ink 1012"/>
              <p:cNvPicPr/>
              <p:nvPr/>
            </p:nvPicPr>
            <p:blipFill>
              <a:blip r:embed="rId1018"/>
              <a:stretch>
                <a:fillRect/>
              </a:stretch>
            </p:blipFill>
            <p:spPr>
              <a:xfrm>
                <a:off x="6088178" y="1873650"/>
                <a:ext cx="648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9">
            <p14:nvContentPartPr>
              <p14:cNvPr id="1014" name="Ink 1013"/>
              <p14:cNvContentPartPr/>
              <p14:nvPr/>
            </p14:nvContentPartPr>
            <p14:xfrm>
              <a:off x="6093218" y="1895610"/>
              <a:ext cx="4680" cy="2520"/>
            </p14:xfrm>
          </p:contentPart>
        </mc:Choice>
        <mc:Fallback xmlns="">
          <p:pic>
            <p:nvPicPr>
              <p:cNvPr id="1014" name="Ink 1013"/>
              <p:cNvPicPr/>
              <p:nvPr/>
            </p:nvPicPr>
            <p:blipFill>
              <a:blip r:embed="rId1020"/>
              <a:stretch>
                <a:fillRect/>
              </a:stretch>
            </p:blipFill>
            <p:spPr>
              <a:xfrm>
                <a:off x="6092498" y="1894530"/>
                <a:ext cx="64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1">
            <p14:nvContentPartPr>
              <p14:cNvPr id="1015" name="Ink 1014"/>
              <p14:cNvContentPartPr/>
              <p14:nvPr/>
            </p14:nvContentPartPr>
            <p14:xfrm>
              <a:off x="6094298" y="1901730"/>
              <a:ext cx="2880" cy="23760"/>
            </p14:xfrm>
          </p:contentPart>
        </mc:Choice>
        <mc:Fallback xmlns="">
          <p:pic>
            <p:nvPicPr>
              <p:cNvPr id="1015" name="Ink 1014"/>
              <p:cNvPicPr/>
              <p:nvPr/>
            </p:nvPicPr>
            <p:blipFill>
              <a:blip r:embed="rId1022"/>
              <a:stretch>
                <a:fillRect/>
              </a:stretch>
            </p:blipFill>
            <p:spPr>
              <a:xfrm>
                <a:off x="6093218" y="1901010"/>
                <a:ext cx="50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3">
            <p14:nvContentPartPr>
              <p14:cNvPr id="1016" name="Ink 1015"/>
              <p14:cNvContentPartPr/>
              <p14:nvPr/>
            </p14:nvContentPartPr>
            <p14:xfrm>
              <a:off x="6091778" y="1908930"/>
              <a:ext cx="8640" cy="35640"/>
            </p14:xfrm>
          </p:contentPart>
        </mc:Choice>
        <mc:Fallback xmlns="">
          <p:pic>
            <p:nvPicPr>
              <p:cNvPr id="1016" name="Ink 1015"/>
              <p:cNvPicPr/>
              <p:nvPr/>
            </p:nvPicPr>
            <p:blipFill>
              <a:blip r:embed="rId1024"/>
              <a:stretch>
                <a:fillRect/>
              </a:stretch>
            </p:blipFill>
            <p:spPr>
              <a:xfrm>
                <a:off x="6090698" y="1908210"/>
                <a:ext cx="104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5">
            <p14:nvContentPartPr>
              <p14:cNvPr id="1017" name="Ink 1016"/>
              <p14:cNvContentPartPr/>
              <p14:nvPr/>
            </p14:nvContentPartPr>
            <p14:xfrm>
              <a:off x="6091778" y="1930890"/>
              <a:ext cx="6840" cy="28800"/>
            </p14:xfrm>
          </p:contentPart>
        </mc:Choice>
        <mc:Fallback xmlns="">
          <p:pic>
            <p:nvPicPr>
              <p:cNvPr id="1017" name="Ink 1016"/>
              <p:cNvPicPr/>
              <p:nvPr/>
            </p:nvPicPr>
            <p:blipFill>
              <a:blip r:embed="rId1026"/>
              <a:stretch>
                <a:fillRect/>
              </a:stretch>
            </p:blipFill>
            <p:spPr>
              <a:xfrm>
                <a:off x="6090698" y="1930170"/>
                <a:ext cx="900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7">
            <p14:nvContentPartPr>
              <p14:cNvPr id="1018" name="Ink 1017"/>
              <p14:cNvContentPartPr/>
              <p14:nvPr/>
            </p14:nvContentPartPr>
            <p14:xfrm>
              <a:off x="6089978" y="1944210"/>
              <a:ext cx="6840" cy="39960"/>
            </p14:xfrm>
          </p:contentPart>
        </mc:Choice>
        <mc:Fallback xmlns="">
          <p:pic>
            <p:nvPicPr>
              <p:cNvPr id="1018" name="Ink 1017"/>
              <p:cNvPicPr/>
              <p:nvPr/>
            </p:nvPicPr>
            <p:blipFill>
              <a:blip r:embed="rId1028"/>
              <a:stretch>
                <a:fillRect/>
              </a:stretch>
            </p:blipFill>
            <p:spPr>
              <a:xfrm>
                <a:off x="6088538" y="1943490"/>
                <a:ext cx="936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9">
            <p14:nvContentPartPr>
              <p14:cNvPr id="1019" name="Ink 1018"/>
              <p14:cNvContentPartPr/>
              <p14:nvPr/>
            </p14:nvContentPartPr>
            <p14:xfrm>
              <a:off x="6086738" y="1967970"/>
              <a:ext cx="7920" cy="41760"/>
            </p14:xfrm>
          </p:contentPart>
        </mc:Choice>
        <mc:Fallback xmlns="">
          <p:pic>
            <p:nvPicPr>
              <p:cNvPr id="1019" name="Ink 1018"/>
              <p:cNvPicPr/>
              <p:nvPr/>
            </p:nvPicPr>
            <p:blipFill>
              <a:blip r:embed="rId1030"/>
              <a:stretch>
                <a:fillRect/>
              </a:stretch>
            </p:blipFill>
            <p:spPr>
              <a:xfrm>
                <a:off x="6085298" y="1967250"/>
                <a:ext cx="104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1">
            <p14:nvContentPartPr>
              <p14:cNvPr id="1020" name="Ink 1019"/>
              <p14:cNvContentPartPr/>
              <p14:nvPr/>
            </p14:nvContentPartPr>
            <p14:xfrm>
              <a:off x="6073778" y="1996770"/>
              <a:ext cx="16200" cy="46800"/>
            </p14:xfrm>
          </p:contentPart>
        </mc:Choice>
        <mc:Fallback xmlns="">
          <p:pic>
            <p:nvPicPr>
              <p:cNvPr id="1020" name="Ink 1019"/>
              <p:cNvPicPr/>
              <p:nvPr/>
            </p:nvPicPr>
            <p:blipFill>
              <a:blip r:embed="rId1032"/>
              <a:stretch>
                <a:fillRect/>
              </a:stretch>
            </p:blipFill>
            <p:spPr>
              <a:xfrm>
                <a:off x="6072698" y="1996050"/>
                <a:ext cx="183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3">
            <p14:nvContentPartPr>
              <p14:cNvPr id="1021" name="Ink 1020"/>
              <p14:cNvContentPartPr/>
              <p14:nvPr/>
            </p14:nvContentPartPr>
            <p14:xfrm>
              <a:off x="6068018" y="2021970"/>
              <a:ext cx="14760" cy="43200"/>
            </p14:xfrm>
          </p:contentPart>
        </mc:Choice>
        <mc:Fallback xmlns="">
          <p:pic>
            <p:nvPicPr>
              <p:cNvPr id="1021" name="Ink 1020"/>
              <p:cNvPicPr/>
              <p:nvPr/>
            </p:nvPicPr>
            <p:blipFill>
              <a:blip r:embed="rId1034"/>
              <a:stretch>
                <a:fillRect/>
              </a:stretch>
            </p:blipFill>
            <p:spPr>
              <a:xfrm>
                <a:off x="6066938" y="2021250"/>
                <a:ext cx="165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5">
            <p14:nvContentPartPr>
              <p14:cNvPr id="1022" name="Ink 1021"/>
              <p14:cNvContentPartPr/>
              <p14:nvPr/>
            </p14:nvContentPartPr>
            <p14:xfrm>
              <a:off x="6055778" y="2048610"/>
              <a:ext cx="19800" cy="47160"/>
            </p14:xfrm>
          </p:contentPart>
        </mc:Choice>
        <mc:Fallback xmlns="">
          <p:pic>
            <p:nvPicPr>
              <p:cNvPr id="1022" name="Ink 1021"/>
              <p:cNvPicPr/>
              <p:nvPr/>
            </p:nvPicPr>
            <p:blipFill>
              <a:blip r:embed="rId1036"/>
              <a:stretch>
                <a:fillRect/>
              </a:stretch>
            </p:blipFill>
            <p:spPr>
              <a:xfrm>
                <a:off x="6054698" y="2047890"/>
                <a:ext cx="219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7">
            <p14:nvContentPartPr>
              <p14:cNvPr id="1023" name="Ink 1022"/>
              <p14:cNvContentPartPr/>
              <p14:nvPr/>
            </p14:nvContentPartPr>
            <p14:xfrm>
              <a:off x="6036698" y="2074890"/>
              <a:ext cx="28080" cy="43920"/>
            </p14:xfrm>
          </p:contentPart>
        </mc:Choice>
        <mc:Fallback xmlns="">
          <p:pic>
            <p:nvPicPr>
              <p:cNvPr id="1023" name="Ink 1022"/>
              <p:cNvPicPr/>
              <p:nvPr/>
            </p:nvPicPr>
            <p:blipFill>
              <a:blip r:embed="rId1038"/>
              <a:stretch>
                <a:fillRect/>
              </a:stretch>
            </p:blipFill>
            <p:spPr>
              <a:xfrm>
                <a:off x="6035618" y="2074170"/>
                <a:ext cx="2988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9">
            <p14:nvContentPartPr>
              <p14:cNvPr id="1024" name="Ink 1023"/>
              <p14:cNvContentPartPr/>
              <p14:nvPr/>
            </p14:nvContentPartPr>
            <p14:xfrm>
              <a:off x="6035618" y="2102610"/>
              <a:ext cx="18360" cy="28080"/>
            </p14:xfrm>
          </p:contentPart>
        </mc:Choice>
        <mc:Fallback xmlns="">
          <p:pic>
            <p:nvPicPr>
              <p:cNvPr id="1024" name="Ink 1023"/>
              <p:cNvPicPr/>
              <p:nvPr/>
            </p:nvPicPr>
            <p:blipFill>
              <a:blip r:embed="rId1040"/>
              <a:stretch>
                <a:fillRect/>
              </a:stretch>
            </p:blipFill>
            <p:spPr>
              <a:xfrm>
                <a:off x="6034538" y="2101890"/>
                <a:ext cx="2016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1">
            <p14:nvContentPartPr>
              <p14:cNvPr id="1025" name="Ink 1024"/>
              <p14:cNvContentPartPr/>
              <p14:nvPr/>
            </p14:nvContentPartPr>
            <p14:xfrm>
              <a:off x="6028058" y="2118090"/>
              <a:ext cx="15480" cy="20160"/>
            </p14:xfrm>
          </p:contentPart>
        </mc:Choice>
        <mc:Fallback xmlns="">
          <p:pic>
            <p:nvPicPr>
              <p:cNvPr id="1025" name="Ink 1024"/>
              <p:cNvPicPr/>
              <p:nvPr/>
            </p:nvPicPr>
            <p:blipFill>
              <a:blip r:embed="rId1042"/>
              <a:stretch>
                <a:fillRect/>
              </a:stretch>
            </p:blipFill>
            <p:spPr>
              <a:xfrm>
                <a:off x="6027338" y="2117370"/>
                <a:ext cx="169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3">
            <p14:nvContentPartPr>
              <p14:cNvPr id="1026" name="Ink 1025"/>
              <p14:cNvContentPartPr/>
              <p14:nvPr/>
            </p14:nvContentPartPr>
            <p14:xfrm>
              <a:off x="6030578" y="2129250"/>
              <a:ext cx="9360" cy="11880"/>
            </p14:xfrm>
          </p:contentPart>
        </mc:Choice>
        <mc:Fallback xmlns="">
          <p:pic>
            <p:nvPicPr>
              <p:cNvPr id="1026" name="Ink 1025"/>
              <p:cNvPicPr/>
              <p:nvPr/>
            </p:nvPicPr>
            <p:blipFill>
              <a:blip r:embed="rId1044"/>
              <a:stretch>
                <a:fillRect/>
              </a:stretch>
            </p:blipFill>
            <p:spPr>
              <a:xfrm>
                <a:off x="6029498" y="2128530"/>
                <a:ext cx="115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5">
            <p14:nvContentPartPr>
              <p14:cNvPr id="1027" name="Ink 1026"/>
              <p14:cNvContentPartPr/>
              <p14:nvPr/>
            </p14:nvContentPartPr>
            <p14:xfrm>
              <a:off x="6068018" y="1855650"/>
              <a:ext cx="20880" cy="14040"/>
            </p14:xfrm>
          </p:contentPart>
        </mc:Choice>
        <mc:Fallback xmlns="">
          <p:pic>
            <p:nvPicPr>
              <p:cNvPr id="1027" name="Ink 1026"/>
              <p:cNvPicPr/>
              <p:nvPr/>
            </p:nvPicPr>
            <p:blipFill>
              <a:blip r:embed="rId1046"/>
              <a:stretch>
                <a:fillRect/>
              </a:stretch>
            </p:blipFill>
            <p:spPr>
              <a:xfrm>
                <a:off x="6067298" y="1854570"/>
                <a:ext cx="226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7">
            <p14:nvContentPartPr>
              <p14:cNvPr id="1028" name="Ink 1027"/>
              <p14:cNvContentPartPr/>
              <p14:nvPr/>
            </p14:nvContentPartPr>
            <p14:xfrm>
              <a:off x="6063698" y="1864650"/>
              <a:ext cx="15480" cy="27720"/>
            </p14:xfrm>
          </p:contentPart>
        </mc:Choice>
        <mc:Fallback xmlns="">
          <p:pic>
            <p:nvPicPr>
              <p:cNvPr id="1028" name="Ink 1027"/>
              <p:cNvPicPr/>
              <p:nvPr/>
            </p:nvPicPr>
            <p:blipFill>
              <a:blip r:embed="rId1048"/>
              <a:stretch>
                <a:fillRect/>
              </a:stretch>
            </p:blipFill>
            <p:spPr>
              <a:xfrm>
                <a:off x="6062258" y="1863930"/>
                <a:ext cx="1764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9">
            <p14:nvContentPartPr>
              <p14:cNvPr id="1029" name="Ink 1028"/>
              <p14:cNvContentPartPr/>
              <p14:nvPr/>
            </p14:nvContentPartPr>
            <p14:xfrm>
              <a:off x="6065498" y="1871850"/>
              <a:ext cx="11160" cy="28080"/>
            </p14:xfrm>
          </p:contentPart>
        </mc:Choice>
        <mc:Fallback xmlns="">
          <p:pic>
            <p:nvPicPr>
              <p:cNvPr id="1029" name="Ink 1028"/>
              <p:cNvPicPr/>
              <p:nvPr/>
            </p:nvPicPr>
            <p:blipFill>
              <a:blip r:embed="rId1050"/>
              <a:stretch>
                <a:fillRect/>
              </a:stretch>
            </p:blipFill>
            <p:spPr>
              <a:xfrm>
                <a:off x="6064778" y="1871130"/>
                <a:ext cx="1260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1">
            <p14:nvContentPartPr>
              <p14:cNvPr id="1030" name="Ink 1029"/>
              <p14:cNvContentPartPr/>
              <p14:nvPr/>
            </p14:nvContentPartPr>
            <p14:xfrm>
              <a:off x="6056138" y="1884450"/>
              <a:ext cx="6840" cy="22680"/>
            </p14:xfrm>
          </p:contentPart>
        </mc:Choice>
        <mc:Fallback xmlns="">
          <p:pic>
            <p:nvPicPr>
              <p:cNvPr id="1030" name="Ink 1029"/>
              <p:cNvPicPr/>
              <p:nvPr/>
            </p:nvPicPr>
            <p:blipFill>
              <a:blip r:embed="rId1052"/>
              <a:stretch>
                <a:fillRect/>
              </a:stretch>
            </p:blipFill>
            <p:spPr>
              <a:xfrm>
                <a:off x="6055058" y="1883730"/>
                <a:ext cx="86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3">
            <p14:nvContentPartPr>
              <p14:cNvPr id="1031" name="Ink 1030"/>
              <p14:cNvContentPartPr/>
              <p14:nvPr/>
            </p14:nvContentPartPr>
            <p14:xfrm>
              <a:off x="5034098" y="1857810"/>
              <a:ext cx="9360" cy="9360"/>
            </p14:xfrm>
          </p:contentPart>
        </mc:Choice>
        <mc:Fallback xmlns="">
          <p:pic>
            <p:nvPicPr>
              <p:cNvPr id="1031" name="Ink 1030"/>
              <p:cNvPicPr/>
              <p:nvPr/>
            </p:nvPicPr>
            <p:blipFill>
              <a:blip r:embed="rId1054"/>
              <a:stretch>
                <a:fillRect/>
              </a:stretch>
            </p:blipFill>
            <p:spPr>
              <a:xfrm>
                <a:off x="5033378" y="1857090"/>
                <a:ext cx="1080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5">
            <p14:nvContentPartPr>
              <p14:cNvPr id="1032" name="Ink 1031"/>
              <p14:cNvContentPartPr/>
              <p14:nvPr/>
            </p14:nvContentPartPr>
            <p14:xfrm>
              <a:off x="5033018" y="1850970"/>
              <a:ext cx="13320" cy="12600"/>
            </p14:xfrm>
          </p:contentPart>
        </mc:Choice>
        <mc:Fallback xmlns="">
          <p:pic>
            <p:nvPicPr>
              <p:cNvPr id="1032" name="Ink 1031"/>
              <p:cNvPicPr/>
              <p:nvPr/>
            </p:nvPicPr>
            <p:blipFill>
              <a:blip r:embed="rId1056"/>
              <a:stretch>
                <a:fillRect/>
              </a:stretch>
            </p:blipFill>
            <p:spPr>
              <a:xfrm>
                <a:off x="5032298" y="1849890"/>
                <a:ext cx="1476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7">
            <p14:nvContentPartPr>
              <p14:cNvPr id="1033" name="Ink 1032"/>
              <p14:cNvContentPartPr/>
              <p14:nvPr/>
            </p14:nvContentPartPr>
            <p14:xfrm>
              <a:off x="5029778" y="1849530"/>
              <a:ext cx="10440" cy="9000"/>
            </p14:xfrm>
          </p:contentPart>
        </mc:Choice>
        <mc:Fallback xmlns="">
          <p:pic>
            <p:nvPicPr>
              <p:cNvPr id="1033" name="Ink 1032"/>
              <p:cNvPicPr/>
              <p:nvPr/>
            </p:nvPicPr>
            <p:blipFill>
              <a:blip r:embed="rId1058"/>
              <a:stretch>
                <a:fillRect/>
              </a:stretch>
            </p:blipFill>
            <p:spPr>
              <a:xfrm>
                <a:off x="5029058" y="1848450"/>
                <a:ext cx="118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9">
            <p14:nvContentPartPr>
              <p14:cNvPr id="1034" name="Ink 1033"/>
              <p14:cNvContentPartPr/>
              <p14:nvPr/>
            </p14:nvContentPartPr>
            <p14:xfrm>
              <a:off x="5032658" y="1848810"/>
              <a:ext cx="7560" cy="9000"/>
            </p14:xfrm>
          </p:contentPart>
        </mc:Choice>
        <mc:Fallback xmlns="">
          <p:pic>
            <p:nvPicPr>
              <p:cNvPr id="1034" name="Ink 1033"/>
              <p:cNvPicPr/>
              <p:nvPr/>
            </p:nvPicPr>
            <p:blipFill>
              <a:blip r:embed="rId1060"/>
              <a:stretch>
                <a:fillRect/>
              </a:stretch>
            </p:blipFill>
            <p:spPr>
              <a:xfrm>
                <a:off x="5031578" y="1848090"/>
                <a:ext cx="93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1">
            <p14:nvContentPartPr>
              <p14:cNvPr id="1035" name="Ink 1034"/>
              <p14:cNvContentPartPr/>
              <p14:nvPr/>
            </p14:nvContentPartPr>
            <p14:xfrm>
              <a:off x="5027258" y="1849530"/>
              <a:ext cx="8640" cy="5400"/>
            </p14:xfrm>
          </p:contentPart>
        </mc:Choice>
        <mc:Fallback xmlns="">
          <p:pic>
            <p:nvPicPr>
              <p:cNvPr id="1035" name="Ink 1034"/>
              <p:cNvPicPr/>
              <p:nvPr/>
            </p:nvPicPr>
            <p:blipFill>
              <a:blip r:embed="rId1062"/>
              <a:stretch>
                <a:fillRect/>
              </a:stretch>
            </p:blipFill>
            <p:spPr>
              <a:xfrm>
                <a:off x="5026538" y="1848450"/>
                <a:ext cx="100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3">
            <p14:nvContentPartPr>
              <p14:cNvPr id="1036" name="Ink 1035"/>
              <p14:cNvContentPartPr/>
              <p14:nvPr/>
            </p14:nvContentPartPr>
            <p14:xfrm>
              <a:off x="5028698" y="1851330"/>
              <a:ext cx="9000" cy="7560"/>
            </p14:xfrm>
          </p:contentPart>
        </mc:Choice>
        <mc:Fallback xmlns="">
          <p:pic>
            <p:nvPicPr>
              <p:cNvPr id="1036" name="Ink 1035"/>
              <p:cNvPicPr/>
              <p:nvPr/>
            </p:nvPicPr>
            <p:blipFill>
              <a:blip r:embed="rId1064"/>
              <a:stretch>
                <a:fillRect/>
              </a:stretch>
            </p:blipFill>
            <p:spPr>
              <a:xfrm>
                <a:off x="5027978" y="1850250"/>
                <a:ext cx="104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5">
            <p14:nvContentPartPr>
              <p14:cNvPr id="1037" name="Ink 1036"/>
              <p14:cNvContentPartPr/>
              <p14:nvPr/>
            </p14:nvContentPartPr>
            <p14:xfrm>
              <a:off x="5025458" y="1844850"/>
              <a:ext cx="10440" cy="10440"/>
            </p14:xfrm>
          </p:contentPart>
        </mc:Choice>
        <mc:Fallback xmlns="">
          <p:pic>
            <p:nvPicPr>
              <p:cNvPr id="1037" name="Ink 1036"/>
              <p:cNvPicPr/>
              <p:nvPr/>
            </p:nvPicPr>
            <p:blipFill>
              <a:blip r:embed="rId1066"/>
              <a:stretch>
                <a:fillRect/>
              </a:stretch>
            </p:blipFill>
            <p:spPr>
              <a:xfrm>
                <a:off x="5024378" y="1843770"/>
                <a:ext cx="1260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7">
            <p14:nvContentPartPr>
              <p14:cNvPr id="1038" name="Ink 1037"/>
              <p14:cNvContentPartPr/>
              <p14:nvPr/>
            </p14:nvContentPartPr>
            <p14:xfrm>
              <a:off x="5018978" y="1840890"/>
              <a:ext cx="13680" cy="9360"/>
            </p14:xfrm>
          </p:contentPart>
        </mc:Choice>
        <mc:Fallback xmlns="">
          <p:pic>
            <p:nvPicPr>
              <p:cNvPr id="1038" name="Ink 1037"/>
              <p:cNvPicPr/>
              <p:nvPr/>
            </p:nvPicPr>
            <p:blipFill>
              <a:blip r:embed="rId1068"/>
              <a:stretch>
                <a:fillRect/>
              </a:stretch>
            </p:blipFill>
            <p:spPr>
              <a:xfrm>
                <a:off x="5018258" y="1839810"/>
                <a:ext cx="151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9">
            <p14:nvContentPartPr>
              <p14:cNvPr id="1039" name="Ink 1038"/>
              <p14:cNvContentPartPr/>
              <p14:nvPr/>
            </p14:nvContentPartPr>
            <p14:xfrm>
              <a:off x="5017178" y="1843410"/>
              <a:ext cx="7200" cy="1080"/>
            </p14:xfrm>
          </p:contentPart>
        </mc:Choice>
        <mc:Fallback xmlns="">
          <p:pic>
            <p:nvPicPr>
              <p:cNvPr id="1039" name="Ink 1038"/>
              <p:cNvPicPr/>
              <p:nvPr/>
            </p:nvPicPr>
            <p:blipFill>
              <a:blip r:embed="rId1070"/>
              <a:stretch>
                <a:fillRect/>
              </a:stretch>
            </p:blipFill>
            <p:spPr>
              <a:xfrm>
                <a:off x="5016458" y="1842690"/>
                <a:ext cx="86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1">
            <p14:nvContentPartPr>
              <p14:cNvPr id="1040" name="Ink 1039"/>
              <p14:cNvContentPartPr/>
              <p14:nvPr/>
            </p14:nvContentPartPr>
            <p14:xfrm>
              <a:off x="5015378" y="1843410"/>
              <a:ext cx="5400" cy="8280"/>
            </p14:xfrm>
          </p:contentPart>
        </mc:Choice>
        <mc:Fallback xmlns="">
          <p:pic>
            <p:nvPicPr>
              <p:cNvPr id="1040" name="Ink 1039"/>
              <p:cNvPicPr/>
              <p:nvPr/>
            </p:nvPicPr>
            <p:blipFill>
              <a:blip r:embed="rId1072"/>
              <a:stretch>
                <a:fillRect/>
              </a:stretch>
            </p:blipFill>
            <p:spPr>
              <a:xfrm>
                <a:off x="5014658" y="1842690"/>
                <a:ext cx="684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3">
            <p14:nvContentPartPr>
              <p14:cNvPr id="1041" name="Ink 1040"/>
              <p14:cNvContentPartPr/>
              <p14:nvPr/>
            </p14:nvContentPartPr>
            <p14:xfrm>
              <a:off x="5010338" y="1853130"/>
              <a:ext cx="4680" cy="12600"/>
            </p14:xfrm>
          </p:contentPart>
        </mc:Choice>
        <mc:Fallback xmlns="">
          <p:pic>
            <p:nvPicPr>
              <p:cNvPr id="1041" name="Ink 1040"/>
              <p:cNvPicPr/>
              <p:nvPr/>
            </p:nvPicPr>
            <p:blipFill>
              <a:blip r:embed="rId1074"/>
              <a:stretch>
                <a:fillRect/>
              </a:stretch>
            </p:blipFill>
            <p:spPr>
              <a:xfrm>
                <a:off x="5009618" y="1852410"/>
                <a:ext cx="61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5">
            <p14:nvContentPartPr>
              <p14:cNvPr id="1042" name="Ink 1041"/>
              <p14:cNvContentPartPr/>
              <p14:nvPr/>
            </p14:nvContentPartPr>
            <p14:xfrm>
              <a:off x="5008898" y="1854930"/>
              <a:ext cx="5040" cy="23040"/>
            </p14:xfrm>
          </p:contentPart>
        </mc:Choice>
        <mc:Fallback xmlns="">
          <p:pic>
            <p:nvPicPr>
              <p:cNvPr id="1042" name="Ink 1041"/>
              <p:cNvPicPr/>
              <p:nvPr/>
            </p:nvPicPr>
            <p:blipFill>
              <a:blip r:embed="rId1076"/>
              <a:stretch>
                <a:fillRect/>
              </a:stretch>
            </p:blipFill>
            <p:spPr>
              <a:xfrm>
                <a:off x="5007818" y="1854210"/>
                <a:ext cx="684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7">
            <p14:nvContentPartPr>
              <p14:cNvPr id="1043" name="Ink 1042"/>
              <p14:cNvContentPartPr/>
              <p14:nvPr/>
            </p14:nvContentPartPr>
            <p14:xfrm>
              <a:off x="5007098" y="1863930"/>
              <a:ext cx="1800" cy="25920"/>
            </p14:xfrm>
          </p:contentPart>
        </mc:Choice>
        <mc:Fallback xmlns="">
          <p:pic>
            <p:nvPicPr>
              <p:cNvPr id="1043" name="Ink 1042"/>
              <p:cNvPicPr/>
              <p:nvPr/>
            </p:nvPicPr>
            <p:blipFill>
              <a:blip r:embed="rId1078"/>
              <a:stretch>
                <a:fillRect/>
              </a:stretch>
            </p:blipFill>
            <p:spPr>
              <a:xfrm>
                <a:off x="5006018" y="1863210"/>
                <a:ext cx="360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9">
            <p14:nvContentPartPr>
              <p14:cNvPr id="1044" name="Ink 1043"/>
              <p14:cNvContentPartPr/>
              <p14:nvPr/>
            </p14:nvContentPartPr>
            <p14:xfrm>
              <a:off x="5007818" y="1880490"/>
              <a:ext cx="3600" cy="26640"/>
            </p14:xfrm>
          </p:contentPart>
        </mc:Choice>
        <mc:Fallback xmlns="">
          <p:pic>
            <p:nvPicPr>
              <p:cNvPr id="1044" name="Ink 1043"/>
              <p:cNvPicPr/>
              <p:nvPr/>
            </p:nvPicPr>
            <p:blipFill>
              <a:blip r:embed="rId1080"/>
              <a:stretch>
                <a:fillRect/>
              </a:stretch>
            </p:blipFill>
            <p:spPr>
              <a:xfrm>
                <a:off x="5007098" y="1879770"/>
                <a:ext cx="504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1">
            <p14:nvContentPartPr>
              <p14:cNvPr id="1045" name="Ink 1044"/>
              <p14:cNvContentPartPr/>
              <p14:nvPr/>
            </p14:nvContentPartPr>
            <p14:xfrm>
              <a:off x="5007098" y="1902090"/>
              <a:ext cx="2160" cy="16200"/>
            </p14:xfrm>
          </p:contentPart>
        </mc:Choice>
        <mc:Fallback xmlns="">
          <p:pic>
            <p:nvPicPr>
              <p:cNvPr id="1045" name="Ink 1044"/>
              <p:cNvPicPr/>
              <p:nvPr/>
            </p:nvPicPr>
            <p:blipFill>
              <a:blip r:embed="rId1082"/>
              <a:stretch>
                <a:fillRect/>
              </a:stretch>
            </p:blipFill>
            <p:spPr>
              <a:xfrm>
                <a:off x="5006378" y="1901370"/>
                <a:ext cx="36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3">
            <p14:nvContentPartPr>
              <p14:cNvPr id="1046" name="Ink 1045"/>
              <p14:cNvContentPartPr/>
              <p14:nvPr/>
            </p14:nvContentPartPr>
            <p14:xfrm>
              <a:off x="5011058" y="1898850"/>
              <a:ext cx="3960" cy="27720"/>
            </p14:xfrm>
          </p:contentPart>
        </mc:Choice>
        <mc:Fallback xmlns="">
          <p:pic>
            <p:nvPicPr>
              <p:cNvPr id="1046" name="Ink 1045"/>
              <p:cNvPicPr/>
              <p:nvPr/>
            </p:nvPicPr>
            <p:blipFill>
              <a:blip r:embed="rId1084"/>
              <a:stretch>
                <a:fillRect/>
              </a:stretch>
            </p:blipFill>
            <p:spPr>
              <a:xfrm>
                <a:off x="5010338" y="1898130"/>
                <a:ext cx="576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5">
            <p14:nvContentPartPr>
              <p14:cNvPr id="1047" name="Ink 1046"/>
              <p14:cNvContentPartPr/>
              <p14:nvPr/>
            </p14:nvContentPartPr>
            <p14:xfrm>
              <a:off x="5003138" y="1855650"/>
              <a:ext cx="9360" cy="54000"/>
            </p14:xfrm>
          </p:contentPart>
        </mc:Choice>
        <mc:Fallback xmlns="">
          <p:pic>
            <p:nvPicPr>
              <p:cNvPr id="1047" name="Ink 1046"/>
              <p:cNvPicPr/>
              <p:nvPr/>
            </p:nvPicPr>
            <p:blipFill>
              <a:blip r:embed="rId1086"/>
              <a:stretch>
                <a:fillRect/>
              </a:stretch>
            </p:blipFill>
            <p:spPr>
              <a:xfrm>
                <a:off x="5002058" y="1854930"/>
                <a:ext cx="1116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7">
            <p14:nvContentPartPr>
              <p14:cNvPr id="1048" name="Ink 1047"/>
              <p14:cNvContentPartPr/>
              <p14:nvPr/>
            </p14:nvContentPartPr>
            <p14:xfrm>
              <a:off x="5005298" y="1894170"/>
              <a:ext cx="1800" cy="33120"/>
            </p14:xfrm>
          </p:contentPart>
        </mc:Choice>
        <mc:Fallback xmlns="">
          <p:pic>
            <p:nvPicPr>
              <p:cNvPr id="1048" name="Ink 1047"/>
              <p:cNvPicPr/>
              <p:nvPr/>
            </p:nvPicPr>
            <p:blipFill>
              <a:blip r:embed="rId1088"/>
              <a:stretch>
                <a:fillRect/>
              </a:stretch>
            </p:blipFill>
            <p:spPr>
              <a:xfrm>
                <a:off x="5004218" y="1893450"/>
                <a:ext cx="396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9">
            <p14:nvContentPartPr>
              <p14:cNvPr id="1049" name="Ink 1048"/>
              <p14:cNvContentPartPr/>
              <p14:nvPr/>
            </p14:nvContentPartPr>
            <p14:xfrm>
              <a:off x="5002778" y="1904610"/>
              <a:ext cx="2880" cy="37080"/>
            </p14:xfrm>
          </p:contentPart>
        </mc:Choice>
        <mc:Fallback xmlns="">
          <p:pic>
            <p:nvPicPr>
              <p:cNvPr id="1049" name="Ink 1048"/>
              <p:cNvPicPr/>
              <p:nvPr/>
            </p:nvPicPr>
            <p:blipFill>
              <a:blip r:embed="rId1090"/>
              <a:stretch>
                <a:fillRect/>
              </a:stretch>
            </p:blipFill>
            <p:spPr>
              <a:xfrm>
                <a:off x="5001698" y="1903890"/>
                <a:ext cx="50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1">
            <p14:nvContentPartPr>
              <p14:cNvPr id="1050" name="Ink 1049"/>
              <p14:cNvContentPartPr/>
              <p14:nvPr/>
            </p14:nvContentPartPr>
            <p14:xfrm>
              <a:off x="5003498" y="1939170"/>
              <a:ext cx="2160" cy="10080"/>
            </p14:xfrm>
          </p:contentPart>
        </mc:Choice>
        <mc:Fallback xmlns="">
          <p:pic>
            <p:nvPicPr>
              <p:cNvPr id="1050" name="Ink 1049"/>
              <p:cNvPicPr/>
              <p:nvPr/>
            </p:nvPicPr>
            <p:blipFill>
              <a:blip r:embed="rId1092"/>
              <a:stretch>
                <a:fillRect/>
              </a:stretch>
            </p:blipFill>
            <p:spPr>
              <a:xfrm>
                <a:off x="5002778" y="1938450"/>
                <a:ext cx="36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3">
            <p14:nvContentPartPr>
              <p14:cNvPr id="1051" name="Ink 1050"/>
              <p14:cNvContentPartPr/>
              <p14:nvPr/>
            </p14:nvContentPartPr>
            <p14:xfrm>
              <a:off x="5003498" y="1940970"/>
              <a:ext cx="2160" cy="34200"/>
            </p14:xfrm>
          </p:contentPart>
        </mc:Choice>
        <mc:Fallback xmlns="">
          <p:pic>
            <p:nvPicPr>
              <p:cNvPr id="1051" name="Ink 1050"/>
              <p:cNvPicPr/>
              <p:nvPr/>
            </p:nvPicPr>
            <p:blipFill>
              <a:blip r:embed="rId1094"/>
              <a:stretch>
                <a:fillRect/>
              </a:stretch>
            </p:blipFill>
            <p:spPr>
              <a:xfrm>
                <a:off x="5002778" y="1940250"/>
                <a:ext cx="396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5">
            <p14:nvContentPartPr>
              <p14:cNvPr id="1052" name="Ink 1051"/>
              <p14:cNvContentPartPr/>
              <p14:nvPr/>
            </p14:nvContentPartPr>
            <p14:xfrm>
              <a:off x="5007098" y="1965810"/>
              <a:ext cx="6840" cy="35640"/>
            </p14:xfrm>
          </p:contentPart>
        </mc:Choice>
        <mc:Fallback xmlns="">
          <p:pic>
            <p:nvPicPr>
              <p:cNvPr id="1052" name="Ink 1051"/>
              <p:cNvPicPr/>
              <p:nvPr/>
            </p:nvPicPr>
            <p:blipFill>
              <a:blip r:embed="rId1096"/>
              <a:stretch>
                <a:fillRect/>
              </a:stretch>
            </p:blipFill>
            <p:spPr>
              <a:xfrm>
                <a:off x="5006018" y="1965090"/>
                <a:ext cx="900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7">
            <p14:nvContentPartPr>
              <p14:cNvPr id="1053" name="Ink 1052"/>
              <p14:cNvContentPartPr/>
              <p14:nvPr/>
            </p14:nvContentPartPr>
            <p14:xfrm>
              <a:off x="5008898" y="1981290"/>
              <a:ext cx="10080" cy="43920"/>
            </p14:xfrm>
          </p:contentPart>
        </mc:Choice>
        <mc:Fallback xmlns="">
          <p:pic>
            <p:nvPicPr>
              <p:cNvPr id="1053" name="Ink 1052"/>
              <p:cNvPicPr/>
              <p:nvPr/>
            </p:nvPicPr>
            <p:blipFill>
              <a:blip r:embed="rId1098"/>
              <a:stretch>
                <a:fillRect/>
              </a:stretch>
            </p:blipFill>
            <p:spPr>
              <a:xfrm>
                <a:off x="5007818" y="1980570"/>
                <a:ext cx="1224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9">
            <p14:nvContentPartPr>
              <p14:cNvPr id="1054" name="Ink 1053"/>
              <p14:cNvContentPartPr/>
              <p14:nvPr/>
            </p14:nvContentPartPr>
            <p14:xfrm>
              <a:off x="5017898" y="2025210"/>
              <a:ext cx="11520" cy="25200"/>
            </p14:xfrm>
          </p:contentPart>
        </mc:Choice>
        <mc:Fallback xmlns="">
          <p:pic>
            <p:nvPicPr>
              <p:cNvPr id="1054" name="Ink 1053"/>
              <p:cNvPicPr/>
              <p:nvPr/>
            </p:nvPicPr>
            <p:blipFill>
              <a:blip r:embed="rId1100"/>
              <a:stretch>
                <a:fillRect/>
              </a:stretch>
            </p:blipFill>
            <p:spPr>
              <a:xfrm>
                <a:off x="5017178" y="2024490"/>
                <a:ext cx="1296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1">
            <p14:nvContentPartPr>
              <p14:cNvPr id="1055" name="Ink 1054"/>
              <p14:cNvContentPartPr/>
              <p14:nvPr/>
            </p14:nvContentPartPr>
            <p14:xfrm>
              <a:off x="5024738" y="2032770"/>
              <a:ext cx="19800" cy="26280"/>
            </p14:xfrm>
          </p:contentPart>
        </mc:Choice>
        <mc:Fallback xmlns="">
          <p:pic>
            <p:nvPicPr>
              <p:cNvPr id="1055" name="Ink 1054"/>
              <p:cNvPicPr/>
              <p:nvPr/>
            </p:nvPicPr>
            <p:blipFill>
              <a:blip r:embed="rId1102"/>
              <a:stretch>
                <a:fillRect/>
              </a:stretch>
            </p:blipFill>
            <p:spPr>
              <a:xfrm>
                <a:off x="5024018" y="2032050"/>
                <a:ext cx="2124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3">
            <p14:nvContentPartPr>
              <p14:cNvPr id="1056" name="Ink 1055"/>
              <p14:cNvContentPartPr/>
              <p14:nvPr/>
            </p14:nvContentPartPr>
            <p14:xfrm>
              <a:off x="5032298" y="2050770"/>
              <a:ext cx="24840" cy="14400"/>
            </p14:xfrm>
          </p:contentPart>
        </mc:Choice>
        <mc:Fallback xmlns="">
          <p:pic>
            <p:nvPicPr>
              <p:cNvPr id="1056" name="Ink 1055"/>
              <p:cNvPicPr/>
              <p:nvPr/>
            </p:nvPicPr>
            <p:blipFill>
              <a:blip r:embed="rId1104"/>
              <a:stretch>
                <a:fillRect/>
              </a:stretch>
            </p:blipFill>
            <p:spPr>
              <a:xfrm>
                <a:off x="5031578" y="2050050"/>
                <a:ext cx="262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5">
            <p14:nvContentPartPr>
              <p14:cNvPr id="1057" name="Ink 1056"/>
              <p14:cNvContentPartPr/>
              <p14:nvPr/>
            </p14:nvContentPartPr>
            <p14:xfrm>
              <a:off x="5044898" y="2058690"/>
              <a:ext cx="17640" cy="14400"/>
            </p14:xfrm>
          </p:contentPart>
        </mc:Choice>
        <mc:Fallback xmlns="">
          <p:pic>
            <p:nvPicPr>
              <p:cNvPr id="1057" name="Ink 1056"/>
              <p:cNvPicPr/>
              <p:nvPr/>
            </p:nvPicPr>
            <p:blipFill>
              <a:blip r:embed="rId1106"/>
              <a:stretch>
                <a:fillRect/>
              </a:stretch>
            </p:blipFill>
            <p:spPr>
              <a:xfrm>
                <a:off x="5044178" y="2057970"/>
                <a:ext cx="190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7">
            <p14:nvContentPartPr>
              <p14:cNvPr id="1058" name="Ink 1057"/>
              <p14:cNvContentPartPr/>
              <p14:nvPr/>
            </p14:nvContentPartPr>
            <p14:xfrm>
              <a:off x="5051738" y="2063010"/>
              <a:ext cx="9720" cy="4320"/>
            </p14:xfrm>
          </p:contentPart>
        </mc:Choice>
        <mc:Fallback xmlns="">
          <p:pic>
            <p:nvPicPr>
              <p:cNvPr id="1058" name="Ink 1057"/>
              <p:cNvPicPr/>
              <p:nvPr/>
            </p:nvPicPr>
            <p:blipFill>
              <a:blip r:embed="rId1108"/>
              <a:stretch>
                <a:fillRect/>
              </a:stretch>
            </p:blipFill>
            <p:spPr>
              <a:xfrm>
                <a:off x="5051018" y="2061930"/>
                <a:ext cx="1116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9">
            <p14:nvContentPartPr>
              <p14:cNvPr id="1059" name="Ink 1058"/>
              <p14:cNvContentPartPr/>
              <p14:nvPr/>
            </p14:nvContentPartPr>
            <p14:xfrm>
              <a:off x="5061458" y="2072010"/>
              <a:ext cx="11880" cy="11160"/>
            </p14:xfrm>
          </p:contentPart>
        </mc:Choice>
        <mc:Fallback xmlns="">
          <p:pic>
            <p:nvPicPr>
              <p:cNvPr id="1059" name="Ink 1058"/>
              <p:cNvPicPr/>
              <p:nvPr/>
            </p:nvPicPr>
            <p:blipFill>
              <a:blip r:embed="rId1110"/>
              <a:stretch>
                <a:fillRect/>
              </a:stretch>
            </p:blipFill>
            <p:spPr>
              <a:xfrm>
                <a:off x="5060378" y="2071290"/>
                <a:ext cx="1368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1">
            <p14:nvContentPartPr>
              <p14:cNvPr id="1060" name="Ink 1059"/>
              <p14:cNvContentPartPr/>
              <p14:nvPr/>
            </p14:nvContentPartPr>
            <p14:xfrm>
              <a:off x="5071538" y="2073090"/>
              <a:ext cx="4680" cy="36720"/>
            </p14:xfrm>
          </p:contentPart>
        </mc:Choice>
        <mc:Fallback xmlns="">
          <p:pic>
            <p:nvPicPr>
              <p:cNvPr id="1060" name="Ink 1059"/>
              <p:cNvPicPr/>
              <p:nvPr/>
            </p:nvPicPr>
            <p:blipFill>
              <a:blip r:embed="rId1112"/>
              <a:stretch>
                <a:fillRect/>
              </a:stretch>
            </p:blipFill>
            <p:spPr>
              <a:xfrm>
                <a:off x="5070458" y="2072010"/>
                <a:ext cx="68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3">
            <p14:nvContentPartPr>
              <p14:cNvPr id="1061" name="Ink 1060"/>
              <p14:cNvContentPartPr/>
              <p14:nvPr/>
            </p14:nvContentPartPr>
            <p14:xfrm>
              <a:off x="5070458" y="2079930"/>
              <a:ext cx="8640" cy="48600"/>
            </p14:xfrm>
          </p:contentPart>
        </mc:Choice>
        <mc:Fallback xmlns="">
          <p:pic>
            <p:nvPicPr>
              <p:cNvPr id="1061" name="Ink 1060"/>
              <p:cNvPicPr/>
              <p:nvPr/>
            </p:nvPicPr>
            <p:blipFill>
              <a:blip r:embed="rId1114"/>
              <a:stretch>
                <a:fillRect/>
              </a:stretch>
            </p:blipFill>
            <p:spPr>
              <a:xfrm>
                <a:off x="5069378" y="2078850"/>
                <a:ext cx="104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5">
            <p14:nvContentPartPr>
              <p14:cNvPr id="1062" name="Ink 1061"/>
              <p14:cNvContentPartPr/>
              <p14:nvPr/>
            </p14:nvContentPartPr>
            <p14:xfrm>
              <a:off x="5076578" y="2097930"/>
              <a:ext cx="2160" cy="58680"/>
            </p14:xfrm>
          </p:contentPart>
        </mc:Choice>
        <mc:Fallback xmlns="">
          <p:pic>
            <p:nvPicPr>
              <p:cNvPr id="1062" name="Ink 1061"/>
              <p:cNvPicPr/>
              <p:nvPr/>
            </p:nvPicPr>
            <p:blipFill>
              <a:blip r:embed="rId1116"/>
              <a:stretch>
                <a:fillRect/>
              </a:stretch>
            </p:blipFill>
            <p:spPr>
              <a:xfrm>
                <a:off x="5075498" y="2097210"/>
                <a:ext cx="432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7">
            <p14:nvContentPartPr>
              <p14:cNvPr id="1063" name="Ink 1062"/>
              <p14:cNvContentPartPr/>
              <p14:nvPr/>
            </p14:nvContentPartPr>
            <p14:xfrm>
              <a:off x="5071538" y="2151930"/>
              <a:ext cx="6120" cy="43560"/>
            </p14:xfrm>
          </p:contentPart>
        </mc:Choice>
        <mc:Fallback xmlns="">
          <p:pic>
            <p:nvPicPr>
              <p:cNvPr id="1063" name="Ink 1062"/>
              <p:cNvPicPr/>
              <p:nvPr/>
            </p:nvPicPr>
            <p:blipFill>
              <a:blip r:embed="rId1118"/>
              <a:stretch>
                <a:fillRect/>
              </a:stretch>
            </p:blipFill>
            <p:spPr>
              <a:xfrm>
                <a:off x="5070458" y="2151210"/>
                <a:ext cx="82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9">
            <p14:nvContentPartPr>
              <p14:cNvPr id="1064" name="Ink 1063"/>
              <p14:cNvContentPartPr/>
              <p14:nvPr/>
            </p14:nvContentPartPr>
            <p14:xfrm>
              <a:off x="5081618" y="2172090"/>
              <a:ext cx="5400" cy="23040"/>
            </p14:xfrm>
          </p:contentPart>
        </mc:Choice>
        <mc:Fallback xmlns="">
          <p:pic>
            <p:nvPicPr>
              <p:cNvPr id="1064" name="Ink 1063"/>
              <p:cNvPicPr/>
              <p:nvPr/>
            </p:nvPicPr>
            <p:blipFill>
              <a:blip r:embed="rId1120"/>
              <a:stretch>
                <a:fillRect/>
              </a:stretch>
            </p:blipFill>
            <p:spPr>
              <a:xfrm>
                <a:off x="5080538" y="2171370"/>
                <a:ext cx="72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1">
            <p14:nvContentPartPr>
              <p14:cNvPr id="1065" name="Ink 1064"/>
              <p14:cNvContentPartPr/>
              <p14:nvPr/>
            </p14:nvContentPartPr>
            <p14:xfrm>
              <a:off x="5082698" y="2168490"/>
              <a:ext cx="1440" cy="35280"/>
            </p14:xfrm>
          </p:contentPart>
        </mc:Choice>
        <mc:Fallback xmlns="">
          <p:pic>
            <p:nvPicPr>
              <p:cNvPr id="1065" name="Ink 1064"/>
              <p:cNvPicPr/>
              <p:nvPr/>
            </p:nvPicPr>
            <p:blipFill>
              <a:blip r:embed="rId1122"/>
              <a:stretch>
                <a:fillRect/>
              </a:stretch>
            </p:blipFill>
            <p:spPr>
              <a:xfrm>
                <a:off x="5081618" y="2167770"/>
                <a:ext cx="360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3">
            <p14:nvContentPartPr>
              <p14:cNvPr id="1066" name="Ink 1065"/>
              <p14:cNvContentPartPr/>
              <p14:nvPr/>
            </p14:nvContentPartPr>
            <p14:xfrm>
              <a:off x="5066138" y="2040690"/>
              <a:ext cx="7920" cy="42840"/>
            </p14:xfrm>
          </p:contentPart>
        </mc:Choice>
        <mc:Fallback xmlns="">
          <p:pic>
            <p:nvPicPr>
              <p:cNvPr id="1066" name="Ink 1065"/>
              <p:cNvPicPr/>
              <p:nvPr/>
            </p:nvPicPr>
            <p:blipFill>
              <a:blip r:embed="rId1124"/>
              <a:stretch>
                <a:fillRect/>
              </a:stretch>
            </p:blipFill>
            <p:spPr>
              <a:xfrm>
                <a:off x="5065418" y="2039970"/>
                <a:ext cx="936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5">
            <p14:nvContentPartPr>
              <p14:cNvPr id="1067" name="Ink 1066"/>
              <p14:cNvContentPartPr/>
              <p14:nvPr/>
            </p14:nvContentPartPr>
            <p14:xfrm>
              <a:off x="5066138" y="2005770"/>
              <a:ext cx="4680" cy="36000"/>
            </p14:xfrm>
          </p:contentPart>
        </mc:Choice>
        <mc:Fallback xmlns="">
          <p:pic>
            <p:nvPicPr>
              <p:cNvPr id="1067" name="Ink 1066"/>
              <p:cNvPicPr/>
              <p:nvPr/>
            </p:nvPicPr>
            <p:blipFill>
              <a:blip r:embed="rId1126"/>
              <a:stretch>
                <a:fillRect/>
              </a:stretch>
            </p:blipFill>
            <p:spPr>
              <a:xfrm>
                <a:off x="5065058" y="2005050"/>
                <a:ext cx="648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7">
            <p14:nvContentPartPr>
              <p14:cNvPr id="1068" name="Ink 1067"/>
              <p14:cNvContentPartPr/>
              <p14:nvPr/>
            </p14:nvContentPartPr>
            <p14:xfrm>
              <a:off x="5060378" y="1999290"/>
              <a:ext cx="1440" cy="25200"/>
            </p14:xfrm>
          </p:contentPart>
        </mc:Choice>
        <mc:Fallback xmlns="">
          <p:pic>
            <p:nvPicPr>
              <p:cNvPr id="1068" name="Ink 1067"/>
              <p:cNvPicPr/>
              <p:nvPr/>
            </p:nvPicPr>
            <p:blipFill>
              <a:blip r:embed="rId1128"/>
              <a:stretch>
                <a:fillRect/>
              </a:stretch>
            </p:blipFill>
            <p:spPr>
              <a:xfrm>
                <a:off x="5059298" y="1998570"/>
                <a:ext cx="360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9">
            <p14:nvContentPartPr>
              <p14:cNvPr id="1069" name="Ink 1068"/>
              <p14:cNvContentPartPr/>
              <p14:nvPr/>
            </p14:nvContentPartPr>
            <p14:xfrm>
              <a:off x="5062898" y="1709490"/>
              <a:ext cx="8640" cy="43200"/>
            </p14:xfrm>
          </p:contentPart>
        </mc:Choice>
        <mc:Fallback xmlns="">
          <p:pic>
            <p:nvPicPr>
              <p:cNvPr id="1069" name="Ink 1068"/>
              <p:cNvPicPr/>
              <p:nvPr/>
            </p:nvPicPr>
            <p:blipFill>
              <a:blip r:embed="rId1130"/>
              <a:stretch>
                <a:fillRect/>
              </a:stretch>
            </p:blipFill>
            <p:spPr>
              <a:xfrm>
                <a:off x="5061818" y="1708770"/>
                <a:ext cx="1080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1">
            <p14:nvContentPartPr>
              <p14:cNvPr id="1070" name="Ink 1069"/>
              <p14:cNvContentPartPr/>
              <p14:nvPr/>
            </p14:nvContentPartPr>
            <p14:xfrm>
              <a:off x="5061458" y="1727850"/>
              <a:ext cx="6120" cy="59400"/>
            </p14:xfrm>
          </p:contentPart>
        </mc:Choice>
        <mc:Fallback xmlns="">
          <p:pic>
            <p:nvPicPr>
              <p:cNvPr id="1070" name="Ink 1069"/>
              <p:cNvPicPr/>
              <p:nvPr/>
            </p:nvPicPr>
            <p:blipFill>
              <a:blip r:embed="rId1132"/>
              <a:stretch>
                <a:fillRect/>
              </a:stretch>
            </p:blipFill>
            <p:spPr>
              <a:xfrm>
                <a:off x="5060378" y="1727130"/>
                <a:ext cx="79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3">
            <p14:nvContentPartPr>
              <p14:cNvPr id="1071" name="Ink 1070"/>
              <p14:cNvContentPartPr/>
              <p14:nvPr/>
            </p14:nvContentPartPr>
            <p14:xfrm>
              <a:off x="5065058" y="1733970"/>
              <a:ext cx="4320" cy="58320"/>
            </p14:xfrm>
          </p:contentPart>
        </mc:Choice>
        <mc:Fallback xmlns="">
          <p:pic>
            <p:nvPicPr>
              <p:cNvPr id="1071" name="Ink 1070"/>
              <p:cNvPicPr/>
              <p:nvPr/>
            </p:nvPicPr>
            <p:blipFill>
              <a:blip r:embed="rId1134"/>
              <a:stretch>
                <a:fillRect/>
              </a:stretch>
            </p:blipFill>
            <p:spPr>
              <a:xfrm>
                <a:off x="5063618" y="1733250"/>
                <a:ext cx="68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5">
            <p14:nvContentPartPr>
              <p14:cNvPr id="1072" name="Ink 1071"/>
              <p14:cNvContentPartPr/>
              <p14:nvPr/>
            </p14:nvContentPartPr>
            <p14:xfrm>
              <a:off x="5065418" y="1755930"/>
              <a:ext cx="3960" cy="61200"/>
            </p14:xfrm>
          </p:contentPart>
        </mc:Choice>
        <mc:Fallback xmlns="">
          <p:pic>
            <p:nvPicPr>
              <p:cNvPr id="1072" name="Ink 1071"/>
              <p:cNvPicPr/>
              <p:nvPr/>
            </p:nvPicPr>
            <p:blipFill>
              <a:blip r:embed="rId1136"/>
              <a:stretch>
                <a:fillRect/>
              </a:stretch>
            </p:blipFill>
            <p:spPr>
              <a:xfrm>
                <a:off x="5064338" y="1755210"/>
                <a:ext cx="576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7">
            <p14:nvContentPartPr>
              <p14:cNvPr id="1073" name="Ink 1072"/>
              <p14:cNvContentPartPr/>
              <p14:nvPr/>
            </p14:nvContentPartPr>
            <p14:xfrm>
              <a:off x="5067218" y="1782210"/>
              <a:ext cx="4320" cy="50760"/>
            </p14:xfrm>
          </p:contentPart>
        </mc:Choice>
        <mc:Fallback xmlns="">
          <p:pic>
            <p:nvPicPr>
              <p:cNvPr id="1073" name="Ink 1072"/>
              <p:cNvPicPr/>
              <p:nvPr/>
            </p:nvPicPr>
            <p:blipFill>
              <a:blip r:embed="rId1138"/>
              <a:stretch>
                <a:fillRect/>
              </a:stretch>
            </p:blipFill>
            <p:spPr>
              <a:xfrm>
                <a:off x="5066498" y="1781130"/>
                <a:ext cx="61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9">
            <p14:nvContentPartPr>
              <p14:cNvPr id="1074" name="Ink 1073"/>
              <p14:cNvContentPartPr/>
              <p14:nvPr/>
            </p14:nvContentPartPr>
            <p14:xfrm>
              <a:off x="5069018" y="1811370"/>
              <a:ext cx="2880" cy="35280"/>
            </p14:xfrm>
          </p:contentPart>
        </mc:Choice>
        <mc:Fallback xmlns="">
          <p:pic>
            <p:nvPicPr>
              <p:cNvPr id="1074" name="Ink 1073"/>
              <p:cNvPicPr/>
              <p:nvPr/>
            </p:nvPicPr>
            <p:blipFill>
              <a:blip r:embed="rId1140"/>
              <a:stretch>
                <a:fillRect/>
              </a:stretch>
            </p:blipFill>
            <p:spPr>
              <a:xfrm>
                <a:off x="5068298" y="1810650"/>
                <a:ext cx="468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1">
            <p14:nvContentPartPr>
              <p14:cNvPr id="1075" name="Ink 1074"/>
              <p14:cNvContentPartPr/>
              <p14:nvPr/>
            </p14:nvContentPartPr>
            <p14:xfrm>
              <a:off x="5069018" y="1821090"/>
              <a:ext cx="6120" cy="46080"/>
            </p14:xfrm>
          </p:contentPart>
        </mc:Choice>
        <mc:Fallback xmlns="">
          <p:pic>
            <p:nvPicPr>
              <p:cNvPr id="1075" name="Ink 1074"/>
              <p:cNvPicPr/>
              <p:nvPr/>
            </p:nvPicPr>
            <p:blipFill>
              <a:blip r:embed="rId1142"/>
              <a:stretch>
                <a:fillRect/>
              </a:stretch>
            </p:blipFill>
            <p:spPr>
              <a:xfrm>
                <a:off x="5067938" y="1820370"/>
                <a:ext cx="82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3">
            <p14:nvContentPartPr>
              <p14:cNvPr id="1076" name="Ink 1075"/>
              <p14:cNvContentPartPr/>
              <p14:nvPr/>
            </p14:nvContentPartPr>
            <p14:xfrm>
              <a:off x="5062898" y="1848450"/>
              <a:ext cx="6120" cy="46440"/>
            </p14:xfrm>
          </p:contentPart>
        </mc:Choice>
        <mc:Fallback xmlns="">
          <p:pic>
            <p:nvPicPr>
              <p:cNvPr id="1076" name="Ink 1075"/>
              <p:cNvPicPr/>
              <p:nvPr/>
            </p:nvPicPr>
            <p:blipFill>
              <a:blip r:embed="rId1144"/>
              <a:stretch>
                <a:fillRect/>
              </a:stretch>
            </p:blipFill>
            <p:spPr>
              <a:xfrm>
                <a:off x="5061818" y="1847730"/>
                <a:ext cx="82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5">
            <p14:nvContentPartPr>
              <p14:cNvPr id="1077" name="Ink 1076"/>
              <p14:cNvContentPartPr/>
              <p14:nvPr/>
            </p14:nvContentPartPr>
            <p14:xfrm>
              <a:off x="5056418" y="1874010"/>
              <a:ext cx="10800" cy="47160"/>
            </p14:xfrm>
          </p:contentPart>
        </mc:Choice>
        <mc:Fallback xmlns="">
          <p:pic>
            <p:nvPicPr>
              <p:cNvPr id="1077" name="Ink 1076"/>
              <p:cNvPicPr/>
              <p:nvPr/>
            </p:nvPicPr>
            <p:blipFill>
              <a:blip r:embed="rId1146"/>
              <a:stretch>
                <a:fillRect/>
              </a:stretch>
            </p:blipFill>
            <p:spPr>
              <a:xfrm>
                <a:off x="5055698" y="1873290"/>
                <a:ext cx="126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7">
            <p14:nvContentPartPr>
              <p14:cNvPr id="1078" name="Ink 1077"/>
              <p14:cNvContentPartPr/>
              <p14:nvPr/>
            </p14:nvContentPartPr>
            <p14:xfrm>
              <a:off x="5059298" y="1904250"/>
              <a:ext cx="2160" cy="42840"/>
            </p14:xfrm>
          </p:contentPart>
        </mc:Choice>
        <mc:Fallback xmlns="">
          <p:pic>
            <p:nvPicPr>
              <p:cNvPr id="1078" name="Ink 1077"/>
              <p:cNvPicPr/>
              <p:nvPr/>
            </p:nvPicPr>
            <p:blipFill>
              <a:blip r:embed="rId1148"/>
              <a:stretch>
                <a:fillRect/>
              </a:stretch>
            </p:blipFill>
            <p:spPr>
              <a:xfrm>
                <a:off x="5058218" y="1903530"/>
                <a:ext cx="432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9">
            <p14:nvContentPartPr>
              <p14:cNvPr id="1079" name="Ink 1078"/>
              <p14:cNvContentPartPr/>
              <p14:nvPr/>
            </p14:nvContentPartPr>
            <p14:xfrm>
              <a:off x="5060738" y="1934490"/>
              <a:ext cx="1800" cy="50400"/>
            </p14:xfrm>
          </p:contentPart>
        </mc:Choice>
        <mc:Fallback xmlns="">
          <p:pic>
            <p:nvPicPr>
              <p:cNvPr id="1079" name="Ink 1078"/>
              <p:cNvPicPr/>
              <p:nvPr/>
            </p:nvPicPr>
            <p:blipFill>
              <a:blip r:embed="rId1150"/>
              <a:stretch>
                <a:fillRect/>
              </a:stretch>
            </p:blipFill>
            <p:spPr>
              <a:xfrm>
                <a:off x="5059658" y="1933770"/>
                <a:ext cx="396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1">
            <p14:nvContentPartPr>
              <p14:cNvPr id="1080" name="Ink 1079"/>
              <p14:cNvContentPartPr/>
              <p14:nvPr/>
            </p14:nvContentPartPr>
            <p14:xfrm>
              <a:off x="5065778" y="1958970"/>
              <a:ext cx="2160" cy="58680"/>
            </p14:xfrm>
          </p:contentPart>
        </mc:Choice>
        <mc:Fallback xmlns="">
          <p:pic>
            <p:nvPicPr>
              <p:cNvPr id="1080" name="Ink 1079"/>
              <p:cNvPicPr/>
              <p:nvPr/>
            </p:nvPicPr>
            <p:blipFill>
              <a:blip r:embed="rId1152"/>
              <a:stretch>
                <a:fillRect/>
              </a:stretch>
            </p:blipFill>
            <p:spPr>
              <a:xfrm>
                <a:off x="5064698" y="1958250"/>
                <a:ext cx="396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3">
            <p14:nvContentPartPr>
              <p14:cNvPr id="1081" name="Ink 1080"/>
              <p14:cNvContentPartPr/>
              <p14:nvPr/>
            </p14:nvContentPartPr>
            <p14:xfrm>
              <a:off x="5062178" y="1770330"/>
              <a:ext cx="16200" cy="302040"/>
            </p14:xfrm>
          </p:contentPart>
        </mc:Choice>
        <mc:Fallback xmlns="">
          <p:pic>
            <p:nvPicPr>
              <p:cNvPr id="1081" name="Ink 1080"/>
              <p:cNvPicPr/>
              <p:nvPr/>
            </p:nvPicPr>
            <p:blipFill>
              <a:blip r:embed="rId1154"/>
              <a:stretch>
                <a:fillRect/>
              </a:stretch>
            </p:blipFill>
            <p:spPr>
              <a:xfrm>
                <a:off x="5060738" y="1769610"/>
                <a:ext cx="1908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5">
            <p14:nvContentPartPr>
              <p14:cNvPr id="1082" name="Ink 1081"/>
              <p14:cNvContentPartPr/>
              <p14:nvPr/>
            </p14:nvContentPartPr>
            <p14:xfrm>
              <a:off x="5081618" y="2150850"/>
              <a:ext cx="5040" cy="63720"/>
            </p14:xfrm>
          </p:contentPart>
        </mc:Choice>
        <mc:Fallback xmlns="">
          <p:pic>
            <p:nvPicPr>
              <p:cNvPr id="1082" name="Ink 1081"/>
              <p:cNvPicPr/>
              <p:nvPr/>
            </p:nvPicPr>
            <p:blipFill>
              <a:blip r:embed="rId1156"/>
              <a:stretch>
                <a:fillRect/>
              </a:stretch>
            </p:blipFill>
            <p:spPr>
              <a:xfrm>
                <a:off x="5080898" y="2150130"/>
                <a:ext cx="720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7">
            <p14:nvContentPartPr>
              <p14:cNvPr id="1083" name="Ink 1082"/>
              <p14:cNvContentPartPr/>
              <p14:nvPr/>
            </p14:nvContentPartPr>
            <p14:xfrm>
              <a:off x="5079098" y="2129250"/>
              <a:ext cx="8640" cy="82800"/>
            </p14:xfrm>
          </p:contentPart>
        </mc:Choice>
        <mc:Fallback xmlns="">
          <p:pic>
            <p:nvPicPr>
              <p:cNvPr id="1083" name="Ink 1082"/>
              <p:cNvPicPr/>
              <p:nvPr/>
            </p:nvPicPr>
            <p:blipFill>
              <a:blip r:embed="rId1158"/>
              <a:stretch>
                <a:fillRect/>
              </a:stretch>
            </p:blipFill>
            <p:spPr>
              <a:xfrm>
                <a:off x="5078378" y="2128530"/>
                <a:ext cx="1080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9">
            <p14:nvContentPartPr>
              <p14:cNvPr id="1084" name="Ink 1083"/>
              <p14:cNvContentPartPr/>
              <p14:nvPr/>
            </p14:nvContentPartPr>
            <p14:xfrm>
              <a:off x="5083418" y="2177490"/>
              <a:ext cx="6120" cy="96840"/>
            </p14:xfrm>
          </p:contentPart>
        </mc:Choice>
        <mc:Fallback xmlns="">
          <p:pic>
            <p:nvPicPr>
              <p:cNvPr id="1084" name="Ink 1083"/>
              <p:cNvPicPr/>
              <p:nvPr/>
            </p:nvPicPr>
            <p:blipFill>
              <a:blip r:embed="rId1160"/>
              <a:stretch>
                <a:fillRect/>
              </a:stretch>
            </p:blipFill>
            <p:spPr>
              <a:xfrm>
                <a:off x="5082698" y="2176770"/>
                <a:ext cx="828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1">
            <p14:nvContentPartPr>
              <p14:cNvPr id="1085" name="Ink 1084"/>
              <p14:cNvContentPartPr/>
              <p14:nvPr/>
            </p14:nvContentPartPr>
            <p14:xfrm>
              <a:off x="5088458" y="2227170"/>
              <a:ext cx="19440" cy="84240"/>
            </p14:xfrm>
          </p:contentPart>
        </mc:Choice>
        <mc:Fallback xmlns="">
          <p:pic>
            <p:nvPicPr>
              <p:cNvPr id="1085" name="Ink 1084"/>
              <p:cNvPicPr/>
              <p:nvPr/>
            </p:nvPicPr>
            <p:blipFill>
              <a:blip r:embed="rId1162"/>
              <a:stretch>
                <a:fillRect/>
              </a:stretch>
            </p:blipFill>
            <p:spPr>
              <a:xfrm>
                <a:off x="5087738" y="2226450"/>
                <a:ext cx="2160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3">
            <p14:nvContentPartPr>
              <p14:cNvPr id="1323" name="Ink 1322"/>
              <p14:cNvContentPartPr/>
              <p14:nvPr/>
            </p14:nvContentPartPr>
            <p14:xfrm>
              <a:off x="5094218" y="2270010"/>
              <a:ext cx="34920" cy="61560"/>
            </p14:xfrm>
          </p:contentPart>
        </mc:Choice>
        <mc:Fallback xmlns="">
          <p:pic>
            <p:nvPicPr>
              <p:cNvPr id="1323" name="Ink 1322"/>
              <p:cNvPicPr/>
              <p:nvPr/>
            </p:nvPicPr>
            <p:blipFill>
              <a:blip r:embed="rId1164"/>
              <a:stretch>
                <a:fillRect/>
              </a:stretch>
            </p:blipFill>
            <p:spPr>
              <a:xfrm>
                <a:off x="5093498" y="2269290"/>
                <a:ext cx="3708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5">
            <p14:nvContentPartPr>
              <p14:cNvPr id="1322" name="Ink 1321"/>
              <p14:cNvContentPartPr/>
              <p14:nvPr/>
            </p14:nvContentPartPr>
            <p14:xfrm>
              <a:off x="5114378" y="2311410"/>
              <a:ext cx="10080" cy="20160"/>
            </p14:xfrm>
          </p:contentPart>
        </mc:Choice>
        <mc:Fallback xmlns="">
          <p:pic>
            <p:nvPicPr>
              <p:cNvPr id="1322" name="Ink 1321"/>
              <p:cNvPicPr/>
              <p:nvPr/>
            </p:nvPicPr>
            <p:blipFill>
              <a:blip r:embed="rId1166"/>
              <a:stretch>
                <a:fillRect/>
              </a:stretch>
            </p:blipFill>
            <p:spPr>
              <a:xfrm>
                <a:off x="5113658" y="2310690"/>
                <a:ext cx="1224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7">
            <p14:nvContentPartPr>
              <p14:cNvPr id="1088" name="Ink 1087"/>
              <p14:cNvContentPartPr/>
              <p14:nvPr/>
            </p14:nvContentPartPr>
            <p14:xfrm>
              <a:off x="5031218" y="1811370"/>
              <a:ext cx="28800" cy="210600"/>
            </p14:xfrm>
          </p:contentPart>
        </mc:Choice>
        <mc:Fallback xmlns="">
          <p:pic>
            <p:nvPicPr>
              <p:cNvPr id="1088" name="Ink 1087"/>
              <p:cNvPicPr/>
              <p:nvPr/>
            </p:nvPicPr>
            <p:blipFill>
              <a:blip r:embed="rId1168"/>
              <a:stretch>
                <a:fillRect/>
              </a:stretch>
            </p:blipFill>
            <p:spPr>
              <a:xfrm>
                <a:off x="5022218" y="1802010"/>
                <a:ext cx="4680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9">
            <p14:nvContentPartPr>
              <p14:cNvPr id="1089" name="Ink 1088"/>
              <p14:cNvContentPartPr/>
              <p14:nvPr/>
            </p14:nvContentPartPr>
            <p14:xfrm>
              <a:off x="5036618" y="2088210"/>
              <a:ext cx="37440" cy="158040"/>
            </p14:xfrm>
          </p:contentPart>
        </mc:Choice>
        <mc:Fallback xmlns="">
          <p:pic>
            <p:nvPicPr>
              <p:cNvPr id="1089" name="Ink 1088"/>
              <p:cNvPicPr/>
              <p:nvPr/>
            </p:nvPicPr>
            <p:blipFill>
              <a:blip r:embed="rId1170"/>
              <a:stretch>
                <a:fillRect/>
              </a:stretch>
            </p:blipFill>
            <p:spPr>
              <a:xfrm>
                <a:off x="5032298" y="2083890"/>
                <a:ext cx="5076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1">
            <p14:nvContentPartPr>
              <p14:cNvPr id="1321" name="Ink 1320"/>
              <p14:cNvContentPartPr/>
              <p14:nvPr/>
            </p14:nvContentPartPr>
            <p14:xfrm>
              <a:off x="5059298" y="2280090"/>
              <a:ext cx="26640" cy="51480"/>
            </p14:xfrm>
          </p:contentPart>
        </mc:Choice>
        <mc:Fallback xmlns="">
          <p:pic>
            <p:nvPicPr>
              <p:cNvPr id="1321" name="Ink 1320"/>
              <p:cNvPicPr/>
              <p:nvPr/>
            </p:nvPicPr>
            <p:blipFill>
              <a:blip r:embed="rId1172"/>
              <a:stretch>
                <a:fillRect/>
              </a:stretch>
            </p:blipFill>
            <p:spPr>
              <a:xfrm>
                <a:off x="5054978" y="2274690"/>
                <a:ext cx="3708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3">
            <p14:nvContentPartPr>
              <p14:cNvPr id="1320" name="Ink 1319"/>
              <p14:cNvContentPartPr/>
              <p14:nvPr/>
            </p14:nvContentPartPr>
            <p14:xfrm>
              <a:off x="5069738" y="2247690"/>
              <a:ext cx="32400" cy="83880"/>
            </p14:xfrm>
          </p:contentPart>
        </mc:Choice>
        <mc:Fallback xmlns="">
          <p:pic>
            <p:nvPicPr>
              <p:cNvPr id="1320" name="Ink 1319"/>
              <p:cNvPicPr/>
              <p:nvPr/>
            </p:nvPicPr>
            <p:blipFill>
              <a:blip r:embed="rId1174"/>
              <a:stretch>
                <a:fillRect/>
              </a:stretch>
            </p:blipFill>
            <p:spPr>
              <a:xfrm>
                <a:off x="5061098" y="2239410"/>
                <a:ext cx="4968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5">
            <p14:nvContentPartPr>
              <p14:cNvPr id="1092" name="Ink 1091"/>
              <p14:cNvContentPartPr/>
              <p14:nvPr/>
            </p14:nvContentPartPr>
            <p14:xfrm>
              <a:off x="5038418" y="1814970"/>
              <a:ext cx="24120" cy="10440"/>
            </p14:xfrm>
          </p:contentPart>
        </mc:Choice>
        <mc:Fallback xmlns="">
          <p:pic>
            <p:nvPicPr>
              <p:cNvPr id="1092" name="Ink 1091"/>
              <p:cNvPicPr/>
              <p:nvPr/>
            </p:nvPicPr>
            <p:blipFill>
              <a:blip r:embed="rId1176"/>
              <a:stretch>
                <a:fillRect/>
              </a:stretch>
            </p:blipFill>
            <p:spPr>
              <a:xfrm>
                <a:off x="5038058" y="1814250"/>
                <a:ext cx="248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7">
            <p14:nvContentPartPr>
              <p14:cNvPr id="1093" name="Ink 1092"/>
              <p14:cNvContentPartPr/>
              <p14:nvPr/>
            </p14:nvContentPartPr>
            <p14:xfrm>
              <a:off x="5038058" y="1815690"/>
              <a:ext cx="15840" cy="19800"/>
            </p14:xfrm>
          </p:contentPart>
        </mc:Choice>
        <mc:Fallback xmlns="">
          <p:pic>
            <p:nvPicPr>
              <p:cNvPr id="1093" name="Ink 1092"/>
              <p:cNvPicPr/>
              <p:nvPr/>
            </p:nvPicPr>
            <p:blipFill>
              <a:blip r:embed="rId1178"/>
              <a:stretch>
                <a:fillRect/>
              </a:stretch>
            </p:blipFill>
            <p:spPr>
              <a:xfrm>
                <a:off x="5037338" y="1815330"/>
                <a:ext cx="1692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9">
            <p14:nvContentPartPr>
              <p14:cNvPr id="1094" name="Ink 1093"/>
              <p14:cNvContentPartPr/>
              <p14:nvPr/>
            </p14:nvContentPartPr>
            <p14:xfrm>
              <a:off x="5033378" y="1821090"/>
              <a:ext cx="10080" cy="29160"/>
            </p14:xfrm>
          </p:contentPart>
        </mc:Choice>
        <mc:Fallback xmlns="">
          <p:pic>
            <p:nvPicPr>
              <p:cNvPr id="1094" name="Ink 1093"/>
              <p:cNvPicPr/>
              <p:nvPr/>
            </p:nvPicPr>
            <p:blipFill>
              <a:blip r:embed="rId1180"/>
              <a:stretch>
                <a:fillRect/>
              </a:stretch>
            </p:blipFill>
            <p:spPr>
              <a:xfrm>
                <a:off x="5033018" y="1820730"/>
                <a:ext cx="1080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1">
            <p14:nvContentPartPr>
              <p14:cNvPr id="1095" name="Ink 1094"/>
              <p14:cNvContentPartPr/>
              <p14:nvPr/>
            </p14:nvContentPartPr>
            <p14:xfrm>
              <a:off x="5030498" y="1839450"/>
              <a:ext cx="9000" cy="19080"/>
            </p14:xfrm>
          </p:contentPart>
        </mc:Choice>
        <mc:Fallback xmlns="">
          <p:pic>
            <p:nvPicPr>
              <p:cNvPr id="1095" name="Ink 1094"/>
              <p:cNvPicPr/>
              <p:nvPr/>
            </p:nvPicPr>
            <p:blipFill>
              <a:blip r:embed="rId1182"/>
              <a:stretch>
                <a:fillRect/>
              </a:stretch>
            </p:blipFill>
            <p:spPr>
              <a:xfrm>
                <a:off x="5030138" y="1839090"/>
                <a:ext cx="972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3">
            <p14:nvContentPartPr>
              <p14:cNvPr id="1096" name="Ink 1095"/>
              <p14:cNvContentPartPr/>
              <p14:nvPr/>
            </p14:nvContentPartPr>
            <p14:xfrm>
              <a:off x="5027258" y="1853850"/>
              <a:ext cx="6120" cy="25560"/>
            </p14:xfrm>
          </p:contentPart>
        </mc:Choice>
        <mc:Fallback xmlns="">
          <p:pic>
            <p:nvPicPr>
              <p:cNvPr id="1096" name="Ink 1095"/>
              <p:cNvPicPr/>
              <p:nvPr/>
            </p:nvPicPr>
            <p:blipFill>
              <a:blip r:embed="rId1184"/>
              <a:stretch>
                <a:fillRect/>
              </a:stretch>
            </p:blipFill>
            <p:spPr>
              <a:xfrm>
                <a:off x="5026898" y="1853490"/>
                <a:ext cx="720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5">
            <p14:nvContentPartPr>
              <p14:cNvPr id="1097" name="Ink 1096"/>
              <p14:cNvContentPartPr/>
              <p14:nvPr/>
            </p14:nvContentPartPr>
            <p14:xfrm>
              <a:off x="5022578" y="1876890"/>
              <a:ext cx="3960" cy="30600"/>
            </p14:xfrm>
          </p:contentPart>
        </mc:Choice>
        <mc:Fallback xmlns="">
          <p:pic>
            <p:nvPicPr>
              <p:cNvPr id="1097" name="Ink 1096"/>
              <p:cNvPicPr/>
              <p:nvPr/>
            </p:nvPicPr>
            <p:blipFill>
              <a:blip r:embed="rId1186"/>
              <a:stretch>
                <a:fillRect/>
              </a:stretch>
            </p:blipFill>
            <p:spPr>
              <a:xfrm>
                <a:off x="5022218" y="1876530"/>
                <a:ext cx="504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7">
            <p14:nvContentPartPr>
              <p14:cNvPr id="1098" name="Ink 1097"/>
              <p14:cNvContentPartPr/>
              <p14:nvPr/>
            </p14:nvContentPartPr>
            <p14:xfrm>
              <a:off x="5025458" y="1927650"/>
              <a:ext cx="4680" cy="33120"/>
            </p14:xfrm>
          </p:contentPart>
        </mc:Choice>
        <mc:Fallback xmlns="">
          <p:pic>
            <p:nvPicPr>
              <p:cNvPr id="1098" name="Ink 1097"/>
              <p:cNvPicPr/>
              <p:nvPr/>
            </p:nvPicPr>
            <p:blipFill>
              <a:blip r:embed="rId1188"/>
              <a:stretch>
                <a:fillRect/>
              </a:stretch>
            </p:blipFill>
            <p:spPr>
              <a:xfrm>
                <a:off x="5025098" y="1927290"/>
                <a:ext cx="540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9">
            <p14:nvContentPartPr>
              <p14:cNvPr id="1099" name="Ink 1098"/>
              <p14:cNvContentPartPr/>
              <p14:nvPr/>
            </p14:nvContentPartPr>
            <p14:xfrm>
              <a:off x="5034818" y="1926930"/>
              <a:ext cx="2160" cy="55080"/>
            </p14:xfrm>
          </p:contentPart>
        </mc:Choice>
        <mc:Fallback xmlns="">
          <p:pic>
            <p:nvPicPr>
              <p:cNvPr id="1099" name="Ink 1098"/>
              <p:cNvPicPr/>
              <p:nvPr/>
            </p:nvPicPr>
            <p:blipFill>
              <a:blip r:embed="rId1190"/>
              <a:stretch>
                <a:fillRect/>
              </a:stretch>
            </p:blipFill>
            <p:spPr>
              <a:xfrm>
                <a:off x="5034458" y="1926570"/>
                <a:ext cx="288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1">
            <p14:nvContentPartPr>
              <p14:cNvPr id="1100" name="Ink 1099"/>
              <p14:cNvContentPartPr/>
              <p14:nvPr/>
            </p14:nvContentPartPr>
            <p14:xfrm>
              <a:off x="5040218" y="2009010"/>
              <a:ext cx="14760" cy="29880"/>
            </p14:xfrm>
          </p:contentPart>
        </mc:Choice>
        <mc:Fallback xmlns="">
          <p:pic>
            <p:nvPicPr>
              <p:cNvPr id="1100" name="Ink 1099"/>
              <p:cNvPicPr/>
              <p:nvPr/>
            </p:nvPicPr>
            <p:blipFill>
              <a:blip r:embed="rId1192"/>
              <a:stretch>
                <a:fillRect/>
              </a:stretch>
            </p:blipFill>
            <p:spPr>
              <a:xfrm>
                <a:off x="5039858" y="2008650"/>
                <a:ext cx="1548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3">
            <p14:nvContentPartPr>
              <p14:cNvPr id="1101" name="Ink 1100"/>
              <p14:cNvContentPartPr/>
              <p14:nvPr/>
            </p14:nvContentPartPr>
            <p14:xfrm>
              <a:off x="5050298" y="2028450"/>
              <a:ext cx="9360" cy="19800"/>
            </p14:xfrm>
          </p:contentPart>
        </mc:Choice>
        <mc:Fallback xmlns="">
          <p:pic>
            <p:nvPicPr>
              <p:cNvPr id="1101" name="Ink 1100"/>
              <p:cNvPicPr/>
              <p:nvPr/>
            </p:nvPicPr>
            <p:blipFill>
              <a:blip r:embed="rId1194"/>
              <a:stretch>
                <a:fillRect/>
              </a:stretch>
            </p:blipFill>
            <p:spPr>
              <a:xfrm>
                <a:off x="5049938" y="2028090"/>
                <a:ext cx="1008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5">
            <p14:nvContentPartPr>
              <p14:cNvPr id="1102" name="Ink 1101"/>
              <p14:cNvContentPartPr/>
              <p14:nvPr/>
            </p14:nvContentPartPr>
            <p14:xfrm>
              <a:off x="5537018" y="2179650"/>
              <a:ext cx="1800" cy="4320"/>
            </p14:xfrm>
          </p:contentPart>
        </mc:Choice>
        <mc:Fallback xmlns="">
          <p:pic>
            <p:nvPicPr>
              <p:cNvPr id="1102" name="Ink 1101"/>
              <p:cNvPicPr/>
              <p:nvPr/>
            </p:nvPicPr>
            <p:blipFill>
              <a:blip r:embed="rId1196"/>
              <a:stretch>
                <a:fillRect/>
              </a:stretch>
            </p:blipFill>
            <p:spPr>
              <a:xfrm>
                <a:off x="5536658" y="2179290"/>
                <a:ext cx="28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7">
            <p14:nvContentPartPr>
              <p14:cNvPr id="1103" name="Ink 1102"/>
              <p14:cNvContentPartPr/>
              <p14:nvPr/>
            </p14:nvContentPartPr>
            <p14:xfrm>
              <a:off x="5535938" y="2163810"/>
              <a:ext cx="2880" cy="7200"/>
            </p14:xfrm>
          </p:contentPart>
        </mc:Choice>
        <mc:Fallback xmlns="">
          <p:pic>
            <p:nvPicPr>
              <p:cNvPr id="1103" name="Ink 1102"/>
              <p:cNvPicPr/>
              <p:nvPr/>
            </p:nvPicPr>
            <p:blipFill>
              <a:blip r:embed="rId1198"/>
              <a:stretch>
                <a:fillRect/>
              </a:stretch>
            </p:blipFill>
            <p:spPr>
              <a:xfrm>
                <a:off x="5535578" y="2163450"/>
                <a:ext cx="360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9">
            <p14:nvContentPartPr>
              <p14:cNvPr id="1104" name="Ink 1103"/>
              <p14:cNvContentPartPr/>
              <p14:nvPr/>
            </p14:nvContentPartPr>
            <p14:xfrm>
              <a:off x="5539538" y="2155170"/>
              <a:ext cx="2160" cy="4680"/>
            </p14:xfrm>
          </p:contentPart>
        </mc:Choice>
        <mc:Fallback xmlns="">
          <p:pic>
            <p:nvPicPr>
              <p:cNvPr id="1104" name="Ink 1103"/>
              <p:cNvPicPr/>
              <p:nvPr/>
            </p:nvPicPr>
            <p:blipFill>
              <a:blip r:embed="rId1200"/>
              <a:stretch>
                <a:fillRect/>
              </a:stretch>
            </p:blipFill>
            <p:spPr>
              <a:xfrm>
                <a:off x="5539178" y="2154810"/>
                <a:ext cx="28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1">
            <p14:nvContentPartPr>
              <p14:cNvPr id="1105" name="Ink 1104"/>
              <p14:cNvContentPartPr/>
              <p14:nvPr/>
            </p14:nvContentPartPr>
            <p14:xfrm>
              <a:off x="5519018" y="2186850"/>
              <a:ext cx="3240" cy="3960"/>
            </p14:xfrm>
          </p:contentPart>
        </mc:Choice>
        <mc:Fallback xmlns="">
          <p:pic>
            <p:nvPicPr>
              <p:cNvPr id="1105" name="Ink 1104"/>
              <p:cNvPicPr/>
              <p:nvPr/>
            </p:nvPicPr>
            <p:blipFill>
              <a:blip r:embed="rId1202"/>
              <a:stretch>
                <a:fillRect/>
              </a:stretch>
            </p:blipFill>
            <p:spPr>
              <a:xfrm>
                <a:off x="5518658" y="218649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3">
            <p14:nvContentPartPr>
              <p14:cNvPr id="1106" name="Ink 1105"/>
              <p14:cNvContentPartPr/>
              <p14:nvPr/>
            </p14:nvContentPartPr>
            <p14:xfrm>
              <a:off x="5510738" y="2174610"/>
              <a:ext cx="5400" cy="10800"/>
            </p14:xfrm>
          </p:contentPart>
        </mc:Choice>
        <mc:Fallback xmlns="">
          <p:pic>
            <p:nvPicPr>
              <p:cNvPr id="1106" name="Ink 1105"/>
              <p:cNvPicPr/>
              <p:nvPr/>
            </p:nvPicPr>
            <p:blipFill>
              <a:blip r:embed="rId1204"/>
              <a:stretch>
                <a:fillRect/>
              </a:stretch>
            </p:blipFill>
            <p:spPr>
              <a:xfrm>
                <a:off x="5510378" y="2174250"/>
                <a:ext cx="61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5">
            <p14:nvContentPartPr>
              <p14:cNvPr id="1107" name="Ink 1106"/>
              <p14:cNvContentPartPr/>
              <p14:nvPr/>
            </p14:nvContentPartPr>
            <p14:xfrm>
              <a:off x="5505698" y="2168490"/>
              <a:ext cx="5400" cy="9000"/>
            </p14:xfrm>
          </p:contentPart>
        </mc:Choice>
        <mc:Fallback xmlns="">
          <p:pic>
            <p:nvPicPr>
              <p:cNvPr id="1107" name="Ink 1106"/>
              <p:cNvPicPr/>
              <p:nvPr/>
            </p:nvPicPr>
            <p:blipFill>
              <a:blip r:embed="rId1206"/>
              <a:stretch>
                <a:fillRect/>
              </a:stretch>
            </p:blipFill>
            <p:spPr>
              <a:xfrm>
                <a:off x="5504978" y="2168130"/>
                <a:ext cx="648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7">
            <p14:nvContentPartPr>
              <p14:cNvPr id="1108" name="Ink 1107"/>
              <p14:cNvContentPartPr/>
              <p14:nvPr/>
            </p14:nvContentPartPr>
            <p14:xfrm>
              <a:off x="5490938" y="2168490"/>
              <a:ext cx="2160" cy="3960"/>
            </p14:xfrm>
          </p:contentPart>
        </mc:Choice>
        <mc:Fallback xmlns="">
          <p:pic>
            <p:nvPicPr>
              <p:cNvPr id="1108" name="Ink 1107"/>
              <p:cNvPicPr/>
              <p:nvPr/>
            </p:nvPicPr>
            <p:blipFill>
              <a:blip r:embed="rId1208"/>
              <a:stretch>
                <a:fillRect/>
              </a:stretch>
            </p:blipFill>
            <p:spPr>
              <a:xfrm>
                <a:off x="5490578" y="2168130"/>
                <a:ext cx="32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9">
            <p14:nvContentPartPr>
              <p14:cNvPr id="1109" name="Ink 1108"/>
              <p14:cNvContentPartPr/>
              <p14:nvPr/>
            </p14:nvContentPartPr>
            <p14:xfrm>
              <a:off x="5471858" y="2183250"/>
              <a:ext cx="10080" cy="10800"/>
            </p14:xfrm>
          </p:contentPart>
        </mc:Choice>
        <mc:Fallback xmlns="">
          <p:pic>
            <p:nvPicPr>
              <p:cNvPr id="1109" name="Ink 1108"/>
              <p:cNvPicPr/>
              <p:nvPr/>
            </p:nvPicPr>
            <p:blipFill>
              <a:blip r:embed="rId1210"/>
              <a:stretch>
                <a:fillRect/>
              </a:stretch>
            </p:blipFill>
            <p:spPr>
              <a:xfrm>
                <a:off x="5471498" y="2182890"/>
                <a:ext cx="108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1">
            <p14:nvContentPartPr>
              <p14:cNvPr id="1110" name="Ink 1109"/>
              <p14:cNvContentPartPr/>
              <p14:nvPr/>
            </p14:nvContentPartPr>
            <p14:xfrm>
              <a:off x="5471858" y="2176050"/>
              <a:ext cx="9360" cy="12960"/>
            </p14:xfrm>
          </p:contentPart>
        </mc:Choice>
        <mc:Fallback xmlns="">
          <p:pic>
            <p:nvPicPr>
              <p:cNvPr id="1110" name="Ink 1109"/>
              <p:cNvPicPr/>
              <p:nvPr/>
            </p:nvPicPr>
            <p:blipFill>
              <a:blip r:embed="rId1212"/>
              <a:stretch>
                <a:fillRect/>
              </a:stretch>
            </p:blipFill>
            <p:spPr>
              <a:xfrm>
                <a:off x="5471498" y="2175690"/>
                <a:ext cx="1008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3">
            <p14:nvContentPartPr>
              <p14:cNvPr id="1111" name="Ink 1110"/>
              <p14:cNvContentPartPr/>
              <p14:nvPr/>
            </p14:nvContentPartPr>
            <p14:xfrm>
              <a:off x="5468258" y="2171730"/>
              <a:ext cx="4680" cy="6480"/>
            </p14:xfrm>
          </p:contentPart>
        </mc:Choice>
        <mc:Fallback xmlns="">
          <p:pic>
            <p:nvPicPr>
              <p:cNvPr id="1111" name="Ink 1110"/>
              <p:cNvPicPr/>
              <p:nvPr/>
            </p:nvPicPr>
            <p:blipFill>
              <a:blip r:embed="rId1214"/>
              <a:stretch>
                <a:fillRect/>
              </a:stretch>
            </p:blipFill>
            <p:spPr>
              <a:xfrm>
                <a:off x="5467898" y="2171370"/>
                <a:ext cx="540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5">
            <p14:nvContentPartPr>
              <p14:cNvPr id="1112" name="Ink 1111"/>
              <p14:cNvContentPartPr/>
              <p14:nvPr/>
            </p14:nvContentPartPr>
            <p14:xfrm>
              <a:off x="5491298" y="2192250"/>
              <a:ext cx="3600" cy="8280"/>
            </p14:xfrm>
          </p:contentPart>
        </mc:Choice>
        <mc:Fallback xmlns="">
          <p:pic>
            <p:nvPicPr>
              <p:cNvPr id="1112" name="Ink 1111"/>
              <p:cNvPicPr/>
              <p:nvPr/>
            </p:nvPicPr>
            <p:blipFill>
              <a:blip r:embed="rId1216"/>
              <a:stretch>
                <a:fillRect/>
              </a:stretch>
            </p:blipFill>
            <p:spPr>
              <a:xfrm>
                <a:off x="5490938" y="2191890"/>
                <a:ext cx="43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7">
            <p14:nvContentPartPr>
              <p14:cNvPr id="1113" name="Ink 1112"/>
              <p14:cNvContentPartPr/>
              <p14:nvPr/>
            </p14:nvContentPartPr>
            <p14:xfrm>
              <a:off x="5468978" y="2198010"/>
              <a:ext cx="8280" cy="9000"/>
            </p14:xfrm>
          </p:contentPart>
        </mc:Choice>
        <mc:Fallback xmlns="">
          <p:pic>
            <p:nvPicPr>
              <p:cNvPr id="1113" name="Ink 1112"/>
              <p:cNvPicPr/>
              <p:nvPr/>
            </p:nvPicPr>
            <p:blipFill>
              <a:blip r:embed="rId1218"/>
              <a:stretch>
                <a:fillRect/>
              </a:stretch>
            </p:blipFill>
            <p:spPr>
              <a:xfrm>
                <a:off x="5468618" y="2197650"/>
                <a:ext cx="936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9">
            <p14:nvContentPartPr>
              <p14:cNvPr id="1114" name="Ink 1113"/>
              <p14:cNvContentPartPr/>
              <p14:nvPr/>
            </p14:nvContentPartPr>
            <p14:xfrm>
              <a:off x="5444498" y="2185410"/>
              <a:ext cx="7200" cy="6120"/>
            </p14:xfrm>
          </p:contentPart>
        </mc:Choice>
        <mc:Fallback xmlns="">
          <p:pic>
            <p:nvPicPr>
              <p:cNvPr id="1114" name="Ink 1113"/>
              <p:cNvPicPr/>
              <p:nvPr/>
            </p:nvPicPr>
            <p:blipFill>
              <a:blip r:embed="rId1220"/>
              <a:stretch>
                <a:fillRect/>
              </a:stretch>
            </p:blipFill>
            <p:spPr>
              <a:xfrm>
                <a:off x="5444138" y="2185050"/>
                <a:ext cx="79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1">
            <p14:nvContentPartPr>
              <p14:cNvPr id="1115" name="Ink 1114"/>
              <p14:cNvContentPartPr/>
              <p14:nvPr/>
            </p14:nvContentPartPr>
            <p14:xfrm>
              <a:off x="5437658" y="2177130"/>
              <a:ext cx="7920" cy="6840"/>
            </p14:xfrm>
          </p:contentPart>
        </mc:Choice>
        <mc:Fallback xmlns="">
          <p:pic>
            <p:nvPicPr>
              <p:cNvPr id="1115" name="Ink 1114"/>
              <p:cNvPicPr/>
              <p:nvPr/>
            </p:nvPicPr>
            <p:blipFill>
              <a:blip r:embed="rId1222"/>
              <a:stretch>
                <a:fillRect/>
              </a:stretch>
            </p:blipFill>
            <p:spPr>
              <a:xfrm>
                <a:off x="5437298" y="2176770"/>
                <a:ext cx="864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3">
            <p14:nvContentPartPr>
              <p14:cNvPr id="1116" name="Ink 1115"/>
              <p14:cNvContentPartPr/>
              <p14:nvPr/>
            </p14:nvContentPartPr>
            <p14:xfrm>
              <a:off x="5451338" y="2192610"/>
              <a:ext cx="9360" cy="6840"/>
            </p14:xfrm>
          </p:contentPart>
        </mc:Choice>
        <mc:Fallback xmlns="">
          <p:pic>
            <p:nvPicPr>
              <p:cNvPr id="1116" name="Ink 1115"/>
              <p:cNvPicPr/>
              <p:nvPr/>
            </p:nvPicPr>
            <p:blipFill>
              <a:blip r:embed="rId1224"/>
              <a:stretch>
                <a:fillRect/>
              </a:stretch>
            </p:blipFill>
            <p:spPr>
              <a:xfrm>
                <a:off x="5450978" y="2192250"/>
                <a:ext cx="10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5">
            <p14:nvContentPartPr>
              <p14:cNvPr id="1117" name="Ink 1116"/>
              <p14:cNvContentPartPr/>
              <p14:nvPr/>
            </p14:nvContentPartPr>
            <p14:xfrm>
              <a:off x="5436938" y="2195490"/>
              <a:ext cx="12240" cy="6840"/>
            </p14:xfrm>
          </p:contentPart>
        </mc:Choice>
        <mc:Fallback xmlns="">
          <p:pic>
            <p:nvPicPr>
              <p:cNvPr id="1117" name="Ink 1116"/>
              <p:cNvPicPr/>
              <p:nvPr/>
            </p:nvPicPr>
            <p:blipFill>
              <a:blip r:embed="rId1226"/>
              <a:stretch>
                <a:fillRect/>
              </a:stretch>
            </p:blipFill>
            <p:spPr>
              <a:xfrm>
                <a:off x="5436578" y="2195130"/>
                <a:ext cx="129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7">
            <p14:nvContentPartPr>
              <p14:cNvPr id="1118" name="Ink 1117"/>
              <p14:cNvContentPartPr/>
              <p14:nvPr/>
            </p14:nvContentPartPr>
            <p14:xfrm>
              <a:off x="5416418" y="2192970"/>
              <a:ext cx="12240" cy="11520"/>
            </p14:xfrm>
          </p:contentPart>
        </mc:Choice>
        <mc:Fallback xmlns="">
          <p:pic>
            <p:nvPicPr>
              <p:cNvPr id="1118" name="Ink 1117"/>
              <p:cNvPicPr/>
              <p:nvPr/>
            </p:nvPicPr>
            <p:blipFill>
              <a:blip r:embed="rId1228"/>
              <a:stretch>
                <a:fillRect/>
              </a:stretch>
            </p:blipFill>
            <p:spPr>
              <a:xfrm>
                <a:off x="5416058" y="2192610"/>
                <a:ext cx="129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9">
            <p14:nvContentPartPr>
              <p14:cNvPr id="1119" name="Ink 1118"/>
              <p14:cNvContentPartPr/>
              <p14:nvPr/>
            </p14:nvContentPartPr>
            <p14:xfrm>
              <a:off x="5409938" y="2187570"/>
              <a:ext cx="12240" cy="7200"/>
            </p14:xfrm>
          </p:contentPart>
        </mc:Choice>
        <mc:Fallback xmlns="">
          <p:pic>
            <p:nvPicPr>
              <p:cNvPr id="1119" name="Ink 1118"/>
              <p:cNvPicPr/>
              <p:nvPr/>
            </p:nvPicPr>
            <p:blipFill>
              <a:blip r:embed="rId1230"/>
              <a:stretch>
                <a:fillRect/>
              </a:stretch>
            </p:blipFill>
            <p:spPr>
              <a:xfrm>
                <a:off x="5409578" y="2187210"/>
                <a:ext cx="1296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1">
            <p14:nvContentPartPr>
              <p14:cNvPr id="1120" name="Ink 1119"/>
              <p14:cNvContentPartPr/>
              <p14:nvPr/>
            </p14:nvContentPartPr>
            <p14:xfrm>
              <a:off x="5407418" y="2181450"/>
              <a:ext cx="10440" cy="6480"/>
            </p14:xfrm>
          </p:contentPart>
        </mc:Choice>
        <mc:Fallback xmlns="">
          <p:pic>
            <p:nvPicPr>
              <p:cNvPr id="1120" name="Ink 1119"/>
              <p:cNvPicPr/>
              <p:nvPr/>
            </p:nvPicPr>
            <p:blipFill>
              <a:blip r:embed="rId1232"/>
              <a:stretch>
                <a:fillRect/>
              </a:stretch>
            </p:blipFill>
            <p:spPr>
              <a:xfrm>
                <a:off x="5407058" y="2181090"/>
                <a:ext cx="1116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3">
            <p14:nvContentPartPr>
              <p14:cNvPr id="1121" name="Ink 1120"/>
              <p14:cNvContentPartPr/>
              <p14:nvPr/>
            </p14:nvContentPartPr>
            <p14:xfrm>
              <a:off x="5390858" y="2204130"/>
              <a:ext cx="15120" cy="8640"/>
            </p14:xfrm>
          </p:contentPart>
        </mc:Choice>
        <mc:Fallback xmlns="">
          <p:pic>
            <p:nvPicPr>
              <p:cNvPr id="1121" name="Ink 1120"/>
              <p:cNvPicPr/>
              <p:nvPr/>
            </p:nvPicPr>
            <p:blipFill>
              <a:blip r:embed="rId1234"/>
              <a:stretch>
                <a:fillRect/>
              </a:stretch>
            </p:blipFill>
            <p:spPr>
              <a:xfrm>
                <a:off x="5390498" y="2203770"/>
                <a:ext cx="158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5">
            <p14:nvContentPartPr>
              <p14:cNvPr id="1122" name="Ink 1121"/>
              <p14:cNvContentPartPr/>
              <p14:nvPr/>
            </p14:nvContentPartPr>
            <p14:xfrm>
              <a:off x="5384018" y="2194050"/>
              <a:ext cx="9360" cy="6840"/>
            </p14:xfrm>
          </p:contentPart>
        </mc:Choice>
        <mc:Fallback xmlns="">
          <p:pic>
            <p:nvPicPr>
              <p:cNvPr id="1122" name="Ink 1121"/>
              <p:cNvPicPr/>
              <p:nvPr/>
            </p:nvPicPr>
            <p:blipFill>
              <a:blip r:embed="rId1236"/>
              <a:stretch>
                <a:fillRect/>
              </a:stretch>
            </p:blipFill>
            <p:spPr>
              <a:xfrm>
                <a:off x="5383658" y="2193690"/>
                <a:ext cx="10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7">
            <p14:nvContentPartPr>
              <p14:cNvPr id="1123" name="Ink 1122"/>
              <p14:cNvContentPartPr/>
              <p14:nvPr/>
            </p14:nvContentPartPr>
            <p14:xfrm>
              <a:off x="5383658" y="2187570"/>
              <a:ext cx="9360" cy="7200"/>
            </p14:xfrm>
          </p:contentPart>
        </mc:Choice>
        <mc:Fallback xmlns="">
          <p:pic>
            <p:nvPicPr>
              <p:cNvPr id="1123" name="Ink 1122"/>
              <p:cNvPicPr/>
              <p:nvPr/>
            </p:nvPicPr>
            <p:blipFill>
              <a:blip r:embed="rId1238"/>
              <a:stretch>
                <a:fillRect/>
              </a:stretch>
            </p:blipFill>
            <p:spPr>
              <a:xfrm>
                <a:off x="5382938" y="2187210"/>
                <a:ext cx="104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9">
            <p14:nvContentPartPr>
              <p14:cNvPr id="1124" name="Ink 1123"/>
              <p14:cNvContentPartPr/>
              <p14:nvPr/>
            </p14:nvContentPartPr>
            <p14:xfrm>
              <a:off x="5391218" y="2205930"/>
              <a:ext cx="9360" cy="4320"/>
            </p14:xfrm>
          </p:contentPart>
        </mc:Choice>
        <mc:Fallback xmlns="">
          <p:pic>
            <p:nvPicPr>
              <p:cNvPr id="1124" name="Ink 1123"/>
              <p:cNvPicPr/>
              <p:nvPr/>
            </p:nvPicPr>
            <p:blipFill>
              <a:blip r:embed="rId1240"/>
              <a:stretch>
                <a:fillRect/>
              </a:stretch>
            </p:blipFill>
            <p:spPr>
              <a:xfrm>
                <a:off x="5390858" y="2205570"/>
                <a:ext cx="104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1">
            <p14:nvContentPartPr>
              <p14:cNvPr id="1125" name="Ink 1124"/>
              <p14:cNvContentPartPr/>
              <p14:nvPr/>
            </p14:nvContentPartPr>
            <p14:xfrm>
              <a:off x="5373938" y="2197650"/>
              <a:ext cx="6480" cy="5400"/>
            </p14:xfrm>
          </p:contentPart>
        </mc:Choice>
        <mc:Fallback xmlns="">
          <p:pic>
            <p:nvPicPr>
              <p:cNvPr id="1125" name="Ink 1124"/>
              <p:cNvPicPr/>
              <p:nvPr/>
            </p:nvPicPr>
            <p:blipFill>
              <a:blip r:embed="rId1242"/>
              <a:stretch>
                <a:fillRect/>
              </a:stretch>
            </p:blipFill>
            <p:spPr>
              <a:xfrm>
                <a:off x="5373578" y="2197290"/>
                <a:ext cx="72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3">
            <p14:nvContentPartPr>
              <p14:cNvPr id="1126" name="Ink 1125"/>
              <p14:cNvContentPartPr/>
              <p14:nvPr/>
            </p14:nvContentPartPr>
            <p14:xfrm>
              <a:off x="5362058" y="2192610"/>
              <a:ext cx="6480" cy="6480"/>
            </p14:xfrm>
          </p:contentPart>
        </mc:Choice>
        <mc:Fallback xmlns="">
          <p:pic>
            <p:nvPicPr>
              <p:cNvPr id="1126" name="Ink 1125"/>
              <p:cNvPicPr/>
              <p:nvPr/>
            </p:nvPicPr>
            <p:blipFill>
              <a:blip r:embed="rId1244"/>
              <a:stretch>
                <a:fillRect/>
              </a:stretch>
            </p:blipFill>
            <p:spPr>
              <a:xfrm>
                <a:off x="5361698" y="2192250"/>
                <a:ext cx="720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5">
            <p14:nvContentPartPr>
              <p14:cNvPr id="1127" name="Ink 1126"/>
              <p14:cNvContentPartPr/>
              <p14:nvPr/>
            </p14:nvContentPartPr>
            <p14:xfrm>
              <a:off x="5346218" y="2207370"/>
              <a:ext cx="9360" cy="10440"/>
            </p14:xfrm>
          </p:contentPart>
        </mc:Choice>
        <mc:Fallback xmlns="">
          <p:pic>
            <p:nvPicPr>
              <p:cNvPr id="1127" name="Ink 1126"/>
              <p:cNvPicPr/>
              <p:nvPr/>
            </p:nvPicPr>
            <p:blipFill>
              <a:blip r:embed="rId1246"/>
              <a:stretch>
                <a:fillRect/>
              </a:stretch>
            </p:blipFill>
            <p:spPr>
              <a:xfrm>
                <a:off x="5345858" y="2207010"/>
                <a:ext cx="104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7">
            <p14:nvContentPartPr>
              <p14:cNvPr id="1128" name="Ink 1127"/>
              <p14:cNvContentPartPr/>
              <p14:nvPr/>
            </p14:nvContentPartPr>
            <p14:xfrm>
              <a:off x="5351978" y="2221770"/>
              <a:ext cx="3600" cy="4320"/>
            </p14:xfrm>
          </p:contentPart>
        </mc:Choice>
        <mc:Fallback xmlns="">
          <p:pic>
            <p:nvPicPr>
              <p:cNvPr id="1128" name="Ink 1127"/>
              <p:cNvPicPr/>
              <p:nvPr/>
            </p:nvPicPr>
            <p:blipFill>
              <a:blip r:embed="rId1248"/>
              <a:stretch>
                <a:fillRect/>
              </a:stretch>
            </p:blipFill>
            <p:spPr>
              <a:xfrm>
                <a:off x="5351618" y="2221410"/>
                <a:ext cx="43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9">
            <p14:nvContentPartPr>
              <p14:cNvPr id="1129" name="Ink 1128"/>
              <p14:cNvContentPartPr/>
              <p14:nvPr/>
            </p14:nvContentPartPr>
            <p14:xfrm>
              <a:off x="5369618" y="2216010"/>
              <a:ext cx="5760" cy="3960"/>
            </p14:xfrm>
          </p:contentPart>
        </mc:Choice>
        <mc:Fallback xmlns="">
          <p:pic>
            <p:nvPicPr>
              <p:cNvPr id="1129" name="Ink 1128"/>
              <p:cNvPicPr/>
              <p:nvPr/>
            </p:nvPicPr>
            <p:blipFill>
              <a:blip r:embed="rId1250"/>
              <a:stretch>
                <a:fillRect/>
              </a:stretch>
            </p:blipFill>
            <p:spPr>
              <a:xfrm>
                <a:off x="5369258" y="2215650"/>
                <a:ext cx="64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1">
            <p14:nvContentPartPr>
              <p14:cNvPr id="1130" name="Ink 1129"/>
              <p14:cNvContentPartPr/>
              <p14:nvPr/>
            </p14:nvContentPartPr>
            <p14:xfrm>
              <a:off x="5369978" y="2219610"/>
              <a:ext cx="14760" cy="3960"/>
            </p14:xfrm>
          </p:contentPart>
        </mc:Choice>
        <mc:Fallback xmlns="">
          <p:pic>
            <p:nvPicPr>
              <p:cNvPr id="1130" name="Ink 1129"/>
              <p:cNvPicPr/>
              <p:nvPr/>
            </p:nvPicPr>
            <p:blipFill>
              <a:blip r:embed="rId1252"/>
              <a:stretch>
                <a:fillRect/>
              </a:stretch>
            </p:blipFill>
            <p:spPr>
              <a:xfrm>
                <a:off x="5369618" y="2218890"/>
                <a:ext cx="154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3">
            <p14:nvContentPartPr>
              <p14:cNvPr id="1131" name="Ink 1130"/>
              <p14:cNvContentPartPr/>
              <p14:nvPr/>
            </p14:nvContentPartPr>
            <p14:xfrm>
              <a:off x="5337578" y="2211330"/>
              <a:ext cx="12960" cy="8640"/>
            </p14:xfrm>
          </p:contentPart>
        </mc:Choice>
        <mc:Fallback xmlns="">
          <p:pic>
            <p:nvPicPr>
              <p:cNvPr id="1131" name="Ink 1130"/>
              <p:cNvPicPr/>
              <p:nvPr/>
            </p:nvPicPr>
            <p:blipFill>
              <a:blip r:embed="rId1254"/>
              <a:stretch>
                <a:fillRect/>
              </a:stretch>
            </p:blipFill>
            <p:spPr>
              <a:xfrm>
                <a:off x="5337218" y="2210970"/>
                <a:ext cx="136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5">
            <p14:nvContentPartPr>
              <p14:cNvPr id="1132" name="Ink 1131"/>
              <p14:cNvContentPartPr/>
              <p14:nvPr/>
            </p14:nvContentPartPr>
            <p14:xfrm>
              <a:off x="5327138" y="2214930"/>
              <a:ext cx="5040" cy="7920"/>
            </p14:xfrm>
          </p:contentPart>
        </mc:Choice>
        <mc:Fallback xmlns="">
          <p:pic>
            <p:nvPicPr>
              <p:cNvPr id="1132" name="Ink 1131"/>
              <p:cNvPicPr/>
              <p:nvPr/>
            </p:nvPicPr>
            <p:blipFill>
              <a:blip r:embed="rId1256"/>
              <a:stretch>
                <a:fillRect/>
              </a:stretch>
            </p:blipFill>
            <p:spPr>
              <a:xfrm>
                <a:off x="5326778" y="2214570"/>
                <a:ext cx="57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7">
            <p14:nvContentPartPr>
              <p14:cNvPr id="1133" name="Ink 1132"/>
              <p14:cNvContentPartPr/>
              <p14:nvPr/>
            </p14:nvContentPartPr>
            <p14:xfrm>
              <a:off x="5325698" y="2228970"/>
              <a:ext cx="7200" cy="5400"/>
            </p14:xfrm>
          </p:contentPart>
        </mc:Choice>
        <mc:Fallback xmlns="">
          <p:pic>
            <p:nvPicPr>
              <p:cNvPr id="1133" name="Ink 1132"/>
              <p:cNvPicPr/>
              <p:nvPr/>
            </p:nvPicPr>
            <p:blipFill>
              <a:blip r:embed="rId1258"/>
              <a:stretch>
                <a:fillRect/>
              </a:stretch>
            </p:blipFill>
            <p:spPr>
              <a:xfrm>
                <a:off x="5325338" y="2228610"/>
                <a:ext cx="79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9">
            <p14:nvContentPartPr>
              <p14:cNvPr id="1134" name="Ink 1133"/>
              <p14:cNvContentPartPr/>
              <p14:nvPr/>
            </p14:nvContentPartPr>
            <p14:xfrm>
              <a:off x="5313098" y="2214570"/>
              <a:ext cx="9000" cy="5040"/>
            </p14:xfrm>
          </p:contentPart>
        </mc:Choice>
        <mc:Fallback xmlns="">
          <p:pic>
            <p:nvPicPr>
              <p:cNvPr id="1134" name="Ink 1133"/>
              <p:cNvPicPr/>
              <p:nvPr/>
            </p:nvPicPr>
            <p:blipFill>
              <a:blip r:embed="rId1260"/>
              <a:stretch>
                <a:fillRect/>
              </a:stretch>
            </p:blipFill>
            <p:spPr>
              <a:xfrm>
                <a:off x="5312738" y="2214210"/>
                <a:ext cx="97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1">
            <p14:nvContentPartPr>
              <p14:cNvPr id="1135" name="Ink 1134"/>
              <p14:cNvContentPartPr/>
              <p14:nvPr/>
            </p14:nvContentPartPr>
            <p14:xfrm>
              <a:off x="5321738" y="2207730"/>
              <a:ext cx="3600" cy="3600"/>
            </p14:xfrm>
          </p:contentPart>
        </mc:Choice>
        <mc:Fallback xmlns="">
          <p:pic>
            <p:nvPicPr>
              <p:cNvPr id="1135" name="Ink 1134"/>
              <p:cNvPicPr/>
              <p:nvPr/>
            </p:nvPicPr>
            <p:blipFill>
              <a:blip r:embed="rId1262"/>
              <a:stretch>
                <a:fillRect/>
              </a:stretch>
            </p:blipFill>
            <p:spPr>
              <a:xfrm>
                <a:off x="5321378" y="2207370"/>
                <a:ext cx="43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3">
            <p14:nvContentPartPr>
              <p14:cNvPr id="1136" name="Ink 1135"/>
              <p14:cNvContentPartPr/>
              <p14:nvPr/>
            </p14:nvContentPartPr>
            <p14:xfrm>
              <a:off x="5335778" y="2198370"/>
              <a:ext cx="8280" cy="3960"/>
            </p14:xfrm>
          </p:contentPart>
        </mc:Choice>
        <mc:Fallback xmlns="">
          <p:pic>
            <p:nvPicPr>
              <p:cNvPr id="1136" name="Ink 1135"/>
              <p:cNvPicPr/>
              <p:nvPr/>
            </p:nvPicPr>
            <p:blipFill>
              <a:blip r:embed="rId1264"/>
              <a:stretch>
                <a:fillRect/>
              </a:stretch>
            </p:blipFill>
            <p:spPr>
              <a:xfrm>
                <a:off x="5335418" y="2198010"/>
                <a:ext cx="90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5">
            <p14:nvContentPartPr>
              <p14:cNvPr id="1137" name="Ink 1136"/>
              <p14:cNvContentPartPr/>
              <p14:nvPr/>
            </p14:nvContentPartPr>
            <p14:xfrm>
              <a:off x="5362778" y="2190090"/>
              <a:ext cx="1800" cy="3960"/>
            </p14:xfrm>
          </p:contentPart>
        </mc:Choice>
        <mc:Fallback xmlns="">
          <p:pic>
            <p:nvPicPr>
              <p:cNvPr id="1137" name="Ink 1136"/>
              <p:cNvPicPr/>
              <p:nvPr/>
            </p:nvPicPr>
            <p:blipFill>
              <a:blip r:embed="rId1266"/>
              <a:stretch>
                <a:fillRect/>
              </a:stretch>
            </p:blipFill>
            <p:spPr>
              <a:xfrm>
                <a:off x="5362418" y="2189370"/>
                <a:ext cx="28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7">
            <p14:nvContentPartPr>
              <p14:cNvPr id="1138" name="Ink 1137"/>
              <p14:cNvContentPartPr/>
              <p14:nvPr/>
            </p14:nvContentPartPr>
            <p14:xfrm>
              <a:off x="5382578" y="2183970"/>
              <a:ext cx="2160" cy="6120"/>
            </p14:xfrm>
          </p:contentPart>
        </mc:Choice>
        <mc:Fallback xmlns="">
          <p:pic>
            <p:nvPicPr>
              <p:cNvPr id="1138" name="Ink 1137"/>
              <p:cNvPicPr/>
              <p:nvPr/>
            </p:nvPicPr>
            <p:blipFill>
              <a:blip r:embed="rId1268"/>
              <a:stretch>
                <a:fillRect/>
              </a:stretch>
            </p:blipFill>
            <p:spPr>
              <a:xfrm>
                <a:off x="5382218" y="2183610"/>
                <a:ext cx="28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9">
            <p14:nvContentPartPr>
              <p14:cNvPr id="1139" name="Ink 1138"/>
              <p14:cNvContentPartPr/>
              <p14:nvPr/>
            </p14:nvContentPartPr>
            <p14:xfrm>
              <a:off x="5388698" y="2185770"/>
              <a:ext cx="2520" cy="5040"/>
            </p14:xfrm>
          </p:contentPart>
        </mc:Choice>
        <mc:Fallback xmlns="">
          <p:pic>
            <p:nvPicPr>
              <p:cNvPr id="1139" name="Ink 1138"/>
              <p:cNvPicPr/>
              <p:nvPr/>
            </p:nvPicPr>
            <p:blipFill>
              <a:blip r:embed="rId1270"/>
              <a:stretch>
                <a:fillRect/>
              </a:stretch>
            </p:blipFill>
            <p:spPr>
              <a:xfrm>
                <a:off x="5388338" y="2185050"/>
                <a:ext cx="32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1">
            <p14:nvContentPartPr>
              <p14:cNvPr id="1140" name="Ink 1139"/>
              <p14:cNvContentPartPr/>
              <p14:nvPr/>
            </p14:nvContentPartPr>
            <p14:xfrm>
              <a:off x="5411378" y="2179650"/>
              <a:ext cx="2880" cy="5040"/>
            </p14:xfrm>
          </p:contentPart>
        </mc:Choice>
        <mc:Fallback xmlns="">
          <p:pic>
            <p:nvPicPr>
              <p:cNvPr id="1140" name="Ink 1139"/>
              <p:cNvPicPr/>
              <p:nvPr/>
            </p:nvPicPr>
            <p:blipFill>
              <a:blip r:embed="rId1272"/>
              <a:stretch>
                <a:fillRect/>
              </a:stretch>
            </p:blipFill>
            <p:spPr>
              <a:xfrm>
                <a:off x="5411018" y="2179290"/>
                <a:ext cx="36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3">
            <p14:nvContentPartPr>
              <p14:cNvPr id="1141" name="Ink 1140"/>
              <p14:cNvContentPartPr/>
              <p14:nvPr/>
            </p14:nvContentPartPr>
            <p14:xfrm>
              <a:off x="5430098" y="2176770"/>
              <a:ext cx="360" cy="720"/>
            </p14:xfrm>
          </p:contentPart>
        </mc:Choice>
        <mc:Fallback xmlns="">
          <p:pic>
            <p:nvPicPr>
              <p:cNvPr id="1141" name="Ink 1140"/>
              <p:cNvPicPr/>
              <p:nvPr/>
            </p:nvPicPr>
            <p:blipFill>
              <a:blip r:embed="rId1274"/>
              <a:stretch>
                <a:fillRect/>
              </a:stretch>
            </p:blipFill>
            <p:spPr>
              <a:xfrm>
                <a:off x="5429738" y="2176410"/>
                <a:ext cx="108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5">
            <p14:nvContentPartPr>
              <p14:cNvPr id="1142" name="Ink 1141"/>
              <p14:cNvContentPartPr/>
              <p14:nvPr/>
            </p14:nvContentPartPr>
            <p14:xfrm>
              <a:off x="5343698" y="2189730"/>
              <a:ext cx="7920" cy="7920"/>
            </p14:xfrm>
          </p:contentPart>
        </mc:Choice>
        <mc:Fallback xmlns="">
          <p:pic>
            <p:nvPicPr>
              <p:cNvPr id="1142" name="Ink 1141"/>
              <p:cNvPicPr/>
              <p:nvPr/>
            </p:nvPicPr>
            <p:blipFill>
              <a:blip r:embed="rId1276"/>
              <a:stretch>
                <a:fillRect/>
              </a:stretch>
            </p:blipFill>
            <p:spPr>
              <a:xfrm>
                <a:off x="5343338" y="2189370"/>
                <a:ext cx="864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7">
            <p14:nvContentPartPr>
              <p14:cNvPr id="1143" name="Ink 1142"/>
              <p14:cNvContentPartPr/>
              <p14:nvPr/>
            </p14:nvContentPartPr>
            <p14:xfrm>
              <a:off x="5326778" y="2189730"/>
              <a:ext cx="6840" cy="11880"/>
            </p14:xfrm>
          </p:contentPart>
        </mc:Choice>
        <mc:Fallback xmlns="">
          <p:pic>
            <p:nvPicPr>
              <p:cNvPr id="1143" name="Ink 1142"/>
              <p:cNvPicPr/>
              <p:nvPr/>
            </p:nvPicPr>
            <p:blipFill>
              <a:blip r:embed="rId1278"/>
              <a:stretch>
                <a:fillRect/>
              </a:stretch>
            </p:blipFill>
            <p:spPr>
              <a:xfrm>
                <a:off x="5326418" y="2189370"/>
                <a:ext cx="75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9">
            <p14:nvContentPartPr>
              <p14:cNvPr id="1144" name="Ink 1143"/>
              <p14:cNvContentPartPr/>
              <p14:nvPr/>
            </p14:nvContentPartPr>
            <p14:xfrm>
              <a:off x="5311298" y="2195490"/>
              <a:ext cx="6480" cy="9720"/>
            </p14:xfrm>
          </p:contentPart>
        </mc:Choice>
        <mc:Fallback xmlns="">
          <p:pic>
            <p:nvPicPr>
              <p:cNvPr id="1144" name="Ink 1143"/>
              <p:cNvPicPr/>
              <p:nvPr/>
            </p:nvPicPr>
            <p:blipFill>
              <a:blip r:embed="rId1280"/>
              <a:stretch>
                <a:fillRect/>
              </a:stretch>
            </p:blipFill>
            <p:spPr>
              <a:xfrm>
                <a:off x="5310938" y="2195130"/>
                <a:ext cx="720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1">
            <p14:nvContentPartPr>
              <p14:cNvPr id="1145" name="Ink 1144"/>
              <p14:cNvContentPartPr/>
              <p14:nvPr/>
            </p14:nvContentPartPr>
            <p14:xfrm>
              <a:off x="5300498" y="2215650"/>
              <a:ext cx="2880" cy="5040"/>
            </p14:xfrm>
          </p:contentPart>
        </mc:Choice>
        <mc:Fallback xmlns="">
          <p:pic>
            <p:nvPicPr>
              <p:cNvPr id="1145" name="Ink 1144"/>
              <p:cNvPicPr/>
              <p:nvPr/>
            </p:nvPicPr>
            <p:blipFill>
              <a:blip r:embed="rId1282"/>
              <a:stretch>
                <a:fillRect/>
              </a:stretch>
            </p:blipFill>
            <p:spPr>
              <a:xfrm>
                <a:off x="5299778" y="2215290"/>
                <a:ext cx="396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3">
            <p14:nvContentPartPr>
              <p14:cNvPr id="1146" name="Ink 1145"/>
              <p14:cNvContentPartPr/>
              <p14:nvPr/>
            </p14:nvContentPartPr>
            <p14:xfrm>
              <a:off x="5305178" y="2226090"/>
              <a:ext cx="3240" cy="4320"/>
            </p14:xfrm>
          </p:contentPart>
        </mc:Choice>
        <mc:Fallback xmlns="">
          <p:pic>
            <p:nvPicPr>
              <p:cNvPr id="1146" name="Ink 1145"/>
              <p:cNvPicPr/>
              <p:nvPr/>
            </p:nvPicPr>
            <p:blipFill>
              <a:blip r:embed="rId1284"/>
              <a:stretch>
                <a:fillRect/>
              </a:stretch>
            </p:blipFill>
            <p:spPr>
              <a:xfrm>
                <a:off x="5304818" y="2225730"/>
                <a:ext cx="39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5">
            <p14:nvContentPartPr>
              <p14:cNvPr id="1147" name="Ink 1146"/>
              <p14:cNvContentPartPr/>
              <p14:nvPr/>
            </p14:nvContentPartPr>
            <p14:xfrm>
              <a:off x="5295098" y="2212770"/>
              <a:ext cx="8280" cy="6840"/>
            </p14:xfrm>
          </p:contentPart>
        </mc:Choice>
        <mc:Fallback xmlns="">
          <p:pic>
            <p:nvPicPr>
              <p:cNvPr id="1147" name="Ink 1146"/>
              <p:cNvPicPr/>
              <p:nvPr/>
            </p:nvPicPr>
            <p:blipFill>
              <a:blip r:embed="rId1286"/>
              <a:stretch>
                <a:fillRect/>
              </a:stretch>
            </p:blipFill>
            <p:spPr>
              <a:xfrm>
                <a:off x="5294738" y="2212410"/>
                <a:ext cx="90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7">
            <p14:nvContentPartPr>
              <p14:cNvPr id="1148" name="Ink 1147"/>
              <p14:cNvContentPartPr/>
              <p14:nvPr/>
            </p14:nvContentPartPr>
            <p14:xfrm>
              <a:off x="5286818" y="2230050"/>
              <a:ext cx="8640" cy="8640"/>
            </p14:xfrm>
          </p:contentPart>
        </mc:Choice>
        <mc:Fallback xmlns="">
          <p:pic>
            <p:nvPicPr>
              <p:cNvPr id="1148" name="Ink 1147"/>
              <p:cNvPicPr/>
              <p:nvPr/>
            </p:nvPicPr>
            <p:blipFill>
              <a:blip r:embed="rId1288"/>
              <a:stretch>
                <a:fillRect/>
              </a:stretch>
            </p:blipFill>
            <p:spPr>
              <a:xfrm>
                <a:off x="5286458" y="2229690"/>
                <a:ext cx="972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9">
            <p14:nvContentPartPr>
              <p14:cNvPr id="1149" name="Ink 1148"/>
              <p14:cNvContentPartPr/>
              <p14:nvPr/>
            </p14:nvContentPartPr>
            <p14:xfrm>
              <a:off x="5288618" y="2237250"/>
              <a:ext cx="1800" cy="4680"/>
            </p14:xfrm>
          </p:contentPart>
        </mc:Choice>
        <mc:Fallback xmlns="">
          <p:pic>
            <p:nvPicPr>
              <p:cNvPr id="1149" name="Ink 1148"/>
              <p:cNvPicPr/>
              <p:nvPr/>
            </p:nvPicPr>
            <p:blipFill>
              <a:blip r:embed="rId1290"/>
              <a:stretch>
                <a:fillRect/>
              </a:stretch>
            </p:blipFill>
            <p:spPr>
              <a:xfrm>
                <a:off x="5288258" y="2236890"/>
                <a:ext cx="25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1">
            <p14:nvContentPartPr>
              <p14:cNvPr id="1150" name="Ink 1149"/>
              <p14:cNvContentPartPr/>
              <p14:nvPr/>
            </p14:nvContentPartPr>
            <p14:xfrm>
              <a:off x="5301218" y="2241930"/>
              <a:ext cx="7920" cy="3600"/>
            </p14:xfrm>
          </p:contentPart>
        </mc:Choice>
        <mc:Fallback xmlns="">
          <p:pic>
            <p:nvPicPr>
              <p:cNvPr id="1150" name="Ink 1149"/>
              <p:cNvPicPr/>
              <p:nvPr/>
            </p:nvPicPr>
            <p:blipFill>
              <a:blip r:embed="rId1292"/>
              <a:stretch>
                <a:fillRect/>
              </a:stretch>
            </p:blipFill>
            <p:spPr>
              <a:xfrm>
                <a:off x="5300858" y="2241570"/>
                <a:ext cx="86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3">
            <p14:nvContentPartPr>
              <p14:cNvPr id="1151" name="Ink 1150"/>
              <p14:cNvContentPartPr/>
              <p14:nvPr/>
            </p14:nvContentPartPr>
            <p14:xfrm>
              <a:off x="5299418" y="2236890"/>
              <a:ext cx="10800" cy="5760"/>
            </p14:xfrm>
          </p:contentPart>
        </mc:Choice>
        <mc:Fallback xmlns="">
          <p:pic>
            <p:nvPicPr>
              <p:cNvPr id="1151" name="Ink 1150"/>
              <p:cNvPicPr/>
              <p:nvPr/>
            </p:nvPicPr>
            <p:blipFill>
              <a:blip r:embed="rId1294"/>
              <a:stretch>
                <a:fillRect/>
              </a:stretch>
            </p:blipFill>
            <p:spPr>
              <a:xfrm>
                <a:off x="5299058" y="2236530"/>
                <a:ext cx="115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5">
            <p14:nvContentPartPr>
              <p14:cNvPr id="1152" name="Ink 1151"/>
              <p14:cNvContentPartPr/>
              <p14:nvPr/>
            </p14:nvContentPartPr>
            <p14:xfrm>
              <a:off x="5279258" y="2220330"/>
              <a:ext cx="2160" cy="3240"/>
            </p14:xfrm>
          </p:contentPart>
        </mc:Choice>
        <mc:Fallback xmlns="">
          <p:pic>
            <p:nvPicPr>
              <p:cNvPr id="1152" name="Ink 1151"/>
              <p:cNvPicPr/>
              <p:nvPr/>
            </p:nvPicPr>
            <p:blipFill>
              <a:blip r:embed="rId1296"/>
              <a:stretch>
                <a:fillRect/>
              </a:stretch>
            </p:blipFill>
            <p:spPr>
              <a:xfrm>
                <a:off x="5278538" y="221997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7">
            <p14:nvContentPartPr>
              <p14:cNvPr id="1153" name="Ink 1152"/>
              <p14:cNvContentPartPr/>
              <p14:nvPr/>
            </p14:nvContentPartPr>
            <p14:xfrm>
              <a:off x="5517578" y="2196570"/>
              <a:ext cx="3600" cy="7200"/>
            </p14:xfrm>
          </p:contentPart>
        </mc:Choice>
        <mc:Fallback xmlns="">
          <p:pic>
            <p:nvPicPr>
              <p:cNvPr id="1153" name="Ink 1152"/>
              <p:cNvPicPr/>
              <p:nvPr/>
            </p:nvPicPr>
            <p:blipFill>
              <a:blip r:embed="rId1298"/>
              <a:stretch>
                <a:fillRect/>
              </a:stretch>
            </p:blipFill>
            <p:spPr>
              <a:xfrm>
                <a:off x="5517218" y="2196210"/>
                <a:ext cx="432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9">
            <p14:nvContentPartPr>
              <p14:cNvPr id="1154" name="Ink 1153"/>
              <p14:cNvContentPartPr/>
              <p14:nvPr/>
            </p14:nvContentPartPr>
            <p14:xfrm>
              <a:off x="5524058" y="2190810"/>
              <a:ext cx="9000" cy="10080"/>
            </p14:xfrm>
          </p:contentPart>
        </mc:Choice>
        <mc:Fallback xmlns="">
          <p:pic>
            <p:nvPicPr>
              <p:cNvPr id="1154" name="Ink 1153"/>
              <p:cNvPicPr/>
              <p:nvPr/>
            </p:nvPicPr>
            <p:blipFill>
              <a:blip r:embed="rId1300"/>
              <a:stretch>
                <a:fillRect/>
              </a:stretch>
            </p:blipFill>
            <p:spPr>
              <a:xfrm>
                <a:off x="5523698" y="2190450"/>
                <a:ext cx="97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1">
            <p14:nvContentPartPr>
              <p14:cNvPr id="1155" name="Ink 1154"/>
              <p14:cNvContentPartPr/>
              <p14:nvPr/>
            </p14:nvContentPartPr>
            <p14:xfrm>
              <a:off x="5538818" y="2182530"/>
              <a:ext cx="5040" cy="9000"/>
            </p14:xfrm>
          </p:contentPart>
        </mc:Choice>
        <mc:Fallback xmlns="">
          <p:pic>
            <p:nvPicPr>
              <p:cNvPr id="1155" name="Ink 1154"/>
              <p:cNvPicPr/>
              <p:nvPr/>
            </p:nvPicPr>
            <p:blipFill>
              <a:blip r:embed="rId1302"/>
              <a:stretch>
                <a:fillRect/>
              </a:stretch>
            </p:blipFill>
            <p:spPr>
              <a:xfrm>
                <a:off x="5538458" y="2182170"/>
                <a:ext cx="576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3">
            <p14:nvContentPartPr>
              <p14:cNvPr id="1156" name="Ink 1155"/>
              <p14:cNvContentPartPr/>
              <p14:nvPr/>
            </p14:nvContentPartPr>
            <p14:xfrm>
              <a:off x="5543498" y="2201250"/>
              <a:ext cx="6480" cy="3600"/>
            </p14:xfrm>
          </p:contentPart>
        </mc:Choice>
        <mc:Fallback xmlns="">
          <p:pic>
            <p:nvPicPr>
              <p:cNvPr id="1156" name="Ink 1155"/>
              <p:cNvPicPr/>
              <p:nvPr/>
            </p:nvPicPr>
            <p:blipFill>
              <a:blip r:embed="rId1304"/>
              <a:stretch>
                <a:fillRect/>
              </a:stretch>
            </p:blipFill>
            <p:spPr>
              <a:xfrm>
                <a:off x="5543138" y="2200890"/>
                <a:ext cx="72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5">
            <p14:nvContentPartPr>
              <p14:cNvPr id="1157" name="Ink 1156"/>
              <p14:cNvContentPartPr/>
              <p14:nvPr/>
            </p14:nvContentPartPr>
            <p14:xfrm>
              <a:off x="5551418" y="2186850"/>
              <a:ext cx="2880" cy="3240"/>
            </p14:xfrm>
          </p:contentPart>
        </mc:Choice>
        <mc:Fallback xmlns="">
          <p:pic>
            <p:nvPicPr>
              <p:cNvPr id="1157" name="Ink 1156"/>
              <p:cNvPicPr/>
              <p:nvPr/>
            </p:nvPicPr>
            <p:blipFill>
              <a:blip r:embed="rId1306"/>
              <a:stretch>
                <a:fillRect/>
              </a:stretch>
            </p:blipFill>
            <p:spPr>
              <a:xfrm>
                <a:off x="5551058" y="218649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7">
            <p14:nvContentPartPr>
              <p14:cNvPr id="1158" name="Ink 1157"/>
              <p14:cNvContentPartPr/>
              <p14:nvPr/>
            </p14:nvContentPartPr>
            <p14:xfrm>
              <a:off x="5550698" y="2171370"/>
              <a:ext cx="10440" cy="9360"/>
            </p14:xfrm>
          </p:contentPart>
        </mc:Choice>
        <mc:Fallback xmlns="">
          <p:pic>
            <p:nvPicPr>
              <p:cNvPr id="1158" name="Ink 1157"/>
              <p:cNvPicPr/>
              <p:nvPr/>
            </p:nvPicPr>
            <p:blipFill>
              <a:blip r:embed="rId1308"/>
              <a:stretch>
                <a:fillRect/>
              </a:stretch>
            </p:blipFill>
            <p:spPr>
              <a:xfrm>
                <a:off x="5549978" y="2171010"/>
                <a:ext cx="115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9">
            <p14:nvContentPartPr>
              <p14:cNvPr id="1159" name="Ink 1158"/>
              <p14:cNvContentPartPr/>
              <p14:nvPr/>
            </p14:nvContentPartPr>
            <p14:xfrm>
              <a:off x="5567258" y="2179290"/>
              <a:ext cx="8280" cy="4680"/>
            </p14:xfrm>
          </p:contentPart>
        </mc:Choice>
        <mc:Fallback xmlns="">
          <p:pic>
            <p:nvPicPr>
              <p:cNvPr id="1159" name="Ink 1158"/>
              <p:cNvPicPr/>
              <p:nvPr/>
            </p:nvPicPr>
            <p:blipFill>
              <a:blip r:embed="rId1310"/>
              <a:stretch>
                <a:fillRect/>
              </a:stretch>
            </p:blipFill>
            <p:spPr>
              <a:xfrm>
                <a:off x="5566898" y="2178930"/>
                <a:ext cx="90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1">
            <p14:nvContentPartPr>
              <p14:cNvPr id="1160" name="Ink 1159"/>
              <p14:cNvContentPartPr/>
              <p14:nvPr/>
            </p14:nvContentPartPr>
            <p14:xfrm>
              <a:off x="5583818" y="2170650"/>
              <a:ext cx="5760" cy="1800"/>
            </p14:xfrm>
          </p:contentPart>
        </mc:Choice>
        <mc:Fallback xmlns="">
          <p:pic>
            <p:nvPicPr>
              <p:cNvPr id="1160" name="Ink 1159"/>
              <p:cNvPicPr/>
              <p:nvPr/>
            </p:nvPicPr>
            <p:blipFill>
              <a:blip r:embed="rId1312"/>
              <a:stretch>
                <a:fillRect/>
              </a:stretch>
            </p:blipFill>
            <p:spPr>
              <a:xfrm>
                <a:off x="5583458" y="2170290"/>
                <a:ext cx="648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3">
            <p14:nvContentPartPr>
              <p14:cNvPr id="1161" name="Ink 1160"/>
              <p14:cNvContentPartPr/>
              <p14:nvPr/>
            </p14:nvContentPartPr>
            <p14:xfrm>
              <a:off x="5582738" y="2185050"/>
              <a:ext cx="6840" cy="8280"/>
            </p14:xfrm>
          </p:contentPart>
        </mc:Choice>
        <mc:Fallback xmlns="">
          <p:pic>
            <p:nvPicPr>
              <p:cNvPr id="1161" name="Ink 1160"/>
              <p:cNvPicPr/>
              <p:nvPr/>
            </p:nvPicPr>
            <p:blipFill>
              <a:blip r:embed="rId1314"/>
              <a:stretch>
                <a:fillRect/>
              </a:stretch>
            </p:blipFill>
            <p:spPr>
              <a:xfrm>
                <a:off x="5582378" y="2184690"/>
                <a:ext cx="75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5">
            <p14:nvContentPartPr>
              <p14:cNvPr id="1162" name="Ink 1161"/>
              <p14:cNvContentPartPr/>
              <p14:nvPr/>
            </p14:nvContentPartPr>
            <p14:xfrm>
              <a:off x="5569058" y="2195130"/>
              <a:ext cx="7200" cy="4680"/>
            </p14:xfrm>
          </p:contentPart>
        </mc:Choice>
        <mc:Fallback xmlns="">
          <p:pic>
            <p:nvPicPr>
              <p:cNvPr id="1162" name="Ink 1161"/>
              <p:cNvPicPr/>
              <p:nvPr/>
            </p:nvPicPr>
            <p:blipFill>
              <a:blip r:embed="rId1316"/>
              <a:stretch>
                <a:fillRect/>
              </a:stretch>
            </p:blipFill>
            <p:spPr>
              <a:xfrm>
                <a:off x="5568698" y="2194770"/>
                <a:ext cx="79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7">
            <p14:nvContentPartPr>
              <p14:cNvPr id="1163" name="Ink 1162"/>
              <p14:cNvContentPartPr/>
              <p14:nvPr/>
            </p14:nvContentPartPr>
            <p14:xfrm>
              <a:off x="5595338" y="2178570"/>
              <a:ext cx="5400" cy="4320"/>
            </p14:xfrm>
          </p:contentPart>
        </mc:Choice>
        <mc:Fallback xmlns="">
          <p:pic>
            <p:nvPicPr>
              <p:cNvPr id="1163" name="Ink 1162"/>
              <p:cNvPicPr/>
              <p:nvPr/>
            </p:nvPicPr>
            <p:blipFill>
              <a:blip r:embed="rId1318"/>
              <a:stretch>
                <a:fillRect/>
              </a:stretch>
            </p:blipFill>
            <p:spPr>
              <a:xfrm>
                <a:off x="5594978" y="2178210"/>
                <a:ext cx="61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9">
            <p14:nvContentPartPr>
              <p14:cNvPr id="1164" name="Ink 1163"/>
              <p14:cNvContentPartPr/>
              <p14:nvPr/>
            </p14:nvContentPartPr>
            <p14:xfrm>
              <a:off x="5607218" y="2181810"/>
              <a:ext cx="5760" cy="5040"/>
            </p14:xfrm>
          </p:contentPart>
        </mc:Choice>
        <mc:Fallback xmlns="">
          <p:pic>
            <p:nvPicPr>
              <p:cNvPr id="1164" name="Ink 1163"/>
              <p:cNvPicPr/>
              <p:nvPr/>
            </p:nvPicPr>
            <p:blipFill>
              <a:blip r:embed="rId1320"/>
              <a:stretch>
                <a:fillRect/>
              </a:stretch>
            </p:blipFill>
            <p:spPr>
              <a:xfrm>
                <a:off x="5606858" y="2181450"/>
                <a:ext cx="64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1">
            <p14:nvContentPartPr>
              <p14:cNvPr id="1165" name="Ink 1164"/>
              <p14:cNvContentPartPr/>
              <p14:nvPr/>
            </p14:nvContentPartPr>
            <p14:xfrm>
              <a:off x="5607218" y="2198370"/>
              <a:ext cx="8280" cy="2520"/>
            </p14:xfrm>
          </p:contentPart>
        </mc:Choice>
        <mc:Fallback xmlns="">
          <p:pic>
            <p:nvPicPr>
              <p:cNvPr id="1165" name="Ink 1164"/>
              <p:cNvPicPr/>
              <p:nvPr/>
            </p:nvPicPr>
            <p:blipFill>
              <a:blip r:embed="rId1322"/>
              <a:stretch>
                <a:fillRect/>
              </a:stretch>
            </p:blipFill>
            <p:spPr>
              <a:xfrm>
                <a:off x="5606858" y="2198010"/>
                <a:ext cx="90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3">
            <p14:nvContentPartPr>
              <p14:cNvPr id="1166" name="Ink 1165"/>
              <p14:cNvContentPartPr/>
              <p14:nvPr/>
            </p14:nvContentPartPr>
            <p14:xfrm>
              <a:off x="5604698" y="2194410"/>
              <a:ext cx="8280" cy="4680"/>
            </p14:xfrm>
          </p:contentPart>
        </mc:Choice>
        <mc:Fallback xmlns="">
          <p:pic>
            <p:nvPicPr>
              <p:cNvPr id="1166" name="Ink 1165"/>
              <p:cNvPicPr/>
              <p:nvPr/>
            </p:nvPicPr>
            <p:blipFill>
              <a:blip r:embed="rId1324"/>
              <a:stretch>
                <a:fillRect/>
              </a:stretch>
            </p:blipFill>
            <p:spPr>
              <a:xfrm>
                <a:off x="5604338" y="2194050"/>
                <a:ext cx="90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5">
            <p14:nvContentPartPr>
              <p14:cNvPr id="1167" name="Ink 1166"/>
              <p14:cNvContentPartPr/>
              <p14:nvPr/>
            </p14:nvContentPartPr>
            <p14:xfrm>
              <a:off x="5629178" y="2189010"/>
              <a:ext cx="3960" cy="1800"/>
            </p14:xfrm>
          </p:contentPart>
        </mc:Choice>
        <mc:Fallback xmlns="">
          <p:pic>
            <p:nvPicPr>
              <p:cNvPr id="1167" name="Ink 1166"/>
              <p:cNvPicPr/>
              <p:nvPr/>
            </p:nvPicPr>
            <p:blipFill>
              <a:blip r:embed="rId1326"/>
              <a:stretch>
                <a:fillRect/>
              </a:stretch>
            </p:blipFill>
            <p:spPr>
              <a:xfrm>
                <a:off x="5628818" y="2188650"/>
                <a:ext cx="468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7">
            <p14:nvContentPartPr>
              <p14:cNvPr id="1168" name="Ink 1167"/>
              <p14:cNvContentPartPr/>
              <p14:nvPr/>
            </p14:nvContentPartPr>
            <p14:xfrm>
              <a:off x="5637098" y="2179290"/>
              <a:ext cx="9720" cy="5040"/>
            </p14:xfrm>
          </p:contentPart>
        </mc:Choice>
        <mc:Fallback xmlns="">
          <p:pic>
            <p:nvPicPr>
              <p:cNvPr id="1168" name="Ink 1167"/>
              <p:cNvPicPr/>
              <p:nvPr/>
            </p:nvPicPr>
            <p:blipFill>
              <a:blip r:embed="rId1328"/>
              <a:stretch>
                <a:fillRect/>
              </a:stretch>
            </p:blipFill>
            <p:spPr>
              <a:xfrm>
                <a:off x="5636738" y="2178930"/>
                <a:ext cx="104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9">
            <p14:nvContentPartPr>
              <p14:cNvPr id="1169" name="Ink 1168"/>
              <p14:cNvContentPartPr/>
              <p14:nvPr/>
            </p14:nvContentPartPr>
            <p14:xfrm>
              <a:off x="5638898" y="2177130"/>
              <a:ext cx="5040" cy="3240"/>
            </p14:xfrm>
          </p:contentPart>
        </mc:Choice>
        <mc:Fallback xmlns="">
          <p:pic>
            <p:nvPicPr>
              <p:cNvPr id="1169" name="Ink 1168"/>
              <p:cNvPicPr/>
              <p:nvPr/>
            </p:nvPicPr>
            <p:blipFill>
              <a:blip r:embed="rId1330"/>
              <a:stretch>
                <a:fillRect/>
              </a:stretch>
            </p:blipFill>
            <p:spPr>
              <a:xfrm>
                <a:off x="5638538" y="2176770"/>
                <a:ext cx="61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1">
            <p14:nvContentPartPr>
              <p14:cNvPr id="1170" name="Ink 1169"/>
              <p14:cNvContentPartPr/>
              <p14:nvPr/>
            </p14:nvContentPartPr>
            <p14:xfrm>
              <a:off x="5672738" y="2183970"/>
              <a:ext cx="8640" cy="5400"/>
            </p14:xfrm>
          </p:contentPart>
        </mc:Choice>
        <mc:Fallback xmlns="">
          <p:pic>
            <p:nvPicPr>
              <p:cNvPr id="1170" name="Ink 1169"/>
              <p:cNvPicPr/>
              <p:nvPr/>
            </p:nvPicPr>
            <p:blipFill>
              <a:blip r:embed="rId1332"/>
              <a:stretch>
                <a:fillRect/>
              </a:stretch>
            </p:blipFill>
            <p:spPr>
              <a:xfrm>
                <a:off x="5672378" y="2183610"/>
                <a:ext cx="93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3">
            <p14:nvContentPartPr>
              <p14:cNvPr id="1171" name="Ink 1170"/>
              <p14:cNvContentPartPr/>
              <p14:nvPr/>
            </p14:nvContentPartPr>
            <p14:xfrm>
              <a:off x="5687138" y="2186850"/>
              <a:ext cx="6840" cy="5760"/>
            </p14:xfrm>
          </p:contentPart>
        </mc:Choice>
        <mc:Fallback xmlns="">
          <p:pic>
            <p:nvPicPr>
              <p:cNvPr id="1171" name="Ink 1170"/>
              <p:cNvPicPr/>
              <p:nvPr/>
            </p:nvPicPr>
            <p:blipFill>
              <a:blip r:embed="rId1334"/>
              <a:stretch>
                <a:fillRect/>
              </a:stretch>
            </p:blipFill>
            <p:spPr>
              <a:xfrm>
                <a:off x="5686778" y="2186130"/>
                <a:ext cx="756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5">
            <p14:nvContentPartPr>
              <p14:cNvPr id="1172" name="Ink 1171"/>
              <p14:cNvContentPartPr/>
              <p14:nvPr/>
            </p14:nvContentPartPr>
            <p14:xfrm>
              <a:off x="5691458" y="2194770"/>
              <a:ext cx="1800" cy="1800"/>
            </p14:xfrm>
          </p:contentPart>
        </mc:Choice>
        <mc:Fallback xmlns="">
          <p:pic>
            <p:nvPicPr>
              <p:cNvPr id="1172" name="Ink 1171"/>
              <p:cNvPicPr/>
              <p:nvPr/>
            </p:nvPicPr>
            <p:blipFill>
              <a:blip r:embed="rId1336"/>
              <a:stretch>
                <a:fillRect/>
              </a:stretch>
            </p:blipFill>
            <p:spPr>
              <a:xfrm>
                <a:off x="5691098" y="2194410"/>
                <a:ext cx="25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7">
            <p14:nvContentPartPr>
              <p14:cNvPr id="1173" name="Ink 1172"/>
              <p14:cNvContentPartPr/>
              <p14:nvPr/>
            </p14:nvContentPartPr>
            <p14:xfrm>
              <a:off x="5659778" y="2192250"/>
              <a:ext cx="10080" cy="6120"/>
            </p14:xfrm>
          </p:contentPart>
        </mc:Choice>
        <mc:Fallback xmlns="">
          <p:pic>
            <p:nvPicPr>
              <p:cNvPr id="1173" name="Ink 1172"/>
              <p:cNvPicPr/>
              <p:nvPr/>
            </p:nvPicPr>
            <p:blipFill>
              <a:blip r:embed="rId1338"/>
              <a:stretch>
                <a:fillRect/>
              </a:stretch>
            </p:blipFill>
            <p:spPr>
              <a:xfrm>
                <a:off x="5659418" y="2191890"/>
                <a:ext cx="1080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9">
            <p14:nvContentPartPr>
              <p14:cNvPr id="1174" name="Ink 1173"/>
              <p14:cNvContentPartPr/>
              <p14:nvPr/>
            </p14:nvContentPartPr>
            <p14:xfrm>
              <a:off x="5651498" y="2194770"/>
              <a:ext cx="9720" cy="5760"/>
            </p14:xfrm>
          </p:contentPart>
        </mc:Choice>
        <mc:Fallback xmlns="">
          <p:pic>
            <p:nvPicPr>
              <p:cNvPr id="1174" name="Ink 1173"/>
              <p:cNvPicPr/>
              <p:nvPr/>
            </p:nvPicPr>
            <p:blipFill>
              <a:blip r:embed="rId1340"/>
              <a:stretch>
                <a:fillRect/>
              </a:stretch>
            </p:blipFill>
            <p:spPr>
              <a:xfrm>
                <a:off x="5651138" y="2194410"/>
                <a:ext cx="104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1">
            <p14:nvContentPartPr>
              <p14:cNvPr id="1175" name="Ink 1174"/>
              <p14:cNvContentPartPr/>
              <p14:nvPr/>
            </p14:nvContentPartPr>
            <p14:xfrm>
              <a:off x="5636018" y="2207730"/>
              <a:ext cx="10800" cy="4320"/>
            </p14:xfrm>
          </p:contentPart>
        </mc:Choice>
        <mc:Fallback xmlns="">
          <p:pic>
            <p:nvPicPr>
              <p:cNvPr id="1175" name="Ink 1174"/>
              <p:cNvPicPr/>
              <p:nvPr/>
            </p:nvPicPr>
            <p:blipFill>
              <a:blip r:embed="rId1342"/>
              <a:stretch>
                <a:fillRect/>
              </a:stretch>
            </p:blipFill>
            <p:spPr>
              <a:xfrm>
                <a:off x="5635658" y="2207370"/>
                <a:ext cx="115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3">
            <p14:nvContentPartPr>
              <p14:cNvPr id="1176" name="Ink 1175"/>
              <p14:cNvContentPartPr/>
              <p14:nvPr/>
            </p14:nvContentPartPr>
            <p14:xfrm>
              <a:off x="5632058" y="2203410"/>
              <a:ext cx="4680" cy="2520"/>
            </p14:xfrm>
          </p:contentPart>
        </mc:Choice>
        <mc:Fallback xmlns="">
          <p:pic>
            <p:nvPicPr>
              <p:cNvPr id="1176" name="Ink 1175"/>
              <p:cNvPicPr/>
              <p:nvPr/>
            </p:nvPicPr>
            <p:blipFill>
              <a:blip r:embed="rId1344"/>
              <a:stretch>
                <a:fillRect/>
              </a:stretch>
            </p:blipFill>
            <p:spPr>
              <a:xfrm>
                <a:off x="5631698" y="2203050"/>
                <a:ext cx="54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5">
            <p14:nvContentPartPr>
              <p14:cNvPr id="1177" name="Ink 1176"/>
              <p14:cNvContentPartPr/>
              <p14:nvPr/>
            </p14:nvContentPartPr>
            <p14:xfrm>
              <a:off x="5625218" y="2192610"/>
              <a:ext cx="5400" cy="2880"/>
            </p14:xfrm>
          </p:contentPart>
        </mc:Choice>
        <mc:Fallback xmlns="">
          <p:pic>
            <p:nvPicPr>
              <p:cNvPr id="1177" name="Ink 1176"/>
              <p:cNvPicPr/>
              <p:nvPr/>
            </p:nvPicPr>
            <p:blipFill>
              <a:blip r:embed="rId1346"/>
              <a:stretch>
                <a:fillRect/>
              </a:stretch>
            </p:blipFill>
            <p:spPr>
              <a:xfrm>
                <a:off x="5624498" y="2192250"/>
                <a:ext cx="64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7">
            <p14:nvContentPartPr>
              <p14:cNvPr id="1178" name="Ink 1177"/>
              <p14:cNvContentPartPr/>
              <p14:nvPr/>
            </p14:nvContentPartPr>
            <p14:xfrm>
              <a:off x="5676698" y="2202690"/>
              <a:ext cx="1440" cy="360"/>
            </p14:xfrm>
          </p:contentPart>
        </mc:Choice>
        <mc:Fallback xmlns="">
          <p:pic>
            <p:nvPicPr>
              <p:cNvPr id="1178" name="Ink 1177"/>
              <p:cNvPicPr/>
              <p:nvPr/>
            </p:nvPicPr>
            <p:blipFill>
              <a:blip r:embed="rId1348"/>
              <a:stretch>
                <a:fillRect/>
              </a:stretch>
            </p:blipFill>
            <p:spPr>
              <a:xfrm>
                <a:off x="5676338" y="2202330"/>
                <a:ext cx="216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9">
            <p14:nvContentPartPr>
              <p14:cNvPr id="1179" name="Ink 1178"/>
              <p14:cNvContentPartPr/>
              <p14:nvPr/>
            </p14:nvContentPartPr>
            <p14:xfrm>
              <a:off x="5681018" y="2186850"/>
              <a:ext cx="9720" cy="5760"/>
            </p14:xfrm>
          </p:contentPart>
        </mc:Choice>
        <mc:Fallback xmlns="">
          <p:pic>
            <p:nvPicPr>
              <p:cNvPr id="1179" name="Ink 1178"/>
              <p:cNvPicPr/>
              <p:nvPr/>
            </p:nvPicPr>
            <p:blipFill>
              <a:blip r:embed="rId1350"/>
              <a:stretch>
                <a:fillRect/>
              </a:stretch>
            </p:blipFill>
            <p:spPr>
              <a:xfrm>
                <a:off x="5680658" y="2186490"/>
                <a:ext cx="104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1">
            <p14:nvContentPartPr>
              <p14:cNvPr id="1180" name="Ink 1179"/>
              <p14:cNvContentPartPr/>
              <p14:nvPr/>
            </p14:nvContentPartPr>
            <p14:xfrm>
              <a:off x="5663378" y="2177850"/>
              <a:ext cx="9360" cy="3600"/>
            </p14:xfrm>
          </p:contentPart>
        </mc:Choice>
        <mc:Fallback xmlns="">
          <p:pic>
            <p:nvPicPr>
              <p:cNvPr id="1180" name="Ink 1179"/>
              <p:cNvPicPr/>
              <p:nvPr/>
            </p:nvPicPr>
            <p:blipFill>
              <a:blip r:embed="rId1352"/>
              <a:stretch>
                <a:fillRect/>
              </a:stretch>
            </p:blipFill>
            <p:spPr>
              <a:xfrm>
                <a:off x="5663018" y="2177490"/>
                <a:ext cx="100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3">
            <p14:nvContentPartPr>
              <p14:cNvPr id="1181" name="Ink 1180"/>
              <p14:cNvContentPartPr/>
              <p14:nvPr/>
            </p14:nvContentPartPr>
            <p14:xfrm>
              <a:off x="5699018" y="2181450"/>
              <a:ext cx="1800" cy="1800"/>
            </p14:xfrm>
          </p:contentPart>
        </mc:Choice>
        <mc:Fallback xmlns="">
          <p:pic>
            <p:nvPicPr>
              <p:cNvPr id="1181" name="Ink 1180"/>
              <p:cNvPicPr/>
              <p:nvPr/>
            </p:nvPicPr>
            <p:blipFill>
              <a:blip r:embed="rId1354"/>
              <a:stretch>
                <a:fillRect/>
              </a:stretch>
            </p:blipFill>
            <p:spPr>
              <a:xfrm>
                <a:off x="5698658" y="2181090"/>
                <a:ext cx="25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5">
            <p14:nvContentPartPr>
              <p14:cNvPr id="1182" name="Ink 1181"/>
              <p14:cNvContentPartPr/>
              <p14:nvPr/>
            </p14:nvContentPartPr>
            <p14:xfrm>
              <a:off x="5716658" y="2190090"/>
              <a:ext cx="6480" cy="4320"/>
            </p14:xfrm>
          </p:contentPart>
        </mc:Choice>
        <mc:Fallback xmlns="">
          <p:pic>
            <p:nvPicPr>
              <p:cNvPr id="1182" name="Ink 1181"/>
              <p:cNvPicPr/>
              <p:nvPr/>
            </p:nvPicPr>
            <p:blipFill>
              <a:blip r:embed="rId1356"/>
              <a:stretch>
                <a:fillRect/>
              </a:stretch>
            </p:blipFill>
            <p:spPr>
              <a:xfrm>
                <a:off x="5716298" y="2189370"/>
                <a:ext cx="72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7">
            <p14:nvContentPartPr>
              <p14:cNvPr id="1183" name="Ink 1182"/>
              <p14:cNvContentPartPr/>
              <p14:nvPr/>
            </p14:nvContentPartPr>
            <p14:xfrm>
              <a:off x="5719898" y="2196210"/>
              <a:ext cx="10080" cy="8280"/>
            </p14:xfrm>
          </p:contentPart>
        </mc:Choice>
        <mc:Fallback xmlns="">
          <p:pic>
            <p:nvPicPr>
              <p:cNvPr id="1183" name="Ink 1182"/>
              <p:cNvPicPr/>
              <p:nvPr/>
            </p:nvPicPr>
            <p:blipFill>
              <a:blip r:embed="rId1358"/>
              <a:stretch>
                <a:fillRect/>
              </a:stretch>
            </p:blipFill>
            <p:spPr>
              <a:xfrm>
                <a:off x="5719538" y="2195850"/>
                <a:ext cx="108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9">
            <p14:nvContentPartPr>
              <p14:cNvPr id="1184" name="Ink 1183"/>
              <p14:cNvContentPartPr/>
              <p14:nvPr/>
            </p14:nvContentPartPr>
            <p14:xfrm>
              <a:off x="5702258" y="2200170"/>
              <a:ext cx="9720" cy="7560"/>
            </p14:xfrm>
          </p:contentPart>
        </mc:Choice>
        <mc:Fallback xmlns="">
          <p:pic>
            <p:nvPicPr>
              <p:cNvPr id="1184" name="Ink 1183"/>
              <p:cNvPicPr/>
              <p:nvPr/>
            </p:nvPicPr>
            <p:blipFill>
              <a:blip r:embed="rId1360"/>
              <a:stretch>
                <a:fillRect/>
              </a:stretch>
            </p:blipFill>
            <p:spPr>
              <a:xfrm>
                <a:off x="5701898" y="2199810"/>
                <a:ext cx="1044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1">
            <p14:nvContentPartPr>
              <p14:cNvPr id="1185" name="Ink 1184"/>
              <p14:cNvContentPartPr/>
              <p14:nvPr/>
            </p14:nvContentPartPr>
            <p14:xfrm>
              <a:off x="5691098" y="2200890"/>
              <a:ext cx="9000" cy="7200"/>
            </p14:xfrm>
          </p:contentPart>
        </mc:Choice>
        <mc:Fallback xmlns="">
          <p:pic>
            <p:nvPicPr>
              <p:cNvPr id="1185" name="Ink 1184"/>
              <p:cNvPicPr/>
              <p:nvPr/>
            </p:nvPicPr>
            <p:blipFill>
              <a:blip r:embed="rId1362"/>
              <a:stretch>
                <a:fillRect/>
              </a:stretch>
            </p:blipFill>
            <p:spPr>
              <a:xfrm>
                <a:off x="5690738" y="2200530"/>
                <a:ext cx="972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3">
            <p14:nvContentPartPr>
              <p14:cNvPr id="1186" name="Ink 1185"/>
              <p14:cNvContentPartPr/>
              <p14:nvPr/>
            </p14:nvContentPartPr>
            <p14:xfrm>
              <a:off x="5683538" y="2210610"/>
              <a:ext cx="5760" cy="2520"/>
            </p14:xfrm>
          </p:contentPart>
        </mc:Choice>
        <mc:Fallback xmlns="">
          <p:pic>
            <p:nvPicPr>
              <p:cNvPr id="1186" name="Ink 1185"/>
              <p:cNvPicPr/>
              <p:nvPr/>
            </p:nvPicPr>
            <p:blipFill>
              <a:blip r:embed="rId1364"/>
              <a:stretch>
                <a:fillRect/>
              </a:stretch>
            </p:blipFill>
            <p:spPr>
              <a:xfrm>
                <a:off x="5683178" y="2210250"/>
                <a:ext cx="64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5">
            <p14:nvContentPartPr>
              <p14:cNvPr id="1187" name="Ink 1186"/>
              <p14:cNvContentPartPr/>
              <p14:nvPr/>
            </p14:nvContentPartPr>
            <p14:xfrm>
              <a:off x="5735378" y="2207730"/>
              <a:ext cx="9720" cy="2160"/>
            </p14:xfrm>
          </p:contentPart>
        </mc:Choice>
        <mc:Fallback xmlns="">
          <p:pic>
            <p:nvPicPr>
              <p:cNvPr id="1187" name="Ink 1186"/>
              <p:cNvPicPr/>
              <p:nvPr/>
            </p:nvPicPr>
            <p:blipFill>
              <a:blip r:embed="rId1366"/>
              <a:stretch>
                <a:fillRect/>
              </a:stretch>
            </p:blipFill>
            <p:spPr>
              <a:xfrm>
                <a:off x="5735018" y="2207370"/>
                <a:ext cx="104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7">
            <p14:nvContentPartPr>
              <p14:cNvPr id="1188" name="Ink 1187"/>
              <p14:cNvContentPartPr/>
              <p14:nvPr/>
            </p14:nvContentPartPr>
            <p14:xfrm>
              <a:off x="5741498" y="2213490"/>
              <a:ext cx="4320" cy="2520"/>
            </p14:xfrm>
          </p:contentPart>
        </mc:Choice>
        <mc:Fallback xmlns="">
          <p:pic>
            <p:nvPicPr>
              <p:cNvPr id="1188" name="Ink 1187"/>
              <p:cNvPicPr/>
              <p:nvPr/>
            </p:nvPicPr>
            <p:blipFill>
              <a:blip r:embed="rId1368"/>
              <a:stretch>
                <a:fillRect/>
              </a:stretch>
            </p:blipFill>
            <p:spPr>
              <a:xfrm>
                <a:off x="5741138" y="2213130"/>
                <a:ext cx="50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9">
            <p14:nvContentPartPr>
              <p14:cNvPr id="1189" name="Ink 1188"/>
              <p14:cNvContentPartPr/>
              <p14:nvPr/>
            </p14:nvContentPartPr>
            <p14:xfrm>
              <a:off x="5729618" y="2222490"/>
              <a:ext cx="10440" cy="2880"/>
            </p14:xfrm>
          </p:contentPart>
        </mc:Choice>
        <mc:Fallback xmlns="">
          <p:pic>
            <p:nvPicPr>
              <p:cNvPr id="1189" name="Ink 1188"/>
              <p:cNvPicPr/>
              <p:nvPr/>
            </p:nvPicPr>
            <p:blipFill>
              <a:blip r:embed="rId1370"/>
              <a:stretch>
                <a:fillRect/>
              </a:stretch>
            </p:blipFill>
            <p:spPr>
              <a:xfrm>
                <a:off x="5729258" y="2222130"/>
                <a:ext cx="11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1">
            <p14:nvContentPartPr>
              <p14:cNvPr id="1190" name="Ink 1189"/>
              <p14:cNvContentPartPr/>
              <p14:nvPr/>
            </p14:nvContentPartPr>
            <p14:xfrm>
              <a:off x="5721698" y="2227530"/>
              <a:ext cx="9720" cy="6480"/>
            </p14:xfrm>
          </p:contentPart>
        </mc:Choice>
        <mc:Fallback xmlns="">
          <p:pic>
            <p:nvPicPr>
              <p:cNvPr id="1190" name="Ink 1189"/>
              <p:cNvPicPr/>
              <p:nvPr/>
            </p:nvPicPr>
            <p:blipFill>
              <a:blip r:embed="rId1372"/>
              <a:stretch>
                <a:fillRect/>
              </a:stretch>
            </p:blipFill>
            <p:spPr>
              <a:xfrm>
                <a:off x="5721338" y="2227170"/>
                <a:ext cx="1044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3">
            <p14:nvContentPartPr>
              <p14:cNvPr id="1191" name="Ink 1190"/>
              <p14:cNvContentPartPr/>
              <p14:nvPr/>
            </p14:nvContentPartPr>
            <p14:xfrm>
              <a:off x="5720978" y="2214210"/>
              <a:ext cx="7200" cy="3240"/>
            </p14:xfrm>
          </p:contentPart>
        </mc:Choice>
        <mc:Fallback xmlns="">
          <p:pic>
            <p:nvPicPr>
              <p:cNvPr id="1191" name="Ink 1190"/>
              <p:cNvPicPr/>
              <p:nvPr/>
            </p:nvPicPr>
            <p:blipFill>
              <a:blip r:embed="rId1374"/>
              <a:stretch>
                <a:fillRect/>
              </a:stretch>
            </p:blipFill>
            <p:spPr>
              <a:xfrm>
                <a:off x="5720618" y="2213850"/>
                <a:ext cx="79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5">
            <p14:nvContentPartPr>
              <p14:cNvPr id="1192" name="Ink 1191"/>
              <p14:cNvContentPartPr/>
              <p14:nvPr/>
            </p14:nvContentPartPr>
            <p14:xfrm>
              <a:off x="5704058" y="2217810"/>
              <a:ext cx="12240" cy="5040"/>
            </p14:xfrm>
          </p:contentPart>
        </mc:Choice>
        <mc:Fallback xmlns="">
          <p:pic>
            <p:nvPicPr>
              <p:cNvPr id="1192" name="Ink 1191"/>
              <p:cNvPicPr/>
              <p:nvPr/>
            </p:nvPicPr>
            <p:blipFill>
              <a:blip r:embed="rId1376"/>
              <a:stretch>
                <a:fillRect/>
              </a:stretch>
            </p:blipFill>
            <p:spPr>
              <a:xfrm>
                <a:off x="5703698" y="2217450"/>
                <a:ext cx="1296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7">
            <p14:nvContentPartPr>
              <p14:cNvPr id="1193" name="Ink 1192"/>
              <p14:cNvContentPartPr/>
              <p14:nvPr/>
            </p14:nvContentPartPr>
            <p14:xfrm>
              <a:off x="5734298" y="2211330"/>
              <a:ext cx="10080" cy="3960"/>
            </p14:xfrm>
          </p:contentPart>
        </mc:Choice>
        <mc:Fallback xmlns="">
          <p:pic>
            <p:nvPicPr>
              <p:cNvPr id="1193" name="Ink 1192"/>
              <p:cNvPicPr/>
              <p:nvPr/>
            </p:nvPicPr>
            <p:blipFill>
              <a:blip r:embed="rId1378"/>
              <a:stretch>
                <a:fillRect/>
              </a:stretch>
            </p:blipFill>
            <p:spPr>
              <a:xfrm>
                <a:off x="5733938" y="2210970"/>
                <a:ext cx="108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9">
            <p14:nvContentPartPr>
              <p14:cNvPr id="1194" name="Ink 1193"/>
              <p14:cNvContentPartPr/>
              <p14:nvPr/>
            </p14:nvContentPartPr>
            <p14:xfrm>
              <a:off x="5750498" y="2203770"/>
              <a:ext cx="10800" cy="9000"/>
            </p14:xfrm>
          </p:contentPart>
        </mc:Choice>
        <mc:Fallback xmlns="">
          <p:pic>
            <p:nvPicPr>
              <p:cNvPr id="1194" name="Ink 1193"/>
              <p:cNvPicPr/>
              <p:nvPr/>
            </p:nvPicPr>
            <p:blipFill>
              <a:blip r:embed="rId1380"/>
              <a:stretch>
                <a:fillRect/>
              </a:stretch>
            </p:blipFill>
            <p:spPr>
              <a:xfrm>
                <a:off x="5750138" y="2203050"/>
                <a:ext cx="115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1">
            <p14:nvContentPartPr>
              <p14:cNvPr id="1195" name="Ink 1194"/>
              <p14:cNvContentPartPr/>
              <p14:nvPr/>
            </p14:nvContentPartPr>
            <p14:xfrm>
              <a:off x="5771738" y="2211690"/>
              <a:ext cx="7200" cy="7200"/>
            </p14:xfrm>
          </p:contentPart>
        </mc:Choice>
        <mc:Fallback xmlns="">
          <p:pic>
            <p:nvPicPr>
              <p:cNvPr id="1195" name="Ink 1194"/>
              <p:cNvPicPr/>
              <p:nvPr/>
            </p:nvPicPr>
            <p:blipFill>
              <a:blip r:embed="rId1382"/>
              <a:stretch>
                <a:fillRect/>
              </a:stretch>
            </p:blipFill>
            <p:spPr>
              <a:xfrm>
                <a:off x="5771378" y="2211330"/>
                <a:ext cx="792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3">
            <p14:nvContentPartPr>
              <p14:cNvPr id="1196" name="Ink 1195"/>
              <p14:cNvContentPartPr/>
              <p14:nvPr/>
            </p14:nvContentPartPr>
            <p14:xfrm>
              <a:off x="5768498" y="2222850"/>
              <a:ext cx="7200" cy="3600"/>
            </p14:xfrm>
          </p:contentPart>
        </mc:Choice>
        <mc:Fallback xmlns="">
          <p:pic>
            <p:nvPicPr>
              <p:cNvPr id="1196" name="Ink 1195"/>
              <p:cNvPicPr/>
              <p:nvPr/>
            </p:nvPicPr>
            <p:blipFill>
              <a:blip r:embed="rId1384"/>
              <a:stretch>
                <a:fillRect/>
              </a:stretch>
            </p:blipFill>
            <p:spPr>
              <a:xfrm>
                <a:off x="5768138" y="2222490"/>
                <a:ext cx="79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5">
            <p14:nvContentPartPr>
              <p14:cNvPr id="1197" name="Ink 1196"/>
              <p14:cNvContentPartPr/>
              <p14:nvPr/>
            </p14:nvContentPartPr>
            <p14:xfrm>
              <a:off x="5765978" y="2225010"/>
              <a:ext cx="5400" cy="6840"/>
            </p14:xfrm>
          </p:contentPart>
        </mc:Choice>
        <mc:Fallback xmlns="">
          <p:pic>
            <p:nvPicPr>
              <p:cNvPr id="1197" name="Ink 1196"/>
              <p:cNvPicPr/>
              <p:nvPr/>
            </p:nvPicPr>
            <p:blipFill>
              <a:blip r:embed="rId1386"/>
              <a:stretch>
                <a:fillRect/>
              </a:stretch>
            </p:blipFill>
            <p:spPr>
              <a:xfrm>
                <a:off x="5765618" y="2224650"/>
                <a:ext cx="61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7">
            <p14:nvContentPartPr>
              <p14:cNvPr id="1198" name="Ink 1197"/>
              <p14:cNvContentPartPr/>
              <p14:nvPr/>
            </p14:nvContentPartPr>
            <p14:xfrm>
              <a:off x="5751578" y="2223930"/>
              <a:ext cx="14400" cy="7920"/>
            </p14:xfrm>
          </p:contentPart>
        </mc:Choice>
        <mc:Fallback xmlns="">
          <p:pic>
            <p:nvPicPr>
              <p:cNvPr id="1198" name="Ink 1197"/>
              <p:cNvPicPr/>
              <p:nvPr/>
            </p:nvPicPr>
            <p:blipFill>
              <a:blip r:embed="rId1388"/>
              <a:stretch>
                <a:fillRect/>
              </a:stretch>
            </p:blipFill>
            <p:spPr>
              <a:xfrm>
                <a:off x="5751218" y="2223570"/>
                <a:ext cx="151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9">
            <p14:nvContentPartPr>
              <p14:cNvPr id="1199" name="Ink 1198"/>
              <p14:cNvContentPartPr/>
              <p14:nvPr/>
            </p14:nvContentPartPr>
            <p14:xfrm>
              <a:off x="5794778" y="2220690"/>
              <a:ext cx="7920" cy="4320"/>
            </p14:xfrm>
          </p:contentPart>
        </mc:Choice>
        <mc:Fallback xmlns="">
          <p:pic>
            <p:nvPicPr>
              <p:cNvPr id="1199" name="Ink 1198"/>
              <p:cNvPicPr/>
              <p:nvPr/>
            </p:nvPicPr>
            <p:blipFill>
              <a:blip r:embed="rId1390"/>
              <a:stretch>
                <a:fillRect/>
              </a:stretch>
            </p:blipFill>
            <p:spPr>
              <a:xfrm>
                <a:off x="5794418" y="2220330"/>
                <a:ext cx="86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1">
            <p14:nvContentPartPr>
              <p14:cNvPr id="1200" name="Ink 1199"/>
              <p14:cNvContentPartPr/>
              <p14:nvPr/>
            </p14:nvContentPartPr>
            <p14:xfrm>
              <a:off x="5799818" y="2228610"/>
              <a:ext cx="5400" cy="3960"/>
            </p14:xfrm>
          </p:contentPart>
        </mc:Choice>
        <mc:Fallback xmlns="">
          <p:pic>
            <p:nvPicPr>
              <p:cNvPr id="1200" name="Ink 1199"/>
              <p:cNvPicPr/>
              <p:nvPr/>
            </p:nvPicPr>
            <p:blipFill>
              <a:blip r:embed="rId1392"/>
              <a:stretch>
                <a:fillRect/>
              </a:stretch>
            </p:blipFill>
            <p:spPr>
              <a:xfrm>
                <a:off x="5799458" y="2228250"/>
                <a:ext cx="61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3">
            <p14:nvContentPartPr>
              <p14:cNvPr id="1201" name="Ink 1200"/>
              <p14:cNvContentPartPr/>
              <p14:nvPr/>
            </p14:nvContentPartPr>
            <p14:xfrm>
              <a:off x="5795858" y="2214210"/>
              <a:ext cx="3240" cy="2880"/>
            </p14:xfrm>
          </p:contentPart>
        </mc:Choice>
        <mc:Fallback xmlns="">
          <p:pic>
            <p:nvPicPr>
              <p:cNvPr id="1201" name="Ink 1200"/>
              <p:cNvPicPr/>
              <p:nvPr/>
            </p:nvPicPr>
            <p:blipFill>
              <a:blip r:embed="rId1394"/>
              <a:stretch>
                <a:fillRect/>
              </a:stretch>
            </p:blipFill>
            <p:spPr>
              <a:xfrm>
                <a:off x="5795498" y="221385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5">
            <p14:nvContentPartPr>
              <p14:cNvPr id="1202" name="Ink 1201"/>
              <p14:cNvContentPartPr/>
              <p14:nvPr/>
            </p14:nvContentPartPr>
            <p14:xfrm>
              <a:off x="5772458" y="2201970"/>
              <a:ext cx="7920" cy="2880"/>
            </p14:xfrm>
          </p:contentPart>
        </mc:Choice>
        <mc:Fallback xmlns="">
          <p:pic>
            <p:nvPicPr>
              <p:cNvPr id="1202" name="Ink 1201"/>
              <p:cNvPicPr/>
              <p:nvPr/>
            </p:nvPicPr>
            <p:blipFill>
              <a:blip r:embed="rId1396"/>
              <a:stretch>
                <a:fillRect/>
              </a:stretch>
            </p:blipFill>
            <p:spPr>
              <a:xfrm>
                <a:off x="5772098" y="2201610"/>
                <a:ext cx="86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7">
            <p14:nvContentPartPr>
              <p14:cNvPr id="1203" name="Ink 1202"/>
              <p14:cNvContentPartPr/>
              <p14:nvPr/>
            </p14:nvContentPartPr>
            <p14:xfrm>
              <a:off x="5761658" y="2197290"/>
              <a:ext cx="4680" cy="2520"/>
            </p14:xfrm>
          </p:contentPart>
        </mc:Choice>
        <mc:Fallback xmlns="">
          <p:pic>
            <p:nvPicPr>
              <p:cNvPr id="1203" name="Ink 1202"/>
              <p:cNvPicPr/>
              <p:nvPr/>
            </p:nvPicPr>
            <p:blipFill>
              <a:blip r:embed="rId1398"/>
              <a:stretch>
                <a:fillRect/>
              </a:stretch>
            </p:blipFill>
            <p:spPr>
              <a:xfrm>
                <a:off x="5761298" y="2196930"/>
                <a:ext cx="54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9">
            <p14:nvContentPartPr>
              <p14:cNvPr id="1204" name="Ink 1203"/>
              <p14:cNvContentPartPr/>
              <p14:nvPr/>
            </p14:nvContentPartPr>
            <p14:xfrm>
              <a:off x="5744738" y="2190090"/>
              <a:ext cx="6840" cy="2880"/>
            </p14:xfrm>
          </p:contentPart>
        </mc:Choice>
        <mc:Fallback xmlns="">
          <p:pic>
            <p:nvPicPr>
              <p:cNvPr id="1204" name="Ink 1203"/>
              <p:cNvPicPr/>
              <p:nvPr/>
            </p:nvPicPr>
            <p:blipFill>
              <a:blip r:embed="rId1400"/>
              <a:stretch>
                <a:fillRect/>
              </a:stretch>
            </p:blipFill>
            <p:spPr>
              <a:xfrm>
                <a:off x="5744378" y="2189370"/>
                <a:ext cx="75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1">
            <p14:nvContentPartPr>
              <p14:cNvPr id="1205" name="Ink 1204"/>
              <p14:cNvContentPartPr/>
              <p14:nvPr/>
            </p14:nvContentPartPr>
            <p14:xfrm>
              <a:off x="5725298" y="2186130"/>
              <a:ext cx="5400" cy="360"/>
            </p14:xfrm>
          </p:contentPart>
        </mc:Choice>
        <mc:Fallback xmlns="">
          <p:pic>
            <p:nvPicPr>
              <p:cNvPr id="1205" name="Ink 1204"/>
              <p:cNvPicPr/>
              <p:nvPr/>
            </p:nvPicPr>
            <p:blipFill>
              <a:blip r:embed="rId1402"/>
              <a:stretch>
                <a:fillRect/>
              </a:stretch>
            </p:blipFill>
            <p:spPr>
              <a:xfrm>
                <a:off x="5724938" y="2185410"/>
                <a:ext cx="612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3">
            <p14:nvContentPartPr>
              <p14:cNvPr id="1206" name="Ink 1205"/>
              <p14:cNvContentPartPr/>
              <p14:nvPr/>
            </p14:nvContentPartPr>
            <p14:xfrm>
              <a:off x="5714138" y="2180370"/>
              <a:ext cx="8640" cy="2160"/>
            </p14:xfrm>
          </p:contentPart>
        </mc:Choice>
        <mc:Fallback xmlns="">
          <p:pic>
            <p:nvPicPr>
              <p:cNvPr id="1206" name="Ink 1205"/>
              <p:cNvPicPr/>
              <p:nvPr/>
            </p:nvPicPr>
            <p:blipFill>
              <a:blip r:embed="rId1404"/>
              <a:stretch>
                <a:fillRect/>
              </a:stretch>
            </p:blipFill>
            <p:spPr>
              <a:xfrm>
                <a:off x="5713778" y="2180010"/>
                <a:ext cx="93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5">
            <p14:nvContentPartPr>
              <p14:cNvPr id="1207" name="Ink 1206"/>
              <p14:cNvContentPartPr/>
              <p14:nvPr/>
            </p14:nvContentPartPr>
            <p14:xfrm>
              <a:off x="5697938" y="2174250"/>
              <a:ext cx="11520" cy="4320"/>
            </p14:xfrm>
          </p:contentPart>
        </mc:Choice>
        <mc:Fallback xmlns="">
          <p:pic>
            <p:nvPicPr>
              <p:cNvPr id="1207" name="Ink 1206"/>
              <p:cNvPicPr/>
              <p:nvPr/>
            </p:nvPicPr>
            <p:blipFill>
              <a:blip r:embed="rId1406"/>
              <a:stretch>
                <a:fillRect/>
              </a:stretch>
            </p:blipFill>
            <p:spPr>
              <a:xfrm>
                <a:off x="5697578" y="2173530"/>
                <a:ext cx="122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7">
            <p14:nvContentPartPr>
              <p14:cNvPr id="1208" name="Ink 1207"/>
              <p14:cNvContentPartPr/>
              <p14:nvPr/>
            </p14:nvContentPartPr>
            <p14:xfrm>
              <a:off x="5650778" y="2168850"/>
              <a:ext cx="6840" cy="1800"/>
            </p14:xfrm>
          </p:contentPart>
        </mc:Choice>
        <mc:Fallback xmlns="">
          <p:pic>
            <p:nvPicPr>
              <p:cNvPr id="1208" name="Ink 1207"/>
              <p:cNvPicPr/>
              <p:nvPr/>
            </p:nvPicPr>
            <p:blipFill>
              <a:blip r:embed="rId1408"/>
              <a:stretch>
                <a:fillRect/>
              </a:stretch>
            </p:blipFill>
            <p:spPr>
              <a:xfrm>
                <a:off x="5650418" y="2168490"/>
                <a:ext cx="756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9">
            <p14:nvContentPartPr>
              <p14:cNvPr id="1209" name="Ink 1208"/>
              <p14:cNvContentPartPr/>
              <p14:nvPr/>
            </p14:nvContentPartPr>
            <p14:xfrm>
              <a:off x="5635298" y="2163810"/>
              <a:ext cx="12960" cy="3600"/>
            </p14:xfrm>
          </p:contentPart>
        </mc:Choice>
        <mc:Fallback xmlns="">
          <p:pic>
            <p:nvPicPr>
              <p:cNvPr id="1209" name="Ink 1208"/>
              <p:cNvPicPr/>
              <p:nvPr/>
            </p:nvPicPr>
            <p:blipFill>
              <a:blip r:embed="rId1410"/>
              <a:stretch>
                <a:fillRect/>
              </a:stretch>
            </p:blipFill>
            <p:spPr>
              <a:xfrm>
                <a:off x="5634938" y="2163450"/>
                <a:ext cx="13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1">
            <p14:nvContentPartPr>
              <p14:cNvPr id="1210" name="Ink 1209"/>
              <p14:cNvContentPartPr/>
              <p14:nvPr/>
            </p14:nvContentPartPr>
            <p14:xfrm>
              <a:off x="5621618" y="2164170"/>
              <a:ext cx="9720" cy="2880"/>
            </p14:xfrm>
          </p:contentPart>
        </mc:Choice>
        <mc:Fallback xmlns="">
          <p:pic>
            <p:nvPicPr>
              <p:cNvPr id="1210" name="Ink 1209"/>
              <p:cNvPicPr/>
              <p:nvPr/>
            </p:nvPicPr>
            <p:blipFill>
              <a:blip r:embed="rId1412"/>
              <a:stretch>
                <a:fillRect/>
              </a:stretch>
            </p:blipFill>
            <p:spPr>
              <a:xfrm>
                <a:off x="5621258" y="2163810"/>
                <a:ext cx="104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3">
            <p14:nvContentPartPr>
              <p14:cNvPr id="1211" name="Ink 1210"/>
              <p14:cNvContentPartPr/>
              <p14:nvPr/>
            </p14:nvContentPartPr>
            <p14:xfrm>
              <a:off x="5600738" y="2164530"/>
              <a:ext cx="3600" cy="2160"/>
            </p14:xfrm>
          </p:contentPart>
        </mc:Choice>
        <mc:Fallback xmlns="">
          <p:pic>
            <p:nvPicPr>
              <p:cNvPr id="1211" name="Ink 1210"/>
              <p:cNvPicPr/>
              <p:nvPr/>
            </p:nvPicPr>
            <p:blipFill>
              <a:blip r:embed="rId1414"/>
              <a:stretch>
                <a:fillRect/>
              </a:stretch>
            </p:blipFill>
            <p:spPr>
              <a:xfrm>
                <a:off x="5600378" y="2164170"/>
                <a:ext cx="432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5">
            <p14:nvContentPartPr>
              <p14:cNvPr id="1212" name="Ink 1211"/>
              <p14:cNvContentPartPr/>
              <p14:nvPr/>
            </p14:nvContentPartPr>
            <p14:xfrm>
              <a:off x="5569418" y="2156610"/>
              <a:ext cx="18000" cy="6480"/>
            </p14:xfrm>
          </p:contentPart>
        </mc:Choice>
        <mc:Fallback xmlns="">
          <p:pic>
            <p:nvPicPr>
              <p:cNvPr id="1212" name="Ink 1211"/>
              <p:cNvPicPr/>
              <p:nvPr/>
            </p:nvPicPr>
            <p:blipFill>
              <a:blip r:embed="rId1416"/>
              <a:stretch>
                <a:fillRect/>
              </a:stretch>
            </p:blipFill>
            <p:spPr>
              <a:xfrm>
                <a:off x="5569058" y="2155890"/>
                <a:ext cx="187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7">
            <p14:nvContentPartPr>
              <p14:cNvPr id="1213" name="Ink 1212"/>
              <p14:cNvContentPartPr/>
              <p14:nvPr/>
            </p14:nvContentPartPr>
            <p14:xfrm>
              <a:off x="5559698" y="2165250"/>
              <a:ext cx="1440" cy="720"/>
            </p14:xfrm>
          </p:contentPart>
        </mc:Choice>
        <mc:Fallback xmlns="">
          <p:pic>
            <p:nvPicPr>
              <p:cNvPr id="1213" name="Ink 1212"/>
              <p:cNvPicPr/>
              <p:nvPr/>
            </p:nvPicPr>
            <p:blipFill>
              <a:blip r:embed="rId1418"/>
              <a:stretch>
                <a:fillRect/>
              </a:stretch>
            </p:blipFill>
            <p:spPr>
              <a:xfrm>
                <a:off x="5559338" y="2164890"/>
                <a:ext cx="216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9">
            <p14:nvContentPartPr>
              <p14:cNvPr id="1214" name="Ink 1213"/>
              <p14:cNvContentPartPr/>
              <p14:nvPr/>
            </p14:nvContentPartPr>
            <p14:xfrm>
              <a:off x="5504618" y="2286570"/>
              <a:ext cx="1080" cy="3960"/>
            </p14:xfrm>
          </p:contentPart>
        </mc:Choice>
        <mc:Fallback xmlns="">
          <p:pic>
            <p:nvPicPr>
              <p:cNvPr id="1214" name="Ink 1213"/>
              <p:cNvPicPr/>
              <p:nvPr/>
            </p:nvPicPr>
            <p:blipFill>
              <a:blip r:embed="rId1420"/>
              <a:stretch>
                <a:fillRect/>
              </a:stretch>
            </p:blipFill>
            <p:spPr>
              <a:xfrm>
                <a:off x="5504258" y="2286210"/>
                <a:ext cx="21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1">
            <p14:nvContentPartPr>
              <p14:cNvPr id="1215" name="Ink 1214"/>
              <p14:cNvContentPartPr/>
              <p14:nvPr/>
            </p14:nvContentPartPr>
            <p14:xfrm>
              <a:off x="5514698" y="2283330"/>
              <a:ext cx="1440" cy="11520"/>
            </p14:xfrm>
          </p:contentPart>
        </mc:Choice>
        <mc:Fallback xmlns="">
          <p:pic>
            <p:nvPicPr>
              <p:cNvPr id="1215" name="Ink 1214"/>
              <p:cNvPicPr/>
              <p:nvPr/>
            </p:nvPicPr>
            <p:blipFill>
              <a:blip r:embed="rId1422"/>
              <a:stretch>
                <a:fillRect/>
              </a:stretch>
            </p:blipFill>
            <p:spPr>
              <a:xfrm>
                <a:off x="5514338" y="2282970"/>
                <a:ext cx="21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3">
            <p14:nvContentPartPr>
              <p14:cNvPr id="1216" name="Ink 1215"/>
              <p14:cNvContentPartPr/>
              <p14:nvPr/>
            </p14:nvContentPartPr>
            <p14:xfrm>
              <a:off x="5525138" y="2284410"/>
              <a:ext cx="1800" cy="8640"/>
            </p14:xfrm>
          </p:contentPart>
        </mc:Choice>
        <mc:Fallback xmlns="">
          <p:pic>
            <p:nvPicPr>
              <p:cNvPr id="1216" name="Ink 1215"/>
              <p:cNvPicPr/>
              <p:nvPr/>
            </p:nvPicPr>
            <p:blipFill>
              <a:blip r:embed="rId1424"/>
              <a:stretch>
                <a:fillRect/>
              </a:stretch>
            </p:blipFill>
            <p:spPr>
              <a:xfrm>
                <a:off x="5524418" y="2284050"/>
                <a:ext cx="32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5">
            <p14:nvContentPartPr>
              <p14:cNvPr id="1217" name="Ink 1216"/>
              <p14:cNvContentPartPr/>
              <p14:nvPr/>
            </p14:nvContentPartPr>
            <p14:xfrm>
              <a:off x="5569058" y="2290890"/>
              <a:ext cx="2160" cy="5760"/>
            </p14:xfrm>
          </p:contentPart>
        </mc:Choice>
        <mc:Fallback xmlns="">
          <p:pic>
            <p:nvPicPr>
              <p:cNvPr id="1217" name="Ink 1216"/>
              <p:cNvPicPr/>
              <p:nvPr/>
            </p:nvPicPr>
            <p:blipFill>
              <a:blip r:embed="rId1426"/>
              <a:stretch>
                <a:fillRect/>
              </a:stretch>
            </p:blipFill>
            <p:spPr>
              <a:xfrm>
                <a:off x="5568698" y="2290530"/>
                <a:ext cx="28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7">
            <p14:nvContentPartPr>
              <p14:cNvPr id="1218" name="Ink 1217"/>
              <p14:cNvContentPartPr/>
              <p14:nvPr/>
            </p14:nvContentPartPr>
            <p14:xfrm>
              <a:off x="5548178" y="2284050"/>
              <a:ext cx="1080" cy="9360"/>
            </p14:xfrm>
          </p:contentPart>
        </mc:Choice>
        <mc:Fallback xmlns="">
          <p:pic>
            <p:nvPicPr>
              <p:cNvPr id="1218" name="Ink 1217"/>
              <p:cNvPicPr/>
              <p:nvPr/>
            </p:nvPicPr>
            <p:blipFill>
              <a:blip r:embed="rId1428"/>
              <a:stretch>
                <a:fillRect/>
              </a:stretch>
            </p:blipFill>
            <p:spPr>
              <a:xfrm>
                <a:off x="5547818" y="2283690"/>
                <a:ext cx="18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9">
            <p14:nvContentPartPr>
              <p14:cNvPr id="1219" name="Ink 1218"/>
              <p14:cNvContentPartPr/>
              <p14:nvPr/>
            </p14:nvContentPartPr>
            <p14:xfrm>
              <a:off x="5542058" y="2283330"/>
              <a:ext cx="2880" cy="12240"/>
            </p14:xfrm>
          </p:contentPart>
        </mc:Choice>
        <mc:Fallback xmlns="">
          <p:pic>
            <p:nvPicPr>
              <p:cNvPr id="1219" name="Ink 1218"/>
              <p:cNvPicPr/>
              <p:nvPr/>
            </p:nvPicPr>
            <p:blipFill>
              <a:blip r:embed="rId1430"/>
              <a:stretch>
                <a:fillRect/>
              </a:stretch>
            </p:blipFill>
            <p:spPr>
              <a:xfrm>
                <a:off x="5541698" y="2282970"/>
                <a:ext cx="3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1">
            <p14:nvContentPartPr>
              <p14:cNvPr id="1220" name="Ink 1219"/>
              <p14:cNvContentPartPr/>
              <p14:nvPr/>
            </p14:nvContentPartPr>
            <p14:xfrm>
              <a:off x="5573378" y="2284770"/>
              <a:ext cx="2880" cy="12600"/>
            </p14:xfrm>
          </p:contentPart>
        </mc:Choice>
        <mc:Fallback xmlns="">
          <p:pic>
            <p:nvPicPr>
              <p:cNvPr id="1220" name="Ink 1219"/>
              <p:cNvPicPr/>
              <p:nvPr/>
            </p:nvPicPr>
            <p:blipFill>
              <a:blip r:embed="rId1432"/>
              <a:stretch>
                <a:fillRect/>
              </a:stretch>
            </p:blipFill>
            <p:spPr>
              <a:xfrm>
                <a:off x="5573018" y="2284410"/>
                <a:ext cx="36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3">
            <p14:nvContentPartPr>
              <p14:cNvPr id="1221" name="Ink 1220"/>
              <p14:cNvContentPartPr/>
              <p14:nvPr/>
            </p14:nvContentPartPr>
            <p14:xfrm>
              <a:off x="5567618" y="2279730"/>
              <a:ext cx="1800" cy="11880"/>
            </p14:xfrm>
          </p:contentPart>
        </mc:Choice>
        <mc:Fallback xmlns="">
          <p:pic>
            <p:nvPicPr>
              <p:cNvPr id="1221" name="Ink 1220"/>
              <p:cNvPicPr/>
              <p:nvPr/>
            </p:nvPicPr>
            <p:blipFill>
              <a:blip r:embed="rId1434"/>
              <a:stretch>
                <a:fillRect/>
              </a:stretch>
            </p:blipFill>
            <p:spPr>
              <a:xfrm>
                <a:off x="5567258" y="2279370"/>
                <a:ext cx="25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5">
            <p14:nvContentPartPr>
              <p14:cNvPr id="1222" name="Ink 1221"/>
              <p14:cNvContentPartPr/>
              <p14:nvPr/>
            </p14:nvContentPartPr>
            <p14:xfrm>
              <a:off x="5598218" y="2283330"/>
              <a:ext cx="2880" cy="14040"/>
            </p14:xfrm>
          </p:contentPart>
        </mc:Choice>
        <mc:Fallback xmlns="">
          <p:pic>
            <p:nvPicPr>
              <p:cNvPr id="1222" name="Ink 1221"/>
              <p:cNvPicPr/>
              <p:nvPr/>
            </p:nvPicPr>
            <p:blipFill>
              <a:blip r:embed="rId1436"/>
              <a:stretch>
                <a:fillRect/>
              </a:stretch>
            </p:blipFill>
            <p:spPr>
              <a:xfrm>
                <a:off x="5597858" y="2282970"/>
                <a:ext cx="36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7">
            <p14:nvContentPartPr>
              <p14:cNvPr id="1223" name="Ink 1222"/>
              <p14:cNvContentPartPr/>
              <p14:nvPr/>
            </p14:nvContentPartPr>
            <p14:xfrm>
              <a:off x="5634578" y="2281530"/>
              <a:ext cx="2880" cy="15840"/>
            </p14:xfrm>
          </p:contentPart>
        </mc:Choice>
        <mc:Fallback xmlns="">
          <p:pic>
            <p:nvPicPr>
              <p:cNvPr id="1223" name="Ink 1222"/>
              <p:cNvPicPr/>
              <p:nvPr/>
            </p:nvPicPr>
            <p:blipFill>
              <a:blip r:embed="rId1438"/>
              <a:stretch>
                <a:fillRect/>
              </a:stretch>
            </p:blipFill>
            <p:spPr>
              <a:xfrm>
                <a:off x="5634218" y="2281170"/>
                <a:ext cx="360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9">
            <p14:nvContentPartPr>
              <p14:cNvPr id="1224" name="Ink 1223"/>
              <p14:cNvContentPartPr/>
              <p14:nvPr/>
            </p14:nvContentPartPr>
            <p14:xfrm>
              <a:off x="5510738" y="2280090"/>
              <a:ext cx="2880" cy="21960"/>
            </p14:xfrm>
          </p:contentPart>
        </mc:Choice>
        <mc:Fallback xmlns="">
          <p:pic>
            <p:nvPicPr>
              <p:cNvPr id="1224" name="Ink 1223"/>
              <p:cNvPicPr/>
              <p:nvPr/>
            </p:nvPicPr>
            <p:blipFill>
              <a:blip r:embed="rId1440"/>
              <a:stretch>
                <a:fillRect/>
              </a:stretch>
            </p:blipFill>
            <p:spPr>
              <a:xfrm>
                <a:off x="5510018" y="2279730"/>
                <a:ext cx="432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1">
            <p14:nvContentPartPr>
              <p14:cNvPr id="1225" name="Ink 1224"/>
              <p14:cNvContentPartPr/>
              <p14:nvPr/>
            </p14:nvContentPartPr>
            <p14:xfrm>
              <a:off x="5493818" y="2280090"/>
              <a:ext cx="3600" cy="20160"/>
            </p14:xfrm>
          </p:contentPart>
        </mc:Choice>
        <mc:Fallback xmlns="">
          <p:pic>
            <p:nvPicPr>
              <p:cNvPr id="1225" name="Ink 1224"/>
              <p:cNvPicPr/>
              <p:nvPr/>
            </p:nvPicPr>
            <p:blipFill>
              <a:blip r:embed="rId1442"/>
              <a:stretch>
                <a:fillRect/>
              </a:stretch>
            </p:blipFill>
            <p:spPr>
              <a:xfrm>
                <a:off x="5493458" y="2279730"/>
                <a:ext cx="468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3">
            <p14:nvContentPartPr>
              <p14:cNvPr id="1226" name="Ink 1225"/>
              <p14:cNvContentPartPr/>
              <p14:nvPr/>
            </p14:nvContentPartPr>
            <p14:xfrm>
              <a:off x="5486978" y="2278650"/>
              <a:ext cx="1800" cy="16560"/>
            </p14:xfrm>
          </p:contentPart>
        </mc:Choice>
        <mc:Fallback xmlns="">
          <p:pic>
            <p:nvPicPr>
              <p:cNvPr id="1226" name="Ink 1225"/>
              <p:cNvPicPr/>
              <p:nvPr/>
            </p:nvPicPr>
            <p:blipFill>
              <a:blip r:embed="rId1444"/>
              <a:stretch>
                <a:fillRect/>
              </a:stretch>
            </p:blipFill>
            <p:spPr>
              <a:xfrm>
                <a:off x="5486618" y="2278290"/>
                <a:ext cx="288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5">
            <p14:nvContentPartPr>
              <p14:cNvPr id="1227" name="Ink 1226"/>
              <p14:cNvContentPartPr/>
              <p14:nvPr/>
            </p14:nvContentPartPr>
            <p14:xfrm>
              <a:off x="5475098" y="2277210"/>
              <a:ext cx="4320" cy="16200"/>
            </p14:xfrm>
          </p:contentPart>
        </mc:Choice>
        <mc:Fallback xmlns="">
          <p:pic>
            <p:nvPicPr>
              <p:cNvPr id="1227" name="Ink 1226"/>
              <p:cNvPicPr/>
              <p:nvPr/>
            </p:nvPicPr>
            <p:blipFill>
              <a:blip r:embed="rId1446"/>
              <a:stretch>
                <a:fillRect/>
              </a:stretch>
            </p:blipFill>
            <p:spPr>
              <a:xfrm>
                <a:off x="5474738" y="2276850"/>
                <a:ext cx="50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7">
            <p14:nvContentPartPr>
              <p14:cNvPr id="1228" name="Ink 1227"/>
              <p14:cNvContentPartPr/>
              <p14:nvPr/>
            </p14:nvContentPartPr>
            <p14:xfrm>
              <a:off x="5468978" y="2272890"/>
              <a:ext cx="4680" cy="17640"/>
            </p14:xfrm>
          </p:contentPart>
        </mc:Choice>
        <mc:Fallback xmlns="">
          <p:pic>
            <p:nvPicPr>
              <p:cNvPr id="1228" name="Ink 1227"/>
              <p:cNvPicPr/>
              <p:nvPr/>
            </p:nvPicPr>
            <p:blipFill>
              <a:blip r:embed="rId1448"/>
              <a:stretch>
                <a:fillRect/>
              </a:stretch>
            </p:blipFill>
            <p:spPr>
              <a:xfrm>
                <a:off x="5468618" y="2272530"/>
                <a:ext cx="54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9">
            <p14:nvContentPartPr>
              <p14:cNvPr id="1229" name="Ink 1228"/>
              <p14:cNvContentPartPr/>
              <p14:nvPr/>
            </p14:nvContentPartPr>
            <p14:xfrm>
              <a:off x="5451338" y="2277930"/>
              <a:ext cx="6480" cy="16920"/>
            </p14:xfrm>
          </p:contentPart>
        </mc:Choice>
        <mc:Fallback xmlns="">
          <p:pic>
            <p:nvPicPr>
              <p:cNvPr id="1229" name="Ink 1228"/>
              <p:cNvPicPr/>
              <p:nvPr/>
            </p:nvPicPr>
            <p:blipFill>
              <a:blip r:embed="rId1450"/>
              <a:stretch>
                <a:fillRect/>
              </a:stretch>
            </p:blipFill>
            <p:spPr>
              <a:xfrm>
                <a:off x="5450978" y="2277570"/>
                <a:ext cx="72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1">
            <p14:nvContentPartPr>
              <p14:cNvPr id="1230" name="Ink 1229"/>
              <p14:cNvContentPartPr/>
              <p14:nvPr/>
            </p14:nvContentPartPr>
            <p14:xfrm>
              <a:off x="5445578" y="2273250"/>
              <a:ext cx="5040" cy="17280"/>
            </p14:xfrm>
          </p:contentPart>
        </mc:Choice>
        <mc:Fallback xmlns="">
          <p:pic>
            <p:nvPicPr>
              <p:cNvPr id="1230" name="Ink 1229"/>
              <p:cNvPicPr/>
              <p:nvPr/>
            </p:nvPicPr>
            <p:blipFill>
              <a:blip r:embed="rId1452"/>
              <a:stretch>
                <a:fillRect/>
              </a:stretch>
            </p:blipFill>
            <p:spPr>
              <a:xfrm>
                <a:off x="5444858" y="2272890"/>
                <a:ext cx="61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3">
            <p14:nvContentPartPr>
              <p14:cNvPr id="1231" name="Ink 1230"/>
              <p14:cNvContentPartPr/>
              <p14:nvPr/>
            </p14:nvContentPartPr>
            <p14:xfrm>
              <a:off x="5432618" y="2271810"/>
              <a:ext cx="10440" cy="17640"/>
            </p14:xfrm>
          </p:contentPart>
        </mc:Choice>
        <mc:Fallback xmlns="">
          <p:pic>
            <p:nvPicPr>
              <p:cNvPr id="1231" name="Ink 1230"/>
              <p:cNvPicPr/>
              <p:nvPr/>
            </p:nvPicPr>
            <p:blipFill>
              <a:blip r:embed="rId1454"/>
              <a:stretch>
                <a:fillRect/>
              </a:stretch>
            </p:blipFill>
            <p:spPr>
              <a:xfrm>
                <a:off x="5432258" y="2271450"/>
                <a:ext cx="1116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5">
            <p14:nvContentPartPr>
              <p14:cNvPr id="1232" name="Ink 1231"/>
              <p14:cNvContentPartPr/>
              <p14:nvPr/>
            </p14:nvContentPartPr>
            <p14:xfrm>
              <a:off x="5415698" y="2264610"/>
              <a:ext cx="14760" cy="19080"/>
            </p14:xfrm>
          </p:contentPart>
        </mc:Choice>
        <mc:Fallback xmlns="">
          <p:pic>
            <p:nvPicPr>
              <p:cNvPr id="1232" name="Ink 1231"/>
              <p:cNvPicPr/>
              <p:nvPr/>
            </p:nvPicPr>
            <p:blipFill>
              <a:blip r:embed="rId1456"/>
              <a:stretch>
                <a:fillRect/>
              </a:stretch>
            </p:blipFill>
            <p:spPr>
              <a:xfrm>
                <a:off x="5415338" y="2263890"/>
                <a:ext cx="154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7">
            <p14:nvContentPartPr>
              <p14:cNvPr id="1233" name="Ink 1232"/>
              <p14:cNvContentPartPr/>
              <p14:nvPr/>
            </p14:nvContentPartPr>
            <p14:xfrm>
              <a:off x="5403818" y="2266410"/>
              <a:ext cx="11520" cy="20880"/>
            </p14:xfrm>
          </p:contentPart>
        </mc:Choice>
        <mc:Fallback xmlns="">
          <p:pic>
            <p:nvPicPr>
              <p:cNvPr id="1233" name="Ink 1232"/>
              <p:cNvPicPr/>
              <p:nvPr/>
            </p:nvPicPr>
            <p:blipFill>
              <a:blip r:embed="rId1458"/>
              <a:stretch>
                <a:fillRect/>
              </a:stretch>
            </p:blipFill>
            <p:spPr>
              <a:xfrm>
                <a:off x="5403098" y="2265690"/>
                <a:ext cx="126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9">
            <p14:nvContentPartPr>
              <p14:cNvPr id="1234" name="Ink 1233"/>
              <p14:cNvContentPartPr/>
              <p14:nvPr/>
            </p14:nvContentPartPr>
            <p14:xfrm>
              <a:off x="5484458" y="2281170"/>
              <a:ext cx="2880" cy="17640"/>
            </p14:xfrm>
          </p:contentPart>
        </mc:Choice>
        <mc:Fallback xmlns="">
          <p:pic>
            <p:nvPicPr>
              <p:cNvPr id="1234" name="Ink 1233"/>
              <p:cNvPicPr/>
              <p:nvPr/>
            </p:nvPicPr>
            <p:blipFill>
              <a:blip r:embed="rId1460"/>
              <a:stretch>
                <a:fillRect/>
              </a:stretch>
            </p:blipFill>
            <p:spPr>
              <a:xfrm>
                <a:off x="5484098" y="2280810"/>
                <a:ext cx="36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1">
            <p14:nvContentPartPr>
              <p14:cNvPr id="1235" name="Ink 1234"/>
              <p14:cNvContentPartPr/>
              <p14:nvPr/>
            </p14:nvContentPartPr>
            <p14:xfrm>
              <a:off x="5508938" y="2280090"/>
              <a:ext cx="4680" cy="19800"/>
            </p14:xfrm>
          </p:contentPart>
        </mc:Choice>
        <mc:Fallback xmlns="">
          <p:pic>
            <p:nvPicPr>
              <p:cNvPr id="1235" name="Ink 1234"/>
              <p:cNvPicPr/>
              <p:nvPr/>
            </p:nvPicPr>
            <p:blipFill>
              <a:blip r:embed="rId1462"/>
              <a:stretch>
                <a:fillRect/>
              </a:stretch>
            </p:blipFill>
            <p:spPr>
              <a:xfrm>
                <a:off x="5508578" y="2279370"/>
                <a:ext cx="54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3">
            <p14:nvContentPartPr>
              <p14:cNvPr id="1236" name="Ink 1235"/>
              <p14:cNvContentPartPr/>
              <p14:nvPr/>
            </p14:nvContentPartPr>
            <p14:xfrm>
              <a:off x="5517578" y="2278650"/>
              <a:ext cx="4320" cy="25560"/>
            </p14:xfrm>
          </p:contentPart>
        </mc:Choice>
        <mc:Fallback xmlns="">
          <p:pic>
            <p:nvPicPr>
              <p:cNvPr id="1236" name="Ink 1235"/>
              <p:cNvPicPr/>
              <p:nvPr/>
            </p:nvPicPr>
            <p:blipFill>
              <a:blip r:embed="rId1464"/>
              <a:stretch>
                <a:fillRect/>
              </a:stretch>
            </p:blipFill>
            <p:spPr>
              <a:xfrm>
                <a:off x="5516858" y="2278290"/>
                <a:ext cx="540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5">
            <p14:nvContentPartPr>
              <p14:cNvPr id="1237" name="Ink 1236"/>
              <p14:cNvContentPartPr/>
              <p14:nvPr/>
            </p14:nvContentPartPr>
            <p14:xfrm>
              <a:off x="5530178" y="2279010"/>
              <a:ext cx="6480" cy="21600"/>
            </p14:xfrm>
          </p:contentPart>
        </mc:Choice>
        <mc:Fallback xmlns="">
          <p:pic>
            <p:nvPicPr>
              <p:cNvPr id="1237" name="Ink 1236"/>
              <p:cNvPicPr/>
              <p:nvPr/>
            </p:nvPicPr>
            <p:blipFill>
              <a:blip r:embed="rId1466"/>
              <a:stretch>
                <a:fillRect/>
              </a:stretch>
            </p:blipFill>
            <p:spPr>
              <a:xfrm>
                <a:off x="5529818" y="2278290"/>
                <a:ext cx="72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7">
            <p14:nvContentPartPr>
              <p14:cNvPr id="1238" name="Ink 1237"/>
              <p14:cNvContentPartPr/>
              <p14:nvPr/>
            </p14:nvContentPartPr>
            <p14:xfrm>
              <a:off x="5545298" y="2276490"/>
              <a:ext cx="12240" cy="24840"/>
            </p14:xfrm>
          </p:contentPart>
        </mc:Choice>
        <mc:Fallback xmlns="">
          <p:pic>
            <p:nvPicPr>
              <p:cNvPr id="1238" name="Ink 1237"/>
              <p:cNvPicPr/>
              <p:nvPr/>
            </p:nvPicPr>
            <p:blipFill>
              <a:blip r:embed="rId1468"/>
              <a:stretch>
                <a:fillRect/>
              </a:stretch>
            </p:blipFill>
            <p:spPr>
              <a:xfrm>
                <a:off x="5544938" y="2276130"/>
                <a:ext cx="129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9">
            <p14:nvContentPartPr>
              <p14:cNvPr id="1239" name="Ink 1238"/>
              <p14:cNvContentPartPr/>
              <p14:nvPr/>
            </p14:nvContentPartPr>
            <p14:xfrm>
              <a:off x="5565098" y="2275050"/>
              <a:ext cx="19080" cy="29520"/>
            </p14:xfrm>
          </p:contentPart>
        </mc:Choice>
        <mc:Fallback xmlns="">
          <p:pic>
            <p:nvPicPr>
              <p:cNvPr id="1239" name="Ink 1238"/>
              <p:cNvPicPr/>
              <p:nvPr/>
            </p:nvPicPr>
            <p:blipFill>
              <a:blip r:embed="rId1470"/>
              <a:stretch>
                <a:fillRect/>
              </a:stretch>
            </p:blipFill>
            <p:spPr>
              <a:xfrm>
                <a:off x="5564738" y="2274690"/>
                <a:ext cx="198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1">
            <p14:nvContentPartPr>
              <p14:cNvPr id="1240" name="Ink 1239"/>
              <p14:cNvContentPartPr/>
              <p14:nvPr/>
            </p14:nvContentPartPr>
            <p14:xfrm>
              <a:off x="5588498" y="2278650"/>
              <a:ext cx="7920" cy="22320"/>
            </p14:xfrm>
          </p:contentPart>
        </mc:Choice>
        <mc:Fallback xmlns="">
          <p:pic>
            <p:nvPicPr>
              <p:cNvPr id="1240" name="Ink 1239"/>
              <p:cNvPicPr/>
              <p:nvPr/>
            </p:nvPicPr>
            <p:blipFill>
              <a:blip r:embed="rId1472"/>
              <a:stretch>
                <a:fillRect/>
              </a:stretch>
            </p:blipFill>
            <p:spPr>
              <a:xfrm>
                <a:off x="5588138" y="2278290"/>
                <a:ext cx="86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3">
            <p14:nvContentPartPr>
              <p14:cNvPr id="1241" name="Ink 1240"/>
              <p14:cNvContentPartPr/>
              <p14:nvPr/>
            </p14:nvContentPartPr>
            <p14:xfrm>
              <a:off x="5605058" y="2276490"/>
              <a:ext cx="5040" cy="25560"/>
            </p14:xfrm>
          </p:contentPart>
        </mc:Choice>
        <mc:Fallback xmlns="">
          <p:pic>
            <p:nvPicPr>
              <p:cNvPr id="1241" name="Ink 1240"/>
              <p:cNvPicPr/>
              <p:nvPr/>
            </p:nvPicPr>
            <p:blipFill>
              <a:blip r:embed="rId1474"/>
              <a:stretch>
                <a:fillRect/>
              </a:stretch>
            </p:blipFill>
            <p:spPr>
              <a:xfrm>
                <a:off x="5604698" y="2276130"/>
                <a:ext cx="576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5">
            <p14:nvContentPartPr>
              <p14:cNvPr id="1242" name="Ink 1241"/>
              <p14:cNvContentPartPr/>
              <p14:nvPr/>
            </p14:nvContentPartPr>
            <p14:xfrm>
              <a:off x="5600738" y="2275770"/>
              <a:ext cx="2160" cy="20880"/>
            </p14:xfrm>
          </p:contentPart>
        </mc:Choice>
        <mc:Fallback xmlns="">
          <p:pic>
            <p:nvPicPr>
              <p:cNvPr id="1242" name="Ink 1241"/>
              <p:cNvPicPr/>
              <p:nvPr/>
            </p:nvPicPr>
            <p:blipFill>
              <a:blip r:embed="rId1476"/>
              <a:stretch>
                <a:fillRect/>
              </a:stretch>
            </p:blipFill>
            <p:spPr>
              <a:xfrm>
                <a:off x="5600378" y="2275410"/>
                <a:ext cx="288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7">
            <p14:nvContentPartPr>
              <p14:cNvPr id="1243" name="Ink 1242"/>
              <p14:cNvContentPartPr/>
              <p14:nvPr/>
            </p14:nvContentPartPr>
            <p14:xfrm>
              <a:off x="5576258" y="2274690"/>
              <a:ext cx="3600" cy="22680"/>
            </p14:xfrm>
          </p:contentPart>
        </mc:Choice>
        <mc:Fallback xmlns="">
          <p:pic>
            <p:nvPicPr>
              <p:cNvPr id="1243" name="Ink 1242"/>
              <p:cNvPicPr/>
              <p:nvPr/>
            </p:nvPicPr>
            <p:blipFill>
              <a:blip r:embed="rId1478"/>
              <a:stretch>
                <a:fillRect/>
              </a:stretch>
            </p:blipFill>
            <p:spPr>
              <a:xfrm>
                <a:off x="5575538" y="2274330"/>
                <a:ext cx="504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9">
            <p14:nvContentPartPr>
              <p14:cNvPr id="1244" name="Ink 1243"/>
              <p14:cNvContentPartPr/>
              <p14:nvPr/>
            </p14:nvContentPartPr>
            <p14:xfrm>
              <a:off x="5571938" y="2272170"/>
              <a:ext cx="6120" cy="24480"/>
            </p14:xfrm>
          </p:contentPart>
        </mc:Choice>
        <mc:Fallback xmlns="">
          <p:pic>
            <p:nvPicPr>
              <p:cNvPr id="1244" name="Ink 1243"/>
              <p:cNvPicPr/>
              <p:nvPr/>
            </p:nvPicPr>
            <p:blipFill>
              <a:blip r:embed="rId1480"/>
              <a:stretch>
                <a:fillRect/>
              </a:stretch>
            </p:blipFill>
            <p:spPr>
              <a:xfrm>
                <a:off x="5571578" y="2271810"/>
                <a:ext cx="684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1">
            <p14:nvContentPartPr>
              <p14:cNvPr id="1245" name="Ink 1244"/>
              <p14:cNvContentPartPr/>
              <p14:nvPr/>
            </p14:nvContentPartPr>
            <p14:xfrm>
              <a:off x="5574098" y="2273970"/>
              <a:ext cx="11520" cy="24840"/>
            </p14:xfrm>
          </p:contentPart>
        </mc:Choice>
        <mc:Fallback xmlns="">
          <p:pic>
            <p:nvPicPr>
              <p:cNvPr id="1245" name="Ink 1244"/>
              <p:cNvPicPr/>
              <p:nvPr/>
            </p:nvPicPr>
            <p:blipFill>
              <a:blip r:embed="rId1482"/>
              <a:stretch>
                <a:fillRect/>
              </a:stretch>
            </p:blipFill>
            <p:spPr>
              <a:xfrm>
                <a:off x="5573738" y="2273610"/>
                <a:ext cx="122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3">
            <p14:nvContentPartPr>
              <p14:cNvPr id="1246" name="Ink 1245"/>
              <p14:cNvContentPartPr/>
              <p14:nvPr/>
            </p14:nvContentPartPr>
            <p14:xfrm>
              <a:off x="5592098" y="2270010"/>
              <a:ext cx="11880" cy="28080"/>
            </p14:xfrm>
          </p:contentPart>
        </mc:Choice>
        <mc:Fallback xmlns="">
          <p:pic>
            <p:nvPicPr>
              <p:cNvPr id="1246" name="Ink 1245"/>
              <p:cNvPicPr/>
              <p:nvPr/>
            </p:nvPicPr>
            <p:blipFill>
              <a:blip r:embed="rId1484"/>
              <a:stretch>
                <a:fillRect/>
              </a:stretch>
            </p:blipFill>
            <p:spPr>
              <a:xfrm>
                <a:off x="5591738" y="2269650"/>
                <a:ext cx="1260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5">
            <p14:nvContentPartPr>
              <p14:cNvPr id="1247" name="Ink 1246"/>
              <p14:cNvContentPartPr/>
              <p14:nvPr/>
            </p14:nvContentPartPr>
            <p14:xfrm>
              <a:off x="5619458" y="2277210"/>
              <a:ext cx="10080" cy="22320"/>
            </p14:xfrm>
          </p:contentPart>
        </mc:Choice>
        <mc:Fallback xmlns="">
          <p:pic>
            <p:nvPicPr>
              <p:cNvPr id="1247" name="Ink 1246"/>
              <p:cNvPicPr/>
              <p:nvPr/>
            </p:nvPicPr>
            <p:blipFill>
              <a:blip r:embed="rId1486"/>
              <a:stretch>
                <a:fillRect/>
              </a:stretch>
            </p:blipFill>
            <p:spPr>
              <a:xfrm>
                <a:off x="5618738" y="2276850"/>
                <a:ext cx="1116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7">
            <p14:nvContentPartPr>
              <p14:cNvPr id="1248" name="Ink 1247"/>
              <p14:cNvContentPartPr/>
              <p14:nvPr/>
            </p14:nvContentPartPr>
            <p14:xfrm>
              <a:off x="5638898" y="2277930"/>
              <a:ext cx="7920" cy="17640"/>
            </p14:xfrm>
          </p:contentPart>
        </mc:Choice>
        <mc:Fallback xmlns="">
          <p:pic>
            <p:nvPicPr>
              <p:cNvPr id="1248" name="Ink 1247"/>
              <p:cNvPicPr/>
              <p:nvPr/>
            </p:nvPicPr>
            <p:blipFill>
              <a:blip r:embed="rId1488"/>
              <a:stretch>
                <a:fillRect/>
              </a:stretch>
            </p:blipFill>
            <p:spPr>
              <a:xfrm>
                <a:off x="5638538" y="2277570"/>
                <a:ext cx="864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9">
            <p14:nvContentPartPr>
              <p14:cNvPr id="1249" name="Ink 1248"/>
              <p14:cNvContentPartPr/>
              <p14:nvPr/>
            </p14:nvContentPartPr>
            <p14:xfrm>
              <a:off x="5658338" y="2278650"/>
              <a:ext cx="5400" cy="11880"/>
            </p14:xfrm>
          </p:contentPart>
        </mc:Choice>
        <mc:Fallback xmlns="">
          <p:pic>
            <p:nvPicPr>
              <p:cNvPr id="1249" name="Ink 1248"/>
              <p:cNvPicPr/>
              <p:nvPr/>
            </p:nvPicPr>
            <p:blipFill>
              <a:blip r:embed="rId1490"/>
              <a:stretch>
                <a:fillRect/>
              </a:stretch>
            </p:blipFill>
            <p:spPr>
              <a:xfrm>
                <a:off x="5657978" y="2278290"/>
                <a:ext cx="61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1">
            <p14:nvContentPartPr>
              <p14:cNvPr id="1250" name="Ink 1249"/>
              <p14:cNvContentPartPr/>
              <p14:nvPr/>
            </p14:nvContentPartPr>
            <p14:xfrm>
              <a:off x="5581658" y="2265330"/>
              <a:ext cx="11520" cy="22320"/>
            </p14:xfrm>
          </p:contentPart>
        </mc:Choice>
        <mc:Fallback xmlns="">
          <p:pic>
            <p:nvPicPr>
              <p:cNvPr id="1250" name="Ink 1249"/>
              <p:cNvPicPr/>
              <p:nvPr/>
            </p:nvPicPr>
            <p:blipFill>
              <a:blip r:embed="rId1492"/>
              <a:stretch>
                <a:fillRect/>
              </a:stretch>
            </p:blipFill>
            <p:spPr>
              <a:xfrm>
                <a:off x="5581298" y="2264610"/>
                <a:ext cx="1224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3">
            <p14:nvContentPartPr>
              <p14:cNvPr id="1251" name="Ink 1250"/>
              <p14:cNvContentPartPr/>
              <p14:nvPr/>
            </p14:nvContentPartPr>
            <p14:xfrm>
              <a:off x="5536298" y="2258850"/>
              <a:ext cx="7560" cy="26280"/>
            </p14:xfrm>
          </p:contentPart>
        </mc:Choice>
        <mc:Fallback xmlns="">
          <p:pic>
            <p:nvPicPr>
              <p:cNvPr id="1251" name="Ink 1250"/>
              <p:cNvPicPr/>
              <p:nvPr/>
            </p:nvPicPr>
            <p:blipFill>
              <a:blip r:embed="rId1494"/>
              <a:stretch>
                <a:fillRect/>
              </a:stretch>
            </p:blipFill>
            <p:spPr>
              <a:xfrm>
                <a:off x="5535938" y="2258490"/>
                <a:ext cx="864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5">
            <p14:nvContentPartPr>
              <p14:cNvPr id="1252" name="Ink 1251"/>
              <p14:cNvContentPartPr/>
              <p14:nvPr/>
            </p14:nvContentPartPr>
            <p14:xfrm>
              <a:off x="5533418" y="2270010"/>
              <a:ext cx="9000" cy="16200"/>
            </p14:xfrm>
          </p:contentPart>
        </mc:Choice>
        <mc:Fallback xmlns="">
          <p:pic>
            <p:nvPicPr>
              <p:cNvPr id="1252" name="Ink 1251"/>
              <p:cNvPicPr/>
              <p:nvPr/>
            </p:nvPicPr>
            <p:blipFill>
              <a:blip r:embed="rId1496"/>
              <a:stretch>
                <a:fillRect/>
              </a:stretch>
            </p:blipFill>
            <p:spPr>
              <a:xfrm>
                <a:off x="5533058" y="2269650"/>
                <a:ext cx="972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7">
            <p14:nvContentPartPr>
              <p14:cNvPr id="1253" name="Ink 1252"/>
              <p14:cNvContentPartPr/>
              <p14:nvPr/>
            </p14:nvContentPartPr>
            <p14:xfrm>
              <a:off x="5542058" y="2270010"/>
              <a:ext cx="1440" cy="25200"/>
            </p14:xfrm>
          </p:contentPart>
        </mc:Choice>
        <mc:Fallback xmlns="">
          <p:pic>
            <p:nvPicPr>
              <p:cNvPr id="1253" name="Ink 1252"/>
              <p:cNvPicPr/>
              <p:nvPr/>
            </p:nvPicPr>
            <p:blipFill>
              <a:blip r:embed="rId1498"/>
              <a:stretch>
                <a:fillRect/>
              </a:stretch>
            </p:blipFill>
            <p:spPr>
              <a:xfrm>
                <a:off x="5541698" y="2269650"/>
                <a:ext cx="216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9">
            <p14:nvContentPartPr>
              <p14:cNvPr id="1254" name="Ink 1253"/>
              <p14:cNvContentPartPr/>
              <p14:nvPr/>
            </p14:nvContentPartPr>
            <p14:xfrm>
              <a:off x="5519378" y="2277930"/>
              <a:ext cx="360" cy="18000"/>
            </p14:xfrm>
          </p:contentPart>
        </mc:Choice>
        <mc:Fallback xmlns="">
          <p:pic>
            <p:nvPicPr>
              <p:cNvPr id="1254" name="Ink 1253"/>
              <p:cNvPicPr/>
              <p:nvPr/>
            </p:nvPicPr>
            <p:blipFill>
              <a:blip r:embed="rId1500"/>
              <a:stretch>
                <a:fillRect/>
              </a:stretch>
            </p:blipFill>
            <p:spPr>
              <a:xfrm>
                <a:off x="5518658" y="2277570"/>
                <a:ext cx="180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1">
            <p14:nvContentPartPr>
              <p14:cNvPr id="1255" name="Ink 1254"/>
              <p14:cNvContentPartPr/>
              <p14:nvPr/>
            </p14:nvContentPartPr>
            <p14:xfrm>
              <a:off x="5517578" y="2273250"/>
              <a:ext cx="6840" cy="22680"/>
            </p14:xfrm>
          </p:contentPart>
        </mc:Choice>
        <mc:Fallback xmlns="">
          <p:pic>
            <p:nvPicPr>
              <p:cNvPr id="1255" name="Ink 1254"/>
              <p:cNvPicPr/>
              <p:nvPr/>
            </p:nvPicPr>
            <p:blipFill>
              <a:blip r:embed="rId1502"/>
              <a:stretch>
                <a:fillRect/>
              </a:stretch>
            </p:blipFill>
            <p:spPr>
              <a:xfrm>
                <a:off x="5516858" y="2272890"/>
                <a:ext cx="792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3">
            <p14:nvContentPartPr>
              <p14:cNvPr id="1256" name="Ink 1255"/>
              <p14:cNvContentPartPr/>
              <p14:nvPr/>
            </p14:nvContentPartPr>
            <p14:xfrm>
              <a:off x="5536298" y="2275770"/>
              <a:ext cx="3600" cy="22320"/>
            </p14:xfrm>
          </p:contentPart>
        </mc:Choice>
        <mc:Fallback xmlns="">
          <p:pic>
            <p:nvPicPr>
              <p:cNvPr id="1256" name="Ink 1255"/>
              <p:cNvPicPr/>
              <p:nvPr/>
            </p:nvPicPr>
            <p:blipFill>
              <a:blip r:embed="rId1504"/>
              <a:stretch>
                <a:fillRect/>
              </a:stretch>
            </p:blipFill>
            <p:spPr>
              <a:xfrm>
                <a:off x="5535938" y="2275410"/>
                <a:ext cx="468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5">
            <p14:nvContentPartPr>
              <p14:cNvPr id="1257" name="Ink 1256"/>
              <p14:cNvContentPartPr/>
              <p14:nvPr/>
            </p14:nvContentPartPr>
            <p14:xfrm>
              <a:off x="5542058" y="2278650"/>
              <a:ext cx="4680" cy="12240"/>
            </p14:xfrm>
          </p:contentPart>
        </mc:Choice>
        <mc:Fallback xmlns="">
          <p:pic>
            <p:nvPicPr>
              <p:cNvPr id="1257" name="Ink 1256"/>
              <p:cNvPicPr/>
              <p:nvPr/>
            </p:nvPicPr>
            <p:blipFill>
              <a:blip r:embed="rId1506"/>
              <a:stretch>
                <a:fillRect/>
              </a:stretch>
            </p:blipFill>
            <p:spPr>
              <a:xfrm>
                <a:off x="5541698" y="2278290"/>
                <a:ext cx="54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7">
            <p14:nvContentPartPr>
              <p14:cNvPr id="1258" name="Ink 1257"/>
              <p14:cNvContentPartPr/>
              <p14:nvPr/>
            </p14:nvContentPartPr>
            <p14:xfrm>
              <a:off x="5563298" y="2280090"/>
              <a:ext cx="1800" cy="15840"/>
            </p14:xfrm>
          </p:contentPart>
        </mc:Choice>
        <mc:Fallback xmlns="">
          <p:pic>
            <p:nvPicPr>
              <p:cNvPr id="1258" name="Ink 1257"/>
              <p:cNvPicPr/>
              <p:nvPr/>
            </p:nvPicPr>
            <p:blipFill>
              <a:blip r:embed="rId1508"/>
              <a:stretch>
                <a:fillRect/>
              </a:stretch>
            </p:blipFill>
            <p:spPr>
              <a:xfrm>
                <a:off x="5562938" y="2279730"/>
                <a:ext cx="252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9">
            <p14:nvContentPartPr>
              <p14:cNvPr id="1259" name="Ink 1258"/>
              <p14:cNvContentPartPr/>
              <p14:nvPr/>
            </p14:nvContentPartPr>
            <p14:xfrm>
              <a:off x="5568338" y="2286930"/>
              <a:ext cx="1080" cy="12600"/>
            </p14:xfrm>
          </p:contentPart>
        </mc:Choice>
        <mc:Fallback xmlns="">
          <p:pic>
            <p:nvPicPr>
              <p:cNvPr id="1259" name="Ink 1258"/>
              <p:cNvPicPr/>
              <p:nvPr/>
            </p:nvPicPr>
            <p:blipFill>
              <a:blip r:embed="rId1510"/>
              <a:stretch>
                <a:fillRect/>
              </a:stretch>
            </p:blipFill>
            <p:spPr>
              <a:xfrm>
                <a:off x="5567978" y="2286570"/>
                <a:ext cx="18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1">
            <p14:nvContentPartPr>
              <p14:cNvPr id="1260" name="Ink 1259"/>
              <p14:cNvContentPartPr/>
              <p14:nvPr/>
            </p14:nvContentPartPr>
            <p14:xfrm>
              <a:off x="5553938" y="2237250"/>
              <a:ext cx="14760" cy="25560"/>
            </p14:xfrm>
          </p:contentPart>
        </mc:Choice>
        <mc:Fallback xmlns="">
          <p:pic>
            <p:nvPicPr>
              <p:cNvPr id="1260" name="Ink 1259"/>
              <p:cNvPicPr/>
              <p:nvPr/>
            </p:nvPicPr>
            <p:blipFill>
              <a:blip r:embed="rId1512"/>
              <a:stretch>
                <a:fillRect/>
              </a:stretch>
            </p:blipFill>
            <p:spPr>
              <a:xfrm>
                <a:off x="5553218" y="2236890"/>
                <a:ext cx="1584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3">
            <p14:nvContentPartPr>
              <p14:cNvPr id="1261" name="Ink 1260"/>
              <p14:cNvContentPartPr/>
              <p14:nvPr/>
            </p14:nvContentPartPr>
            <p14:xfrm>
              <a:off x="5555738" y="2233290"/>
              <a:ext cx="24120" cy="34560"/>
            </p14:xfrm>
          </p:contentPart>
        </mc:Choice>
        <mc:Fallback xmlns="">
          <p:pic>
            <p:nvPicPr>
              <p:cNvPr id="1261" name="Ink 1260"/>
              <p:cNvPicPr/>
              <p:nvPr/>
            </p:nvPicPr>
            <p:blipFill>
              <a:blip r:embed="rId1514"/>
              <a:stretch>
                <a:fillRect/>
              </a:stretch>
            </p:blipFill>
            <p:spPr>
              <a:xfrm>
                <a:off x="5555378" y="2232930"/>
                <a:ext cx="2484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5">
            <p14:nvContentPartPr>
              <p14:cNvPr id="1262" name="Ink 1261"/>
              <p14:cNvContentPartPr/>
              <p14:nvPr/>
            </p14:nvContentPartPr>
            <p14:xfrm>
              <a:off x="5577698" y="2239050"/>
              <a:ext cx="14040" cy="15120"/>
            </p14:xfrm>
          </p:contentPart>
        </mc:Choice>
        <mc:Fallback xmlns="">
          <p:pic>
            <p:nvPicPr>
              <p:cNvPr id="1262" name="Ink 1261"/>
              <p:cNvPicPr/>
              <p:nvPr/>
            </p:nvPicPr>
            <p:blipFill>
              <a:blip r:embed="rId1516"/>
              <a:stretch>
                <a:fillRect/>
              </a:stretch>
            </p:blipFill>
            <p:spPr>
              <a:xfrm>
                <a:off x="5577338" y="2238690"/>
                <a:ext cx="1476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7">
            <p14:nvContentPartPr>
              <p14:cNvPr id="1263" name="Ink 1262"/>
              <p14:cNvContentPartPr/>
              <p14:nvPr/>
            </p14:nvContentPartPr>
            <p14:xfrm>
              <a:off x="5615858" y="2243010"/>
              <a:ext cx="14040" cy="16200"/>
            </p14:xfrm>
          </p:contentPart>
        </mc:Choice>
        <mc:Fallback xmlns="">
          <p:pic>
            <p:nvPicPr>
              <p:cNvPr id="1263" name="Ink 1262"/>
              <p:cNvPicPr/>
              <p:nvPr/>
            </p:nvPicPr>
            <p:blipFill>
              <a:blip r:embed="rId1518"/>
              <a:stretch>
                <a:fillRect/>
              </a:stretch>
            </p:blipFill>
            <p:spPr>
              <a:xfrm>
                <a:off x="5615498" y="2242650"/>
                <a:ext cx="1476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9">
            <p14:nvContentPartPr>
              <p14:cNvPr id="1264" name="Ink 1263"/>
              <p14:cNvContentPartPr/>
              <p14:nvPr/>
            </p14:nvContentPartPr>
            <p14:xfrm>
              <a:off x="5614778" y="2239770"/>
              <a:ext cx="11520" cy="10440"/>
            </p14:xfrm>
          </p:contentPart>
        </mc:Choice>
        <mc:Fallback xmlns="">
          <p:pic>
            <p:nvPicPr>
              <p:cNvPr id="1264" name="Ink 1263"/>
              <p:cNvPicPr/>
              <p:nvPr/>
            </p:nvPicPr>
            <p:blipFill>
              <a:blip r:embed="rId1520"/>
              <a:stretch>
                <a:fillRect/>
              </a:stretch>
            </p:blipFill>
            <p:spPr>
              <a:xfrm>
                <a:off x="5614418" y="2239410"/>
                <a:ext cx="122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1">
            <p14:nvContentPartPr>
              <p14:cNvPr id="1265" name="Ink 1264"/>
              <p14:cNvContentPartPr/>
              <p14:nvPr/>
            </p14:nvContentPartPr>
            <p14:xfrm>
              <a:off x="5601458" y="2233290"/>
              <a:ext cx="28080" cy="21960"/>
            </p14:xfrm>
          </p:contentPart>
        </mc:Choice>
        <mc:Fallback xmlns="">
          <p:pic>
            <p:nvPicPr>
              <p:cNvPr id="1265" name="Ink 1264"/>
              <p:cNvPicPr/>
              <p:nvPr/>
            </p:nvPicPr>
            <p:blipFill>
              <a:blip r:embed="rId1522"/>
              <a:stretch>
                <a:fillRect/>
              </a:stretch>
            </p:blipFill>
            <p:spPr>
              <a:xfrm>
                <a:off x="5601098" y="2232930"/>
                <a:ext cx="288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3">
            <p14:nvContentPartPr>
              <p14:cNvPr id="1266" name="Ink 1265"/>
              <p14:cNvContentPartPr/>
              <p14:nvPr/>
            </p14:nvContentPartPr>
            <p14:xfrm>
              <a:off x="5608298" y="2233650"/>
              <a:ext cx="10440" cy="7560"/>
            </p14:xfrm>
          </p:contentPart>
        </mc:Choice>
        <mc:Fallback xmlns="">
          <p:pic>
            <p:nvPicPr>
              <p:cNvPr id="1266" name="Ink 1265"/>
              <p:cNvPicPr/>
              <p:nvPr/>
            </p:nvPicPr>
            <p:blipFill>
              <a:blip r:embed="rId1524"/>
              <a:stretch>
                <a:fillRect/>
              </a:stretch>
            </p:blipFill>
            <p:spPr>
              <a:xfrm>
                <a:off x="5607938" y="2233290"/>
                <a:ext cx="1116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5">
            <p14:nvContentPartPr>
              <p14:cNvPr id="1267" name="Ink 1266"/>
              <p14:cNvContentPartPr/>
              <p14:nvPr/>
            </p14:nvContentPartPr>
            <p14:xfrm>
              <a:off x="5603978" y="2233650"/>
              <a:ext cx="17280" cy="16560"/>
            </p14:xfrm>
          </p:contentPart>
        </mc:Choice>
        <mc:Fallback xmlns="">
          <p:pic>
            <p:nvPicPr>
              <p:cNvPr id="1267" name="Ink 1266"/>
              <p:cNvPicPr/>
              <p:nvPr/>
            </p:nvPicPr>
            <p:blipFill>
              <a:blip r:embed="rId1526"/>
              <a:stretch>
                <a:fillRect/>
              </a:stretch>
            </p:blipFill>
            <p:spPr>
              <a:xfrm>
                <a:off x="5603258" y="2233290"/>
                <a:ext cx="183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7">
            <p14:nvContentPartPr>
              <p14:cNvPr id="1268" name="Ink 1267"/>
              <p14:cNvContentPartPr/>
              <p14:nvPr/>
            </p14:nvContentPartPr>
            <p14:xfrm>
              <a:off x="5629538" y="2244450"/>
              <a:ext cx="15480" cy="18720"/>
            </p14:xfrm>
          </p:contentPart>
        </mc:Choice>
        <mc:Fallback xmlns="">
          <p:pic>
            <p:nvPicPr>
              <p:cNvPr id="1268" name="Ink 1267"/>
              <p:cNvPicPr/>
              <p:nvPr/>
            </p:nvPicPr>
            <p:blipFill>
              <a:blip r:embed="rId1528"/>
              <a:stretch>
                <a:fillRect/>
              </a:stretch>
            </p:blipFill>
            <p:spPr>
              <a:xfrm>
                <a:off x="5629178" y="2244090"/>
                <a:ext cx="162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9">
            <p14:nvContentPartPr>
              <p14:cNvPr id="1269" name="Ink 1268"/>
              <p14:cNvContentPartPr/>
              <p14:nvPr/>
            </p14:nvContentPartPr>
            <p14:xfrm>
              <a:off x="5669498" y="2249850"/>
              <a:ext cx="18000" cy="21960"/>
            </p14:xfrm>
          </p:contentPart>
        </mc:Choice>
        <mc:Fallback xmlns="">
          <p:pic>
            <p:nvPicPr>
              <p:cNvPr id="1269" name="Ink 1268"/>
              <p:cNvPicPr/>
              <p:nvPr/>
            </p:nvPicPr>
            <p:blipFill>
              <a:blip r:embed="rId1530"/>
              <a:stretch>
                <a:fillRect/>
              </a:stretch>
            </p:blipFill>
            <p:spPr>
              <a:xfrm>
                <a:off x="5669138" y="2249490"/>
                <a:ext cx="1872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1">
            <p14:nvContentPartPr>
              <p14:cNvPr id="1270" name="Ink 1269"/>
              <p14:cNvContentPartPr/>
              <p14:nvPr/>
            </p14:nvContentPartPr>
            <p14:xfrm>
              <a:off x="5653298" y="2242290"/>
              <a:ext cx="16560" cy="19800"/>
            </p14:xfrm>
          </p:contentPart>
        </mc:Choice>
        <mc:Fallback xmlns="">
          <p:pic>
            <p:nvPicPr>
              <p:cNvPr id="1270" name="Ink 1269"/>
              <p:cNvPicPr/>
              <p:nvPr/>
            </p:nvPicPr>
            <p:blipFill>
              <a:blip r:embed="rId1532"/>
              <a:stretch>
                <a:fillRect/>
              </a:stretch>
            </p:blipFill>
            <p:spPr>
              <a:xfrm>
                <a:off x="5652578" y="2241930"/>
                <a:ext cx="1764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3">
            <p14:nvContentPartPr>
              <p14:cNvPr id="1271" name="Ink 1270"/>
              <p14:cNvContentPartPr/>
              <p14:nvPr/>
            </p14:nvContentPartPr>
            <p14:xfrm>
              <a:off x="5539538" y="2239410"/>
              <a:ext cx="19080" cy="26640"/>
            </p14:xfrm>
          </p:contentPart>
        </mc:Choice>
        <mc:Fallback xmlns="">
          <p:pic>
            <p:nvPicPr>
              <p:cNvPr id="1271" name="Ink 1270"/>
              <p:cNvPicPr/>
              <p:nvPr/>
            </p:nvPicPr>
            <p:blipFill>
              <a:blip r:embed="rId1534"/>
              <a:stretch>
                <a:fillRect/>
              </a:stretch>
            </p:blipFill>
            <p:spPr>
              <a:xfrm>
                <a:off x="5539178" y="2239050"/>
                <a:ext cx="1980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5">
            <p14:nvContentPartPr>
              <p14:cNvPr id="1272" name="Ink 1271"/>
              <p14:cNvContentPartPr/>
              <p14:nvPr/>
            </p14:nvContentPartPr>
            <p14:xfrm>
              <a:off x="5547098" y="2239770"/>
              <a:ext cx="1080" cy="14760"/>
            </p14:xfrm>
          </p:contentPart>
        </mc:Choice>
        <mc:Fallback xmlns="">
          <p:pic>
            <p:nvPicPr>
              <p:cNvPr id="1272" name="Ink 1271"/>
              <p:cNvPicPr/>
              <p:nvPr/>
            </p:nvPicPr>
            <p:blipFill>
              <a:blip r:embed="rId1536"/>
              <a:stretch>
                <a:fillRect/>
              </a:stretch>
            </p:blipFill>
            <p:spPr>
              <a:xfrm>
                <a:off x="5546738" y="2239410"/>
                <a:ext cx="21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7">
            <p14:nvContentPartPr>
              <p14:cNvPr id="1273" name="Ink 1272"/>
              <p14:cNvContentPartPr/>
              <p14:nvPr/>
            </p14:nvContentPartPr>
            <p14:xfrm>
              <a:off x="5521538" y="2237610"/>
              <a:ext cx="8280" cy="24120"/>
            </p14:xfrm>
          </p:contentPart>
        </mc:Choice>
        <mc:Fallback xmlns="">
          <p:pic>
            <p:nvPicPr>
              <p:cNvPr id="1273" name="Ink 1272"/>
              <p:cNvPicPr/>
              <p:nvPr/>
            </p:nvPicPr>
            <p:blipFill>
              <a:blip r:embed="rId1538"/>
              <a:stretch>
                <a:fillRect/>
              </a:stretch>
            </p:blipFill>
            <p:spPr>
              <a:xfrm>
                <a:off x="5521178" y="2237250"/>
                <a:ext cx="936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9">
            <p14:nvContentPartPr>
              <p14:cNvPr id="1274" name="Ink 1273"/>
              <p14:cNvContentPartPr/>
              <p14:nvPr/>
            </p14:nvContentPartPr>
            <p14:xfrm>
              <a:off x="5512178" y="2235810"/>
              <a:ext cx="7560" cy="24120"/>
            </p14:xfrm>
          </p:contentPart>
        </mc:Choice>
        <mc:Fallback xmlns="">
          <p:pic>
            <p:nvPicPr>
              <p:cNvPr id="1274" name="Ink 1273"/>
              <p:cNvPicPr/>
              <p:nvPr/>
            </p:nvPicPr>
            <p:blipFill>
              <a:blip r:embed="rId1540"/>
              <a:stretch>
                <a:fillRect/>
              </a:stretch>
            </p:blipFill>
            <p:spPr>
              <a:xfrm>
                <a:off x="5511818" y="2235090"/>
                <a:ext cx="828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1">
            <p14:nvContentPartPr>
              <p14:cNvPr id="1275" name="Ink 1274"/>
              <p14:cNvContentPartPr/>
              <p14:nvPr/>
            </p14:nvContentPartPr>
            <p14:xfrm>
              <a:off x="5485178" y="2228970"/>
              <a:ext cx="7200" cy="22680"/>
            </p14:xfrm>
          </p:contentPart>
        </mc:Choice>
        <mc:Fallback xmlns="">
          <p:pic>
            <p:nvPicPr>
              <p:cNvPr id="1275" name="Ink 1274"/>
              <p:cNvPicPr/>
              <p:nvPr/>
            </p:nvPicPr>
            <p:blipFill>
              <a:blip r:embed="rId1542"/>
              <a:stretch>
                <a:fillRect/>
              </a:stretch>
            </p:blipFill>
            <p:spPr>
              <a:xfrm>
                <a:off x="5484818" y="2228610"/>
                <a:ext cx="792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3">
            <p14:nvContentPartPr>
              <p14:cNvPr id="1276" name="Ink 1275"/>
              <p14:cNvContentPartPr/>
              <p14:nvPr/>
            </p14:nvContentPartPr>
            <p14:xfrm>
              <a:off x="5477618" y="2233650"/>
              <a:ext cx="3600" cy="26640"/>
            </p14:xfrm>
          </p:contentPart>
        </mc:Choice>
        <mc:Fallback xmlns="">
          <p:pic>
            <p:nvPicPr>
              <p:cNvPr id="1276" name="Ink 1275"/>
              <p:cNvPicPr/>
              <p:nvPr/>
            </p:nvPicPr>
            <p:blipFill>
              <a:blip r:embed="rId1544"/>
              <a:stretch>
                <a:fillRect/>
              </a:stretch>
            </p:blipFill>
            <p:spPr>
              <a:xfrm>
                <a:off x="5477258" y="2233290"/>
                <a:ext cx="468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5">
            <p14:nvContentPartPr>
              <p14:cNvPr id="1277" name="Ink 1276"/>
              <p14:cNvContentPartPr/>
              <p14:nvPr/>
            </p14:nvContentPartPr>
            <p14:xfrm>
              <a:off x="5454578" y="2232210"/>
              <a:ext cx="20160" cy="25200"/>
            </p14:xfrm>
          </p:contentPart>
        </mc:Choice>
        <mc:Fallback xmlns="">
          <p:pic>
            <p:nvPicPr>
              <p:cNvPr id="1277" name="Ink 1276"/>
              <p:cNvPicPr/>
              <p:nvPr/>
            </p:nvPicPr>
            <p:blipFill>
              <a:blip r:embed="rId1546"/>
              <a:stretch>
                <a:fillRect/>
              </a:stretch>
            </p:blipFill>
            <p:spPr>
              <a:xfrm>
                <a:off x="5454218" y="2231850"/>
                <a:ext cx="2088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7">
            <p14:nvContentPartPr>
              <p14:cNvPr id="1278" name="Ink 1277"/>
              <p14:cNvContentPartPr/>
              <p14:nvPr/>
            </p14:nvContentPartPr>
            <p14:xfrm>
              <a:off x="5441978" y="2234730"/>
              <a:ext cx="7920" cy="19800"/>
            </p14:xfrm>
          </p:contentPart>
        </mc:Choice>
        <mc:Fallback xmlns="">
          <p:pic>
            <p:nvPicPr>
              <p:cNvPr id="1278" name="Ink 1277"/>
              <p:cNvPicPr/>
              <p:nvPr/>
            </p:nvPicPr>
            <p:blipFill>
              <a:blip r:embed="rId1548"/>
              <a:stretch>
                <a:fillRect/>
              </a:stretch>
            </p:blipFill>
            <p:spPr>
              <a:xfrm>
                <a:off x="5441618" y="2234370"/>
                <a:ext cx="864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9">
            <p14:nvContentPartPr>
              <p14:cNvPr id="1279" name="Ink 1278"/>
              <p14:cNvContentPartPr/>
              <p14:nvPr/>
            </p14:nvContentPartPr>
            <p14:xfrm>
              <a:off x="5429378" y="2241570"/>
              <a:ext cx="10440" cy="14760"/>
            </p14:xfrm>
          </p:contentPart>
        </mc:Choice>
        <mc:Fallback xmlns="">
          <p:pic>
            <p:nvPicPr>
              <p:cNvPr id="1279" name="Ink 1278"/>
              <p:cNvPicPr/>
              <p:nvPr/>
            </p:nvPicPr>
            <p:blipFill>
              <a:blip r:embed="rId1550"/>
              <a:stretch>
                <a:fillRect/>
              </a:stretch>
            </p:blipFill>
            <p:spPr>
              <a:xfrm>
                <a:off x="5429018" y="2241210"/>
                <a:ext cx="111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1">
            <p14:nvContentPartPr>
              <p14:cNvPr id="1280" name="Ink 1279"/>
              <p14:cNvContentPartPr/>
              <p14:nvPr/>
            </p14:nvContentPartPr>
            <p14:xfrm>
              <a:off x="5415698" y="2240490"/>
              <a:ext cx="12240" cy="16920"/>
            </p14:xfrm>
          </p:contentPart>
        </mc:Choice>
        <mc:Fallback xmlns="">
          <p:pic>
            <p:nvPicPr>
              <p:cNvPr id="1280" name="Ink 1279"/>
              <p:cNvPicPr/>
              <p:nvPr/>
            </p:nvPicPr>
            <p:blipFill>
              <a:blip r:embed="rId1552"/>
              <a:stretch>
                <a:fillRect/>
              </a:stretch>
            </p:blipFill>
            <p:spPr>
              <a:xfrm>
                <a:off x="5415338" y="2240130"/>
                <a:ext cx="129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3">
            <p14:nvContentPartPr>
              <p14:cNvPr id="1281" name="Ink 1280"/>
              <p14:cNvContentPartPr/>
              <p14:nvPr/>
            </p14:nvContentPartPr>
            <p14:xfrm>
              <a:off x="5413898" y="2240490"/>
              <a:ext cx="18000" cy="18360"/>
            </p14:xfrm>
          </p:contentPart>
        </mc:Choice>
        <mc:Fallback xmlns="">
          <p:pic>
            <p:nvPicPr>
              <p:cNvPr id="1281" name="Ink 1280"/>
              <p:cNvPicPr/>
              <p:nvPr/>
            </p:nvPicPr>
            <p:blipFill>
              <a:blip r:embed="rId1554"/>
              <a:stretch>
                <a:fillRect/>
              </a:stretch>
            </p:blipFill>
            <p:spPr>
              <a:xfrm>
                <a:off x="5413538" y="2240130"/>
                <a:ext cx="1872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5">
            <p14:nvContentPartPr>
              <p14:cNvPr id="1282" name="Ink 1281"/>
              <p14:cNvContentPartPr/>
              <p14:nvPr/>
            </p14:nvContentPartPr>
            <p14:xfrm>
              <a:off x="5398418" y="2235810"/>
              <a:ext cx="10080" cy="15120"/>
            </p14:xfrm>
          </p:contentPart>
        </mc:Choice>
        <mc:Fallback xmlns="">
          <p:pic>
            <p:nvPicPr>
              <p:cNvPr id="1282" name="Ink 1281"/>
              <p:cNvPicPr/>
              <p:nvPr/>
            </p:nvPicPr>
            <p:blipFill>
              <a:blip r:embed="rId1556"/>
              <a:stretch>
                <a:fillRect/>
              </a:stretch>
            </p:blipFill>
            <p:spPr>
              <a:xfrm>
                <a:off x="5398058" y="2235090"/>
                <a:ext cx="108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7">
            <p14:nvContentPartPr>
              <p14:cNvPr id="1283" name="Ink 1282"/>
              <p14:cNvContentPartPr/>
              <p14:nvPr/>
            </p14:nvContentPartPr>
            <p14:xfrm>
              <a:off x="5395178" y="2243010"/>
              <a:ext cx="4680" cy="4680"/>
            </p14:xfrm>
          </p:contentPart>
        </mc:Choice>
        <mc:Fallback xmlns="">
          <p:pic>
            <p:nvPicPr>
              <p:cNvPr id="1283" name="Ink 1282"/>
              <p:cNvPicPr/>
              <p:nvPr/>
            </p:nvPicPr>
            <p:blipFill>
              <a:blip r:embed="rId1558"/>
              <a:stretch>
                <a:fillRect/>
              </a:stretch>
            </p:blipFill>
            <p:spPr>
              <a:xfrm>
                <a:off x="5394818" y="2242650"/>
                <a:ext cx="5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9">
            <p14:nvContentPartPr>
              <p14:cNvPr id="1284" name="Ink 1283"/>
              <p14:cNvContentPartPr/>
              <p14:nvPr/>
            </p14:nvContentPartPr>
            <p14:xfrm>
              <a:off x="5390138" y="2249130"/>
              <a:ext cx="15480" cy="9360"/>
            </p14:xfrm>
          </p:contentPart>
        </mc:Choice>
        <mc:Fallback xmlns="">
          <p:pic>
            <p:nvPicPr>
              <p:cNvPr id="1284" name="Ink 1283"/>
              <p:cNvPicPr/>
              <p:nvPr/>
            </p:nvPicPr>
            <p:blipFill>
              <a:blip r:embed="rId1560"/>
              <a:stretch>
                <a:fillRect/>
              </a:stretch>
            </p:blipFill>
            <p:spPr>
              <a:xfrm>
                <a:off x="5389778" y="2248770"/>
                <a:ext cx="162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1">
            <p14:nvContentPartPr>
              <p14:cNvPr id="1285" name="Ink 1284"/>
              <p14:cNvContentPartPr/>
              <p14:nvPr/>
            </p14:nvContentPartPr>
            <p14:xfrm>
              <a:off x="5373938" y="2252370"/>
              <a:ext cx="21600" cy="9360"/>
            </p14:xfrm>
          </p:contentPart>
        </mc:Choice>
        <mc:Fallback xmlns="">
          <p:pic>
            <p:nvPicPr>
              <p:cNvPr id="1285" name="Ink 1284"/>
              <p:cNvPicPr/>
              <p:nvPr/>
            </p:nvPicPr>
            <p:blipFill>
              <a:blip r:embed="rId1562"/>
              <a:stretch>
                <a:fillRect/>
              </a:stretch>
            </p:blipFill>
            <p:spPr>
              <a:xfrm>
                <a:off x="5373578" y="2252010"/>
                <a:ext cx="223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3">
            <p14:nvContentPartPr>
              <p14:cNvPr id="1286" name="Ink 1285"/>
              <p14:cNvContentPartPr/>
              <p14:nvPr/>
            </p14:nvContentPartPr>
            <p14:xfrm>
              <a:off x="5378618" y="2252370"/>
              <a:ext cx="6120" cy="4680"/>
            </p14:xfrm>
          </p:contentPart>
        </mc:Choice>
        <mc:Fallback xmlns="">
          <p:pic>
            <p:nvPicPr>
              <p:cNvPr id="1286" name="Ink 1285"/>
              <p:cNvPicPr/>
              <p:nvPr/>
            </p:nvPicPr>
            <p:blipFill>
              <a:blip r:embed="rId1564"/>
              <a:stretch>
                <a:fillRect/>
              </a:stretch>
            </p:blipFill>
            <p:spPr>
              <a:xfrm>
                <a:off x="5378258" y="2251650"/>
                <a:ext cx="68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5">
            <p14:nvContentPartPr>
              <p14:cNvPr id="1287" name="Ink 1286"/>
              <p14:cNvContentPartPr/>
              <p14:nvPr/>
            </p14:nvContentPartPr>
            <p14:xfrm>
              <a:off x="5605778" y="2252010"/>
              <a:ext cx="11160" cy="9000"/>
            </p14:xfrm>
          </p:contentPart>
        </mc:Choice>
        <mc:Fallback xmlns="">
          <p:pic>
            <p:nvPicPr>
              <p:cNvPr id="1287" name="Ink 1286"/>
              <p:cNvPicPr/>
              <p:nvPr/>
            </p:nvPicPr>
            <p:blipFill>
              <a:blip r:embed="rId1566"/>
              <a:stretch>
                <a:fillRect/>
              </a:stretch>
            </p:blipFill>
            <p:spPr>
              <a:xfrm>
                <a:off x="5605418" y="2251650"/>
                <a:ext cx="1188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7">
            <p14:nvContentPartPr>
              <p14:cNvPr id="1288" name="Ink 1287"/>
              <p14:cNvContentPartPr/>
              <p14:nvPr/>
            </p14:nvContentPartPr>
            <p14:xfrm>
              <a:off x="5609018" y="2245530"/>
              <a:ext cx="15480" cy="11160"/>
            </p14:xfrm>
          </p:contentPart>
        </mc:Choice>
        <mc:Fallback xmlns="">
          <p:pic>
            <p:nvPicPr>
              <p:cNvPr id="1288" name="Ink 1287"/>
              <p:cNvPicPr/>
              <p:nvPr/>
            </p:nvPicPr>
            <p:blipFill>
              <a:blip r:embed="rId1568"/>
              <a:stretch>
                <a:fillRect/>
              </a:stretch>
            </p:blipFill>
            <p:spPr>
              <a:xfrm>
                <a:off x="5608658" y="2245170"/>
                <a:ext cx="1620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9">
            <p14:nvContentPartPr>
              <p14:cNvPr id="1289" name="Ink 1288"/>
              <p14:cNvContentPartPr/>
              <p14:nvPr/>
            </p14:nvContentPartPr>
            <p14:xfrm>
              <a:off x="5717738" y="2250570"/>
              <a:ext cx="16200" cy="8640"/>
            </p14:xfrm>
          </p:contentPart>
        </mc:Choice>
        <mc:Fallback xmlns="">
          <p:pic>
            <p:nvPicPr>
              <p:cNvPr id="1289" name="Ink 1288"/>
              <p:cNvPicPr/>
              <p:nvPr/>
            </p:nvPicPr>
            <p:blipFill>
              <a:blip r:embed="rId1570"/>
              <a:stretch>
                <a:fillRect/>
              </a:stretch>
            </p:blipFill>
            <p:spPr>
              <a:xfrm>
                <a:off x="5717018" y="2250210"/>
                <a:ext cx="172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1">
            <p14:nvContentPartPr>
              <p14:cNvPr id="1290" name="Ink 1289"/>
              <p14:cNvContentPartPr/>
              <p14:nvPr/>
            </p14:nvContentPartPr>
            <p14:xfrm>
              <a:off x="5717738" y="2251650"/>
              <a:ext cx="16200" cy="3240"/>
            </p14:xfrm>
          </p:contentPart>
        </mc:Choice>
        <mc:Fallback xmlns="">
          <p:pic>
            <p:nvPicPr>
              <p:cNvPr id="1290" name="Ink 1289"/>
              <p:cNvPicPr/>
              <p:nvPr/>
            </p:nvPicPr>
            <p:blipFill>
              <a:blip r:embed="rId1572"/>
              <a:stretch>
                <a:fillRect/>
              </a:stretch>
            </p:blipFill>
            <p:spPr>
              <a:xfrm>
                <a:off x="5717378" y="2250930"/>
                <a:ext cx="169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3">
            <p14:nvContentPartPr>
              <p14:cNvPr id="1291" name="Ink 1290"/>
              <p14:cNvContentPartPr/>
              <p14:nvPr/>
            </p14:nvContentPartPr>
            <p14:xfrm>
              <a:off x="5716658" y="2240490"/>
              <a:ext cx="25200" cy="7920"/>
            </p14:xfrm>
          </p:contentPart>
        </mc:Choice>
        <mc:Fallback xmlns="">
          <p:pic>
            <p:nvPicPr>
              <p:cNvPr id="1291" name="Ink 1290"/>
              <p:cNvPicPr/>
              <p:nvPr/>
            </p:nvPicPr>
            <p:blipFill>
              <a:blip r:embed="rId1574"/>
              <a:stretch>
                <a:fillRect/>
              </a:stretch>
            </p:blipFill>
            <p:spPr>
              <a:xfrm>
                <a:off x="5716298" y="2240130"/>
                <a:ext cx="259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5">
            <p14:nvContentPartPr>
              <p14:cNvPr id="1292" name="Ink 1291"/>
              <p14:cNvContentPartPr/>
              <p14:nvPr/>
            </p14:nvContentPartPr>
            <p14:xfrm>
              <a:off x="5717738" y="2243010"/>
              <a:ext cx="18000" cy="4320"/>
            </p14:xfrm>
          </p:contentPart>
        </mc:Choice>
        <mc:Fallback xmlns="">
          <p:pic>
            <p:nvPicPr>
              <p:cNvPr id="1292" name="Ink 1291"/>
              <p:cNvPicPr/>
              <p:nvPr/>
            </p:nvPicPr>
            <p:blipFill>
              <a:blip r:embed="rId1576"/>
              <a:stretch>
                <a:fillRect/>
              </a:stretch>
            </p:blipFill>
            <p:spPr>
              <a:xfrm>
                <a:off x="5717378" y="2242650"/>
                <a:ext cx="187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7">
            <p14:nvContentPartPr>
              <p14:cNvPr id="1293" name="Ink 1292"/>
              <p14:cNvContentPartPr/>
              <p14:nvPr/>
            </p14:nvContentPartPr>
            <p14:xfrm>
              <a:off x="5478338" y="2317890"/>
              <a:ext cx="3600" cy="16200"/>
            </p14:xfrm>
          </p:contentPart>
        </mc:Choice>
        <mc:Fallback xmlns="">
          <p:pic>
            <p:nvPicPr>
              <p:cNvPr id="1293" name="Ink 1292"/>
              <p:cNvPicPr/>
              <p:nvPr/>
            </p:nvPicPr>
            <p:blipFill>
              <a:blip r:embed="rId1578"/>
              <a:stretch>
                <a:fillRect/>
              </a:stretch>
            </p:blipFill>
            <p:spPr>
              <a:xfrm>
                <a:off x="5477978" y="2317530"/>
                <a:ext cx="432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9">
            <p14:nvContentPartPr>
              <p14:cNvPr id="1294" name="Ink 1293"/>
              <p14:cNvContentPartPr/>
              <p14:nvPr/>
            </p14:nvContentPartPr>
            <p14:xfrm>
              <a:off x="5505698" y="2309610"/>
              <a:ext cx="1080" cy="11160"/>
            </p14:xfrm>
          </p:contentPart>
        </mc:Choice>
        <mc:Fallback xmlns="">
          <p:pic>
            <p:nvPicPr>
              <p:cNvPr id="1294" name="Ink 1293"/>
              <p:cNvPicPr/>
              <p:nvPr/>
            </p:nvPicPr>
            <p:blipFill>
              <a:blip r:embed="rId1580"/>
              <a:stretch>
                <a:fillRect/>
              </a:stretch>
            </p:blipFill>
            <p:spPr>
              <a:xfrm>
                <a:off x="5504978" y="2309250"/>
                <a:ext cx="21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1">
            <p14:nvContentPartPr>
              <p14:cNvPr id="1295" name="Ink 1294"/>
              <p14:cNvContentPartPr/>
              <p14:nvPr/>
            </p14:nvContentPartPr>
            <p14:xfrm>
              <a:off x="5493098" y="2306010"/>
              <a:ext cx="1080" cy="10440"/>
            </p14:xfrm>
          </p:contentPart>
        </mc:Choice>
        <mc:Fallback xmlns="">
          <p:pic>
            <p:nvPicPr>
              <p:cNvPr id="1295" name="Ink 1294"/>
              <p:cNvPicPr/>
              <p:nvPr/>
            </p:nvPicPr>
            <p:blipFill>
              <a:blip r:embed="rId1582"/>
              <a:stretch>
                <a:fillRect/>
              </a:stretch>
            </p:blipFill>
            <p:spPr>
              <a:xfrm>
                <a:off x="5492738" y="2305650"/>
                <a:ext cx="2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3">
            <p14:nvContentPartPr>
              <p14:cNvPr id="1296" name="Ink 1295"/>
              <p14:cNvContentPartPr/>
              <p14:nvPr/>
            </p14:nvContentPartPr>
            <p14:xfrm>
              <a:off x="5489498" y="2306730"/>
              <a:ext cx="3600" cy="11880"/>
            </p14:xfrm>
          </p:contentPart>
        </mc:Choice>
        <mc:Fallback xmlns="">
          <p:pic>
            <p:nvPicPr>
              <p:cNvPr id="1296" name="Ink 1295"/>
              <p:cNvPicPr/>
              <p:nvPr/>
            </p:nvPicPr>
            <p:blipFill>
              <a:blip r:embed="rId1584"/>
              <a:stretch>
                <a:fillRect/>
              </a:stretch>
            </p:blipFill>
            <p:spPr>
              <a:xfrm>
                <a:off x="5489138" y="2306370"/>
                <a:ext cx="43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5">
            <p14:nvContentPartPr>
              <p14:cNvPr id="1297" name="Ink 1296"/>
              <p14:cNvContentPartPr/>
              <p14:nvPr/>
            </p14:nvContentPartPr>
            <p14:xfrm>
              <a:off x="5506418" y="2310690"/>
              <a:ext cx="1080" cy="11880"/>
            </p14:xfrm>
          </p:contentPart>
        </mc:Choice>
        <mc:Fallback xmlns="">
          <p:pic>
            <p:nvPicPr>
              <p:cNvPr id="1297" name="Ink 1296"/>
              <p:cNvPicPr/>
              <p:nvPr/>
            </p:nvPicPr>
            <p:blipFill>
              <a:blip r:embed="rId1586"/>
              <a:stretch>
                <a:fillRect/>
              </a:stretch>
            </p:blipFill>
            <p:spPr>
              <a:xfrm>
                <a:off x="5506058" y="2310330"/>
                <a:ext cx="21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7">
            <p14:nvContentPartPr>
              <p14:cNvPr id="1298" name="Ink 1297"/>
              <p14:cNvContentPartPr/>
              <p14:nvPr/>
            </p14:nvContentPartPr>
            <p14:xfrm>
              <a:off x="5516498" y="2313570"/>
              <a:ext cx="1080" cy="14760"/>
            </p14:xfrm>
          </p:contentPart>
        </mc:Choice>
        <mc:Fallback xmlns="">
          <p:pic>
            <p:nvPicPr>
              <p:cNvPr id="1298" name="Ink 1297"/>
              <p:cNvPicPr/>
              <p:nvPr/>
            </p:nvPicPr>
            <p:blipFill>
              <a:blip r:embed="rId1588"/>
              <a:stretch>
                <a:fillRect/>
              </a:stretch>
            </p:blipFill>
            <p:spPr>
              <a:xfrm>
                <a:off x="5516138" y="2313210"/>
                <a:ext cx="21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9">
            <p14:nvContentPartPr>
              <p14:cNvPr id="1299" name="Ink 1298"/>
              <p14:cNvContentPartPr/>
              <p14:nvPr/>
            </p14:nvContentPartPr>
            <p14:xfrm>
              <a:off x="5531618" y="2314290"/>
              <a:ext cx="3960" cy="9360"/>
            </p14:xfrm>
          </p:contentPart>
        </mc:Choice>
        <mc:Fallback xmlns="">
          <p:pic>
            <p:nvPicPr>
              <p:cNvPr id="1299" name="Ink 1298"/>
              <p:cNvPicPr/>
              <p:nvPr/>
            </p:nvPicPr>
            <p:blipFill>
              <a:blip r:embed="rId1590"/>
              <a:stretch>
                <a:fillRect/>
              </a:stretch>
            </p:blipFill>
            <p:spPr>
              <a:xfrm>
                <a:off x="5531258" y="2313930"/>
                <a:ext cx="468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1">
            <p14:nvContentPartPr>
              <p14:cNvPr id="1300" name="Ink 1299"/>
              <p14:cNvContentPartPr/>
              <p14:nvPr/>
            </p14:nvContentPartPr>
            <p14:xfrm>
              <a:off x="5546378" y="2312850"/>
              <a:ext cx="5400" cy="10800"/>
            </p14:xfrm>
          </p:contentPart>
        </mc:Choice>
        <mc:Fallback xmlns="">
          <p:pic>
            <p:nvPicPr>
              <p:cNvPr id="1300" name="Ink 1299"/>
              <p:cNvPicPr/>
              <p:nvPr/>
            </p:nvPicPr>
            <p:blipFill>
              <a:blip r:embed="rId1592"/>
              <a:stretch>
                <a:fillRect/>
              </a:stretch>
            </p:blipFill>
            <p:spPr>
              <a:xfrm>
                <a:off x="5546018" y="2312490"/>
                <a:ext cx="61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3">
            <p14:nvContentPartPr>
              <p14:cNvPr id="1301" name="Ink 1300"/>
              <p14:cNvContentPartPr/>
              <p14:nvPr/>
            </p14:nvContentPartPr>
            <p14:xfrm>
              <a:off x="5567618" y="2315010"/>
              <a:ext cx="1800" cy="8280"/>
            </p14:xfrm>
          </p:contentPart>
        </mc:Choice>
        <mc:Fallback xmlns="">
          <p:pic>
            <p:nvPicPr>
              <p:cNvPr id="1301" name="Ink 1300"/>
              <p:cNvPicPr/>
              <p:nvPr/>
            </p:nvPicPr>
            <p:blipFill>
              <a:blip r:embed="rId1594"/>
              <a:stretch>
                <a:fillRect/>
              </a:stretch>
            </p:blipFill>
            <p:spPr>
              <a:xfrm>
                <a:off x="5567258" y="2314650"/>
                <a:ext cx="28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5">
            <p14:nvContentPartPr>
              <p14:cNvPr id="1302" name="Ink 1301"/>
              <p14:cNvContentPartPr/>
              <p14:nvPr/>
            </p14:nvContentPartPr>
            <p14:xfrm>
              <a:off x="5587058" y="2311410"/>
              <a:ext cx="3600" cy="13320"/>
            </p14:xfrm>
          </p:contentPart>
        </mc:Choice>
        <mc:Fallback xmlns="">
          <p:pic>
            <p:nvPicPr>
              <p:cNvPr id="1302" name="Ink 1301"/>
              <p:cNvPicPr/>
              <p:nvPr/>
            </p:nvPicPr>
            <p:blipFill>
              <a:blip r:embed="rId1596"/>
              <a:stretch>
                <a:fillRect/>
              </a:stretch>
            </p:blipFill>
            <p:spPr>
              <a:xfrm>
                <a:off x="5586698" y="2311050"/>
                <a:ext cx="43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7">
            <p14:nvContentPartPr>
              <p14:cNvPr id="1303" name="Ink 1302"/>
              <p14:cNvContentPartPr/>
              <p14:nvPr/>
            </p14:nvContentPartPr>
            <p14:xfrm>
              <a:off x="5544578" y="2312130"/>
              <a:ext cx="2160" cy="15480"/>
            </p14:xfrm>
          </p:contentPart>
        </mc:Choice>
        <mc:Fallback xmlns="">
          <p:pic>
            <p:nvPicPr>
              <p:cNvPr id="1303" name="Ink 1302"/>
              <p:cNvPicPr/>
              <p:nvPr/>
            </p:nvPicPr>
            <p:blipFill>
              <a:blip r:embed="rId1598"/>
              <a:stretch>
                <a:fillRect/>
              </a:stretch>
            </p:blipFill>
            <p:spPr>
              <a:xfrm>
                <a:off x="5544218" y="2311770"/>
                <a:ext cx="288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9">
            <p14:nvContentPartPr>
              <p14:cNvPr id="1304" name="Ink 1303"/>
              <p14:cNvContentPartPr/>
              <p14:nvPr/>
            </p14:nvContentPartPr>
            <p14:xfrm>
              <a:off x="5542778" y="2314290"/>
              <a:ext cx="1440" cy="16560"/>
            </p14:xfrm>
          </p:contentPart>
        </mc:Choice>
        <mc:Fallback xmlns="">
          <p:pic>
            <p:nvPicPr>
              <p:cNvPr id="1304" name="Ink 1303"/>
              <p:cNvPicPr/>
              <p:nvPr/>
            </p:nvPicPr>
            <p:blipFill>
              <a:blip r:embed="rId1600"/>
              <a:stretch>
                <a:fillRect/>
              </a:stretch>
            </p:blipFill>
            <p:spPr>
              <a:xfrm>
                <a:off x="5542418" y="2313930"/>
                <a:ext cx="21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1">
            <p14:nvContentPartPr>
              <p14:cNvPr id="1305" name="Ink 1304"/>
              <p14:cNvContentPartPr/>
              <p14:nvPr/>
            </p14:nvContentPartPr>
            <p14:xfrm>
              <a:off x="5536298" y="2311410"/>
              <a:ext cx="720" cy="16920"/>
            </p14:xfrm>
          </p:contentPart>
        </mc:Choice>
        <mc:Fallback xmlns="">
          <p:pic>
            <p:nvPicPr>
              <p:cNvPr id="1305" name="Ink 1304"/>
              <p:cNvPicPr/>
              <p:nvPr/>
            </p:nvPicPr>
            <p:blipFill>
              <a:blip r:embed="rId1602"/>
              <a:stretch>
                <a:fillRect/>
              </a:stretch>
            </p:blipFill>
            <p:spPr>
              <a:xfrm>
                <a:off x="5535578" y="2311050"/>
                <a:ext cx="21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3">
            <p14:nvContentPartPr>
              <p14:cNvPr id="1306" name="Ink 1305"/>
              <p14:cNvContentPartPr/>
              <p14:nvPr/>
            </p14:nvContentPartPr>
            <p14:xfrm>
              <a:off x="5523338" y="2316450"/>
              <a:ext cx="1080" cy="10440"/>
            </p14:xfrm>
          </p:contentPart>
        </mc:Choice>
        <mc:Fallback xmlns="">
          <p:pic>
            <p:nvPicPr>
              <p:cNvPr id="1306" name="Ink 1305"/>
              <p:cNvPicPr/>
              <p:nvPr/>
            </p:nvPicPr>
            <p:blipFill>
              <a:blip r:embed="rId1604"/>
              <a:stretch>
                <a:fillRect/>
              </a:stretch>
            </p:blipFill>
            <p:spPr>
              <a:xfrm>
                <a:off x="5522978" y="2316090"/>
                <a:ext cx="180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5">
            <p14:nvContentPartPr>
              <p14:cNvPr id="1307" name="Ink 1306"/>
              <p14:cNvContentPartPr/>
              <p14:nvPr/>
            </p14:nvContentPartPr>
            <p14:xfrm>
              <a:off x="5504618" y="2320050"/>
              <a:ext cx="1080" cy="12600"/>
            </p14:xfrm>
          </p:contentPart>
        </mc:Choice>
        <mc:Fallback xmlns="">
          <p:pic>
            <p:nvPicPr>
              <p:cNvPr id="1307" name="Ink 1306"/>
              <p:cNvPicPr/>
              <p:nvPr/>
            </p:nvPicPr>
            <p:blipFill>
              <a:blip r:embed="rId1606"/>
              <a:stretch>
                <a:fillRect/>
              </a:stretch>
            </p:blipFill>
            <p:spPr>
              <a:xfrm>
                <a:off x="5504258" y="2319690"/>
                <a:ext cx="216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7">
            <p14:nvContentPartPr>
              <p14:cNvPr id="1308" name="Ink 1307"/>
              <p14:cNvContentPartPr/>
              <p14:nvPr/>
            </p14:nvContentPartPr>
            <p14:xfrm>
              <a:off x="5483378" y="2300970"/>
              <a:ext cx="4680" cy="25200"/>
            </p14:xfrm>
          </p:contentPart>
        </mc:Choice>
        <mc:Fallback xmlns="">
          <p:pic>
            <p:nvPicPr>
              <p:cNvPr id="1308" name="Ink 1307"/>
              <p:cNvPicPr/>
              <p:nvPr/>
            </p:nvPicPr>
            <p:blipFill>
              <a:blip r:embed="rId1608"/>
              <a:stretch>
                <a:fillRect/>
              </a:stretch>
            </p:blipFill>
            <p:spPr>
              <a:xfrm>
                <a:off x="5483018" y="2300610"/>
                <a:ext cx="540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9">
            <p14:nvContentPartPr>
              <p14:cNvPr id="1309" name="Ink 1308"/>
              <p14:cNvContentPartPr/>
              <p14:nvPr/>
            </p14:nvContentPartPr>
            <p14:xfrm>
              <a:off x="5506418" y="2327970"/>
              <a:ext cx="7200" cy="11520"/>
            </p14:xfrm>
          </p:contentPart>
        </mc:Choice>
        <mc:Fallback xmlns="">
          <p:pic>
            <p:nvPicPr>
              <p:cNvPr id="1309" name="Ink 1308"/>
              <p:cNvPicPr/>
              <p:nvPr/>
            </p:nvPicPr>
            <p:blipFill>
              <a:blip r:embed="rId1610"/>
              <a:stretch>
                <a:fillRect/>
              </a:stretch>
            </p:blipFill>
            <p:spPr>
              <a:xfrm>
                <a:off x="5506058" y="2327610"/>
                <a:ext cx="792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1">
            <p14:nvContentPartPr>
              <p14:cNvPr id="1310" name="Ink 1309"/>
              <p14:cNvContentPartPr/>
              <p14:nvPr/>
            </p14:nvContentPartPr>
            <p14:xfrm>
              <a:off x="5524058" y="2332650"/>
              <a:ext cx="5400" cy="12960"/>
            </p14:xfrm>
          </p:contentPart>
        </mc:Choice>
        <mc:Fallback xmlns="">
          <p:pic>
            <p:nvPicPr>
              <p:cNvPr id="1310" name="Ink 1309"/>
              <p:cNvPicPr/>
              <p:nvPr/>
            </p:nvPicPr>
            <p:blipFill>
              <a:blip r:embed="rId1612"/>
              <a:stretch>
                <a:fillRect/>
              </a:stretch>
            </p:blipFill>
            <p:spPr>
              <a:xfrm>
                <a:off x="5523698" y="2332290"/>
                <a:ext cx="648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3">
            <p14:nvContentPartPr>
              <p14:cNvPr id="1311" name="Ink 1310"/>
              <p14:cNvContentPartPr/>
              <p14:nvPr/>
            </p14:nvContentPartPr>
            <p14:xfrm>
              <a:off x="5547818" y="2335890"/>
              <a:ext cx="2160" cy="7920"/>
            </p14:xfrm>
          </p:contentPart>
        </mc:Choice>
        <mc:Fallback xmlns="">
          <p:pic>
            <p:nvPicPr>
              <p:cNvPr id="1311" name="Ink 1310"/>
              <p:cNvPicPr/>
              <p:nvPr/>
            </p:nvPicPr>
            <p:blipFill>
              <a:blip r:embed="rId1614"/>
              <a:stretch>
                <a:fillRect/>
              </a:stretch>
            </p:blipFill>
            <p:spPr>
              <a:xfrm>
                <a:off x="5547458" y="2335530"/>
                <a:ext cx="288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5">
            <p14:nvContentPartPr>
              <p14:cNvPr id="1312" name="Ink 1311"/>
              <p14:cNvContentPartPr/>
              <p14:nvPr/>
            </p14:nvContentPartPr>
            <p14:xfrm>
              <a:off x="5538818" y="2344530"/>
              <a:ext cx="12240" cy="8280"/>
            </p14:xfrm>
          </p:contentPart>
        </mc:Choice>
        <mc:Fallback xmlns="">
          <p:pic>
            <p:nvPicPr>
              <p:cNvPr id="1312" name="Ink 1311"/>
              <p:cNvPicPr/>
              <p:nvPr/>
            </p:nvPicPr>
            <p:blipFill>
              <a:blip r:embed="rId1616"/>
              <a:stretch>
                <a:fillRect/>
              </a:stretch>
            </p:blipFill>
            <p:spPr>
              <a:xfrm>
                <a:off x="5538458" y="2344170"/>
                <a:ext cx="129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7">
            <p14:nvContentPartPr>
              <p14:cNvPr id="1313" name="Ink 1312"/>
              <p14:cNvContentPartPr/>
              <p14:nvPr/>
            </p14:nvContentPartPr>
            <p14:xfrm>
              <a:off x="5520818" y="2339130"/>
              <a:ext cx="7920" cy="15840"/>
            </p14:xfrm>
          </p:contentPart>
        </mc:Choice>
        <mc:Fallback xmlns="">
          <p:pic>
            <p:nvPicPr>
              <p:cNvPr id="1313" name="Ink 1312"/>
              <p:cNvPicPr/>
              <p:nvPr/>
            </p:nvPicPr>
            <p:blipFill>
              <a:blip r:embed="rId1618"/>
              <a:stretch>
                <a:fillRect/>
              </a:stretch>
            </p:blipFill>
            <p:spPr>
              <a:xfrm>
                <a:off x="5520458" y="2338770"/>
                <a:ext cx="864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9">
            <p14:nvContentPartPr>
              <p14:cNvPr id="1314" name="Ink 1313"/>
              <p14:cNvContentPartPr/>
              <p14:nvPr/>
            </p14:nvContentPartPr>
            <p14:xfrm>
              <a:off x="5507498" y="2336250"/>
              <a:ext cx="5040" cy="18000"/>
            </p14:xfrm>
          </p:contentPart>
        </mc:Choice>
        <mc:Fallback xmlns="">
          <p:pic>
            <p:nvPicPr>
              <p:cNvPr id="1314" name="Ink 1313"/>
              <p:cNvPicPr/>
              <p:nvPr/>
            </p:nvPicPr>
            <p:blipFill>
              <a:blip r:embed="rId1620"/>
              <a:stretch>
                <a:fillRect/>
              </a:stretch>
            </p:blipFill>
            <p:spPr>
              <a:xfrm>
                <a:off x="5507138" y="2335890"/>
                <a:ext cx="61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1">
            <p14:nvContentPartPr>
              <p14:cNvPr id="1315" name="Ink 1314"/>
              <p14:cNvContentPartPr/>
              <p14:nvPr/>
            </p14:nvContentPartPr>
            <p14:xfrm>
              <a:off x="5560778" y="2339130"/>
              <a:ext cx="1440" cy="15120"/>
            </p14:xfrm>
          </p:contentPart>
        </mc:Choice>
        <mc:Fallback xmlns="">
          <p:pic>
            <p:nvPicPr>
              <p:cNvPr id="1315" name="Ink 1314"/>
              <p:cNvPicPr/>
              <p:nvPr/>
            </p:nvPicPr>
            <p:blipFill>
              <a:blip r:embed="rId1622"/>
              <a:stretch>
                <a:fillRect/>
              </a:stretch>
            </p:blipFill>
            <p:spPr>
              <a:xfrm>
                <a:off x="5560418" y="2338770"/>
                <a:ext cx="216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3">
            <p14:nvContentPartPr>
              <p14:cNvPr id="1316" name="Ink 1315"/>
              <p14:cNvContentPartPr/>
              <p14:nvPr/>
            </p14:nvContentPartPr>
            <p14:xfrm>
              <a:off x="5549618" y="2366850"/>
              <a:ext cx="1080" cy="6480"/>
            </p14:xfrm>
          </p:contentPart>
        </mc:Choice>
        <mc:Fallback xmlns="">
          <p:pic>
            <p:nvPicPr>
              <p:cNvPr id="1316" name="Ink 1315"/>
              <p:cNvPicPr/>
              <p:nvPr/>
            </p:nvPicPr>
            <p:blipFill>
              <a:blip r:embed="rId1624"/>
              <a:stretch>
                <a:fillRect/>
              </a:stretch>
            </p:blipFill>
            <p:spPr>
              <a:xfrm>
                <a:off x="5549258" y="2366490"/>
                <a:ext cx="180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5">
            <p14:nvContentPartPr>
              <p14:cNvPr id="1329" name="Ink 1328"/>
              <p14:cNvContentPartPr/>
              <p14:nvPr/>
            </p14:nvContentPartPr>
            <p14:xfrm>
              <a:off x="5542778" y="2517330"/>
              <a:ext cx="3960" cy="3600"/>
            </p14:xfrm>
          </p:contentPart>
        </mc:Choice>
        <mc:Fallback xmlns="">
          <p:pic>
            <p:nvPicPr>
              <p:cNvPr id="1329" name="Ink 1328"/>
              <p:cNvPicPr/>
              <p:nvPr/>
            </p:nvPicPr>
            <p:blipFill>
              <a:blip r:embed="rId1626"/>
              <a:stretch>
                <a:fillRect/>
              </a:stretch>
            </p:blipFill>
            <p:spPr>
              <a:xfrm>
                <a:off x="5542058" y="2516970"/>
                <a:ext cx="54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7">
            <p14:nvContentPartPr>
              <p14:cNvPr id="1332" name="Ink 1331"/>
              <p14:cNvContentPartPr/>
              <p14:nvPr/>
            </p14:nvContentPartPr>
            <p14:xfrm>
              <a:off x="5116178" y="2312850"/>
              <a:ext cx="873360" cy="209160"/>
            </p14:xfrm>
          </p:contentPart>
        </mc:Choice>
        <mc:Fallback xmlns="">
          <p:pic>
            <p:nvPicPr>
              <p:cNvPr id="1332" name="Ink 1331"/>
              <p:cNvPicPr/>
              <p:nvPr/>
            </p:nvPicPr>
            <p:blipFill>
              <a:blip r:embed="rId1628"/>
              <a:stretch>
                <a:fillRect/>
              </a:stretch>
            </p:blipFill>
            <p:spPr>
              <a:xfrm>
                <a:off x="5115818" y="2312490"/>
                <a:ext cx="87444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9">
            <p14:nvContentPartPr>
              <p14:cNvPr id="1334" name="Ink 1333"/>
              <p14:cNvContentPartPr/>
              <p14:nvPr/>
            </p14:nvContentPartPr>
            <p14:xfrm>
              <a:off x="5841218" y="2325090"/>
              <a:ext cx="124560" cy="119520"/>
            </p14:xfrm>
          </p:contentPart>
        </mc:Choice>
        <mc:Fallback xmlns="">
          <p:pic>
            <p:nvPicPr>
              <p:cNvPr id="1334" name="Ink 1333"/>
              <p:cNvPicPr/>
              <p:nvPr/>
            </p:nvPicPr>
            <p:blipFill>
              <a:blip r:embed="rId1630"/>
              <a:stretch>
                <a:fillRect/>
              </a:stretch>
            </p:blipFill>
            <p:spPr>
              <a:xfrm>
                <a:off x="5840858" y="2324730"/>
                <a:ext cx="12528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1">
            <p14:nvContentPartPr>
              <p14:cNvPr id="1393" name="Ink 1392"/>
              <p14:cNvContentPartPr/>
              <p14:nvPr/>
            </p14:nvContentPartPr>
            <p14:xfrm>
              <a:off x="4951658" y="1587870"/>
              <a:ext cx="3960" cy="18000"/>
            </p14:xfrm>
          </p:contentPart>
        </mc:Choice>
        <mc:Fallback xmlns="">
          <p:pic>
            <p:nvPicPr>
              <p:cNvPr id="1393" name="Ink 1392"/>
              <p:cNvPicPr/>
              <p:nvPr/>
            </p:nvPicPr>
            <p:blipFill>
              <a:blip r:embed="rId1632"/>
              <a:stretch>
                <a:fillRect/>
              </a:stretch>
            </p:blipFill>
            <p:spPr>
              <a:xfrm>
                <a:off x="4951298" y="1587510"/>
                <a:ext cx="468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3">
            <p14:nvContentPartPr>
              <p14:cNvPr id="1365" name="Ink 1364"/>
              <p14:cNvContentPartPr/>
              <p14:nvPr/>
            </p14:nvContentPartPr>
            <p14:xfrm>
              <a:off x="4955978" y="1589670"/>
              <a:ext cx="4680" cy="36360"/>
            </p14:xfrm>
          </p:contentPart>
        </mc:Choice>
        <mc:Fallback xmlns="">
          <p:pic>
            <p:nvPicPr>
              <p:cNvPr id="1365" name="Ink 1364"/>
              <p:cNvPicPr/>
              <p:nvPr/>
            </p:nvPicPr>
            <p:blipFill>
              <a:blip r:embed="rId1634"/>
              <a:stretch>
                <a:fillRect/>
              </a:stretch>
            </p:blipFill>
            <p:spPr>
              <a:xfrm>
                <a:off x="4955618" y="1589310"/>
                <a:ext cx="540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5">
            <p14:nvContentPartPr>
              <p14:cNvPr id="1366" name="Ink 1365"/>
              <p14:cNvContentPartPr/>
              <p14:nvPr/>
            </p14:nvContentPartPr>
            <p14:xfrm>
              <a:off x="4960298" y="1628910"/>
              <a:ext cx="6840" cy="24840"/>
            </p14:xfrm>
          </p:contentPart>
        </mc:Choice>
        <mc:Fallback xmlns="">
          <p:pic>
            <p:nvPicPr>
              <p:cNvPr id="1366" name="Ink 1365"/>
              <p:cNvPicPr/>
              <p:nvPr/>
            </p:nvPicPr>
            <p:blipFill>
              <a:blip r:embed="rId1636"/>
              <a:stretch>
                <a:fillRect/>
              </a:stretch>
            </p:blipFill>
            <p:spPr>
              <a:xfrm>
                <a:off x="4959938" y="1628550"/>
                <a:ext cx="75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7">
            <p14:nvContentPartPr>
              <p14:cNvPr id="1367" name="Ink 1366"/>
              <p14:cNvContentPartPr/>
              <p14:nvPr/>
            </p14:nvContentPartPr>
            <p14:xfrm>
              <a:off x="4964618" y="1647990"/>
              <a:ext cx="2520" cy="25920"/>
            </p14:xfrm>
          </p:contentPart>
        </mc:Choice>
        <mc:Fallback xmlns="">
          <p:pic>
            <p:nvPicPr>
              <p:cNvPr id="1367" name="Ink 1366"/>
              <p:cNvPicPr/>
              <p:nvPr/>
            </p:nvPicPr>
            <p:blipFill>
              <a:blip r:embed="rId1638"/>
              <a:stretch>
                <a:fillRect/>
              </a:stretch>
            </p:blipFill>
            <p:spPr>
              <a:xfrm>
                <a:off x="4964258" y="1647630"/>
                <a:ext cx="324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9">
            <p14:nvContentPartPr>
              <p14:cNvPr id="1368" name="Ink 1367"/>
              <p14:cNvContentPartPr/>
              <p14:nvPr/>
            </p14:nvContentPartPr>
            <p14:xfrm>
              <a:off x="4973618" y="1680750"/>
              <a:ext cx="8280" cy="34920"/>
            </p14:xfrm>
          </p:contentPart>
        </mc:Choice>
        <mc:Fallback xmlns="">
          <p:pic>
            <p:nvPicPr>
              <p:cNvPr id="1368" name="Ink 1367"/>
              <p:cNvPicPr/>
              <p:nvPr/>
            </p:nvPicPr>
            <p:blipFill>
              <a:blip r:embed="rId1640"/>
              <a:stretch>
                <a:fillRect/>
              </a:stretch>
            </p:blipFill>
            <p:spPr>
              <a:xfrm>
                <a:off x="4973258" y="1680390"/>
                <a:ext cx="900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1">
            <p14:nvContentPartPr>
              <p14:cNvPr id="1369" name="Ink 1368"/>
              <p14:cNvContentPartPr/>
              <p14:nvPr/>
            </p14:nvContentPartPr>
            <p14:xfrm>
              <a:off x="4982258" y="1697310"/>
              <a:ext cx="7200" cy="33840"/>
            </p14:xfrm>
          </p:contentPart>
        </mc:Choice>
        <mc:Fallback xmlns="">
          <p:pic>
            <p:nvPicPr>
              <p:cNvPr id="1369" name="Ink 1368"/>
              <p:cNvPicPr/>
              <p:nvPr/>
            </p:nvPicPr>
            <p:blipFill>
              <a:blip r:embed="rId1642"/>
              <a:stretch>
                <a:fillRect/>
              </a:stretch>
            </p:blipFill>
            <p:spPr>
              <a:xfrm>
                <a:off x="4981898" y="1696950"/>
                <a:ext cx="792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3">
            <p14:nvContentPartPr>
              <p14:cNvPr id="1370" name="Ink 1369"/>
              <p14:cNvContentPartPr/>
              <p14:nvPr/>
            </p14:nvContentPartPr>
            <p14:xfrm>
              <a:off x="5011418" y="1799190"/>
              <a:ext cx="5040" cy="16560"/>
            </p14:xfrm>
          </p:contentPart>
        </mc:Choice>
        <mc:Fallback xmlns="">
          <p:pic>
            <p:nvPicPr>
              <p:cNvPr id="1370" name="Ink 1369"/>
              <p:cNvPicPr/>
              <p:nvPr/>
            </p:nvPicPr>
            <p:blipFill>
              <a:blip r:embed="rId1644"/>
              <a:stretch>
                <a:fillRect/>
              </a:stretch>
            </p:blipFill>
            <p:spPr>
              <a:xfrm>
                <a:off x="5010698" y="1798830"/>
                <a:ext cx="612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5">
            <p14:nvContentPartPr>
              <p14:cNvPr id="1371" name="Ink 1370"/>
              <p14:cNvContentPartPr/>
              <p14:nvPr/>
            </p14:nvContentPartPr>
            <p14:xfrm>
              <a:off x="5011058" y="1801350"/>
              <a:ext cx="8280" cy="24480"/>
            </p14:xfrm>
          </p:contentPart>
        </mc:Choice>
        <mc:Fallback xmlns="">
          <p:pic>
            <p:nvPicPr>
              <p:cNvPr id="1371" name="Ink 1370"/>
              <p:cNvPicPr/>
              <p:nvPr/>
            </p:nvPicPr>
            <p:blipFill>
              <a:blip r:embed="rId1646"/>
              <a:stretch>
                <a:fillRect/>
              </a:stretch>
            </p:blipFill>
            <p:spPr>
              <a:xfrm>
                <a:off x="5010698" y="1800630"/>
                <a:ext cx="936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7">
            <p14:nvContentPartPr>
              <p14:cNvPr id="1372" name="Ink 1371"/>
              <p14:cNvContentPartPr/>
              <p14:nvPr/>
            </p14:nvContentPartPr>
            <p14:xfrm>
              <a:off x="5008538" y="1788390"/>
              <a:ext cx="12960" cy="39240"/>
            </p14:xfrm>
          </p:contentPart>
        </mc:Choice>
        <mc:Fallback xmlns="">
          <p:pic>
            <p:nvPicPr>
              <p:cNvPr id="1372" name="Ink 1371"/>
              <p:cNvPicPr/>
              <p:nvPr/>
            </p:nvPicPr>
            <p:blipFill>
              <a:blip r:embed="rId1648"/>
              <a:stretch>
                <a:fillRect/>
              </a:stretch>
            </p:blipFill>
            <p:spPr>
              <a:xfrm>
                <a:off x="5007818" y="1788030"/>
                <a:ext cx="1404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9">
            <p14:nvContentPartPr>
              <p14:cNvPr id="1373" name="Ink 1372"/>
              <p14:cNvContentPartPr/>
              <p14:nvPr/>
            </p14:nvContentPartPr>
            <p14:xfrm>
              <a:off x="5004578" y="1760670"/>
              <a:ext cx="13320" cy="47880"/>
            </p14:xfrm>
          </p:contentPart>
        </mc:Choice>
        <mc:Fallback xmlns="">
          <p:pic>
            <p:nvPicPr>
              <p:cNvPr id="1373" name="Ink 1372"/>
              <p:cNvPicPr/>
              <p:nvPr/>
            </p:nvPicPr>
            <p:blipFill>
              <a:blip r:embed="rId1650"/>
              <a:stretch>
                <a:fillRect/>
              </a:stretch>
            </p:blipFill>
            <p:spPr>
              <a:xfrm>
                <a:off x="5004218" y="1760310"/>
                <a:ext cx="144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1">
            <p14:nvContentPartPr>
              <p14:cNvPr id="1374" name="Ink 1373"/>
              <p14:cNvContentPartPr/>
              <p14:nvPr/>
            </p14:nvContentPartPr>
            <p14:xfrm>
              <a:off x="5000258" y="1740870"/>
              <a:ext cx="11160" cy="43920"/>
            </p14:xfrm>
          </p:contentPart>
        </mc:Choice>
        <mc:Fallback xmlns="">
          <p:pic>
            <p:nvPicPr>
              <p:cNvPr id="1374" name="Ink 1373"/>
              <p:cNvPicPr/>
              <p:nvPr/>
            </p:nvPicPr>
            <p:blipFill>
              <a:blip r:embed="rId1652"/>
              <a:stretch>
                <a:fillRect/>
              </a:stretch>
            </p:blipFill>
            <p:spPr>
              <a:xfrm>
                <a:off x="4999898" y="1740510"/>
                <a:ext cx="1188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3">
            <p14:nvContentPartPr>
              <p14:cNvPr id="1375" name="Ink 1374"/>
              <p14:cNvContentPartPr/>
              <p14:nvPr/>
            </p14:nvContentPartPr>
            <p14:xfrm>
              <a:off x="4990898" y="1724310"/>
              <a:ext cx="20520" cy="47160"/>
            </p14:xfrm>
          </p:contentPart>
        </mc:Choice>
        <mc:Fallback xmlns="">
          <p:pic>
            <p:nvPicPr>
              <p:cNvPr id="1375" name="Ink 1374"/>
              <p:cNvPicPr/>
              <p:nvPr/>
            </p:nvPicPr>
            <p:blipFill>
              <a:blip r:embed="rId1654"/>
              <a:stretch>
                <a:fillRect/>
              </a:stretch>
            </p:blipFill>
            <p:spPr>
              <a:xfrm>
                <a:off x="4990538" y="1723950"/>
                <a:ext cx="2124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5">
            <p14:nvContentPartPr>
              <p14:cNvPr id="1376" name="Ink 1375"/>
              <p14:cNvContentPartPr/>
              <p14:nvPr/>
            </p14:nvContentPartPr>
            <p14:xfrm>
              <a:off x="4990178" y="1723950"/>
              <a:ext cx="7560" cy="24120"/>
            </p14:xfrm>
          </p:contentPart>
        </mc:Choice>
        <mc:Fallback xmlns="">
          <p:pic>
            <p:nvPicPr>
              <p:cNvPr id="1376" name="Ink 1375"/>
              <p:cNvPicPr/>
              <p:nvPr/>
            </p:nvPicPr>
            <p:blipFill>
              <a:blip r:embed="rId1656"/>
              <a:stretch>
                <a:fillRect/>
              </a:stretch>
            </p:blipFill>
            <p:spPr>
              <a:xfrm>
                <a:off x="4989818" y="1723590"/>
                <a:ext cx="828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7">
            <p14:nvContentPartPr>
              <p14:cNvPr id="1394" name="Ink 1393"/>
              <p14:cNvContentPartPr/>
              <p14:nvPr/>
            </p14:nvContentPartPr>
            <p14:xfrm>
              <a:off x="5010338" y="1323630"/>
              <a:ext cx="30600" cy="8280"/>
            </p14:xfrm>
          </p:contentPart>
        </mc:Choice>
        <mc:Fallback xmlns="">
          <p:pic>
            <p:nvPicPr>
              <p:cNvPr id="1394" name="Ink 1393"/>
              <p:cNvPicPr/>
              <p:nvPr/>
            </p:nvPicPr>
            <p:blipFill>
              <a:blip r:embed="rId1658"/>
              <a:stretch>
                <a:fillRect/>
              </a:stretch>
            </p:blipFill>
            <p:spPr>
              <a:xfrm>
                <a:off x="5009618" y="1322550"/>
                <a:ext cx="324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9">
            <p14:nvContentPartPr>
              <p14:cNvPr id="1395" name="Ink 1394"/>
              <p14:cNvContentPartPr/>
              <p14:nvPr/>
            </p14:nvContentPartPr>
            <p14:xfrm>
              <a:off x="4995578" y="1322550"/>
              <a:ext cx="30600" cy="12600"/>
            </p14:xfrm>
          </p:contentPart>
        </mc:Choice>
        <mc:Fallback xmlns="">
          <p:pic>
            <p:nvPicPr>
              <p:cNvPr id="1395" name="Ink 1394"/>
              <p:cNvPicPr/>
              <p:nvPr/>
            </p:nvPicPr>
            <p:blipFill>
              <a:blip r:embed="rId1660"/>
              <a:stretch>
                <a:fillRect/>
              </a:stretch>
            </p:blipFill>
            <p:spPr>
              <a:xfrm>
                <a:off x="4994858" y="1321470"/>
                <a:ext cx="320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1">
            <p14:nvContentPartPr>
              <p14:cNvPr id="1396" name="Ink 1395"/>
              <p14:cNvContentPartPr/>
              <p14:nvPr/>
            </p14:nvContentPartPr>
            <p14:xfrm>
              <a:off x="4978298" y="1334070"/>
              <a:ext cx="16200" cy="16560"/>
            </p14:xfrm>
          </p:contentPart>
        </mc:Choice>
        <mc:Fallback xmlns="">
          <p:pic>
            <p:nvPicPr>
              <p:cNvPr id="1396" name="Ink 1395"/>
              <p:cNvPicPr/>
              <p:nvPr/>
            </p:nvPicPr>
            <p:blipFill>
              <a:blip r:embed="rId1662"/>
              <a:stretch>
                <a:fillRect/>
              </a:stretch>
            </p:blipFill>
            <p:spPr>
              <a:xfrm>
                <a:off x="4977578" y="1333350"/>
                <a:ext cx="176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3">
            <p14:nvContentPartPr>
              <p14:cNvPr id="1397" name="Ink 1396"/>
              <p14:cNvContentPartPr/>
              <p14:nvPr/>
            </p14:nvContentPartPr>
            <p14:xfrm>
              <a:off x="4958498" y="1356390"/>
              <a:ext cx="10800" cy="34560"/>
            </p14:xfrm>
          </p:contentPart>
        </mc:Choice>
        <mc:Fallback xmlns="">
          <p:pic>
            <p:nvPicPr>
              <p:cNvPr id="1397" name="Ink 1396"/>
              <p:cNvPicPr/>
              <p:nvPr/>
            </p:nvPicPr>
            <p:blipFill>
              <a:blip r:embed="rId1664"/>
              <a:stretch>
                <a:fillRect/>
              </a:stretch>
            </p:blipFill>
            <p:spPr>
              <a:xfrm>
                <a:off x="4957418" y="1355670"/>
                <a:ext cx="126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5">
            <p14:nvContentPartPr>
              <p14:cNvPr id="1398" name="Ink 1397"/>
              <p14:cNvContentPartPr/>
              <p14:nvPr/>
            </p14:nvContentPartPr>
            <p14:xfrm>
              <a:off x="4957778" y="1392390"/>
              <a:ext cx="2160" cy="13680"/>
            </p14:xfrm>
          </p:contentPart>
        </mc:Choice>
        <mc:Fallback xmlns="">
          <p:pic>
            <p:nvPicPr>
              <p:cNvPr id="1398" name="Ink 1397"/>
              <p:cNvPicPr/>
              <p:nvPr/>
            </p:nvPicPr>
            <p:blipFill>
              <a:blip r:embed="rId1666"/>
              <a:stretch>
                <a:fillRect/>
              </a:stretch>
            </p:blipFill>
            <p:spPr>
              <a:xfrm>
                <a:off x="4957058" y="1391670"/>
                <a:ext cx="360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7">
            <p14:nvContentPartPr>
              <p14:cNvPr id="1399" name="Ink 1398"/>
              <p14:cNvContentPartPr/>
              <p14:nvPr/>
            </p14:nvContentPartPr>
            <p14:xfrm>
              <a:off x="4950938" y="1402830"/>
              <a:ext cx="2880" cy="39960"/>
            </p14:xfrm>
          </p:contentPart>
        </mc:Choice>
        <mc:Fallback xmlns="">
          <p:pic>
            <p:nvPicPr>
              <p:cNvPr id="1399" name="Ink 1398"/>
              <p:cNvPicPr/>
              <p:nvPr/>
            </p:nvPicPr>
            <p:blipFill>
              <a:blip r:embed="rId1668"/>
              <a:stretch>
                <a:fillRect/>
              </a:stretch>
            </p:blipFill>
            <p:spPr>
              <a:xfrm>
                <a:off x="4949858" y="1402110"/>
                <a:ext cx="46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9">
            <p14:nvContentPartPr>
              <p14:cNvPr id="1400" name="Ink 1399"/>
              <p14:cNvContentPartPr/>
              <p14:nvPr/>
            </p14:nvContentPartPr>
            <p14:xfrm>
              <a:off x="4939058" y="1426230"/>
              <a:ext cx="11160" cy="42120"/>
            </p14:xfrm>
          </p:contentPart>
        </mc:Choice>
        <mc:Fallback xmlns="">
          <p:pic>
            <p:nvPicPr>
              <p:cNvPr id="1400" name="Ink 1399"/>
              <p:cNvPicPr/>
              <p:nvPr/>
            </p:nvPicPr>
            <p:blipFill>
              <a:blip r:embed="rId1670"/>
              <a:stretch>
                <a:fillRect/>
              </a:stretch>
            </p:blipFill>
            <p:spPr>
              <a:xfrm>
                <a:off x="4937978" y="1425510"/>
                <a:ext cx="129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1">
            <p14:nvContentPartPr>
              <p14:cNvPr id="1401" name="Ink 1400"/>
              <p14:cNvContentPartPr/>
              <p14:nvPr/>
            </p14:nvContentPartPr>
            <p14:xfrm>
              <a:off x="4939058" y="1462950"/>
              <a:ext cx="2880" cy="19800"/>
            </p14:xfrm>
          </p:contentPart>
        </mc:Choice>
        <mc:Fallback xmlns="">
          <p:pic>
            <p:nvPicPr>
              <p:cNvPr id="1401" name="Ink 1400"/>
              <p:cNvPicPr/>
              <p:nvPr/>
            </p:nvPicPr>
            <p:blipFill>
              <a:blip r:embed="rId1672"/>
              <a:stretch>
                <a:fillRect/>
              </a:stretch>
            </p:blipFill>
            <p:spPr>
              <a:xfrm>
                <a:off x="4938338" y="1462230"/>
                <a:ext cx="432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3">
            <p14:nvContentPartPr>
              <p14:cNvPr id="1402" name="Ink 1401"/>
              <p14:cNvContentPartPr/>
              <p14:nvPr/>
            </p14:nvContentPartPr>
            <p14:xfrm>
              <a:off x="4940138" y="1520190"/>
              <a:ext cx="4320" cy="33120"/>
            </p14:xfrm>
          </p:contentPart>
        </mc:Choice>
        <mc:Fallback xmlns="">
          <p:pic>
            <p:nvPicPr>
              <p:cNvPr id="1402" name="Ink 1401"/>
              <p:cNvPicPr/>
              <p:nvPr/>
            </p:nvPicPr>
            <p:blipFill>
              <a:blip r:embed="rId1674"/>
              <a:stretch>
                <a:fillRect/>
              </a:stretch>
            </p:blipFill>
            <p:spPr>
              <a:xfrm>
                <a:off x="4939418" y="1519470"/>
                <a:ext cx="576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5">
            <p14:nvContentPartPr>
              <p14:cNvPr id="1403" name="Ink 1402"/>
              <p14:cNvContentPartPr/>
              <p14:nvPr/>
            </p14:nvContentPartPr>
            <p14:xfrm>
              <a:off x="4945898" y="1532790"/>
              <a:ext cx="10080" cy="54000"/>
            </p14:xfrm>
          </p:contentPart>
        </mc:Choice>
        <mc:Fallback xmlns="">
          <p:pic>
            <p:nvPicPr>
              <p:cNvPr id="1403" name="Ink 1402"/>
              <p:cNvPicPr/>
              <p:nvPr/>
            </p:nvPicPr>
            <p:blipFill>
              <a:blip r:embed="rId1676"/>
              <a:stretch>
                <a:fillRect/>
              </a:stretch>
            </p:blipFill>
            <p:spPr>
              <a:xfrm>
                <a:off x="4944818" y="1532070"/>
                <a:ext cx="122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7">
            <p14:nvContentPartPr>
              <p14:cNvPr id="1404" name="Ink 1403"/>
              <p14:cNvContentPartPr/>
              <p14:nvPr/>
            </p14:nvContentPartPr>
            <p14:xfrm>
              <a:off x="4938338" y="1475910"/>
              <a:ext cx="7560" cy="51840"/>
            </p14:xfrm>
          </p:contentPart>
        </mc:Choice>
        <mc:Fallback xmlns="">
          <p:pic>
            <p:nvPicPr>
              <p:cNvPr id="1404" name="Ink 1403"/>
              <p:cNvPicPr/>
              <p:nvPr/>
            </p:nvPicPr>
            <p:blipFill>
              <a:blip r:embed="rId1678"/>
              <a:stretch>
                <a:fillRect/>
              </a:stretch>
            </p:blipFill>
            <p:spPr>
              <a:xfrm>
                <a:off x="4937258" y="1475190"/>
                <a:ext cx="936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9">
            <p14:nvContentPartPr>
              <p14:cNvPr id="1405" name="Ink 1404"/>
              <p14:cNvContentPartPr/>
              <p14:nvPr/>
            </p14:nvContentPartPr>
            <p14:xfrm>
              <a:off x="4939778" y="1450710"/>
              <a:ext cx="3960" cy="48240"/>
            </p14:xfrm>
          </p:contentPart>
        </mc:Choice>
        <mc:Fallback xmlns="">
          <p:pic>
            <p:nvPicPr>
              <p:cNvPr id="1405" name="Ink 1404"/>
              <p:cNvPicPr/>
              <p:nvPr/>
            </p:nvPicPr>
            <p:blipFill>
              <a:blip r:embed="rId1680"/>
              <a:stretch>
                <a:fillRect/>
              </a:stretch>
            </p:blipFill>
            <p:spPr>
              <a:xfrm>
                <a:off x="4938698" y="1449990"/>
                <a:ext cx="576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1">
            <p14:nvContentPartPr>
              <p14:cNvPr id="1406" name="Ink 1405"/>
              <p14:cNvContentPartPr/>
              <p14:nvPr/>
            </p14:nvContentPartPr>
            <p14:xfrm>
              <a:off x="4941578" y="1391310"/>
              <a:ext cx="9720" cy="21960"/>
            </p14:xfrm>
          </p:contentPart>
        </mc:Choice>
        <mc:Fallback xmlns="">
          <p:pic>
            <p:nvPicPr>
              <p:cNvPr id="1406" name="Ink 1405"/>
              <p:cNvPicPr/>
              <p:nvPr/>
            </p:nvPicPr>
            <p:blipFill>
              <a:blip r:embed="rId1682"/>
              <a:stretch>
                <a:fillRect/>
              </a:stretch>
            </p:blipFill>
            <p:spPr>
              <a:xfrm>
                <a:off x="4940858" y="1390590"/>
                <a:ext cx="1116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3">
            <p14:nvContentPartPr>
              <p14:cNvPr id="1407" name="Ink 1406"/>
              <p14:cNvContentPartPr/>
              <p14:nvPr/>
            </p14:nvContentPartPr>
            <p14:xfrm>
              <a:off x="4940858" y="1404990"/>
              <a:ext cx="10440" cy="46080"/>
            </p14:xfrm>
          </p:contentPart>
        </mc:Choice>
        <mc:Fallback xmlns="">
          <p:pic>
            <p:nvPicPr>
              <p:cNvPr id="1407" name="Ink 1406"/>
              <p:cNvPicPr/>
              <p:nvPr/>
            </p:nvPicPr>
            <p:blipFill>
              <a:blip r:embed="rId1684"/>
              <a:stretch>
                <a:fillRect/>
              </a:stretch>
            </p:blipFill>
            <p:spPr>
              <a:xfrm>
                <a:off x="4940138" y="1404270"/>
                <a:ext cx="1188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5">
            <p14:nvContentPartPr>
              <p14:cNvPr id="1408" name="Ink 1407"/>
              <p14:cNvContentPartPr/>
              <p14:nvPr/>
            </p14:nvContentPartPr>
            <p14:xfrm>
              <a:off x="4936898" y="1439550"/>
              <a:ext cx="1800" cy="15840"/>
            </p14:xfrm>
          </p:contentPart>
        </mc:Choice>
        <mc:Fallback xmlns="">
          <p:pic>
            <p:nvPicPr>
              <p:cNvPr id="1408" name="Ink 1407"/>
              <p:cNvPicPr/>
              <p:nvPr/>
            </p:nvPicPr>
            <p:blipFill>
              <a:blip r:embed="rId1686"/>
              <a:stretch>
                <a:fillRect/>
              </a:stretch>
            </p:blipFill>
            <p:spPr>
              <a:xfrm>
                <a:off x="4936178" y="1438830"/>
                <a:ext cx="32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7">
            <p14:nvContentPartPr>
              <p14:cNvPr id="1409" name="Ink 1408"/>
              <p14:cNvContentPartPr/>
              <p14:nvPr/>
            </p14:nvContentPartPr>
            <p14:xfrm>
              <a:off x="4952018" y="1374030"/>
              <a:ext cx="12960" cy="28800"/>
            </p14:xfrm>
          </p:contentPart>
        </mc:Choice>
        <mc:Fallback xmlns="">
          <p:pic>
            <p:nvPicPr>
              <p:cNvPr id="1409" name="Ink 1408"/>
              <p:cNvPicPr/>
              <p:nvPr/>
            </p:nvPicPr>
            <p:blipFill>
              <a:blip r:embed="rId1688"/>
              <a:stretch>
                <a:fillRect/>
              </a:stretch>
            </p:blipFill>
            <p:spPr>
              <a:xfrm>
                <a:off x="4950938" y="1373310"/>
                <a:ext cx="1476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9">
            <p14:nvContentPartPr>
              <p14:cNvPr id="1410" name="Ink 1409"/>
              <p14:cNvContentPartPr/>
              <p14:nvPr/>
            </p14:nvContentPartPr>
            <p14:xfrm>
              <a:off x="4964258" y="1354230"/>
              <a:ext cx="15120" cy="22320"/>
            </p14:xfrm>
          </p:contentPart>
        </mc:Choice>
        <mc:Fallback xmlns="">
          <p:pic>
            <p:nvPicPr>
              <p:cNvPr id="1410" name="Ink 1409"/>
              <p:cNvPicPr/>
              <p:nvPr/>
            </p:nvPicPr>
            <p:blipFill>
              <a:blip r:embed="rId1690"/>
              <a:stretch>
                <a:fillRect/>
              </a:stretch>
            </p:blipFill>
            <p:spPr>
              <a:xfrm>
                <a:off x="4963538" y="1353510"/>
                <a:ext cx="1656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1">
            <p14:nvContentPartPr>
              <p14:cNvPr id="1411" name="Ink 1410"/>
              <p14:cNvContentPartPr/>
              <p14:nvPr/>
            </p14:nvContentPartPr>
            <p14:xfrm>
              <a:off x="5009258" y="1328670"/>
              <a:ext cx="12600" cy="5040"/>
            </p14:xfrm>
          </p:contentPart>
        </mc:Choice>
        <mc:Fallback xmlns="">
          <p:pic>
            <p:nvPicPr>
              <p:cNvPr id="1411" name="Ink 1410"/>
              <p:cNvPicPr/>
              <p:nvPr/>
            </p:nvPicPr>
            <p:blipFill>
              <a:blip r:embed="rId1692"/>
              <a:stretch>
                <a:fillRect/>
              </a:stretch>
            </p:blipFill>
            <p:spPr>
              <a:xfrm>
                <a:off x="5008538" y="1327590"/>
                <a:ext cx="140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3">
            <p14:nvContentPartPr>
              <p14:cNvPr id="1412" name="Ink 1411"/>
              <p14:cNvContentPartPr/>
              <p14:nvPr/>
            </p14:nvContentPartPr>
            <p14:xfrm>
              <a:off x="5033018" y="1329390"/>
              <a:ext cx="11520" cy="2520"/>
            </p14:xfrm>
          </p:contentPart>
        </mc:Choice>
        <mc:Fallback xmlns="">
          <p:pic>
            <p:nvPicPr>
              <p:cNvPr id="1412" name="Ink 1411"/>
              <p:cNvPicPr/>
              <p:nvPr/>
            </p:nvPicPr>
            <p:blipFill>
              <a:blip r:embed="rId1694"/>
              <a:stretch>
                <a:fillRect/>
              </a:stretch>
            </p:blipFill>
            <p:spPr>
              <a:xfrm>
                <a:off x="5032298" y="1328310"/>
                <a:ext cx="12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5">
            <p14:nvContentPartPr>
              <p14:cNvPr id="1413" name="Ink 1412"/>
              <p14:cNvContentPartPr/>
              <p14:nvPr/>
            </p14:nvContentPartPr>
            <p14:xfrm>
              <a:off x="4974698" y="1669230"/>
              <a:ext cx="3960" cy="18720"/>
            </p14:xfrm>
          </p:contentPart>
        </mc:Choice>
        <mc:Fallback xmlns="">
          <p:pic>
            <p:nvPicPr>
              <p:cNvPr id="1413" name="Ink 1412"/>
              <p:cNvPicPr/>
              <p:nvPr/>
            </p:nvPicPr>
            <p:blipFill>
              <a:blip r:embed="rId1696"/>
              <a:stretch>
                <a:fillRect/>
              </a:stretch>
            </p:blipFill>
            <p:spPr>
              <a:xfrm>
                <a:off x="4973978" y="1668510"/>
                <a:ext cx="576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7">
            <p14:nvContentPartPr>
              <p14:cNvPr id="1414" name="Ink 1413"/>
              <p14:cNvContentPartPr/>
              <p14:nvPr/>
            </p14:nvContentPartPr>
            <p14:xfrm>
              <a:off x="4965338" y="1638990"/>
              <a:ext cx="15480" cy="52200"/>
            </p14:xfrm>
          </p:contentPart>
        </mc:Choice>
        <mc:Fallback xmlns="">
          <p:pic>
            <p:nvPicPr>
              <p:cNvPr id="1414" name="Ink 1413"/>
              <p:cNvPicPr/>
              <p:nvPr/>
            </p:nvPicPr>
            <p:blipFill>
              <a:blip r:embed="rId1698"/>
              <a:stretch>
                <a:fillRect/>
              </a:stretch>
            </p:blipFill>
            <p:spPr>
              <a:xfrm>
                <a:off x="4964618" y="1638270"/>
                <a:ext cx="1728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9">
            <p14:nvContentPartPr>
              <p14:cNvPr id="1415" name="Ink 1414"/>
              <p14:cNvContentPartPr/>
              <p14:nvPr/>
            </p14:nvContentPartPr>
            <p14:xfrm>
              <a:off x="4961018" y="1637190"/>
              <a:ext cx="3600" cy="13680"/>
            </p14:xfrm>
          </p:contentPart>
        </mc:Choice>
        <mc:Fallback xmlns="">
          <p:pic>
            <p:nvPicPr>
              <p:cNvPr id="1415" name="Ink 1414"/>
              <p:cNvPicPr/>
              <p:nvPr/>
            </p:nvPicPr>
            <p:blipFill>
              <a:blip r:embed="rId1700"/>
              <a:stretch>
                <a:fillRect/>
              </a:stretch>
            </p:blipFill>
            <p:spPr>
              <a:xfrm>
                <a:off x="4960298" y="1636470"/>
                <a:ext cx="504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1">
            <p14:nvContentPartPr>
              <p14:cNvPr id="1416" name="Ink 1415"/>
              <p14:cNvContentPartPr/>
              <p14:nvPr/>
            </p14:nvContentPartPr>
            <p14:xfrm>
              <a:off x="4955978" y="1592910"/>
              <a:ext cx="7200" cy="38880"/>
            </p14:xfrm>
          </p:contentPart>
        </mc:Choice>
        <mc:Fallback xmlns="">
          <p:pic>
            <p:nvPicPr>
              <p:cNvPr id="1416" name="Ink 1415"/>
              <p:cNvPicPr/>
              <p:nvPr/>
            </p:nvPicPr>
            <p:blipFill>
              <a:blip r:embed="rId1702"/>
              <a:stretch>
                <a:fillRect/>
              </a:stretch>
            </p:blipFill>
            <p:spPr>
              <a:xfrm>
                <a:off x="4954538" y="1592190"/>
                <a:ext cx="97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3">
            <p14:nvContentPartPr>
              <p14:cNvPr id="1417" name="Ink 1416"/>
              <p14:cNvContentPartPr/>
              <p14:nvPr/>
            </p14:nvContentPartPr>
            <p14:xfrm>
              <a:off x="4952738" y="1583550"/>
              <a:ext cx="8640" cy="42480"/>
            </p14:xfrm>
          </p:contentPart>
        </mc:Choice>
        <mc:Fallback xmlns="">
          <p:pic>
            <p:nvPicPr>
              <p:cNvPr id="1417" name="Ink 1416"/>
              <p:cNvPicPr/>
              <p:nvPr/>
            </p:nvPicPr>
            <p:blipFill>
              <a:blip r:embed="rId1704"/>
              <a:stretch>
                <a:fillRect/>
              </a:stretch>
            </p:blipFill>
            <p:spPr>
              <a:xfrm>
                <a:off x="4951658" y="1582830"/>
                <a:ext cx="104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5">
            <p14:nvContentPartPr>
              <p14:cNvPr id="1418" name="Ink 1417"/>
              <p14:cNvContentPartPr/>
              <p14:nvPr/>
            </p14:nvContentPartPr>
            <p14:xfrm>
              <a:off x="5016818" y="1791630"/>
              <a:ext cx="9360" cy="33480"/>
            </p14:xfrm>
          </p:contentPart>
        </mc:Choice>
        <mc:Fallback xmlns="">
          <p:pic>
            <p:nvPicPr>
              <p:cNvPr id="1418" name="Ink 1417"/>
              <p:cNvPicPr/>
              <p:nvPr/>
            </p:nvPicPr>
            <p:blipFill>
              <a:blip r:embed="rId1706"/>
              <a:stretch>
                <a:fillRect/>
              </a:stretch>
            </p:blipFill>
            <p:spPr>
              <a:xfrm>
                <a:off x="5015378" y="1790910"/>
                <a:ext cx="1188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7">
            <p14:nvContentPartPr>
              <p14:cNvPr id="1419" name="Ink 1418"/>
              <p14:cNvContentPartPr/>
              <p14:nvPr/>
            </p14:nvContentPartPr>
            <p14:xfrm>
              <a:off x="5001698" y="1771110"/>
              <a:ext cx="12960" cy="35280"/>
            </p14:xfrm>
          </p:contentPart>
        </mc:Choice>
        <mc:Fallback xmlns="">
          <p:pic>
            <p:nvPicPr>
              <p:cNvPr id="1419" name="Ink 1418"/>
              <p:cNvPicPr/>
              <p:nvPr/>
            </p:nvPicPr>
            <p:blipFill>
              <a:blip r:embed="rId1708"/>
              <a:stretch>
                <a:fillRect/>
              </a:stretch>
            </p:blipFill>
            <p:spPr>
              <a:xfrm>
                <a:off x="5000618" y="1770390"/>
                <a:ext cx="1476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9">
            <p14:nvContentPartPr>
              <p14:cNvPr id="1420" name="Ink 1419"/>
              <p14:cNvContentPartPr/>
              <p14:nvPr/>
            </p14:nvContentPartPr>
            <p14:xfrm>
              <a:off x="4997738" y="1749510"/>
              <a:ext cx="16200" cy="40320"/>
            </p14:xfrm>
          </p:contentPart>
        </mc:Choice>
        <mc:Fallback xmlns="">
          <p:pic>
            <p:nvPicPr>
              <p:cNvPr id="1420" name="Ink 1419"/>
              <p:cNvPicPr/>
              <p:nvPr/>
            </p:nvPicPr>
            <p:blipFill>
              <a:blip r:embed="rId1710"/>
              <a:stretch>
                <a:fillRect/>
              </a:stretch>
            </p:blipFill>
            <p:spPr>
              <a:xfrm>
                <a:off x="4996658" y="1748790"/>
                <a:ext cx="1800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1">
            <p14:nvContentPartPr>
              <p14:cNvPr id="1421" name="Ink 1420"/>
              <p14:cNvContentPartPr/>
              <p14:nvPr/>
            </p14:nvContentPartPr>
            <p14:xfrm>
              <a:off x="4995578" y="1734030"/>
              <a:ext cx="9000" cy="36000"/>
            </p14:xfrm>
          </p:contentPart>
        </mc:Choice>
        <mc:Fallback xmlns="">
          <p:pic>
            <p:nvPicPr>
              <p:cNvPr id="1421" name="Ink 1420"/>
              <p:cNvPicPr/>
              <p:nvPr/>
            </p:nvPicPr>
            <p:blipFill>
              <a:blip r:embed="rId1712"/>
              <a:stretch>
                <a:fillRect/>
              </a:stretch>
            </p:blipFill>
            <p:spPr>
              <a:xfrm>
                <a:off x="4994498" y="1733310"/>
                <a:ext cx="1116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3">
            <p14:nvContentPartPr>
              <p14:cNvPr id="1422" name="Ink 1421"/>
              <p14:cNvContentPartPr/>
              <p14:nvPr/>
            </p14:nvContentPartPr>
            <p14:xfrm>
              <a:off x="4982978" y="1712070"/>
              <a:ext cx="10080" cy="29880"/>
            </p14:xfrm>
          </p:contentPart>
        </mc:Choice>
        <mc:Fallback xmlns="">
          <p:pic>
            <p:nvPicPr>
              <p:cNvPr id="1422" name="Ink 1421"/>
              <p:cNvPicPr/>
              <p:nvPr/>
            </p:nvPicPr>
            <p:blipFill>
              <a:blip r:embed="rId1714"/>
              <a:stretch>
                <a:fillRect/>
              </a:stretch>
            </p:blipFill>
            <p:spPr>
              <a:xfrm>
                <a:off x="4982258" y="1711350"/>
                <a:ext cx="1152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5">
            <p14:nvContentPartPr>
              <p14:cNvPr id="1423" name="Ink 1422"/>
              <p14:cNvContentPartPr/>
              <p14:nvPr/>
            </p14:nvContentPartPr>
            <p14:xfrm>
              <a:off x="4981178" y="1682190"/>
              <a:ext cx="7200" cy="49680"/>
            </p14:xfrm>
          </p:contentPart>
        </mc:Choice>
        <mc:Fallback xmlns="">
          <p:pic>
            <p:nvPicPr>
              <p:cNvPr id="1423" name="Ink 1422"/>
              <p:cNvPicPr/>
              <p:nvPr/>
            </p:nvPicPr>
            <p:blipFill>
              <a:blip r:embed="rId1716"/>
              <a:stretch>
                <a:fillRect/>
              </a:stretch>
            </p:blipFill>
            <p:spPr>
              <a:xfrm>
                <a:off x="4979738" y="1681470"/>
                <a:ext cx="97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7">
            <p14:nvContentPartPr>
              <p14:cNvPr id="1424" name="Ink 1423"/>
              <p14:cNvContentPartPr/>
              <p14:nvPr/>
            </p14:nvContentPartPr>
            <p14:xfrm>
              <a:off x="4972898" y="1650870"/>
              <a:ext cx="10440" cy="52200"/>
            </p14:xfrm>
          </p:contentPart>
        </mc:Choice>
        <mc:Fallback xmlns="">
          <p:pic>
            <p:nvPicPr>
              <p:cNvPr id="1424" name="Ink 1423"/>
              <p:cNvPicPr/>
              <p:nvPr/>
            </p:nvPicPr>
            <p:blipFill>
              <a:blip r:embed="rId1718"/>
              <a:stretch>
                <a:fillRect/>
              </a:stretch>
            </p:blipFill>
            <p:spPr>
              <a:xfrm>
                <a:off x="4971818" y="1650150"/>
                <a:ext cx="1224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9">
            <p14:nvContentPartPr>
              <p14:cNvPr id="1425" name="Ink 1424"/>
              <p14:cNvContentPartPr/>
              <p14:nvPr/>
            </p14:nvContentPartPr>
            <p14:xfrm>
              <a:off x="4964618" y="1629270"/>
              <a:ext cx="5400" cy="36720"/>
            </p14:xfrm>
          </p:contentPart>
        </mc:Choice>
        <mc:Fallback xmlns="">
          <p:pic>
            <p:nvPicPr>
              <p:cNvPr id="1425" name="Ink 1424"/>
              <p:cNvPicPr/>
              <p:nvPr/>
            </p:nvPicPr>
            <p:blipFill>
              <a:blip r:embed="rId1720"/>
              <a:stretch>
                <a:fillRect/>
              </a:stretch>
            </p:blipFill>
            <p:spPr>
              <a:xfrm>
                <a:off x="4963538" y="1628550"/>
                <a:ext cx="720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1">
            <p14:nvContentPartPr>
              <p14:cNvPr id="1426" name="Ink 1425"/>
              <p14:cNvContentPartPr/>
              <p14:nvPr/>
            </p14:nvContentPartPr>
            <p14:xfrm>
              <a:off x="4953458" y="1590030"/>
              <a:ext cx="9720" cy="37440"/>
            </p14:xfrm>
          </p:contentPart>
        </mc:Choice>
        <mc:Fallback xmlns="">
          <p:pic>
            <p:nvPicPr>
              <p:cNvPr id="1426" name="Ink 1425"/>
              <p:cNvPicPr/>
              <p:nvPr/>
            </p:nvPicPr>
            <p:blipFill>
              <a:blip r:embed="rId1722"/>
              <a:stretch>
                <a:fillRect/>
              </a:stretch>
            </p:blipFill>
            <p:spPr>
              <a:xfrm>
                <a:off x="4952378" y="1589310"/>
                <a:ext cx="1152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3">
            <p14:nvContentPartPr>
              <p14:cNvPr id="1427" name="Ink 1426"/>
              <p14:cNvContentPartPr/>
              <p14:nvPr/>
            </p14:nvContentPartPr>
            <p14:xfrm>
              <a:off x="5031218" y="1315350"/>
              <a:ext cx="20880" cy="5760"/>
            </p14:xfrm>
          </p:contentPart>
        </mc:Choice>
        <mc:Fallback xmlns="">
          <p:pic>
            <p:nvPicPr>
              <p:cNvPr id="1427" name="Ink 1426"/>
              <p:cNvPicPr/>
              <p:nvPr/>
            </p:nvPicPr>
            <p:blipFill>
              <a:blip r:embed="rId1724"/>
              <a:stretch>
                <a:fillRect/>
              </a:stretch>
            </p:blipFill>
            <p:spPr>
              <a:xfrm>
                <a:off x="5030498" y="1314270"/>
                <a:ext cx="223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5">
            <p14:nvContentPartPr>
              <p14:cNvPr id="1428" name="Ink 1427"/>
              <p14:cNvContentPartPr/>
              <p14:nvPr/>
            </p14:nvContentPartPr>
            <p14:xfrm>
              <a:off x="5014658" y="1314270"/>
              <a:ext cx="29160" cy="10800"/>
            </p14:xfrm>
          </p:contentPart>
        </mc:Choice>
        <mc:Fallback xmlns="">
          <p:pic>
            <p:nvPicPr>
              <p:cNvPr id="1428" name="Ink 1427"/>
              <p:cNvPicPr/>
              <p:nvPr/>
            </p:nvPicPr>
            <p:blipFill>
              <a:blip r:embed="rId1726"/>
              <a:stretch>
                <a:fillRect/>
              </a:stretch>
            </p:blipFill>
            <p:spPr>
              <a:xfrm>
                <a:off x="5013938" y="1313190"/>
                <a:ext cx="30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7">
            <p14:nvContentPartPr>
              <p14:cNvPr id="1429" name="Ink 1428"/>
              <p14:cNvContentPartPr/>
              <p14:nvPr/>
            </p14:nvContentPartPr>
            <p14:xfrm>
              <a:off x="5000978" y="1320030"/>
              <a:ext cx="28080" cy="17280"/>
            </p14:xfrm>
          </p:contentPart>
        </mc:Choice>
        <mc:Fallback xmlns="">
          <p:pic>
            <p:nvPicPr>
              <p:cNvPr id="1429" name="Ink 1428"/>
              <p:cNvPicPr/>
              <p:nvPr/>
            </p:nvPicPr>
            <p:blipFill>
              <a:blip r:embed="rId1728"/>
              <a:stretch>
                <a:fillRect/>
              </a:stretch>
            </p:blipFill>
            <p:spPr>
              <a:xfrm>
                <a:off x="5000258" y="1319310"/>
                <a:ext cx="295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9">
            <p14:nvContentPartPr>
              <p14:cNvPr id="1430" name="Ink 1429"/>
              <p14:cNvContentPartPr/>
              <p14:nvPr/>
            </p14:nvContentPartPr>
            <p14:xfrm>
              <a:off x="5047778" y="1296990"/>
              <a:ext cx="2880" cy="5040"/>
            </p14:xfrm>
          </p:contentPart>
        </mc:Choice>
        <mc:Fallback xmlns="">
          <p:pic>
            <p:nvPicPr>
              <p:cNvPr id="1430" name="Ink 1429"/>
              <p:cNvPicPr/>
              <p:nvPr/>
            </p:nvPicPr>
            <p:blipFill>
              <a:blip r:embed="rId1730"/>
              <a:stretch>
                <a:fillRect/>
              </a:stretch>
            </p:blipFill>
            <p:spPr>
              <a:xfrm>
                <a:off x="5047058" y="1296270"/>
                <a:ext cx="43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1">
            <p14:nvContentPartPr>
              <p14:cNvPr id="1431" name="Ink 1430"/>
              <p14:cNvContentPartPr/>
              <p14:nvPr/>
            </p14:nvContentPartPr>
            <p14:xfrm>
              <a:off x="5044178" y="1275390"/>
              <a:ext cx="2160" cy="10080"/>
            </p14:xfrm>
          </p:contentPart>
        </mc:Choice>
        <mc:Fallback xmlns="">
          <p:pic>
            <p:nvPicPr>
              <p:cNvPr id="1431" name="Ink 1430"/>
              <p:cNvPicPr/>
              <p:nvPr/>
            </p:nvPicPr>
            <p:blipFill>
              <a:blip r:embed="rId1732"/>
              <a:stretch>
                <a:fillRect/>
              </a:stretch>
            </p:blipFill>
            <p:spPr>
              <a:xfrm>
                <a:off x="5043458" y="1274670"/>
                <a:ext cx="36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3">
            <p14:nvContentPartPr>
              <p14:cNvPr id="1432" name="Ink 1431"/>
              <p14:cNvContentPartPr/>
              <p14:nvPr/>
            </p14:nvContentPartPr>
            <p14:xfrm>
              <a:off x="5043458" y="1248390"/>
              <a:ext cx="1080" cy="7920"/>
            </p14:xfrm>
          </p:contentPart>
        </mc:Choice>
        <mc:Fallback xmlns="">
          <p:pic>
            <p:nvPicPr>
              <p:cNvPr id="1432" name="Ink 1431"/>
              <p:cNvPicPr/>
              <p:nvPr/>
            </p:nvPicPr>
            <p:blipFill>
              <a:blip r:embed="rId1734"/>
              <a:stretch>
                <a:fillRect/>
              </a:stretch>
            </p:blipFill>
            <p:spPr>
              <a:xfrm>
                <a:off x="5042378" y="1247670"/>
                <a:ext cx="28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5">
            <p14:nvContentPartPr>
              <p14:cNvPr id="1433" name="Ink 1432"/>
              <p14:cNvContentPartPr/>
              <p14:nvPr/>
            </p14:nvContentPartPr>
            <p14:xfrm>
              <a:off x="5044538" y="1199070"/>
              <a:ext cx="8640" cy="64800"/>
            </p14:xfrm>
          </p:contentPart>
        </mc:Choice>
        <mc:Fallback xmlns="">
          <p:pic>
            <p:nvPicPr>
              <p:cNvPr id="1433" name="Ink 1432"/>
              <p:cNvPicPr/>
              <p:nvPr/>
            </p:nvPicPr>
            <p:blipFill>
              <a:blip r:embed="rId1736"/>
              <a:stretch>
                <a:fillRect/>
              </a:stretch>
            </p:blipFill>
            <p:spPr>
              <a:xfrm>
                <a:off x="5043458" y="1198350"/>
                <a:ext cx="1044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7">
            <p14:nvContentPartPr>
              <p14:cNvPr id="1434" name="Ink 1433"/>
              <p14:cNvContentPartPr/>
              <p14:nvPr/>
            </p14:nvContentPartPr>
            <p14:xfrm>
              <a:off x="5049578" y="1187910"/>
              <a:ext cx="1800" cy="17640"/>
            </p14:xfrm>
          </p:contentPart>
        </mc:Choice>
        <mc:Fallback xmlns="">
          <p:pic>
            <p:nvPicPr>
              <p:cNvPr id="1434" name="Ink 1433"/>
              <p:cNvPicPr/>
              <p:nvPr/>
            </p:nvPicPr>
            <p:blipFill>
              <a:blip r:embed="rId1738"/>
              <a:stretch>
                <a:fillRect/>
              </a:stretch>
            </p:blipFill>
            <p:spPr>
              <a:xfrm>
                <a:off x="5048858" y="1187190"/>
                <a:ext cx="324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9">
            <p14:nvContentPartPr>
              <p14:cNvPr id="1435" name="Ink 1434"/>
              <p14:cNvContentPartPr/>
              <p14:nvPr/>
            </p14:nvContentPartPr>
            <p14:xfrm>
              <a:off x="5033018" y="1246950"/>
              <a:ext cx="13320" cy="38880"/>
            </p14:xfrm>
          </p:contentPart>
        </mc:Choice>
        <mc:Fallback xmlns="">
          <p:pic>
            <p:nvPicPr>
              <p:cNvPr id="1435" name="Ink 1434"/>
              <p:cNvPicPr/>
              <p:nvPr/>
            </p:nvPicPr>
            <p:blipFill>
              <a:blip r:embed="rId1740"/>
              <a:stretch>
                <a:fillRect/>
              </a:stretch>
            </p:blipFill>
            <p:spPr>
              <a:xfrm>
                <a:off x="5032298" y="1246230"/>
                <a:ext cx="1476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1">
            <p14:nvContentPartPr>
              <p14:cNvPr id="1436" name="Ink 1435"/>
              <p14:cNvContentPartPr/>
              <p14:nvPr/>
            </p14:nvContentPartPr>
            <p14:xfrm>
              <a:off x="5018258" y="1244790"/>
              <a:ext cx="16920" cy="21960"/>
            </p14:xfrm>
          </p:contentPart>
        </mc:Choice>
        <mc:Fallback xmlns="">
          <p:pic>
            <p:nvPicPr>
              <p:cNvPr id="1436" name="Ink 1435"/>
              <p:cNvPicPr/>
              <p:nvPr/>
            </p:nvPicPr>
            <p:blipFill>
              <a:blip r:embed="rId1742"/>
              <a:stretch>
                <a:fillRect/>
              </a:stretch>
            </p:blipFill>
            <p:spPr>
              <a:xfrm>
                <a:off x="5017178" y="1244070"/>
                <a:ext cx="1872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3">
            <p14:nvContentPartPr>
              <p14:cNvPr id="1437" name="Ink 1436"/>
              <p14:cNvContentPartPr/>
              <p14:nvPr/>
            </p14:nvContentPartPr>
            <p14:xfrm>
              <a:off x="5006738" y="1240110"/>
              <a:ext cx="11520" cy="18720"/>
            </p14:xfrm>
          </p:contentPart>
        </mc:Choice>
        <mc:Fallback xmlns="">
          <p:pic>
            <p:nvPicPr>
              <p:cNvPr id="1437" name="Ink 1436"/>
              <p:cNvPicPr/>
              <p:nvPr/>
            </p:nvPicPr>
            <p:blipFill>
              <a:blip r:embed="rId1744"/>
              <a:stretch>
                <a:fillRect/>
              </a:stretch>
            </p:blipFill>
            <p:spPr>
              <a:xfrm>
                <a:off x="5006018" y="1239390"/>
                <a:ext cx="1296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5">
            <p14:nvContentPartPr>
              <p14:cNvPr id="1438" name="Ink 1437"/>
              <p14:cNvContentPartPr/>
              <p14:nvPr/>
            </p14:nvContentPartPr>
            <p14:xfrm>
              <a:off x="4998458" y="1198350"/>
              <a:ext cx="10440" cy="40680"/>
            </p14:xfrm>
          </p:contentPart>
        </mc:Choice>
        <mc:Fallback xmlns="">
          <p:pic>
            <p:nvPicPr>
              <p:cNvPr id="1438" name="Ink 1437"/>
              <p:cNvPicPr/>
              <p:nvPr/>
            </p:nvPicPr>
            <p:blipFill>
              <a:blip r:embed="rId1746"/>
              <a:stretch>
                <a:fillRect/>
              </a:stretch>
            </p:blipFill>
            <p:spPr>
              <a:xfrm>
                <a:off x="4997738" y="1197630"/>
                <a:ext cx="1188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7">
            <p14:nvContentPartPr>
              <p14:cNvPr id="1439" name="Ink 1438"/>
              <p14:cNvContentPartPr/>
              <p14:nvPr/>
            </p14:nvContentPartPr>
            <p14:xfrm>
              <a:off x="4980818" y="1190070"/>
              <a:ext cx="16200" cy="29160"/>
            </p14:xfrm>
          </p:contentPart>
        </mc:Choice>
        <mc:Fallback xmlns="">
          <p:pic>
            <p:nvPicPr>
              <p:cNvPr id="1439" name="Ink 1438"/>
              <p:cNvPicPr/>
              <p:nvPr/>
            </p:nvPicPr>
            <p:blipFill>
              <a:blip r:embed="rId1748"/>
              <a:stretch>
                <a:fillRect/>
              </a:stretch>
            </p:blipFill>
            <p:spPr>
              <a:xfrm>
                <a:off x="4979738" y="1189350"/>
                <a:ext cx="1800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9">
            <p14:nvContentPartPr>
              <p14:cNvPr id="1440" name="Ink 1439"/>
              <p14:cNvContentPartPr/>
              <p14:nvPr/>
            </p14:nvContentPartPr>
            <p14:xfrm>
              <a:off x="5029058" y="1217790"/>
              <a:ext cx="6840" cy="51840"/>
            </p14:xfrm>
          </p:contentPart>
        </mc:Choice>
        <mc:Fallback xmlns="">
          <p:pic>
            <p:nvPicPr>
              <p:cNvPr id="1440" name="Ink 1439"/>
              <p:cNvPicPr/>
              <p:nvPr/>
            </p:nvPicPr>
            <p:blipFill>
              <a:blip r:embed="rId1750"/>
              <a:stretch>
                <a:fillRect/>
              </a:stretch>
            </p:blipFill>
            <p:spPr>
              <a:xfrm>
                <a:off x="5027978" y="1217070"/>
                <a:ext cx="900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1">
            <p14:nvContentPartPr>
              <p14:cNvPr id="1441" name="Ink 1440"/>
              <p14:cNvContentPartPr/>
              <p14:nvPr/>
            </p14:nvContentPartPr>
            <p14:xfrm>
              <a:off x="5023658" y="1178910"/>
              <a:ext cx="5760" cy="64800"/>
            </p14:xfrm>
          </p:contentPart>
        </mc:Choice>
        <mc:Fallback xmlns="">
          <p:pic>
            <p:nvPicPr>
              <p:cNvPr id="1441" name="Ink 1440"/>
              <p:cNvPicPr/>
              <p:nvPr/>
            </p:nvPicPr>
            <p:blipFill>
              <a:blip r:embed="rId1752"/>
              <a:stretch>
                <a:fillRect/>
              </a:stretch>
            </p:blipFill>
            <p:spPr>
              <a:xfrm>
                <a:off x="5022578" y="1178190"/>
                <a:ext cx="756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3">
            <p14:nvContentPartPr>
              <p14:cNvPr id="1442" name="Ink 1441"/>
              <p14:cNvContentPartPr/>
              <p14:nvPr/>
            </p14:nvContentPartPr>
            <p14:xfrm>
              <a:off x="5028338" y="1158030"/>
              <a:ext cx="1800" cy="46080"/>
            </p14:xfrm>
          </p:contentPart>
        </mc:Choice>
        <mc:Fallback xmlns="">
          <p:pic>
            <p:nvPicPr>
              <p:cNvPr id="1442" name="Ink 1441"/>
              <p:cNvPicPr/>
              <p:nvPr/>
            </p:nvPicPr>
            <p:blipFill>
              <a:blip r:embed="rId1754"/>
              <a:stretch>
                <a:fillRect/>
              </a:stretch>
            </p:blipFill>
            <p:spPr>
              <a:xfrm>
                <a:off x="5027258" y="1157310"/>
                <a:ext cx="396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5">
            <p14:nvContentPartPr>
              <p14:cNvPr id="1443" name="Ink 1442"/>
              <p14:cNvContentPartPr/>
              <p14:nvPr/>
            </p14:nvContentPartPr>
            <p14:xfrm>
              <a:off x="5038418" y="1143630"/>
              <a:ext cx="6840" cy="29880"/>
            </p14:xfrm>
          </p:contentPart>
        </mc:Choice>
        <mc:Fallback xmlns="">
          <p:pic>
            <p:nvPicPr>
              <p:cNvPr id="1443" name="Ink 1442"/>
              <p:cNvPicPr/>
              <p:nvPr/>
            </p:nvPicPr>
            <p:blipFill>
              <a:blip r:embed="rId1756"/>
              <a:stretch>
                <a:fillRect/>
              </a:stretch>
            </p:blipFill>
            <p:spPr>
              <a:xfrm>
                <a:off x="5037338" y="1142910"/>
                <a:ext cx="864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7">
            <p14:nvContentPartPr>
              <p14:cNvPr id="1444" name="Ink 1443"/>
              <p14:cNvContentPartPr/>
              <p14:nvPr/>
            </p14:nvContentPartPr>
            <p14:xfrm>
              <a:off x="5037338" y="1127790"/>
              <a:ext cx="15840" cy="33120"/>
            </p14:xfrm>
          </p:contentPart>
        </mc:Choice>
        <mc:Fallback xmlns="">
          <p:pic>
            <p:nvPicPr>
              <p:cNvPr id="1444" name="Ink 1443"/>
              <p:cNvPicPr/>
              <p:nvPr/>
            </p:nvPicPr>
            <p:blipFill>
              <a:blip r:embed="rId1758"/>
              <a:stretch>
                <a:fillRect/>
              </a:stretch>
            </p:blipFill>
            <p:spPr>
              <a:xfrm>
                <a:off x="5036618" y="1127070"/>
                <a:ext cx="1728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9">
            <p14:nvContentPartPr>
              <p14:cNvPr id="1445" name="Ink 1444"/>
              <p14:cNvContentPartPr/>
              <p14:nvPr/>
            </p14:nvContentPartPr>
            <p14:xfrm>
              <a:off x="5047778" y="1098990"/>
              <a:ext cx="21240" cy="37800"/>
            </p14:xfrm>
          </p:contentPart>
        </mc:Choice>
        <mc:Fallback xmlns="">
          <p:pic>
            <p:nvPicPr>
              <p:cNvPr id="1445" name="Ink 1444"/>
              <p:cNvPicPr/>
              <p:nvPr/>
            </p:nvPicPr>
            <p:blipFill>
              <a:blip r:embed="rId1760"/>
              <a:stretch>
                <a:fillRect/>
              </a:stretch>
            </p:blipFill>
            <p:spPr>
              <a:xfrm>
                <a:off x="5047058" y="1098270"/>
                <a:ext cx="2268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1">
            <p14:nvContentPartPr>
              <p14:cNvPr id="1446" name="Ink 1445"/>
              <p14:cNvContentPartPr/>
              <p14:nvPr/>
            </p14:nvContentPartPr>
            <p14:xfrm>
              <a:off x="5069018" y="1086750"/>
              <a:ext cx="18720" cy="33120"/>
            </p14:xfrm>
          </p:contentPart>
        </mc:Choice>
        <mc:Fallback xmlns="">
          <p:pic>
            <p:nvPicPr>
              <p:cNvPr id="1446" name="Ink 1445"/>
              <p:cNvPicPr/>
              <p:nvPr/>
            </p:nvPicPr>
            <p:blipFill>
              <a:blip r:embed="rId1762"/>
              <a:stretch>
                <a:fillRect/>
              </a:stretch>
            </p:blipFill>
            <p:spPr>
              <a:xfrm>
                <a:off x="5068298" y="1086030"/>
                <a:ext cx="2016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3">
            <p14:nvContentPartPr>
              <p14:cNvPr id="1447" name="Ink 1446"/>
              <p14:cNvContentPartPr/>
              <p14:nvPr/>
            </p14:nvContentPartPr>
            <p14:xfrm>
              <a:off x="5082338" y="1064790"/>
              <a:ext cx="24840" cy="32040"/>
            </p14:xfrm>
          </p:contentPart>
        </mc:Choice>
        <mc:Fallback xmlns="">
          <p:pic>
            <p:nvPicPr>
              <p:cNvPr id="1447" name="Ink 1446"/>
              <p:cNvPicPr/>
              <p:nvPr/>
            </p:nvPicPr>
            <p:blipFill>
              <a:blip r:embed="rId1764"/>
              <a:stretch>
                <a:fillRect/>
              </a:stretch>
            </p:blipFill>
            <p:spPr>
              <a:xfrm>
                <a:off x="5081618" y="1064070"/>
                <a:ext cx="2628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5">
            <p14:nvContentPartPr>
              <p14:cNvPr id="1448" name="Ink 1447"/>
              <p14:cNvContentPartPr/>
              <p14:nvPr/>
            </p14:nvContentPartPr>
            <p14:xfrm>
              <a:off x="5104298" y="1042110"/>
              <a:ext cx="20160" cy="23040"/>
            </p14:xfrm>
          </p:contentPart>
        </mc:Choice>
        <mc:Fallback xmlns="">
          <p:pic>
            <p:nvPicPr>
              <p:cNvPr id="1448" name="Ink 1447"/>
              <p:cNvPicPr/>
              <p:nvPr/>
            </p:nvPicPr>
            <p:blipFill>
              <a:blip r:embed="rId1766"/>
              <a:stretch>
                <a:fillRect/>
              </a:stretch>
            </p:blipFill>
            <p:spPr>
              <a:xfrm>
                <a:off x="5103578" y="1041390"/>
                <a:ext cx="216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7">
            <p14:nvContentPartPr>
              <p14:cNvPr id="1449" name="Ink 1448"/>
              <p14:cNvContentPartPr/>
              <p14:nvPr/>
            </p14:nvContentPartPr>
            <p14:xfrm>
              <a:off x="5095298" y="1019790"/>
              <a:ext cx="41760" cy="58320"/>
            </p14:xfrm>
          </p:contentPart>
        </mc:Choice>
        <mc:Fallback xmlns="">
          <p:pic>
            <p:nvPicPr>
              <p:cNvPr id="1449" name="Ink 1448"/>
              <p:cNvPicPr/>
              <p:nvPr/>
            </p:nvPicPr>
            <p:blipFill>
              <a:blip r:embed="rId1768"/>
              <a:stretch>
                <a:fillRect/>
              </a:stretch>
            </p:blipFill>
            <p:spPr>
              <a:xfrm>
                <a:off x="5094578" y="1019070"/>
                <a:ext cx="4320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9">
            <p14:nvContentPartPr>
              <p14:cNvPr id="1450" name="Ink 1449"/>
              <p14:cNvContentPartPr/>
              <p14:nvPr/>
            </p14:nvContentPartPr>
            <p14:xfrm>
              <a:off x="5143178" y="972990"/>
              <a:ext cx="60840" cy="43200"/>
            </p14:xfrm>
          </p:contentPart>
        </mc:Choice>
        <mc:Fallback xmlns="">
          <p:pic>
            <p:nvPicPr>
              <p:cNvPr id="1450" name="Ink 1449"/>
              <p:cNvPicPr/>
              <p:nvPr/>
            </p:nvPicPr>
            <p:blipFill>
              <a:blip r:embed="rId1770"/>
              <a:stretch>
                <a:fillRect/>
              </a:stretch>
            </p:blipFill>
            <p:spPr>
              <a:xfrm>
                <a:off x="5142458" y="972270"/>
                <a:ext cx="6228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1">
            <p14:nvContentPartPr>
              <p14:cNvPr id="1451" name="Ink 1450"/>
              <p14:cNvContentPartPr/>
              <p14:nvPr/>
            </p14:nvContentPartPr>
            <p14:xfrm>
              <a:off x="5211218" y="947070"/>
              <a:ext cx="50400" cy="29880"/>
            </p14:xfrm>
          </p:contentPart>
        </mc:Choice>
        <mc:Fallback xmlns="">
          <p:pic>
            <p:nvPicPr>
              <p:cNvPr id="1451" name="Ink 1450"/>
              <p:cNvPicPr/>
              <p:nvPr/>
            </p:nvPicPr>
            <p:blipFill>
              <a:blip r:embed="rId1772"/>
              <a:stretch>
                <a:fillRect/>
              </a:stretch>
            </p:blipFill>
            <p:spPr>
              <a:xfrm>
                <a:off x="5210498" y="946350"/>
                <a:ext cx="5184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3">
            <p14:nvContentPartPr>
              <p14:cNvPr id="1452" name="Ink 1451"/>
              <p14:cNvContentPartPr/>
              <p14:nvPr/>
            </p14:nvContentPartPr>
            <p14:xfrm>
              <a:off x="5223098" y="954990"/>
              <a:ext cx="36000" cy="14760"/>
            </p14:xfrm>
          </p:contentPart>
        </mc:Choice>
        <mc:Fallback xmlns="">
          <p:pic>
            <p:nvPicPr>
              <p:cNvPr id="1452" name="Ink 1451"/>
              <p:cNvPicPr/>
              <p:nvPr/>
            </p:nvPicPr>
            <p:blipFill>
              <a:blip r:embed="rId1774"/>
              <a:stretch>
                <a:fillRect/>
              </a:stretch>
            </p:blipFill>
            <p:spPr>
              <a:xfrm>
                <a:off x="5222378" y="954270"/>
                <a:ext cx="374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5">
            <p14:nvContentPartPr>
              <p14:cNvPr id="1453" name="Ink 1452"/>
              <p14:cNvContentPartPr/>
              <p14:nvPr/>
            </p14:nvContentPartPr>
            <p14:xfrm>
              <a:off x="5291138" y="929430"/>
              <a:ext cx="44280" cy="15120"/>
            </p14:xfrm>
          </p:contentPart>
        </mc:Choice>
        <mc:Fallback xmlns="">
          <p:pic>
            <p:nvPicPr>
              <p:cNvPr id="1453" name="Ink 1452"/>
              <p:cNvPicPr/>
              <p:nvPr/>
            </p:nvPicPr>
            <p:blipFill>
              <a:blip r:embed="rId1776"/>
              <a:stretch>
                <a:fillRect/>
              </a:stretch>
            </p:blipFill>
            <p:spPr>
              <a:xfrm>
                <a:off x="5290418" y="928710"/>
                <a:ext cx="4572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7">
            <p14:nvContentPartPr>
              <p14:cNvPr id="1454" name="Ink 1453"/>
              <p14:cNvContentPartPr/>
              <p14:nvPr/>
            </p14:nvContentPartPr>
            <p14:xfrm>
              <a:off x="5390138" y="920070"/>
              <a:ext cx="35280" cy="2160"/>
            </p14:xfrm>
          </p:contentPart>
        </mc:Choice>
        <mc:Fallback xmlns="">
          <p:pic>
            <p:nvPicPr>
              <p:cNvPr id="1454" name="Ink 1453"/>
              <p:cNvPicPr/>
              <p:nvPr/>
            </p:nvPicPr>
            <p:blipFill>
              <a:blip r:embed="rId1778"/>
              <a:stretch>
                <a:fillRect/>
              </a:stretch>
            </p:blipFill>
            <p:spPr>
              <a:xfrm>
                <a:off x="5389418" y="919350"/>
                <a:ext cx="367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9">
            <p14:nvContentPartPr>
              <p14:cNvPr id="1455" name="Ink 1454"/>
              <p14:cNvContentPartPr/>
              <p14:nvPr/>
            </p14:nvContentPartPr>
            <p14:xfrm>
              <a:off x="5440178" y="920790"/>
              <a:ext cx="20520" cy="3960"/>
            </p14:xfrm>
          </p:contentPart>
        </mc:Choice>
        <mc:Fallback xmlns="">
          <p:pic>
            <p:nvPicPr>
              <p:cNvPr id="1455" name="Ink 1454"/>
              <p:cNvPicPr/>
              <p:nvPr/>
            </p:nvPicPr>
            <p:blipFill>
              <a:blip r:embed="rId1780"/>
              <a:stretch>
                <a:fillRect/>
              </a:stretch>
            </p:blipFill>
            <p:spPr>
              <a:xfrm>
                <a:off x="5439458" y="920070"/>
                <a:ext cx="219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1">
            <p14:nvContentPartPr>
              <p14:cNvPr id="1456" name="Ink 1455"/>
              <p14:cNvContentPartPr/>
              <p14:nvPr/>
            </p14:nvContentPartPr>
            <p14:xfrm>
              <a:off x="5463938" y="915390"/>
              <a:ext cx="50400" cy="3960"/>
            </p14:xfrm>
          </p:contentPart>
        </mc:Choice>
        <mc:Fallback xmlns="">
          <p:pic>
            <p:nvPicPr>
              <p:cNvPr id="1456" name="Ink 1455"/>
              <p:cNvPicPr/>
              <p:nvPr/>
            </p:nvPicPr>
            <p:blipFill>
              <a:blip r:embed="rId1782"/>
              <a:stretch>
                <a:fillRect/>
              </a:stretch>
            </p:blipFill>
            <p:spPr>
              <a:xfrm>
                <a:off x="5463218" y="914310"/>
                <a:ext cx="518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3">
            <p14:nvContentPartPr>
              <p14:cNvPr id="1457" name="Ink 1456"/>
              <p14:cNvContentPartPr/>
              <p14:nvPr/>
            </p14:nvContentPartPr>
            <p14:xfrm>
              <a:off x="5531978" y="908190"/>
              <a:ext cx="11880" cy="720"/>
            </p14:xfrm>
          </p:contentPart>
        </mc:Choice>
        <mc:Fallback xmlns="">
          <p:pic>
            <p:nvPicPr>
              <p:cNvPr id="1457" name="Ink 1456"/>
              <p:cNvPicPr/>
              <p:nvPr/>
            </p:nvPicPr>
            <p:blipFill>
              <a:blip r:embed="rId1784"/>
              <a:stretch>
                <a:fillRect/>
              </a:stretch>
            </p:blipFill>
            <p:spPr>
              <a:xfrm>
                <a:off x="5531258" y="907470"/>
                <a:ext cx="1332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5">
            <p14:nvContentPartPr>
              <p14:cNvPr id="1458" name="Ink 1457"/>
              <p14:cNvContentPartPr/>
              <p14:nvPr/>
            </p14:nvContentPartPr>
            <p14:xfrm>
              <a:off x="5565098" y="909630"/>
              <a:ext cx="10440" cy="1440"/>
            </p14:xfrm>
          </p:contentPart>
        </mc:Choice>
        <mc:Fallback xmlns="">
          <p:pic>
            <p:nvPicPr>
              <p:cNvPr id="1458" name="Ink 1457"/>
              <p:cNvPicPr/>
              <p:nvPr/>
            </p:nvPicPr>
            <p:blipFill>
              <a:blip r:embed="rId1786"/>
              <a:stretch>
                <a:fillRect/>
              </a:stretch>
            </p:blipFill>
            <p:spPr>
              <a:xfrm>
                <a:off x="5564378" y="908910"/>
                <a:ext cx="1188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7">
            <p14:nvContentPartPr>
              <p14:cNvPr id="1459" name="Ink 1458"/>
              <p14:cNvContentPartPr/>
              <p14:nvPr/>
            </p14:nvContentPartPr>
            <p14:xfrm>
              <a:off x="5640338" y="917190"/>
              <a:ext cx="8280" cy="1800"/>
            </p14:xfrm>
          </p:contentPart>
        </mc:Choice>
        <mc:Fallback xmlns="">
          <p:pic>
            <p:nvPicPr>
              <p:cNvPr id="1459" name="Ink 1458"/>
              <p:cNvPicPr/>
              <p:nvPr/>
            </p:nvPicPr>
            <p:blipFill>
              <a:blip r:embed="rId1788"/>
              <a:stretch>
                <a:fillRect/>
              </a:stretch>
            </p:blipFill>
            <p:spPr>
              <a:xfrm>
                <a:off x="5639618" y="916470"/>
                <a:ext cx="97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9">
            <p14:nvContentPartPr>
              <p14:cNvPr id="1460" name="Ink 1459"/>
              <p14:cNvContentPartPr/>
              <p14:nvPr/>
            </p14:nvContentPartPr>
            <p14:xfrm>
              <a:off x="5630978" y="918270"/>
              <a:ext cx="37080" cy="5400"/>
            </p14:xfrm>
          </p:contentPart>
        </mc:Choice>
        <mc:Fallback xmlns="">
          <p:pic>
            <p:nvPicPr>
              <p:cNvPr id="1460" name="Ink 1459"/>
              <p:cNvPicPr/>
              <p:nvPr/>
            </p:nvPicPr>
            <p:blipFill>
              <a:blip r:embed="rId1790"/>
              <a:stretch>
                <a:fillRect/>
              </a:stretch>
            </p:blipFill>
            <p:spPr>
              <a:xfrm>
                <a:off x="5630258" y="917190"/>
                <a:ext cx="3852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1">
            <p14:nvContentPartPr>
              <p14:cNvPr id="1461" name="Ink 1460"/>
              <p14:cNvContentPartPr/>
              <p14:nvPr/>
            </p14:nvContentPartPr>
            <p14:xfrm>
              <a:off x="5643578" y="916470"/>
              <a:ext cx="54000" cy="9720"/>
            </p14:xfrm>
          </p:contentPart>
        </mc:Choice>
        <mc:Fallback xmlns="">
          <p:pic>
            <p:nvPicPr>
              <p:cNvPr id="1461" name="Ink 1460"/>
              <p:cNvPicPr/>
              <p:nvPr/>
            </p:nvPicPr>
            <p:blipFill>
              <a:blip r:embed="rId1792"/>
              <a:stretch>
                <a:fillRect/>
              </a:stretch>
            </p:blipFill>
            <p:spPr>
              <a:xfrm>
                <a:off x="5642858" y="915750"/>
                <a:ext cx="554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3">
            <p14:nvContentPartPr>
              <p14:cNvPr id="1462" name="Ink 1461"/>
              <p14:cNvContentPartPr/>
              <p14:nvPr/>
            </p14:nvContentPartPr>
            <p14:xfrm>
              <a:off x="5706578" y="931230"/>
              <a:ext cx="38520" cy="6840"/>
            </p14:xfrm>
          </p:contentPart>
        </mc:Choice>
        <mc:Fallback xmlns="">
          <p:pic>
            <p:nvPicPr>
              <p:cNvPr id="1462" name="Ink 1461"/>
              <p:cNvPicPr/>
              <p:nvPr/>
            </p:nvPicPr>
            <p:blipFill>
              <a:blip r:embed="rId1794"/>
              <a:stretch>
                <a:fillRect/>
              </a:stretch>
            </p:blipFill>
            <p:spPr>
              <a:xfrm>
                <a:off x="5705858" y="930150"/>
                <a:ext cx="399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5">
            <p14:nvContentPartPr>
              <p14:cNvPr id="1463" name="Ink 1462"/>
              <p14:cNvContentPartPr/>
              <p14:nvPr/>
            </p14:nvContentPartPr>
            <p14:xfrm>
              <a:off x="5763458" y="943470"/>
              <a:ext cx="30600" cy="11880"/>
            </p14:xfrm>
          </p:contentPart>
        </mc:Choice>
        <mc:Fallback xmlns="">
          <p:pic>
            <p:nvPicPr>
              <p:cNvPr id="1463" name="Ink 1462"/>
              <p:cNvPicPr/>
              <p:nvPr/>
            </p:nvPicPr>
            <p:blipFill>
              <a:blip r:embed="rId1796"/>
              <a:stretch>
                <a:fillRect/>
              </a:stretch>
            </p:blipFill>
            <p:spPr>
              <a:xfrm>
                <a:off x="5762738" y="942750"/>
                <a:ext cx="3204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7">
            <p14:nvContentPartPr>
              <p14:cNvPr id="1464" name="Ink 1463"/>
              <p14:cNvContentPartPr/>
              <p14:nvPr/>
            </p14:nvContentPartPr>
            <p14:xfrm>
              <a:off x="5787218" y="941310"/>
              <a:ext cx="24840" cy="5760"/>
            </p14:xfrm>
          </p:contentPart>
        </mc:Choice>
        <mc:Fallback xmlns="">
          <p:pic>
            <p:nvPicPr>
              <p:cNvPr id="1464" name="Ink 1463"/>
              <p:cNvPicPr/>
              <p:nvPr/>
            </p:nvPicPr>
            <p:blipFill>
              <a:blip r:embed="rId1798"/>
              <a:stretch>
                <a:fillRect/>
              </a:stretch>
            </p:blipFill>
            <p:spPr>
              <a:xfrm>
                <a:off x="5786138" y="940230"/>
                <a:ext cx="2664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9">
            <p14:nvContentPartPr>
              <p14:cNvPr id="1465" name="Ink 1464"/>
              <p14:cNvContentPartPr/>
              <p14:nvPr/>
            </p14:nvContentPartPr>
            <p14:xfrm>
              <a:off x="5810978" y="958950"/>
              <a:ext cx="45360" cy="18720"/>
            </p14:xfrm>
          </p:contentPart>
        </mc:Choice>
        <mc:Fallback xmlns="">
          <p:pic>
            <p:nvPicPr>
              <p:cNvPr id="1465" name="Ink 1464"/>
              <p:cNvPicPr/>
              <p:nvPr/>
            </p:nvPicPr>
            <p:blipFill>
              <a:blip r:embed="rId1800"/>
              <a:stretch>
                <a:fillRect/>
              </a:stretch>
            </p:blipFill>
            <p:spPr>
              <a:xfrm>
                <a:off x="5810258" y="958230"/>
                <a:ext cx="4680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1">
            <p14:nvContentPartPr>
              <p14:cNvPr id="1466" name="Ink 1465"/>
              <p14:cNvContentPartPr/>
              <p14:nvPr/>
            </p14:nvContentPartPr>
            <p14:xfrm>
              <a:off x="5855978" y="979830"/>
              <a:ext cx="29880" cy="12960"/>
            </p14:xfrm>
          </p:contentPart>
        </mc:Choice>
        <mc:Fallback xmlns="">
          <p:pic>
            <p:nvPicPr>
              <p:cNvPr id="1466" name="Ink 1465"/>
              <p:cNvPicPr/>
              <p:nvPr/>
            </p:nvPicPr>
            <p:blipFill>
              <a:blip r:embed="rId1802"/>
              <a:stretch>
                <a:fillRect/>
              </a:stretch>
            </p:blipFill>
            <p:spPr>
              <a:xfrm>
                <a:off x="5855258" y="978750"/>
                <a:ext cx="3132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3">
            <p14:nvContentPartPr>
              <p14:cNvPr id="1467" name="Ink 1466"/>
              <p14:cNvContentPartPr/>
              <p14:nvPr/>
            </p14:nvContentPartPr>
            <p14:xfrm>
              <a:off x="5892338" y="990270"/>
              <a:ext cx="19080" cy="10080"/>
            </p14:xfrm>
          </p:contentPart>
        </mc:Choice>
        <mc:Fallback xmlns="">
          <p:pic>
            <p:nvPicPr>
              <p:cNvPr id="1467" name="Ink 1466"/>
              <p:cNvPicPr/>
              <p:nvPr/>
            </p:nvPicPr>
            <p:blipFill>
              <a:blip r:embed="rId1804"/>
              <a:stretch>
                <a:fillRect/>
              </a:stretch>
            </p:blipFill>
            <p:spPr>
              <a:xfrm>
                <a:off x="5891618" y="989550"/>
                <a:ext cx="205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5">
            <p14:nvContentPartPr>
              <p14:cNvPr id="1468" name="Ink 1467"/>
              <p14:cNvContentPartPr/>
              <p14:nvPr/>
            </p14:nvContentPartPr>
            <p14:xfrm>
              <a:off x="5907458" y="1003230"/>
              <a:ext cx="13320" cy="13680"/>
            </p14:xfrm>
          </p:contentPart>
        </mc:Choice>
        <mc:Fallback xmlns="">
          <p:pic>
            <p:nvPicPr>
              <p:cNvPr id="1468" name="Ink 1467"/>
              <p:cNvPicPr/>
              <p:nvPr/>
            </p:nvPicPr>
            <p:blipFill>
              <a:blip r:embed="rId1806"/>
              <a:stretch>
                <a:fillRect/>
              </a:stretch>
            </p:blipFill>
            <p:spPr>
              <a:xfrm>
                <a:off x="5906738" y="1002510"/>
                <a:ext cx="1476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7">
            <p14:nvContentPartPr>
              <p14:cNvPr id="1469" name="Ink 1468"/>
              <p14:cNvContentPartPr/>
              <p14:nvPr/>
            </p14:nvContentPartPr>
            <p14:xfrm>
              <a:off x="5919338" y="1014750"/>
              <a:ext cx="15840" cy="10800"/>
            </p14:xfrm>
          </p:contentPart>
        </mc:Choice>
        <mc:Fallback xmlns="">
          <p:pic>
            <p:nvPicPr>
              <p:cNvPr id="1469" name="Ink 1468"/>
              <p:cNvPicPr/>
              <p:nvPr/>
            </p:nvPicPr>
            <p:blipFill>
              <a:blip r:embed="rId1808"/>
              <a:stretch>
                <a:fillRect/>
              </a:stretch>
            </p:blipFill>
            <p:spPr>
              <a:xfrm>
                <a:off x="5918618" y="1014030"/>
                <a:ext cx="1728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9">
            <p14:nvContentPartPr>
              <p14:cNvPr id="1470" name="Ink 1469"/>
              <p14:cNvContentPartPr/>
              <p14:nvPr/>
            </p14:nvContentPartPr>
            <p14:xfrm>
              <a:off x="5941298" y="1028070"/>
              <a:ext cx="25920" cy="24840"/>
            </p14:xfrm>
          </p:contentPart>
        </mc:Choice>
        <mc:Fallback xmlns="">
          <p:pic>
            <p:nvPicPr>
              <p:cNvPr id="1470" name="Ink 1469"/>
              <p:cNvPicPr/>
              <p:nvPr/>
            </p:nvPicPr>
            <p:blipFill>
              <a:blip r:embed="rId1810"/>
              <a:stretch>
                <a:fillRect/>
              </a:stretch>
            </p:blipFill>
            <p:spPr>
              <a:xfrm>
                <a:off x="5940218" y="1026990"/>
                <a:ext cx="2772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1">
            <p14:nvContentPartPr>
              <p14:cNvPr id="1471" name="Ink 1470"/>
              <p14:cNvContentPartPr/>
              <p14:nvPr/>
            </p14:nvContentPartPr>
            <p14:xfrm>
              <a:off x="5984858" y="1058310"/>
              <a:ext cx="7560" cy="5040"/>
            </p14:xfrm>
          </p:contentPart>
        </mc:Choice>
        <mc:Fallback xmlns="">
          <p:pic>
            <p:nvPicPr>
              <p:cNvPr id="1471" name="Ink 1470"/>
              <p:cNvPicPr/>
              <p:nvPr/>
            </p:nvPicPr>
            <p:blipFill>
              <a:blip r:embed="rId1812"/>
              <a:stretch>
                <a:fillRect/>
              </a:stretch>
            </p:blipFill>
            <p:spPr>
              <a:xfrm>
                <a:off x="5984138" y="1057590"/>
                <a:ext cx="90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3">
            <p14:nvContentPartPr>
              <p14:cNvPr id="1472" name="Ink 1471"/>
              <p14:cNvContentPartPr/>
              <p14:nvPr/>
            </p14:nvContentPartPr>
            <p14:xfrm>
              <a:off x="5970098" y="1054710"/>
              <a:ext cx="33840" cy="25920"/>
            </p14:xfrm>
          </p:contentPart>
        </mc:Choice>
        <mc:Fallback xmlns="">
          <p:pic>
            <p:nvPicPr>
              <p:cNvPr id="1472" name="Ink 1471"/>
              <p:cNvPicPr/>
              <p:nvPr/>
            </p:nvPicPr>
            <p:blipFill>
              <a:blip r:embed="rId1814"/>
              <a:stretch>
                <a:fillRect/>
              </a:stretch>
            </p:blipFill>
            <p:spPr>
              <a:xfrm>
                <a:off x="5969378" y="1053990"/>
                <a:ext cx="3528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5">
            <p14:nvContentPartPr>
              <p14:cNvPr id="1473" name="Ink 1472"/>
              <p14:cNvContentPartPr/>
              <p14:nvPr/>
            </p14:nvContentPartPr>
            <p14:xfrm>
              <a:off x="5999258" y="1071990"/>
              <a:ext cx="21240" cy="19440"/>
            </p14:xfrm>
          </p:contentPart>
        </mc:Choice>
        <mc:Fallback xmlns="">
          <p:pic>
            <p:nvPicPr>
              <p:cNvPr id="1473" name="Ink 1472"/>
              <p:cNvPicPr/>
              <p:nvPr/>
            </p:nvPicPr>
            <p:blipFill>
              <a:blip r:embed="rId1816"/>
              <a:stretch>
                <a:fillRect/>
              </a:stretch>
            </p:blipFill>
            <p:spPr>
              <a:xfrm>
                <a:off x="5998538" y="1071270"/>
                <a:ext cx="2268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7">
            <p14:nvContentPartPr>
              <p14:cNvPr id="1474" name="Ink 1473"/>
              <p14:cNvContentPartPr/>
              <p14:nvPr/>
            </p14:nvContentPartPr>
            <p14:xfrm>
              <a:off x="6019418" y="1093590"/>
              <a:ext cx="22320" cy="25200"/>
            </p14:xfrm>
          </p:contentPart>
        </mc:Choice>
        <mc:Fallback xmlns="">
          <p:pic>
            <p:nvPicPr>
              <p:cNvPr id="1474" name="Ink 1473"/>
              <p:cNvPicPr/>
              <p:nvPr/>
            </p:nvPicPr>
            <p:blipFill>
              <a:blip r:embed="rId1818"/>
              <a:stretch>
                <a:fillRect/>
              </a:stretch>
            </p:blipFill>
            <p:spPr>
              <a:xfrm>
                <a:off x="6018698" y="1092870"/>
                <a:ext cx="2412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9">
            <p14:nvContentPartPr>
              <p14:cNvPr id="1475" name="Ink 1474"/>
              <p14:cNvContentPartPr/>
              <p14:nvPr/>
            </p14:nvContentPartPr>
            <p14:xfrm>
              <a:off x="6050018" y="1134270"/>
              <a:ext cx="1080" cy="5760"/>
            </p14:xfrm>
          </p:contentPart>
        </mc:Choice>
        <mc:Fallback xmlns="">
          <p:pic>
            <p:nvPicPr>
              <p:cNvPr id="1475" name="Ink 1474"/>
              <p:cNvPicPr/>
              <p:nvPr/>
            </p:nvPicPr>
            <p:blipFill>
              <a:blip r:embed="rId1820"/>
              <a:stretch>
                <a:fillRect/>
              </a:stretch>
            </p:blipFill>
            <p:spPr>
              <a:xfrm>
                <a:off x="6049298" y="1133550"/>
                <a:ext cx="252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1">
            <p14:nvContentPartPr>
              <p14:cNvPr id="1476" name="Ink 1475"/>
              <p14:cNvContentPartPr/>
              <p14:nvPr/>
            </p14:nvContentPartPr>
            <p14:xfrm>
              <a:off x="6048218" y="1123830"/>
              <a:ext cx="8280" cy="24120"/>
            </p14:xfrm>
          </p:contentPart>
        </mc:Choice>
        <mc:Fallback xmlns="">
          <p:pic>
            <p:nvPicPr>
              <p:cNvPr id="1476" name="Ink 1475"/>
              <p:cNvPicPr/>
              <p:nvPr/>
            </p:nvPicPr>
            <p:blipFill>
              <a:blip r:embed="rId1822"/>
              <a:stretch>
                <a:fillRect/>
              </a:stretch>
            </p:blipFill>
            <p:spPr>
              <a:xfrm>
                <a:off x="6047498" y="1123110"/>
                <a:ext cx="1008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3">
            <p14:nvContentPartPr>
              <p14:cNvPr id="1477" name="Ink 1476"/>
              <p14:cNvContentPartPr/>
              <p14:nvPr/>
            </p14:nvContentPartPr>
            <p14:xfrm>
              <a:off x="6056138" y="1141110"/>
              <a:ext cx="16200" cy="18000"/>
            </p14:xfrm>
          </p:contentPart>
        </mc:Choice>
        <mc:Fallback xmlns="">
          <p:pic>
            <p:nvPicPr>
              <p:cNvPr id="1477" name="Ink 1476"/>
              <p:cNvPicPr/>
              <p:nvPr/>
            </p:nvPicPr>
            <p:blipFill>
              <a:blip r:embed="rId1824"/>
              <a:stretch>
                <a:fillRect/>
              </a:stretch>
            </p:blipFill>
            <p:spPr>
              <a:xfrm>
                <a:off x="6055418" y="1140390"/>
                <a:ext cx="1764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5">
            <p14:nvContentPartPr>
              <p14:cNvPr id="1478" name="Ink 1477"/>
              <p14:cNvContentPartPr/>
              <p14:nvPr/>
            </p14:nvContentPartPr>
            <p14:xfrm>
              <a:off x="6075578" y="1156590"/>
              <a:ext cx="6840" cy="15480"/>
            </p14:xfrm>
          </p:contentPart>
        </mc:Choice>
        <mc:Fallback xmlns="">
          <p:pic>
            <p:nvPicPr>
              <p:cNvPr id="1478" name="Ink 1477"/>
              <p:cNvPicPr/>
              <p:nvPr/>
            </p:nvPicPr>
            <p:blipFill>
              <a:blip r:embed="rId1826"/>
              <a:stretch>
                <a:fillRect/>
              </a:stretch>
            </p:blipFill>
            <p:spPr>
              <a:xfrm>
                <a:off x="6074858" y="1155510"/>
                <a:ext cx="86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7">
            <p14:nvContentPartPr>
              <p14:cNvPr id="1479" name="Ink 1478"/>
              <p14:cNvContentPartPr/>
              <p14:nvPr/>
            </p14:nvContentPartPr>
            <p14:xfrm>
              <a:off x="6089978" y="1180350"/>
              <a:ext cx="4320" cy="12240"/>
            </p14:xfrm>
          </p:contentPart>
        </mc:Choice>
        <mc:Fallback xmlns="">
          <p:pic>
            <p:nvPicPr>
              <p:cNvPr id="1479" name="Ink 1478"/>
              <p:cNvPicPr/>
              <p:nvPr/>
            </p:nvPicPr>
            <p:blipFill>
              <a:blip r:embed="rId1828"/>
              <a:stretch>
                <a:fillRect/>
              </a:stretch>
            </p:blipFill>
            <p:spPr>
              <a:xfrm>
                <a:off x="6089258" y="1179630"/>
                <a:ext cx="576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9">
            <p14:nvContentPartPr>
              <p14:cNvPr id="1480" name="Ink 1479"/>
              <p14:cNvContentPartPr/>
              <p14:nvPr/>
            </p14:nvContentPartPr>
            <p14:xfrm>
              <a:off x="6092858" y="1197990"/>
              <a:ext cx="1440" cy="20160"/>
            </p14:xfrm>
          </p:contentPart>
        </mc:Choice>
        <mc:Fallback xmlns="">
          <p:pic>
            <p:nvPicPr>
              <p:cNvPr id="1480" name="Ink 1479"/>
              <p:cNvPicPr/>
              <p:nvPr/>
            </p:nvPicPr>
            <p:blipFill>
              <a:blip r:embed="rId1830"/>
              <a:stretch>
                <a:fillRect/>
              </a:stretch>
            </p:blipFill>
            <p:spPr>
              <a:xfrm>
                <a:off x="6092138" y="1197270"/>
                <a:ext cx="32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1">
            <p14:nvContentPartPr>
              <p14:cNvPr id="1481" name="Ink 1480"/>
              <p14:cNvContentPartPr/>
              <p14:nvPr/>
            </p14:nvContentPartPr>
            <p14:xfrm>
              <a:off x="6106178" y="1233270"/>
              <a:ext cx="0" cy="1800"/>
            </p14:xfrm>
          </p:contentPart>
        </mc:Choice>
        <mc:Fallback xmlns="">
          <p:pic>
            <p:nvPicPr>
              <p:cNvPr id="1481" name="Ink 1480"/>
              <p:cNvPicPr/>
              <p:nvPr/>
            </p:nvPicPr>
            <p:blipFill>
              <a:blip r:embed="rId1832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3">
            <p14:nvContentPartPr>
              <p14:cNvPr id="1482" name="Ink 1481"/>
              <p14:cNvContentPartPr/>
              <p14:nvPr/>
            </p14:nvContentPartPr>
            <p14:xfrm>
              <a:off x="6106898" y="1219590"/>
              <a:ext cx="11160" cy="28080"/>
            </p14:xfrm>
          </p:contentPart>
        </mc:Choice>
        <mc:Fallback xmlns="">
          <p:pic>
            <p:nvPicPr>
              <p:cNvPr id="1482" name="Ink 1481"/>
              <p:cNvPicPr/>
              <p:nvPr/>
            </p:nvPicPr>
            <p:blipFill>
              <a:blip r:embed="rId1834"/>
              <a:stretch>
                <a:fillRect/>
              </a:stretch>
            </p:blipFill>
            <p:spPr>
              <a:xfrm>
                <a:off x="6106178" y="1218510"/>
                <a:ext cx="1260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5">
            <p14:nvContentPartPr>
              <p14:cNvPr id="1483" name="Ink 1482"/>
              <p14:cNvContentPartPr/>
              <p14:nvPr/>
            </p14:nvContentPartPr>
            <p14:xfrm>
              <a:off x="6110138" y="1221750"/>
              <a:ext cx="10440" cy="28440"/>
            </p14:xfrm>
          </p:contentPart>
        </mc:Choice>
        <mc:Fallback xmlns="">
          <p:pic>
            <p:nvPicPr>
              <p:cNvPr id="1483" name="Ink 1482"/>
              <p:cNvPicPr/>
              <p:nvPr/>
            </p:nvPicPr>
            <p:blipFill>
              <a:blip r:embed="rId1836"/>
              <a:stretch>
                <a:fillRect/>
              </a:stretch>
            </p:blipFill>
            <p:spPr>
              <a:xfrm>
                <a:off x="6109418" y="1221030"/>
                <a:ext cx="1188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7">
            <p14:nvContentPartPr>
              <p14:cNvPr id="1484" name="Ink 1483"/>
              <p14:cNvContentPartPr/>
              <p14:nvPr/>
            </p14:nvContentPartPr>
            <p14:xfrm>
              <a:off x="6119858" y="1244790"/>
              <a:ext cx="3960" cy="38160"/>
            </p14:xfrm>
          </p:contentPart>
        </mc:Choice>
        <mc:Fallback xmlns="">
          <p:pic>
            <p:nvPicPr>
              <p:cNvPr id="1484" name="Ink 1483"/>
              <p:cNvPicPr/>
              <p:nvPr/>
            </p:nvPicPr>
            <p:blipFill>
              <a:blip r:embed="rId1838"/>
              <a:stretch>
                <a:fillRect/>
              </a:stretch>
            </p:blipFill>
            <p:spPr>
              <a:xfrm>
                <a:off x="6118778" y="1244070"/>
                <a:ext cx="61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9">
            <p14:nvContentPartPr>
              <p14:cNvPr id="1485" name="Ink 1484"/>
              <p14:cNvContentPartPr/>
              <p14:nvPr/>
            </p14:nvContentPartPr>
            <p14:xfrm>
              <a:off x="6128858" y="1283670"/>
              <a:ext cx="3600" cy="25560"/>
            </p14:xfrm>
          </p:contentPart>
        </mc:Choice>
        <mc:Fallback xmlns="">
          <p:pic>
            <p:nvPicPr>
              <p:cNvPr id="1485" name="Ink 1484"/>
              <p:cNvPicPr/>
              <p:nvPr/>
            </p:nvPicPr>
            <p:blipFill>
              <a:blip r:embed="rId1840"/>
              <a:stretch>
                <a:fillRect/>
              </a:stretch>
            </p:blipFill>
            <p:spPr>
              <a:xfrm>
                <a:off x="6128138" y="1282950"/>
                <a:ext cx="504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1">
            <p14:nvContentPartPr>
              <p14:cNvPr id="1486" name="Ink 1485"/>
              <p14:cNvContentPartPr/>
              <p14:nvPr/>
            </p14:nvContentPartPr>
            <p14:xfrm>
              <a:off x="6130658" y="1300590"/>
              <a:ext cx="3600" cy="34920"/>
            </p14:xfrm>
          </p:contentPart>
        </mc:Choice>
        <mc:Fallback xmlns="">
          <p:pic>
            <p:nvPicPr>
              <p:cNvPr id="1486" name="Ink 1485"/>
              <p:cNvPicPr/>
              <p:nvPr/>
            </p:nvPicPr>
            <p:blipFill>
              <a:blip r:embed="rId1842"/>
              <a:stretch>
                <a:fillRect/>
              </a:stretch>
            </p:blipFill>
            <p:spPr>
              <a:xfrm>
                <a:off x="6129938" y="1299870"/>
                <a:ext cx="540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3">
            <p14:nvContentPartPr>
              <p14:cNvPr id="1487" name="Ink 1486"/>
              <p14:cNvContentPartPr/>
              <p14:nvPr/>
            </p14:nvContentPartPr>
            <p14:xfrm>
              <a:off x="6138218" y="1333350"/>
              <a:ext cx="2160" cy="32040"/>
            </p14:xfrm>
          </p:contentPart>
        </mc:Choice>
        <mc:Fallback xmlns="">
          <p:pic>
            <p:nvPicPr>
              <p:cNvPr id="1487" name="Ink 1486"/>
              <p:cNvPicPr/>
              <p:nvPr/>
            </p:nvPicPr>
            <p:blipFill>
              <a:blip r:embed="rId1844"/>
              <a:stretch>
                <a:fillRect/>
              </a:stretch>
            </p:blipFill>
            <p:spPr>
              <a:xfrm>
                <a:off x="6137138" y="1332630"/>
                <a:ext cx="396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5">
            <p14:nvContentPartPr>
              <p14:cNvPr id="1488" name="Ink 1487"/>
              <p14:cNvContentPartPr/>
              <p14:nvPr/>
            </p14:nvContentPartPr>
            <p14:xfrm>
              <a:off x="6133178" y="1365750"/>
              <a:ext cx="6840" cy="38160"/>
            </p14:xfrm>
          </p:contentPart>
        </mc:Choice>
        <mc:Fallback xmlns="">
          <p:pic>
            <p:nvPicPr>
              <p:cNvPr id="1488" name="Ink 1487"/>
              <p:cNvPicPr/>
              <p:nvPr/>
            </p:nvPicPr>
            <p:blipFill>
              <a:blip r:embed="rId1846"/>
              <a:stretch>
                <a:fillRect/>
              </a:stretch>
            </p:blipFill>
            <p:spPr>
              <a:xfrm>
                <a:off x="6132098" y="1365030"/>
                <a:ext cx="900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7">
            <p14:nvContentPartPr>
              <p14:cNvPr id="1489" name="Ink 1488"/>
              <p14:cNvContentPartPr/>
              <p14:nvPr/>
            </p14:nvContentPartPr>
            <p14:xfrm>
              <a:off x="6139298" y="1403550"/>
              <a:ext cx="2520" cy="27000"/>
            </p14:xfrm>
          </p:contentPart>
        </mc:Choice>
        <mc:Fallback xmlns="">
          <p:pic>
            <p:nvPicPr>
              <p:cNvPr id="1489" name="Ink 1488"/>
              <p:cNvPicPr/>
              <p:nvPr/>
            </p:nvPicPr>
            <p:blipFill>
              <a:blip r:embed="rId1848"/>
              <a:stretch>
                <a:fillRect/>
              </a:stretch>
            </p:blipFill>
            <p:spPr>
              <a:xfrm>
                <a:off x="6138218" y="1402830"/>
                <a:ext cx="432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9">
            <p14:nvContentPartPr>
              <p14:cNvPr id="1490" name="Ink 1489"/>
              <p14:cNvContentPartPr/>
              <p14:nvPr/>
            </p14:nvContentPartPr>
            <p14:xfrm>
              <a:off x="6143258" y="1397430"/>
              <a:ext cx="4680" cy="47160"/>
            </p14:xfrm>
          </p:contentPart>
        </mc:Choice>
        <mc:Fallback xmlns="">
          <p:pic>
            <p:nvPicPr>
              <p:cNvPr id="1490" name="Ink 1489"/>
              <p:cNvPicPr/>
              <p:nvPr/>
            </p:nvPicPr>
            <p:blipFill>
              <a:blip r:embed="rId1850"/>
              <a:stretch>
                <a:fillRect/>
              </a:stretch>
            </p:blipFill>
            <p:spPr>
              <a:xfrm>
                <a:off x="6142178" y="1396710"/>
                <a:ext cx="6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1">
            <p14:nvContentPartPr>
              <p14:cNvPr id="1491" name="Ink 1490"/>
              <p14:cNvContentPartPr/>
              <p14:nvPr/>
            </p14:nvContentPartPr>
            <p14:xfrm>
              <a:off x="6140018" y="1431630"/>
              <a:ext cx="6120" cy="53280"/>
            </p14:xfrm>
          </p:contentPart>
        </mc:Choice>
        <mc:Fallback xmlns="">
          <p:pic>
            <p:nvPicPr>
              <p:cNvPr id="1491" name="Ink 1490"/>
              <p:cNvPicPr/>
              <p:nvPr/>
            </p:nvPicPr>
            <p:blipFill>
              <a:blip r:embed="rId1852"/>
              <a:stretch>
                <a:fillRect/>
              </a:stretch>
            </p:blipFill>
            <p:spPr>
              <a:xfrm>
                <a:off x="6138938" y="1430910"/>
                <a:ext cx="792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3">
            <p14:nvContentPartPr>
              <p14:cNvPr id="1492" name="Ink 1491"/>
              <p14:cNvContentPartPr/>
              <p14:nvPr/>
            </p14:nvContentPartPr>
            <p14:xfrm>
              <a:off x="6140018" y="1480950"/>
              <a:ext cx="9360" cy="42480"/>
            </p14:xfrm>
          </p:contentPart>
        </mc:Choice>
        <mc:Fallback xmlns="">
          <p:pic>
            <p:nvPicPr>
              <p:cNvPr id="1492" name="Ink 1491"/>
              <p:cNvPicPr/>
              <p:nvPr/>
            </p:nvPicPr>
            <p:blipFill>
              <a:blip r:embed="rId1854"/>
              <a:stretch>
                <a:fillRect/>
              </a:stretch>
            </p:blipFill>
            <p:spPr>
              <a:xfrm>
                <a:off x="6138938" y="1480230"/>
                <a:ext cx="1152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5">
            <p14:nvContentPartPr>
              <p14:cNvPr id="1493" name="Ink 1492"/>
              <p14:cNvContentPartPr/>
              <p14:nvPr/>
            </p14:nvContentPartPr>
            <p14:xfrm>
              <a:off x="6143978" y="1487790"/>
              <a:ext cx="5040" cy="39960"/>
            </p14:xfrm>
          </p:contentPart>
        </mc:Choice>
        <mc:Fallback xmlns="">
          <p:pic>
            <p:nvPicPr>
              <p:cNvPr id="1493" name="Ink 1492"/>
              <p:cNvPicPr/>
              <p:nvPr/>
            </p:nvPicPr>
            <p:blipFill>
              <a:blip r:embed="rId1856"/>
              <a:stretch>
                <a:fillRect/>
              </a:stretch>
            </p:blipFill>
            <p:spPr>
              <a:xfrm>
                <a:off x="6142898" y="1487070"/>
                <a:ext cx="684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7">
            <p14:nvContentPartPr>
              <p14:cNvPr id="1494" name="Ink 1493"/>
              <p14:cNvContentPartPr/>
              <p14:nvPr/>
            </p14:nvContentPartPr>
            <p14:xfrm>
              <a:off x="6152618" y="1484910"/>
              <a:ext cx="360" cy="360"/>
            </p14:xfrm>
          </p:contentPart>
        </mc:Choice>
        <mc:Fallback xmlns="">
          <p:pic>
            <p:nvPicPr>
              <p:cNvPr id="1494" name="Ink 1493"/>
              <p:cNvPicPr/>
              <p:nvPr/>
            </p:nvPicPr>
            <p:blipFill>
              <a:blip r:embed="rId1858"/>
              <a:stretch>
                <a:fillRect/>
              </a:stretch>
            </p:blipFill>
            <p:spPr>
              <a:xfrm>
                <a:off x="6151898" y="1484190"/>
                <a:ext cx="180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9">
            <p14:nvContentPartPr>
              <p14:cNvPr id="1495" name="Ink 1494"/>
              <p14:cNvContentPartPr/>
              <p14:nvPr/>
            </p14:nvContentPartPr>
            <p14:xfrm>
              <a:off x="6137498" y="1482750"/>
              <a:ext cx="11520" cy="40320"/>
            </p14:xfrm>
          </p:contentPart>
        </mc:Choice>
        <mc:Fallback xmlns="">
          <p:pic>
            <p:nvPicPr>
              <p:cNvPr id="1495" name="Ink 1494"/>
              <p:cNvPicPr/>
              <p:nvPr/>
            </p:nvPicPr>
            <p:blipFill>
              <a:blip r:embed="rId1860"/>
              <a:stretch>
                <a:fillRect/>
              </a:stretch>
            </p:blipFill>
            <p:spPr>
              <a:xfrm>
                <a:off x="6136418" y="1482030"/>
                <a:ext cx="133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1">
            <p14:nvContentPartPr>
              <p14:cNvPr id="1496" name="Ink 1495"/>
              <p14:cNvContentPartPr/>
              <p14:nvPr/>
            </p14:nvContentPartPr>
            <p14:xfrm>
              <a:off x="6138578" y="1510110"/>
              <a:ext cx="5760" cy="52920"/>
            </p14:xfrm>
          </p:contentPart>
        </mc:Choice>
        <mc:Fallback xmlns="">
          <p:pic>
            <p:nvPicPr>
              <p:cNvPr id="1496" name="Ink 1495"/>
              <p:cNvPicPr/>
              <p:nvPr/>
            </p:nvPicPr>
            <p:blipFill>
              <a:blip r:embed="rId1862"/>
              <a:stretch>
                <a:fillRect/>
              </a:stretch>
            </p:blipFill>
            <p:spPr>
              <a:xfrm>
                <a:off x="6137498" y="1509390"/>
                <a:ext cx="792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3">
            <p14:nvContentPartPr>
              <p14:cNvPr id="1497" name="Ink 1496"/>
              <p14:cNvContentPartPr/>
              <p14:nvPr/>
            </p14:nvContentPartPr>
            <p14:xfrm>
              <a:off x="6136778" y="1548990"/>
              <a:ext cx="6840" cy="35640"/>
            </p14:xfrm>
          </p:contentPart>
        </mc:Choice>
        <mc:Fallback xmlns="">
          <p:pic>
            <p:nvPicPr>
              <p:cNvPr id="1497" name="Ink 1496"/>
              <p:cNvPicPr/>
              <p:nvPr/>
            </p:nvPicPr>
            <p:blipFill>
              <a:blip r:embed="rId1864"/>
              <a:stretch>
                <a:fillRect/>
              </a:stretch>
            </p:blipFill>
            <p:spPr>
              <a:xfrm>
                <a:off x="6135698" y="1548270"/>
                <a:ext cx="864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5">
            <p14:nvContentPartPr>
              <p14:cNvPr id="1498" name="Ink 1497"/>
              <p14:cNvContentPartPr/>
              <p14:nvPr/>
            </p14:nvContentPartPr>
            <p14:xfrm>
              <a:off x="6123098" y="1578150"/>
              <a:ext cx="12960" cy="33120"/>
            </p14:xfrm>
          </p:contentPart>
        </mc:Choice>
        <mc:Fallback xmlns="">
          <p:pic>
            <p:nvPicPr>
              <p:cNvPr id="1498" name="Ink 1497"/>
              <p:cNvPicPr/>
              <p:nvPr/>
            </p:nvPicPr>
            <p:blipFill>
              <a:blip r:embed="rId1866"/>
              <a:stretch>
                <a:fillRect/>
              </a:stretch>
            </p:blipFill>
            <p:spPr>
              <a:xfrm>
                <a:off x="6122018" y="1577430"/>
                <a:ext cx="1476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7">
            <p14:nvContentPartPr>
              <p14:cNvPr id="1499" name="Ink 1498"/>
              <p14:cNvContentPartPr/>
              <p14:nvPr/>
            </p14:nvContentPartPr>
            <p14:xfrm>
              <a:off x="6123098" y="1586430"/>
              <a:ext cx="14400" cy="43920"/>
            </p14:xfrm>
          </p:contentPart>
        </mc:Choice>
        <mc:Fallback xmlns="">
          <p:pic>
            <p:nvPicPr>
              <p:cNvPr id="1499" name="Ink 1498"/>
              <p:cNvPicPr/>
              <p:nvPr/>
            </p:nvPicPr>
            <p:blipFill>
              <a:blip r:embed="rId1868"/>
              <a:stretch>
                <a:fillRect/>
              </a:stretch>
            </p:blipFill>
            <p:spPr>
              <a:xfrm>
                <a:off x="6122018" y="1585710"/>
                <a:ext cx="165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9">
            <p14:nvContentPartPr>
              <p14:cNvPr id="1500" name="Ink 1499"/>
              <p14:cNvContentPartPr/>
              <p14:nvPr/>
            </p14:nvContentPartPr>
            <p14:xfrm>
              <a:off x="6127058" y="1592550"/>
              <a:ext cx="9000" cy="35640"/>
            </p14:xfrm>
          </p:contentPart>
        </mc:Choice>
        <mc:Fallback xmlns="">
          <p:pic>
            <p:nvPicPr>
              <p:cNvPr id="1500" name="Ink 1499"/>
              <p:cNvPicPr/>
              <p:nvPr/>
            </p:nvPicPr>
            <p:blipFill>
              <a:blip r:embed="rId1870"/>
              <a:stretch>
                <a:fillRect/>
              </a:stretch>
            </p:blipFill>
            <p:spPr>
              <a:xfrm>
                <a:off x="6125978" y="1591830"/>
                <a:ext cx="1116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1">
            <p14:nvContentPartPr>
              <p14:cNvPr id="1501" name="Ink 1500"/>
              <p14:cNvContentPartPr/>
              <p14:nvPr/>
            </p14:nvContentPartPr>
            <p14:xfrm>
              <a:off x="6125258" y="1618470"/>
              <a:ext cx="2160" cy="41760"/>
            </p14:xfrm>
          </p:contentPart>
        </mc:Choice>
        <mc:Fallback xmlns="">
          <p:pic>
            <p:nvPicPr>
              <p:cNvPr id="1501" name="Ink 1500"/>
              <p:cNvPicPr/>
              <p:nvPr/>
            </p:nvPicPr>
            <p:blipFill>
              <a:blip r:embed="rId1872"/>
              <a:stretch>
                <a:fillRect/>
              </a:stretch>
            </p:blipFill>
            <p:spPr>
              <a:xfrm>
                <a:off x="6124178" y="1617750"/>
                <a:ext cx="432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3">
            <p14:nvContentPartPr>
              <p14:cNvPr id="1502" name="Ink 1501"/>
              <p14:cNvContentPartPr/>
              <p14:nvPr/>
            </p14:nvContentPartPr>
            <p14:xfrm>
              <a:off x="6128858" y="1661670"/>
              <a:ext cx="3600" cy="39600"/>
            </p14:xfrm>
          </p:contentPart>
        </mc:Choice>
        <mc:Fallback xmlns="">
          <p:pic>
            <p:nvPicPr>
              <p:cNvPr id="1502" name="Ink 1501"/>
              <p:cNvPicPr/>
              <p:nvPr/>
            </p:nvPicPr>
            <p:blipFill>
              <a:blip r:embed="rId1874"/>
              <a:stretch>
                <a:fillRect/>
              </a:stretch>
            </p:blipFill>
            <p:spPr>
              <a:xfrm>
                <a:off x="6127778" y="1660590"/>
                <a:ext cx="576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5">
            <p14:nvContentPartPr>
              <p14:cNvPr id="1503" name="Ink 1502"/>
              <p14:cNvContentPartPr/>
              <p14:nvPr/>
            </p14:nvContentPartPr>
            <p14:xfrm>
              <a:off x="6126338" y="1695510"/>
              <a:ext cx="6120" cy="30600"/>
            </p14:xfrm>
          </p:contentPart>
        </mc:Choice>
        <mc:Fallback xmlns="">
          <p:pic>
            <p:nvPicPr>
              <p:cNvPr id="1503" name="Ink 1502"/>
              <p:cNvPicPr/>
              <p:nvPr/>
            </p:nvPicPr>
            <p:blipFill>
              <a:blip r:embed="rId1876"/>
              <a:stretch>
                <a:fillRect/>
              </a:stretch>
            </p:blipFill>
            <p:spPr>
              <a:xfrm>
                <a:off x="6125618" y="1694430"/>
                <a:ext cx="756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7">
            <p14:nvContentPartPr>
              <p14:cNvPr id="1504" name="Ink 1503"/>
              <p14:cNvContentPartPr/>
              <p14:nvPr/>
            </p14:nvContentPartPr>
            <p14:xfrm>
              <a:off x="6114098" y="1758510"/>
              <a:ext cx="10800" cy="27720"/>
            </p14:xfrm>
          </p:contentPart>
        </mc:Choice>
        <mc:Fallback xmlns="">
          <p:pic>
            <p:nvPicPr>
              <p:cNvPr id="1504" name="Ink 1503"/>
              <p:cNvPicPr/>
              <p:nvPr/>
            </p:nvPicPr>
            <p:blipFill>
              <a:blip r:embed="rId1878"/>
              <a:stretch>
                <a:fillRect/>
              </a:stretch>
            </p:blipFill>
            <p:spPr>
              <a:xfrm>
                <a:off x="6113378" y="1757790"/>
                <a:ext cx="1224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9">
            <p14:nvContentPartPr>
              <p14:cNvPr id="1505" name="Ink 1504"/>
              <p14:cNvContentPartPr/>
              <p14:nvPr/>
            </p14:nvContentPartPr>
            <p14:xfrm>
              <a:off x="6120218" y="1735110"/>
              <a:ext cx="12240" cy="36360"/>
            </p14:xfrm>
          </p:contentPart>
        </mc:Choice>
        <mc:Fallback xmlns="">
          <p:pic>
            <p:nvPicPr>
              <p:cNvPr id="1505" name="Ink 1504"/>
              <p:cNvPicPr/>
              <p:nvPr/>
            </p:nvPicPr>
            <p:blipFill>
              <a:blip r:embed="rId1880"/>
              <a:stretch>
                <a:fillRect/>
              </a:stretch>
            </p:blipFill>
            <p:spPr>
              <a:xfrm>
                <a:off x="6119498" y="1734390"/>
                <a:ext cx="1404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1">
            <p14:nvContentPartPr>
              <p14:cNvPr id="1506" name="Ink 1505"/>
              <p14:cNvContentPartPr/>
              <p14:nvPr/>
            </p14:nvContentPartPr>
            <p14:xfrm>
              <a:off x="6123818" y="1740150"/>
              <a:ext cx="7200" cy="18720"/>
            </p14:xfrm>
          </p:contentPart>
        </mc:Choice>
        <mc:Fallback xmlns="">
          <p:pic>
            <p:nvPicPr>
              <p:cNvPr id="1506" name="Ink 1505"/>
              <p:cNvPicPr/>
              <p:nvPr/>
            </p:nvPicPr>
            <p:blipFill>
              <a:blip r:embed="rId1882"/>
              <a:stretch>
                <a:fillRect/>
              </a:stretch>
            </p:blipFill>
            <p:spPr>
              <a:xfrm>
                <a:off x="6123098" y="1739430"/>
                <a:ext cx="86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3">
            <p14:nvContentPartPr>
              <p14:cNvPr id="1507" name="Ink 1506"/>
              <p14:cNvContentPartPr/>
              <p14:nvPr/>
            </p14:nvContentPartPr>
            <p14:xfrm>
              <a:off x="6105818" y="1785510"/>
              <a:ext cx="7560" cy="27360"/>
            </p14:xfrm>
          </p:contentPart>
        </mc:Choice>
        <mc:Fallback xmlns="">
          <p:pic>
            <p:nvPicPr>
              <p:cNvPr id="1507" name="Ink 1506"/>
              <p:cNvPicPr/>
              <p:nvPr/>
            </p:nvPicPr>
            <p:blipFill>
              <a:blip r:embed="rId1884"/>
              <a:stretch>
                <a:fillRect/>
              </a:stretch>
            </p:blipFill>
            <p:spPr>
              <a:xfrm>
                <a:off x="6104738" y="1784430"/>
                <a:ext cx="972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5">
            <p14:nvContentPartPr>
              <p14:cNvPr id="1508" name="Ink 1507"/>
              <p14:cNvContentPartPr/>
              <p14:nvPr/>
            </p14:nvContentPartPr>
            <p14:xfrm>
              <a:off x="6097538" y="1824390"/>
              <a:ext cx="3600" cy="8640"/>
            </p14:xfrm>
          </p:contentPart>
        </mc:Choice>
        <mc:Fallback xmlns="">
          <p:pic>
            <p:nvPicPr>
              <p:cNvPr id="1508" name="Ink 1507"/>
              <p:cNvPicPr/>
              <p:nvPr/>
            </p:nvPicPr>
            <p:blipFill>
              <a:blip r:embed="rId1886"/>
              <a:stretch>
                <a:fillRect/>
              </a:stretch>
            </p:blipFill>
            <p:spPr>
              <a:xfrm>
                <a:off x="6096818" y="1823670"/>
                <a:ext cx="504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7">
            <p14:nvContentPartPr>
              <p14:cNvPr id="1509" name="Ink 1508"/>
              <p14:cNvContentPartPr/>
              <p14:nvPr/>
            </p14:nvContentPartPr>
            <p14:xfrm>
              <a:off x="6101138" y="1831230"/>
              <a:ext cx="3600" cy="9000"/>
            </p14:xfrm>
          </p:contentPart>
        </mc:Choice>
        <mc:Fallback xmlns="">
          <p:pic>
            <p:nvPicPr>
              <p:cNvPr id="1509" name="Ink 1508"/>
              <p:cNvPicPr/>
              <p:nvPr/>
            </p:nvPicPr>
            <p:blipFill>
              <a:blip r:embed="rId1888"/>
              <a:stretch>
                <a:fillRect/>
              </a:stretch>
            </p:blipFill>
            <p:spPr>
              <a:xfrm>
                <a:off x="6100418" y="1830510"/>
                <a:ext cx="504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9">
            <p14:nvContentPartPr>
              <p14:cNvPr id="1510" name="Ink 1509"/>
              <p14:cNvContentPartPr/>
              <p14:nvPr/>
            </p14:nvContentPartPr>
            <p14:xfrm>
              <a:off x="6090698" y="1827270"/>
              <a:ext cx="12960" cy="24480"/>
            </p14:xfrm>
          </p:contentPart>
        </mc:Choice>
        <mc:Fallback xmlns="">
          <p:pic>
            <p:nvPicPr>
              <p:cNvPr id="1510" name="Ink 1509"/>
              <p:cNvPicPr/>
              <p:nvPr/>
            </p:nvPicPr>
            <p:blipFill>
              <a:blip r:embed="rId1890"/>
              <a:stretch>
                <a:fillRect/>
              </a:stretch>
            </p:blipFill>
            <p:spPr>
              <a:xfrm>
                <a:off x="6089618" y="1826550"/>
                <a:ext cx="1476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1">
            <p14:nvContentPartPr>
              <p14:cNvPr id="1511" name="Ink 1510"/>
              <p14:cNvContentPartPr/>
              <p14:nvPr/>
            </p14:nvContentPartPr>
            <p14:xfrm>
              <a:off x="6097538" y="1837350"/>
              <a:ext cx="6840" cy="18720"/>
            </p14:xfrm>
          </p:contentPart>
        </mc:Choice>
        <mc:Fallback xmlns="">
          <p:pic>
            <p:nvPicPr>
              <p:cNvPr id="1511" name="Ink 1510"/>
              <p:cNvPicPr/>
              <p:nvPr/>
            </p:nvPicPr>
            <p:blipFill>
              <a:blip r:embed="rId1892"/>
              <a:stretch>
                <a:fillRect/>
              </a:stretch>
            </p:blipFill>
            <p:spPr>
              <a:xfrm>
                <a:off x="6096458" y="1836630"/>
                <a:ext cx="86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3">
            <p14:nvContentPartPr>
              <p14:cNvPr id="1512" name="Ink 1511"/>
              <p14:cNvContentPartPr/>
              <p14:nvPr/>
            </p14:nvContentPartPr>
            <p14:xfrm>
              <a:off x="6093218" y="1840590"/>
              <a:ext cx="7200" cy="18000"/>
            </p14:xfrm>
          </p:contentPart>
        </mc:Choice>
        <mc:Fallback xmlns="">
          <p:pic>
            <p:nvPicPr>
              <p:cNvPr id="1512" name="Ink 1511"/>
              <p:cNvPicPr/>
              <p:nvPr/>
            </p:nvPicPr>
            <p:blipFill>
              <a:blip r:embed="rId1894"/>
              <a:stretch>
                <a:fillRect/>
              </a:stretch>
            </p:blipFill>
            <p:spPr>
              <a:xfrm>
                <a:off x="6092138" y="1839870"/>
                <a:ext cx="90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5">
            <p14:nvContentPartPr>
              <p14:cNvPr id="1513" name="Ink 1512"/>
              <p14:cNvContentPartPr/>
              <p14:nvPr/>
            </p14:nvContentPartPr>
            <p14:xfrm>
              <a:off x="6133898" y="1725750"/>
              <a:ext cx="7920" cy="24840"/>
            </p14:xfrm>
          </p:contentPart>
        </mc:Choice>
        <mc:Fallback xmlns="">
          <p:pic>
            <p:nvPicPr>
              <p:cNvPr id="1513" name="Ink 1512"/>
              <p:cNvPicPr/>
              <p:nvPr/>
            </p:nvPicPr>
            <p:blipFill>
              <a:blip r:embed="rId1896"/>
              <a:stretch>
                <a:fillRect/>
              </a:stretch>
            </p:blipFill>
            <p:spPr>
              <a:xfrm>
                <a:off x="6132818" y="1724670"/>
                <a:ext cx="1008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7">
            <p14:nvContentPartPr>
              <p14:cNvPr id="1514" name="Ink 1513"/>
              <p14:cNvContentPartPr/>
              <p14:nvPr/>
            </p14:nvContentPartPr>
            <p14:xfrm>
              <a:off x="6129578" y="1731150"/>
              <a:ext cx="3960" cy="27360"/>
            </p14:xfrm>
          </p:contentPart>
        </mc:Choice>
        <mc:Fallback xmlns="">
          <p:pic>
            <p:nvPicPr>
              <p:cNvPr id="1514" name="Ink 1513"/>
              <p:cNvPicPr/>
              <p:nvPr/>
            </p:nvPicPr>
            <p:blipFill>
              <a:blip r:embed="rId1898"/>
              <a:stretch>
                <a:fillRect/>
              </a:stretch>
            </p:blipFill>
            <p:spPr>
              <a:xfrm>
                <a:off x="6128858" y="1730430"/>
                <a:ext cx="576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9">
            <p14:nvContentPartPr>
              <p14:cNvPr id="1515" name="Ink 1514"/>
              <p14:cNvContentPartPr/>
              <p14:nvPr/>
            </p14:nvContentPartPr>
            <p14:xfrm>
              <a:off x="6133898" y="1719630"/>
              <a:ext cx="4680" cy="12960"/>
            </p14:xfrm>
          </p:contentPart>
        </mc:Choice>
        <mc:Fallback xmlns="">
          <p:pic>
            <p:nvPicPr>
              <p:cNvPr id="1515" name="Ink 1514"/>
              <p:cNvPicPr/>
              <p:nvPr/>
            </p:nvPicPr>
            <p:blipFill>
              <a:blip r:embed="rId1900"/>
              <a:stretch>
                <a:fillRect/>
              </a:stretch>
            </p:blipFill>
            <p:spPr>
              <a:xfrm>
                <a:off x="6133178" y="1718910"/>
                <a:ext cx="612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1">
            <p14:nvContentPartPr>
              <p14:cNvPr id="1516" name="Ink 1515"/>
              <p14:cNvContentPartPr/>
              <p14:nvPr/>
            </p14:nvContentPartPr>
            <p14:xfrm>
              <a:off x="6133178" y="1701630"/>
              <a:ext cx="1080" cy="3600"/>
            </p14:xfrm>
          </p:contentPart>
        </mc:Choice>
        <mc:Fallback xmlns="">
          <p:pic>
            <p:nvPicPr>
              <p:cNvPr id="1516" name="Ink 1515"/>
              <p:cNvPicPr/>
              <p:nvPr/>
            </p:nvPicPr>
            <p:blipFill>
              <a:blip r:embed="rId1902"/>
              <a:stretch>
                <a:fillRect/>
              </a:stretch>
            </p:blipFill>
            <p:spPr>
              <a:xfrm>
                <a:off x="6132458" y="1700910"/>
                <a:ext cx="28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3">
            <p14:nvContentPartPr>
              <p14:cNvPr id="1517" name="Ink 1516"/>
              <p14:cNvContentPartPr/>
              <p14:nvPr/>
            </p14:nvContentPartPr>
            <p14:xfrm>
              <a:off x="5107178" y="1300230"/>
              <a:ext cx="13680" cy="30240"/>
            </p14:xfrm>
          </p:contentPart>
        </mc:Choice>
        <mc:Fallback xmlns="">
          <p:pic>
            <p:nvPicPr>
              <p:cNvPr id="1517" name="Ink 1516"/>
              <p:cNvPicPr/>
              <p:nvPr/>
            </p:nvPicPr>
            <p:blipFill>
              <a:blip r:embed="rId1904"/>
              <a:stretch>
                <a:fillRect/>
              </a:stretch>
            </p:blipFill>
            <p:spPr>
              <a:xfrm>
                <a:off x="5106458" y="1299870"/>
                <a:ext cx="1476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5">
            <p14:nvContentPartPr>
              <p14:cNvPr id="1518" name="Ink 1517"/>
              <p14:cNvContentPartPr/>
              <p14:nvPr/>
            </p14:nvContentPartPr>
            <p14:xfrm>
              <a:off x="5115458" y="1292310"/>
              <a:ext cx="11160" cy="32400"/>
            </p14:xfrm>
          </p:contentPart>
        </mc:Choice>
        <mc:Fallback xmlns="">
          <p:pic>
            <p:nvPicPr>
              <p:cNvPr id="1518" name="Ink 1517"/>
              <p:cNvPicPr/>
              <p:nvPr/>
            </p:nvPicPr>
            <p:blipFill>
              <a:blip r:embed="rId1906"/>
              <a:stretch>
                <a:fillRect/>
              </a:stretch>
            </p:blipFill>
            <p:spPr>
              <a:xfrm>
                <a:off x="5115098" y="1291950"/>
                <a:ext cx="1188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7">
            <p14:nvContentPartPr>
              <p14:cNvPr id="1524" name="Ink 1523"/>
              <p14:cNvContentPartPr/>
              <p14:nvPr/>
            </p14:nvContentPartPr>
            <p14:xfrm>
              <a:off x="5187458" y="1216350"/>
              <a:ext cx="9000" cy="8280"/>
            </p14:xfrm>
          </p:contentPart>
        </mc:Choice>
        <mc:Fallback xmlns="">
          <p:pic>
            <p:nvPicPr>
              <p:cNvPr id="1524" name="Ink 1523"/>
              <p:cNvPicPr/>
              <p:nvPr/>
            </p:nvPicPr>
            <p:blipFill>
              <a:blip r:embed="rId1908"/>
              <a:stretch>
                <a:fillRect/>
              </a:stretch>
            </p:blipFill>
            <p:spPr>
              <a:xfrm>
                <a:off x="5187098" y="1215990"/>
                <a:ext cx="97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9">
            <p14:nvContentPartPr>
              <p14:cNvPr id="1526" name="Ink 1525"/>
              <p14:cNvContentPartPr/>
              <p14:nvPr/>
            </p14:nvContentPartPr>
            <p14:xfrm>
              <a:off x="5243258" y="1167030"/>
              <a:ext cx="21960" cy="13320"/>
            </p14:xfrm>
          </p:contentPart>
        </mc:Choice>
        <mc:Fallback xmlns="">
          <p:pic>
            <p:nvPicPr>
              <p:cNvPr id="1526" name="Ink 1525"/>
              <p:cNvPicPr/>
              <p:nvPr/>
            </p:nvPicPr>
            <p:blipFill>
              <a:blip r:embed="rId1910"/>
              <a:stretch>
                <a:fillRect/>
              </a:stretch>
            </p:blipFill>
            <p:spPr>
              <a:xfrm>
                <a:off x="5242898" y="1166670"/>
                <a:ext cx="226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1">
            <p14:nvContentPartPr>
              <p14:cNvPr id="1527" name="Ink 1526"/>
              <p14:cNvContentPartPr/>
              <p14:nvPr/>
            </p14:nvContentPartPr>
            <p14:xfrm>
              <a:off x="5247938" y="1158030"/>
              <a:ext cx="29160" cy="19440"/>
            </p14:xfrm>
          </p:contentPart>
        </mc:Choice>
        <mc:Fallback xmlns="">
          <p:pic>
            <p:nvPicPr>
              <p:cNvPr id="1527" name="Ink 1526"/>
              <p:cNvPicPr/>
              <p:nvPr/>
            </p:nvPicPr>
            <p:blipFill>
              <a:blip r:embed="rId1912"/>
              <a:stretch>
                <a:fillRect/>
              </a:stretch>
            </p:blipFill>
            <p:spPr>
              <a:xfrm>
                <a:off x="5247578" y="1157670"/>
                <a:ext cx="298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3">
            <p14:nvContentPartPr>
              <p14:cNvPr id="1528" name="Ink 1527"/>
              <p14:cNvContentPartPr/>
              <p14:nvPr/>
            </p14:nvContentPartPr>
            <p14:xfrm>
              <a:off x="5309858" y="1147950"/>
              <a:ext cx="9360" cy="2880"/>
            </p14:xfrm>
          </p:contentPart>
        </mc:Choice>
        <mc:Fallback xmlns="">
          <p:pic>
            <p:nvPicPr>
              <p:cNvPr id="1528" name="Ink 1527"/>
              <p:cNvPicPr/>
              <p:nvPr/>
            </p:nvPicPr>
            <p:blipFill>
              <a:blip r:embed="rId1914"/>
              <a:stretch>
                <a:fillRect/>
              </a:stretch>
            </p:blipFill>
            <p:spPr>
              <a:xfrm>
                <a:off x="5309498" y="1147230"/>
                <a:ext cx="100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5">
            <p14:nvContentPartPr>
              <p14:cNvPr id="1529" name="Ink 1528"/>
              <p14:cNvContentPartPr/>
              <p14:nvPr/>
            </p14:nvContentPartPr>
            <p14:xfrm>
              <a:off x="5329298" y="1138950"/>
              <a:ext cx="28080" cy="7920"/>
            </p14:xfrm>
          </p:contentPart>
        </mc:Choice>
        <mc:Fallback xmlns="">
          <p:pic>
            <p:nvPicPr>
              <p:cNvPr id="1529" name="Ink 1528"/>
              <p:cNvPicPr/>
              <p:nvPr/>
            </p:nvPicPr>
            <p:blipFill>
              <a:blip r:embed="rId1916"/>
              <a:stretch>
                <a:fillRect/>
              </a:stretch>
            </p:blipFill>
            <p:spPr>
              <a:xfrm>
                <a:off x="5328938" y="1138590"/>
                <a:ext cx="2880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7">
            <p14:nvContentPartPr>
              <p14:cNvPr id="1530" name="Ink 1529"/>
              <p14:cNvContentPartPr/>
              <p14:nvPr/>
            </p14:nvContentPartPr>
            <p14:xfrm>
              <a:off x="5403098" y="1124190"/>
              <a:ext cx="18720" cy="3600"/>
            </p14:xfrm>
          </p:contentPart>
        </mc:Choice>
        <mc:Fallback xmlns="">
          <p:pic>
            <p:nvPicPr>
              <p:cNvPr id="1530" name="Ink 1529"/>
              <p:cNvPicPr/>
              <p:nvPr/>
            </p:nvPicPr>
            <p:blipFill>
              <a:blip r:embed="rId1918"/>
              <a:stretch>
                <a:fillRect/>
              </a:stretch>
            </p:blipFill>
            <p:spPr>
              <a:xfrm>
                <a:off x="5402378" y="1123830"/>
                <a:ext cx="198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9">
            <p14:nvContentPartPr>
              <p14:cNvPr id="1531" name="Ink 1530"/>
              <p14:cNvContentPartPr/>
              <p14:nvPr/>
            </p14:nvContentPartPr>
            <p14:xfrm>
              <a:off x="5385098" y="1129230"/>
              <a:ext cx="28080" cy="1440"/>
            </p14:xfrm>
          </p:contentPart>
        </mc:Choice>
        <mc:Fallback xmlns="">
          <p:pic>
            <p:nvPicPr>
              <p:cNvPr id="1531" name="Ink 1530"/>
              <p:cNvPicPr/>
              <p:nvPr/>
            </p:nvPicPr>
            <p:blipFill>
              <a:blip r:embed="rId1920"/>
              <a:stretch>
                <a:fillRect/>
              </a:stretch>
            </p:blipFill>
            <p:spPr>
              <a:xfrm>
                <a:off x="5384738" y="1128870"/>
                <a:ext cx="2880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1">
            <p14:nvContentPartPr>
              <p14:cNvPr id="1532" name="Ink 1531"/>
              <p14:cNvContentPartPr/>
              <p14:nvPr/>
            </p14:nvContentPartPr>
            <p14:xfrm>
              <a:off x="5380058" y="1129230"/>
              <a:ext cx="34920" cy="2160"/>
            </p14:xfrm>
          </p:contentPart>
        </mc:Choice>
        <mc:Fallback xmlns="">
          <p:pic>
            <p:nvPicPr>
              <p:cNvPr id="1532" name="Ink 1531"/>
              <p:cNvPicPr/>
              <p:nvPr/>
            </p:nvPicPr>
            <p:blipFill>
              <a:blip r:embed="rId1922"/>
              <a:stretch>
                <a:fillRect/>
              </a:stretch>
            </p:blipFill>
            <p:spPr>
              <a:xfrm>
                <a:off x="5379698" y="1128870"/>
                <a:ext cx="356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3">
            <p14:nvContentPartPr>
              <p14:cNvPr id="1533" name="Ink 1532"/>
              <p14:cNvContentPartPr/>
              <p14:nvPr/>
            </p14:nvContentPartPr>
            <p14:xfrm>
              <a:off x="5461418" y="1121670"/>
              <a:ext cx="27720" cy="1800"/>
            </p14:xfrm>
          </p:contentPart>
        </mc:Choice>
        <mc:Fallback xmlns="">
          <p:pic>
            <p:nvPicPr>
              <p:cNvPr id="1533" name="Ink 1532"/>
              <p:cNvPicPr/>
              <p:nvPr/>
            </p:nvPicPr>
            <p:blipFill>
              <a:blip r:embed="rId1924"/>
              <a:stretch>
                <a:fillRect/>
              </a:stretch>
            </p:blipFill>
            <p:spPr>
              <a:xfrm>
                <a:off x="5461058" y="1121310"/>
                <a:ext cx="2844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5">
            <p14:nvContentPartPr>
              <p14:cNvPr id="1534" name="Ink 1533"/>
              <p14:cNvContentPartPr/>
              <p14:nvPr/>
            </p14:nvContentPartPr>
            <p14:xfrm>
              <a:off x="5414978" y="1119870"/>
              <a:ext cx="46800" cy="8280"/>
            </p14:xfrm>
          </p:contentPart>
        </mc:Choice>
        <mc:Fallback xmlns="">
          <p:pic>
            <p:nvPicPr>
              <p:cNvPr id="1534" name="Ink 1533"/>
              <p:cNvPicPr/>
              <p:nvPr/>
            </p:nvPicPr>
            <p:blipFill>
              <a:blip r:embed="rId1926"/>
              <a:stretch>
                <a:fillRect/>
              </a:stretch>
            </p:blipFill>
            <p:spPr>
              <a:xfrm>
                <a:off x="5414618" y="1119510"/>
                <a:ext cx="475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7">
            <p14:nvContentPartPr>
              <p14:cNvPr id="1536" name="Ink 1535"/>
              <p14:cNvContentPartPr/>
              <p14:nvPr/>
            </p14:nvContentPartPr>
            <p14:xfrm>
              <a:off x="5473298" y="1110510"/>
              <a:ext cx="46080" cy="17640"/>
            </p14:xfrm>
          </p:contentPart>
        </mc:Choice>
        <mc:Fallback xmlns="">
          <p:pic>
            <p:nvPicPr>
              <p:cNvPr id="1536" name="Ink 1535"/>
              <p:cNvPicPr/>
              <p:nvPr/>
            </p:nvPicPr>
            <p:blipFill>
              <a:blip r:embed="rId1928"/>
              <a:stretch>
                <a:fillRect/>
              </a:stretch>
            </p:blipFill>
            <p:spPr>
              <a:xfrm>
                <a:off x="5472938" y="1110150"/>
                <a:ext cx="468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9">
            <p14:nvContentPartPr>
              <p14:cNvPr id="1537" name="Ink 1536"/>
              <p14:cNvContentPartPr/>
              <p14:nvPr/>
            </p14:nvContentPartPr>
            <p14:xfrm>
              <a:off x="5501378" y="1118430"/>
              <a:ext cx="24840" cy="9000"/>
            </p14:xfrm>
          </p:contentPart>
        </mc:Choice>
        <mc:Fallback xmlns="">
          <p:pic>
            <p:nvPicPr>
              <p:cNvPr id="1537" name="Ink 1536"/>
              <p:cNvPicPr/>
              <p:nvPr/>
            </p:nvPicPr>
            <p:blipFill>
              <a:blip r:embed="rId1930"/>
              <a:stretch>
                <a:fillRect/>
              </a:stretch>
            </p:blipFill>
            <p:spPr>
              <a:xfrm>
                <a:off x="5501018" y="1118070"/>
                <a:ext cx="2556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1">
            <p14:nvContentPartPr>
              <p14:cNvPr id="1538" name="Ink 1537"/>
              <p14:cNvContentPartPr/>
              <p14:nvPr/>
            </p14:nvContentPartPr>
            <p14:xfrm>
              <a:off x="5531978" y="1117350"/>
              <a:ext cx="16560" cy="5760"/>
            </p14:xfrm>
          </p:contentPart>
        </mc:Choice>
        <mc:Fallback xmlns="">
          <p:pic>
            <p:nvPicPr>
              <p:cNvPr id="1538" name="Ink 1537"/>
              <p:cNvPicPr/>
              <p:nvPr/>
            </p:nvPicPr>
            <p:blipFill>
              <a:blip r:embed="rId1932"/>
              <a:stretch>
                <a:fillRect/>
              </a:stretch>
            </p:blipFill>
            <p:spPr>
              <a:xfrm>
                <a:off x="5531618" y="1116990"/>
                <a:ext cx="172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3">
            <p14:nvContentPartPr>
              <p14:cNvPr id="1539" name="Ink 1538"/>
              <p14:cNvContentPartPr/>
              <p14:nvPr/>
            </p14:nvContentPartPr>
            <p14:xfrm>
              <a:off x="5560778" y="1118070"/>
              <a:ext cx="23040" cy="6120"/>
            </p14:xfrm>
          </p:contentPart>
        </mc:Choice>
        <mc:Fallback xmlns="">
          <p:pic>
            <p:nvPicPr>
              <p:cNvPr id="1539" name="Ink 1538"/>
              <p:cNvPicPr/>
              <p:nvPr/>
            </p:nvPicPr>
            <p:blipFill>
              <a:blip r:embed="rId1934"/>
              <a:stretch>
                <a:fillRect/>
              </a:stretch>
            </p:blipFill>
            <p:spPr>
              <a:xfrm>
                <a:off x="5560418" y="1117710"/>
                <a:ext cx="2376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5">
            <p14:nvContentPartPr>
              <p14:cNvPr id="1540" name="Ink 1539"/>
              <p14:cNvContentPartPr/>
              <p14:nvPr/>
            </p14:nvContentPartPr>
            <p14:xfrm>
              <a:off x="5568338" y="1126350"/>
              <a:ext cx="28440" cy="5400"/>
            </p14:xfrm>
          </p:contentPart>
        </mc:Choice>
        <mc:Fallback xmlns="">
          <p:pic>
            <p:nvPicPr>
              <p:cNvPr id="1540" name="Ink 1539"/>
              <p:cNvPicPr/>
              <p:nvPr/>
            </p:nvPicPr>
            <p:blipFill>
              <a:blip r:embed="rId1936"/>
              <a:stretch>
                <a:fillRect/>
              </a:stretch>
            </p:blipFill>
            <p:spPr>
              <a:xfrm>
                <a:off x="5567978" y="1125990"/>
                <a:ext cx="291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7">
            <p14:nvContentPartPr>
              <p14:cNvPr id="1541" name="Ink 1540"/>
              <p14:cNvContentPartPr/>
              <p14:nvPr/>
            </p14:nvContentPartPr>
            <p14:xfrm>
              <a:off x="5626298" y="1136070"/>
              <a:ext cx="29520" cy="5040"/>
            </p14:xfrm>
          </p:contentPart>
        </mc:Choice>
        <mc:Fallback xmlns="">
          <p:pic>
            <p:nvPicPr>
              <p:cNvPr id="1541" name="Ink 1540"/>
              <p:cNvPicPr/>
              <p:nvPr/>
            </p:nvPicPr>
            <p:blipFill>
              <a:blip r:embed="rId1938"/>
              <a:stretch>
                <a:fillRect/>
              </a:stretch>
            </p:blipFill>
            <p:spPr>
              <a:xfrm>
                <a:off x="5625938" y="1135710"/>
                <a:ext cx="302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9">
            <p14:nvContentPartPr>
              <p14:cNvPr id="1542" name="Ink 1541"/>
              <p14:cNvContentPartPr/>
              <p14:nvPr/>
            </p14:nvContentPartPr>
            <p14:xfrm>
              <a:off x="5642138" y="1140750"/>
              <a:ext cx="30600" cy="5760"/>
            </p14:xfrm>
          </p:contentPart>
        </mc:Choice>
        <mc:Fallback xmlns="">
          <p:pic>
            <p:nvPicPr>
              <p:cNvPr id="1542" name="Ink 1541"/>
              <p:cNvPicPr/>
              <p:nvPr/>
            </p:nvPicPr>
            <p:blipFill>
              <a:blip r:embed="rId1940"/>
              <a:stretch>
                <a:fillRect/>
              </a:stretch>
            </p:blipFill>
            <p:spPr>
              <a:xfrm>
                <a:off x="5641778" y="1140390"/>
                <a:ext cx="313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1">
            <p14:nvContentPartPr>
              <p14:cNvPr id="1543" name="Ink 1542"/>
              <p14:cNvContentPartPr/>
              <p14:nvPr/>
            </p14:nvContentPartPr>
            <p14:xfrm>
              <a:off x="5667698" y="1145430"/>
              <a:ext cx="26640" cy="1440"/>
            </p14:xfrm>
          </p:contentPart>
        </mc:Choice>
        <mc:Fallback xmlns="">
          <p:pic>
            <p:nvPicPr>
              <p:cNvPr id="1543" name="Ink 1542"/>
              <p:cNvPicPr/>
              <p:nvPr/>
            </p:nvPicPr>
            <p:blipFill>
              <a:blip r:embed="rId1942"/>
              <a:stretch>
                <a:fillRect/>
              </a:stretch>
            </p:blipFill>
            <p:spPr>
              <a:xfrm>
                <a:off x="5667338" y="1144710"/>
                <a:ext cx="273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3">
            <p14:nvContentPartPr>
              <p14:cNvPr id="1544" name="Ink 1543"/>
              <p14:cNvContentPartPr/>
              <p14:nvPr/>
            </p14:nvContentPartPr>
            <p14:xfrm>
              <a:off x="5692898" y="1147590"/>
              <a:ext cx="33480" cy="1800"/>
            </p14:xfrm>
          </p:contentPart>
        </mc:Choice>
        <mc:Fallback xmlns="">
          <p:pic>
            <p:nvPicPr>
              <p:cNvPr id="1544" name="Ink 1543"/>
              <p:cNvPicPr/>
              <p:nvPr/>
            </p:nvPicPr>
            <p:blipFill>
              <a:blip r:embed="rId1944"/>
              <a:stretch>
                <a:fillRect/>
              </a:stretch>
            </p:blipFill>
            <p:spPr>
              <a:xfrm>
                <a:off x="5692538" y="1146870"/>
                <a:ext cx="3420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5">
            <p14:nvContentPartPr>
              <p14:cNvPr id="1545" name="Ink 1544"/>
              <p14:cNvContentPartPr/>
              <p14:nvPr/>
            </p14:nvContentPartPr>
            <p14:xfrm>
              <a:off x="5700098" y="1156590"/>
              <a:ext cx="44280" cy="1800"/>
            </p14:xfrm>
          </p:contentPart>
        </mc:Choice>
        <mc:Fallback xmlns="">
          <p:pic>
            <p:nvPicPr>
              <p:cNvPr id="1545" name="Ink 1544"/>
              <p:cNvPicPr/>
              <p:nvPr/>
            </p:nvPicPr>
            <p:blipFill>
              <a:blip r:embed="rId1946"/>
              <a:stretch>
                <a:fillRect/>
              </a:stretch>
            </p:blipFill>
            <p:spPr>
              <a:xfrm>
                <a:off x="5699738" y="1155870"/>
                <a:ext cx="4500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7">
            <p14:nvContentPartPr>
              <p14:cNvPr id="1546" name="Ink 1545"/>
              <p14:cNvContentPartPr/>
              <p14:nvPr/>
            </p14:nvContentPartPr>
            <p14:xfrm>
              <a:off x="5716658" y="1167390"/>
              <a:ext cx="32040" cy="2160"/>
            </p14:xfrm>
          </p:contentPart>
        </mc:Choice>
        <mc:Fallback xmlns="">
          <p:pic>
            <p:nvPicPr>
              <p:cNvPr id="1546" name="Ink 1545"/>
              <p:cNvPicPr/>
              <p:nvPr/>
            </p:nvPicPr>
            <p:blipFill>
              <a:blip r:embed="rId1948"/>
              <a:stretch>
                <a:fillRect/>
              </a:stretch>
            </p:blipFill>
            <p:spPr>
              <a:xfrm>
                <a:off x="5716298" y="1167030"/>
                <a:ext cx="327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9">
            <p14:nvContentPartPr>
              <p14:cNvPr id="1547" name="Ink 1546"/>
              <p14:cNvContentPartPr/>
              <p14:nvPr/>
            </p14:nvContentPartPr>
            <p14:xfrm>
              <a:off x="5734658" y="1168470"/>
              <a:ext cx="39240" cy="2880"/>
            </p14:xfrm>
          </p:contentPart>
        </mc:Choice>
        <mc:Fallback xmlns="">
          <p:pic>
            <p:nvPicPr>
              <p:cNvPr id="1547" name="Ink 1546"/>
              <p:cNvPicPr/>
              <p:nvPr/>
            </p:nvPicPr>
            <p:blipFill>
              <a:blip r:embed="rId1950"/>
              <a:stretch>
                <a:fillRect/>
              </a:stretch>
            </p:blipFill>
            <p:spPr>
              <a:xfrm>
                <a:off x="5734298" y="1168110"/>
                <a:ext cx="39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1">
            <p14:nvContentPartPr>
              <p14:cNvPr id="1548" name="Ink 1547"/>
              <p14:cNvContentPartPr/>
              <p14:nvPr/>
            </p14:nvContentPartPr>
            <p14:xfrm>
              <a:off x="5763458" y="1178190"/>
              <a:ext cx="38160" cy="2160"/>
            </p14:xfrm>
          </p:contentPart>
        </mc:Choice>
        <mc:Fallback xmlns="">
          <p:pic>
            <p:nvPicPr>
              <p:cNvPr id="1548" name="Ink 1547"/>
              <p:cNvPicPr/>
              <p:nvPr/>
            </p:nvPicPr>
            <p:blipFill>
              <a:blip r:embed="rId1952"/>
              <a:stretch>
                <a:fillRect/>
              </a:stretch>
            </p:blipFill>
            <p:spPr>
              <a:xfrm>
                <a:off x="5763098" y="1177470"/>
                <a:ext cx="388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3">
            <p14:nvContentPartPr>
              <p14:cNvPr id="1549" name="Ink 1548"/>
              <p14:cNvContentPartPr/>
              <p14:nvPr/>
            </p14:nvContentPartPr>
            <p14:xfrm>
              <a:off x="5789738" y="1187550"/>
              <a:ext cx="21600" cy="2520"/>
            </p14:xfrm>
          </p:contentPart>
        </mc:Choice>
        <mc:Fallback xmlns="">
          <p:pic>
            <p:nvPicPr>
              <p:cNvPr id="1549" name="Ink 1548"/>
              <p:cNvPicPr/>
              <p:nvPr/>
            </p:nvPicPr>
            <p:blipFill>
              <a:blip r:embed="rId1954"/>
              <a:stretch>
                <a:fillRect/>
              </a:stretch>
            </p:blipFill>
            <p:spPr>
              <a:xfrm>
                <a:off x="5789378" y="1186830"/>
                <a:ext cx="22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5">
            <p14:nvContentPartPr>
              <p14:cNvPr id="1550" name="Ink 1549"/>
              <p14:cNvContentPartPr/>
              <p14:nvPr/>
            </p14:nvContentPartPr>
            <p14:xfrm>
              <a:off x="5802698" y="1198350"/>
              <a:ext cx="22320" cy="2160"/>
            </p14:xfrm>
          </p:contentPart>
        </mc:Choice>
        <mc:Fallback xmlns="">
          <p:pic>
            <p:nvPicPr>
              <p:cNvPr id="1550" name="Ink 1549"/>
              <p:cNvPicPr/>
              <p:nvPr/>
            </p:nvPicPr>
            <p:blipFill>
              <a:blip r:embed="rId1956"/>
              <a:stretch>
                <a:fillRect/>
              </a:stretch>
            </p:blipFill>
            <p:spPr>
              <a:xfrm>
                <a:off x="5802338" y="1197990"/>
                <a:ext cx="230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7">
            <p14:nvContentPartPr>
              <p14:cNvPr id="1551" name="Ink 1550"/>
              <p14:cNvContentPartPr/>
              <p14:nvPr/>
            </p14:nvContentPartPr>
            <p14:xfrm>
              <a:off x="5822498" y="1207710"/>
              <a:ext cx="24480" cy="2520"/>
            </p14:xfrm>
          </p:contentPart>
        </mc:Choice>
        <mc:Fallback xmlns="">
          <p:pic>
            <p:nvPicPr>
              <p:cNvPr id="1551" name="Ink 1550"/>
              <p:cNvPicPr/>
              <p:nvPr/>
            </p:nvPicPr>
            <p:blipFill>
              <a:blip r:embed="rId1958"/>
              <a:stretch>
                <a:fillRect/>
              </a:stretch>
            </p:blipFill>
            <p:spPr>
              <a:xfrm>
                <a:off x="5822138" y="1207350"/>
                <a:ext cx="252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9">
            <p14:nvContentPartPr>
              <p14:cNvPr id="1552" name="Ink 1551"/>
              <p14:cNvContentPartPr/>
              <p14:nvPr/>
            </p14:nvContentPartPr>
            <p14:xfrm>
              <a:off x="5851658" y="1215270"/>
              <a:ext cx="45000" cy="3240"/>
            </p14:xfrm>
          </p:contentPart>
        </mc:Choice>
        <mc:Fallback xmlns="">
          <p:pic>
            <p:nvPicPr>
              <p:cNvPr id="1552" name="Ink 1551"/>
              <p:cNvPicPr/>
              <p:nvPr/>
            </p:nvPicPr>
            <p:blipFill>
              <a:blip r:embed="rId1960"/>
              <a:stretch>
                <a:fillRect/>
              </a:stretch>
            </p:blipFill>
            <p:spPr>
              <a:xfrm>
                <a:off x="5851298" y="1214910"/>
                <a:ext cx="457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1">
            <p14:nvContentPartPr>
              <p14:cNvPr id="1553" name="Ink 1552"/>
              <p14:cNvContentPartPr/>
              <p14:nvPr/>
            </p14:nvContentPartPr>
            <p14:xfrm>
              <a:off x="5861018" y="1221750"/>
              <a:ext cx="44280" cy="9000"/>
            </p14:xfrm>
          </p:contentPart>
        </mc:Choice>
        <mc:Fallback xmlns="">
          <p:pic>
            <p:nvPicPr>
              <p:cNvPr id="1553" name="Ink 1552"/>
              <p:cNvPicPr/>
              <p:nvPr/>
            </p:nvPicPr>
            <p:blipFill>
              <a:blip r:embed="rId1962"/>
              <a:stretch>
                <a:fillRect/>
              </a:stretch>
            </p:blipFill>
            <p:spPr>
              <a:xfrm>
                <a:off x="5860658" y="1221390"/>
                <a:ext cx="450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3">
            <p14:nvContentPartPr>
              <p14:cNvPr id="1554" name="Ink 1553"/>
              <p14:cNvContentPartPr/>
              <p14:nvPr/>
            </p14:nvContentPartPr>
            <p14:xfrm>
              <a:off x="5887298" y="1235790"/>
              <a:ext cx="33480" cy="6480"/>
            </p14:xfrm>
          </p:contentPart>
        </mc:Choice>
        <mc:Fallback xmlns="">
          <p:pic>
            <p:nvPicPr>
              <p:cNvPr id="1554" name="Ink 1553"/>
              <p:cNvPicPr/>
              <p:nvPr/>
            </p:nvPicPr>
            <p:blipFill>
              <a:blip r:embed="rId1964"/>
              <a:stretch>
                <a:fillRect/>
              </a:stretch>
            </p:blipFill>
            <p:spPr>
              <a:xfrm>
                <a:off x="5886938" y="1235070"/>
                <a:ext cx="342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5">
            <p14:nvContentPartPr>
              <p14:cNvPr id="1555" name="Ink 1554"/>
              <p14:cNvContentPartPr/>
              <p14:nvPr/>
            </p14:nvContentPartPr>
            <p14:xfrm>
              <a:off x="5906018" y="1248390"/>
              <a:ext cx="41040" cy="10800"/>
            </p14:xfrm>
          </p:contentPart>
        </mc:Choice>
        <mc:Fallback xmlns="">
          <p:pic>
            <p:nvPicPr>
              <p:cNvPr id="1555" name="Ink 1554"/>
              <p:cNvPicPr/>
              <p:nvPr/>
            </p:nvPicPr>
            <p:blipFill>
              <a:blip r:embed="rId1966"/>
              <a:stretch>
                <a:fillRect/>
              </a:stretch>
            </p:blipFill>
            <p:spPr>
              <a:xfrm>
                <a:off x="5905658" y="1248030"/>
                <a:ext cx="4176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7">
            <p14:nvContentPartPr>
              <p14:cNvPr id="1556" name="Ink 1555"/>
              <p14:cNvContentPartPr/>
              <p14:nvPr/>
            </p14:nvContentPartPr>
            <p14:xfrm>
              <a:off x="5929778" y="1263870"/>
              <a:ext cx="39240" cy="9000"/>
            </p14:xfrm>
          </p:contentPart>
        </mc:Choice>
        <mc:Fallback xmlns="">
          <p:pic>
            <p:nvPicPr>
              <p:cNvPr id="1556" name="Ink 1555"/>
              <p:cNvPicPr/>
              <p:nvPr/>
            </p:nvPicPr>
            <p:blipFill>
              <a:blip r:embed="rId1968"/>
              <a:stretch>
                <a:fillRect/>
              </a:stretch>
            </p:blipFill>
            <p:spPr>
              <a:xfrm>
                <a:off x="5929418" y="1263510"/>
                <a:ext cx="3996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9">
            <p14:nvContentPartPr>
              <p14:cNvPr id="1557" name="Ink 1556"/>
              <p14:cNvContentPartPr/>
              <p14:nvPr/>
            </p14:nvContentPartPr>
            <p14:xfrm>
              <a:off x="5954258" y="1277550"/>
              <a:ext cx="30960" cy="6840"/>
            </p14:xfrm>
          </p:contentPart>
        </mc:Choice>
        <mc:Fallback xmlns="">
          <p:pic>
            <p:nvPicPr>
              <p:cNvPr id="1557" name="Ink 1556"/>
              <p:cNvPicPr/>
              <p:nvPr/>
            </p:nvPicPr>
            <p:blipFill>
              <a:blip r:embed="rId1970"/>
              <a:stretch>
                <a:fillRect/>
              </a:stretch>
            </p:blipFill>
            <p:spPr>
              <a:xfrm>
                <a:off x="5953898" y="1276830"/>
                <a:ext cx="3168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1">
            <p14:nvContentPartPr>
              <p14:cNvPr id="1558" name="Ink 1557"/>
              <p14:cNvContentPartPr/>
              <p14:nvPr/>
            </p14:nvContentPartPr>
            <p14:xfrm>
              <a:off x="5956778" y="1290870"/>
              <a:ext cx="25560" cy="5040"/>
            </p14:xfrm>
          </p:contentPart>
        </mc:Choice>
        <mc:Fallback xmlns="">
          <p:pic>
            <p:nvPicPr>
              <p:cNvPr id="1558" name="Ink 1557"/>
              <p:cNvPicPr/>
              <p:nvPr/>
            </p:nvPicPr>
            <p:blipFill>
              <a:blip r:embed="rId1972"/>
              <a:stretch>
                <a:fillRect/>
              </a:stretch>
            </p:blipFill>
            <p:spPr>
              <a:xfrm>
                <a:off x="5956418" y="1290510"/>
                <a:ext cx="262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3">
            <p14:nvContentPartPr>
              <p14:cNvPr id="1559" name="Ink 1558"/>
              <p14:cNvContentPartPr/>
              <p14:nvPr/>
            </p14:nvContentPartPr>
            <p14:xfrm>
              <a:off x="5979818" y="1303110"/>
              <a:ext cx="37440" cy="6120"/>
            </p14:xfrm>
          </p:contentPart>
        </mc:Choice>
        <mc:Fallback xmlns="">
          <p:pic>
            <p:nvPicPr>
              <p:cNvPr id="1559" name="Ink 1558"/>
              <p:cNvPicPr/>
              <p:nvPr/>
            </p:nvPicPr>
            <p:blipFill>
              <a:blip r:embed="rId1974"/>
              <a:stretch>
                <a:fillRect/>
              </a:stretch>
            </p:blipFill>
            <p:spPr>
              <a:xfrm>
                <a:off x="5979458" y="1302750"/>
                <a:ext cx="3816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5">
            <p14:nvContentPartPr>
              <p14:cNvPr id="1560" name="Ink 1559"/>
              <p14:cNvContentPartPr/>
              <p14:nvPr/>
            </p14:nvContentPartPr>
            <p14:xfrm>
              <a:off x="6001778" y="1312830"/>
              <a:ext cx="30600" cy="7920"/>
            </p14:xfrm>
          </p:contentPart>
        </mc:Choice>
        <mc:Fallback xmlns="">
          <p:pic>
            <p:nvPicPr>
              <p:cNvPr id="1560" name="Ink 1559"/>
              <p:cNvPicPr/>
              <p:nvPr/>
            </p:nvPicPr>
            <p:blipFill>
              <a:blip r:embed="rId1976"/>
              <a:stretch>
                <a:fillRect/>
              </a:stretch>
            </p:blipFill>
            <p:spPr>
              <a:xfrm>
                <a:off x="6001418" y="1312470"/>
                <a:ext cx="313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7">
            <p14:nvContentPartPr>
              <p14:cNvPr id="1561" name="Ink 1560"/>
              <p14:cNvContentPartPr/>
              <p14:nvPr/>
            </p14:nvContentPartPr>
            <p14:xfrm>
              <a:off x="5999978" y="1325430"/>
              <a:ext cx="25560" cy="6480"/>
            </p14:xfrm>
          </p:contentPart>
        </mc:Choice>
        <mc:Fallback xmlns="">
          <p:pic>
            <p:nvPicPr>
              <p:cNvPr id="1561" name="Ink 1560"/>
              <p:cNvPicPr/>
              <p:nvPr/>
            </p:nvPicPr>
            <p:blipFill>
              <a:blip r:embed="rId1978"/>
              <a:stretch>
                <a:fillRect/>
              </a:stretch>
            </p:blipFill>
            <p:spPr>
              <a:xfrm>
                <a:off x="5999618" y="1325070"/>
                <a:ext cx="262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9">
            <p14:nvContentPartPr>
              <p14:cNvPr id="1562" name="Ink 1561"/>
              <p14:cNvContentPartPr/>
              <p14:nvPr/>
            </p14:nvContentPartPr>
            <p14:xfrm>
              <a:off x="6014378" y="1338030"/>
              <a:ext cx="32400" cy="7200"/>
            </p14:xfrm>
          </p:contentPart>
        </mc:Choice>
        <mc:Fallback xmlns="">
          <p:pic>
            <p:nvPicPr>
              <p:cNvPr id="1562" name="Ink 1561"/>
              <p:cNvPicPr/>
              <p:nvPr/>
            </p:nvPicPr>
            <p:blipFill>
              <a:blip r:embed="rId1980"/>
              <a:stretch>
                <a:fillRect/>
              </a:stretch>
            </p:blipFill>
            <p:spPr>
              <a:xfrm>
                <a:off x="6014018" y="1337670"/>
                <a:ext cx="331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1">
            <p14:nvContentPartPr>
              <p14:cNvPr id="1563" name="Ink 1562"/>
              <p14:cNvContentPartPr/>
              <p14:nvPr/>
            </p14:nvContentPartPr>
            <p14:xfrm>
              <a:off x="6028058" y="1342710"/>
              <a:ext cx="26640" cy="16200"/>
            </p14:xfrm>
          </p:contentPart>
        </mc:Choice>
        <mc:Fallback xmlns="">
          <p:pic>
            <p:nvPicPr>
              <p:cNvPr id="1563" name="Ink 1562"/>
              <p:cNvPicPr/>
              <p:nvPr/>
            </p:nvPicPr>
            <p:blipFill>
              <a:blip r:embed="rId1982"/>
              <a:stretch>
                <a:fillRect/>
              </a:stretch>
            </p:blipFill>
            <p:spPr>
              <a:xfrm>
                <a:off x="6027698" y="1342350"/>
                <a:ext cx="2736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3">
            <p14:nvContentPartPr>
              <p14:cNvPr id="1564" name="Ink 1563"/>
              <p14:cNvContentPartPr/>
              <p14:nvPr/>
            </p14:nvContentPartPr>
            <p14:xfrm>
              <a:off x="6037418" y="1354950"/>
              <a:ext cx="26280" cy="11160"/>
            </p14:xfrm>
          </p:contentPart>
        </mc:Choice>
        <mc:Fallback xmlns="">
          <p:pic>
            <p:nvPicPr>
              <p:cNvPr id="1564" name="Ink 1563"/>
              <p:cNvPicPr/>
              <p:nvPr/>
            </p:nvPicPr>
            <p:blipFill>
              <a:blip r:embed="rId1984"/>
              <a:stretch>
                <a:fillRect/>
              </a:stretch>
            </p:blipFill>
            <p:spPr>
              <a:xfrm>
                <a:off x="6037058" y="1354230"/>
                <a:ext cx="2700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5">
            <p14:nvContentPartPr>
              <p14:cNvPr id="1565" name="Ink 1564"/>
              <p14:cNvContentPartPr/>
              <p14:nvPr/>
            </p14:nvContentPartPr>
            <p14:xfrm>
              <a:off x="6035618" y="1361430"/>
              <a:ext cx="42840" cy="20160"/>
            </p14:xfrm>
          </p:contentPart>
        </mc:Choice>
        <mc:Fallback xmlns="">
          <p:pic>
            <p:nvPicPr>
              <p:cNvPr id="1565" name="Ink 1564"/>
              <p:cNvPicPr/>
              <p:nvPr/>
            </p:nvPicPr>
            <p:blipFill>
              <a:blip r:embed="rId1986"/>
              <a:stretch>
                <a:fillRect/>
              </a:stretch>
            </p:blipFill>
            <p:spPr>
              <a:xfrm>
                <a:off x="6035258" y="1361070"/>
                <a:ext cx="4356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7">
            <p14:nvContentPartPr>
              <p14:cNvPr id="1566" name="Ink 1565"/>
              <p14:cNvContentPartPr/>
              <p14:nvPr/>
            </p14:nvContentPartPr>
            <p14:xfrm>
              <a:off x="6058298" y="1376550"/>
              <a:ext cx="21600" cy="19080"/>
            </p14:xfrm>
          </p:contentPart>
        </mc:Choice>
        <mc:Fallback xmlns="">
          <p:pic>
            <p:nvPicPr>
              <p:cNvPr id="1566" name="Ink 1565"/>
              <p:cNvPicPr/>
              <p:nvPr/>
            </p:nvPicPr>
            <p:blipFill>
              <a:blip r:embed="rId1988"/>
              <a:stretch>
                <a:fillRect/>
              </a:stretch>
            </p:blipFill>
            <p:spPr>
              <a:xfrm>
                <a:off x="6057938" y="1376190"/>
                <a:ext cx="2268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9">
            <p14:nvContentPartPr>
              <p14:cNvPr id="1567" name="Ink 1566"/>
              <p14:cNvContentPartPr/>
              <p14:nvPr/>
            </p14:nvContentPartPr>
            <p14:xfrm>
              <a:off x="5101778" y="1320750"/>
              <a:ext cx="11520" cy="20160"/>
            </p14:xfrm>
          </p:contentPart>
        </mc:Choice>
        <mc:Fallback xmlns="">
          <p:pic>
            <p:nvPicPr>
              <p:cNvPr id="1567" name="Ink 1566"/>
              <p:cNvPicPr/>
              <p:nvPr/>
            </p:nvPicPr>
            <p:blipFill>
              <a:blip r:embed="rId1990"/>
              <a:stretch>
                <a:fillRect/>
              </a:stretch>
            </p:blipFill>
            <p:spPr>
              <a:xfrm>
                <a:off x="5101418" y="1320390"/>
                <a:ext cx="1224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1">
            <p14:nvContentPartPr>
              <p14:cNvPr id="1571" name="Ink 1570"/>
              <p14:cNvContentPartPr/>
              <p14:nvPr/>
            </p14:nvContentPartPr>
            <p14:xfrm>
              <a:off x="5133098" y="1252350"/>
              <a:ext cx="21600" cy="33120"/>
            </p14:xfrm>
          </p:contentPart>
        </mc:Choice>
        <mc:Fallback xmlns="">
          <p:pic>
            <p:nvPicPr>
              <p:cNvPr id="1571" name="Ink 1570"/>
              <p:cNvPicPr/>
              <p:nvPr/>
            </p:nvPicPr>
            <p:blipFill>
              <a:blip r:embed="rId1992"/>
              <a:stretch>
                <a:fillRect/>
              </a:stretch>
            </p:blipFill>
            <p:spPr>
              <a:xfrm>
                <a:off x="5132738" y="1251990"/>
                <a:ext cx="2268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3">
            <p14:nvContentPartPr>
              <p14:cNvPr id="1572" name="Ink 1571"/>
              <p14:cNvContentPartPr/>
              <p14:nvPr/>
            </p14:nvContentPartPr>
            <p14:xfrm>
              <a:off x="5163698" y="1228590"/>
              <a:ext cx="10440" cy="12960"/>
            </p14:xfrm>
          </p:contentPart>
        </mc:Choice>
        <mc:Fallback xmlns="">
          <p:pic>
            <p:nvPicPr>
              <p:cNvPr id="1572" name="Ink 1571"/>
              <p:cNvPicPr/>
              <p:nvPr/>
            </p:nvPicPr>
            <p:blipFill>
              <a:blip r:embed="rId1994"/>
              <a:stretch>
                <a:fillRect/>
              </a:stretch>
            </p:blipFill>
            <p:spPr>
              <a:xfrm>
                <a:off x="5163338" y="1228230"/>
                <a:ext cx="1116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5">
            <p14:nvContentPartPr>
              <p14:cNvPr id="1573" name="Ink 1572"/>
              <p14:cNvContentPartPr/>
              <p14:nvPr/>
            </p14:nvContentPartPr>
            <p14:xfrm>
              <a:off x="5179178" y="1222470"/>
              <a:ext cx="10440" cy="9360"/>
            </p14:xfrm>
          </p:contentPart>
        </mc:Choice>
        <mc:Fallback xmlns="">
          <p:pic>
            <p:nvPicPr>
              <p:cNvPr id="1573" name="Ink 1572"/>
              <p:cNvPicPr/>
              <p:nvPr/>
            </p:nvPicPr>
            <p:blipFill>
              <a:blip r:embed="rId1996"/>
              <a:stretch>
                <a:fillRect/>
              </a:stretch>
            </p:blipFill>
            <p:spPr>
              <a:xfrm>
                <a:off x="5178818" y="1222110"/>
                <a:ext cx="1116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7">
            <p14:nvContentPartPr>
              <p14:cNvPr id="1574" name="Ink 1573"/>
              <p14:cNvContentPartPr/>
              <p14:nvPr/>
            </p14:nvContentPartPr>
            <p14:xfrm>
              <a:off x="5228138" y="1189350"/>
              <a:ext cx="6480" cy="3960"/>
            </p14:xfrm>
          </p:contentPart>
        </mc:Choice>
        <mc:Fallback xmlns="">
          <p:pic>
            <p:nvPicPr>
              <p:cNvPr id="1574" name="Ink 1573"/>
              <p:cNvPicPr/>
              <p:nvPr/>
            </p:nvPicPr>
            <p:blipFill>
              <a:blip r:embed="rId1998"/>
              <a:stretch>
                <a:fillRect/>
              </a:stretch>
            </p:blipFill>
            <p:spPr>
              <a:xfrm>
                <a:off x="5227778" y="1188990"/>
                <a:ext cx="72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9">
            <p14:nvContentPartPr>
              <p14:cNvPr id="1575" name="Ink 1574"/>
              <p14:cNvContentPartPr/>
              <p14:nvPr/>
            </p14:nvContentPartPr>
            <p14:xfrm>
              <a:off x="5197898" y="1196910"/>
              <a:ext cx="23040" cy="16560"/>
            </p14:xfrm>
          </p:contentPart>
        </mc:Choice>
        <mc:Fallback xmlns="">
          <p:pic>
            <p:nvPicPr>
              <p:cNvPr id="1575" name="Ink 1574"/>
              <p:cNvPicPr/>
              <p:nvPr/>
            </p:nvPicPr>
            <p:blipFill>
              <a:blip r:embed="rId2000"/>
              <a:stretch>
                <a:fillRect/>
              </a:stretch>
            </p:blipFill>
            <p:spPr>
              <a:xfrm>
                <a:off x="5197538" y="1196550"/>
                <a:ext cx="237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1">
            <p14:nvContentPartPr>
              <p14:cNvPr id="1576" name="Ink 1575"/>
              <p14:cNvContentPartPr/>
              <p14:nvPr/>
            </p14:nvContentPartPr>
            <p14:xfrm>
              <a:off x="5067938" y="1384110"/>
              <a:ext cx="19800" cy="50760"/>
            </p14:xfrm>
          </p:contentPart>
        </mc:Choice>
        <mc:Fallback xmlns="">
          <p:pic>
            <p:nvPicPr>
              <p:cNvPr id="1576" name="Ink 1575"/>
              <p:cNvPicPr/>
              <p:nvPr/>
            </p:nvPicPr>
            <p:blipFill>
              <a:blip r:embed="rId2002"/>
              <a:stretch>
                <a:fillRect/>
              </a:stretch>
            </p:blipFill>
            <p:spPr>
              <a:xfrm>
                <a:off x="5067578" y="1383750"/>
                <a:ext cx="2052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3">
            <p14:nvContentPartPr>
              <p14:cNvPr id="1577" name="Ink 1576"/>
              <p14:cNvContentPartPr/>
              <p14:nvPr/>
            </p14:nvContentPartPr>
            <p14:xfrm>
              <a:off x="5071538" y="1367910"/>
              <a:ext cx="20520" cy="63360"/>
            </p14:xfrm>
          </p:contentPart>
        </mc:Choice>
        <mc:Fallback xmlns="">
          <p:pic>
            <p:nvPicPr>
              <p:cNvPr id="1577" name="Ink 1576"/>
              <p:cNvPicPr/>
              <p:nvPr/>
            </p:nvPicPr>
            <p:blipFill>
              <a:blip r:embed="rId2004"/>
              <a:stretch>
                <a:fillRect/>
              </a:stretch>
            </p:blipFill>
            <p:spPr>
              <a:xfrm>
                <a:off x="5071178" y="1367550"/>
                <a:ext cx="212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5">
            <p14:nvContentPartPr>
              <p14:cNvPr id="1578" name="Ink 1577"/>
              <p14:cNvContentPartPr/>
              <p14:nvPr/>
            </p14:nvContentPartPr>
            <p14:xfrm>
              <a:off x="5059298" y="1383750"/>
              <a:ext cx="26640" cy="70200"/>
            </p14:xfrm>
          </p:contentPart>
        </mc:Choice>
        <mc:Fallback xmlns="">
          <p:pic>
            <p:nvPicPr>
              <p:cNvPr id="1578" name="Ink 1577"/>
              <p:cNvPicPr/>
              <p:nvPr/>
            </p:nvPicPr>
            <p:blipFill>
              <a:blip r:embed="rId2006"/>
              <a:stretch>
                <a:fillRect/>
              </a:stretch>
            </p:blipFill>
            <p:spPr>
              <a:xfrm>
                <a:off x="5058938" y="1383390"/>
                <a:ext cx="2736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7">
            <p14:nvContentPartPr>
              <p14:cNvPr id="1579" name="Ink 1578"/>
              <p14:cNvContentPartPr/>
              <p14:nvPr/>
            </p14:nvContentPartPr>
            <p14:xfrm>
              <a:off x="5054258" y="1396350"/>
              <a:ext cx="25200" cy="72720"/>
            </p14:xfrm>
          </p:contentPart>
        </mc:Choice>
        <mc:Fallback xmlns="">
          <p:pic>
            <p:nvPicPr>
              <p:cNvPr id="1579" name="Ink 1578"/>
              <p:cNvPicPr/>
              <p:nvPr/>
            </p:nvPicPr>
            <p:blipFill>
              <a:blip r:embed="rId2008"/>
              <a:stretch>
                <a:fillRect/>
              </a:stretch>
            </p:blipFill>
            <p:spPr>
              <a:xfrm>
                <a:off x="5053898" y="1395990"/>
                <a:ext cx="2592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9">
            <p14:nvContentPartPr>
              <p14:cNvPr id="1580" name="Ink 1579"/>
              <p14:cNvContentPartPr/>
              <p14:nvPr/>
            </p14:nvContentPartPr>
            <p14:xfrm>
              <a:off x="5070458" y="1426590"/>
              <a:ext cx="9720" cy="45720"/>
            </p14:xfrm>
          </p:contentPart>
        </mc:Choice>
        <mc:Fallback xmlns="">
          <p:pic>
            <p:nvPicPr>
              <p:cNvPr id="1580" name="Ink 1579"/>
              <p:cNvPicPr/>
              <p:nvPr/>
            </p:nvPicPr>
            <p:blipFill>
              <a:blip r:embed="rId2010"/>
              <a:stretch>
                <a:fillRect/>
              </a:stretch>
            </p:blipFill>
            <p:spPr>
              <a:xfrm>
                <a:off x="5070098" y="1426230"/>
                <a:ext cx="104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1">
            <p14:nvContentPartPr>
              <p14:cNvPr id="1581" name="Ink 1580"/>
              <p14:cNvContentPartPr/>
              <p14:nvPr/>
            </p14:nvContentPartPr>
            <p14:xfrm>
              <a:off x="5062178" y="1455030"/>
              <a:ext cx="9720" cy="42480"/>
            </p14:xfrm>
          </p:contentPart>
        </mc:Choice>
        <mc:Fallback xmlns="">
          <p:pic>
            <p:nvPicPr>
              <p:cNvPr id="1581" name="Ink 1580"/>
              <p:cNvPicPr/>
              <p:nvPr/>
            </p:nvPicPr>
            <p:blipFill>
              <a:blip r:embed="rId2012"/>
              <a:stretch>
                <a:fillRect/>
              </a:stretch>
            </p:blipFill>
            <p:spPr>
              <a:xfrm>
                <a:off x="5061458" y="1454670"/>
                <a:ext cx="1080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3">
            <p14:nvContentPartPr>
              <p14:cNvPr id="1582" name="Ink 1581"/>
              <p14:cNvContentPartPr/>
              <p14:nvPr/>
            </p14:nvContentPartPr>
            <p14:xfrm>
              <a:off x="5061818" y="1473030"/>
              <a:ext cx="6480" cy="41040"/>
            </p14:xfrm>
          </p:contentPart>
        </mc:Choice>
        <mc:Fallback xmlns="">
          <p:pic>
            <p:nvPicPr>
              <p:cNvPr id="1582" name="Ink 1581"/>
              <p:cNvPicPr/>
              <p:nvPr/>
            </p:nvPicPr>
            <p:blipFill>
              <a:blip r:embed="rId2014"/>
              <a:stretch>
                <a:fillRect/>
              </a:stretch>
            </p:blipFill>
            <p:spPr>
              <a:xfrm>
                <a:off x="5061458" y="1472670"/>
                <a:ext cx="720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5">
            <p14:nvContentPartPr>
              <p14:cNvPr id="1583" name="Ink 1582"/>
              <p14:cNvContentPartPr/>
              <p14:nvPr/>
            </p14:nvContentPartPr>
            <p14:xfrm>
              <a:off x="5062898" y="1492470"/>
              <a:ext cx="4320" cy="51480"/>
            </p14:xfrm>
          </p:contentPart>
        </mc:Choice>
        <mc:Fallback xmlns="">
          <p:pic>
            <p:nvPicPr>
              <p:cNvPr id="1583" name="Ink 1582"/>
              <p:cNvPicPr/>
              <p:nvPr/>
            </p:nvPicPr>
            <p:blipFill>
              <a:blip r:embed="rId2016"/>
              <a:stretch>
                <a:fillRect/>
              </a:stretch>
            </p:blipFill>
            <p:spPr>
              <a:xfrm>
                <a:off x="5062538" y="1492110"/>
                <a:ext cx="504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7">
            <p14:nvContentPartPr>
              <p14:cNvPr id="1584" name="Ink 1583"/>
              <p14:cNvContentPartPr/>
              <p14:nvPr/>
            </p14:nvContentPartPr>
            <p14:xfrm>
              <a:off x="5065418" y="1503630"/>
              <a:ext cx="6120" cy="59040"/>
            </p14:xfrm>
          </p:contentPart>
        </mc:Choice>
        <mc:Fallback xmlns="">
          <p:pic>
            <p:nvPicPr>
              <p:cNvPr id="1584" name="Ink 1583"/>
              <p:cNvPicPr/>
              <p:nvPr/>
            </p:nvPicPr>
            <p:blipFill>
              <a:blip r:embed="rId2018"/>
              <a:stretch>
                <a:fillRect/>
              </a:stretch>
            </p:blipFill>
            <p:spPr>
              <a:xfrm>
                <a:off x="5065058" y="1503270"/>
                <a:ext cx="68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9">
            <p14:nvContentPartPr>
              <p14:cNvPr id="1585" name="Ink 1584"/>
              <p14:cNvContentPartPr/>
              <p14:nvPr/>
            </p14:nvContentPartPr>
            <p14:xfrm>
              <a:off x="5062178" y="1525950"/>
              <a:ext cx="5400" cy="56160"/>
            </p14:xfrm>
          </p:contentPart>
        </mc:Choice>
        <mc:Fallback xmlns="">
          <p:pic>
            <p:nvPicPr>
              <p:cNvPr id="1585" name="Ink 1584"/>
              <p:cNvPicPr/>
              <p:nvPr/>
            </p:nvPicPr>
            <p:blipFill>
              <a:blip r:embed="rId2020"/>
              <a:stretch>
                <a:fillRect/>
              </a:stretch>
            </p:blipFill>
            <p:spPr>
              <a:xfrm>
                <a:off x="5061818" y="1525590"/>
                <a:ext cx="612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1">
            <p14:nvContentPartPr>
              <p14:cNvPr id="1586" name="Ink 1585"/>
              <p14:cNvContentPartPr/>
              <p14:nvPr/>
            </p14:nvContentPartPr>
            <p14:xfrm>
              <a:off x="5057138" y="1547190"/>
              <a:ext cx="5040" cy="57960"/>
            </p14:xfrm>
          </p:contentPart>
        </mc:Choice>
        <mc:Fallback xmlns="">
          <p:pic>
            <p:nvPicPr>
              <p:cNvPr id="1586" name="Ink 1585"/>
              <p:cNvPicPr/>
              <p:nvPr/>
            </p:nvPicPr>
            <p:blipFill>
              <a:blip r:embed="rId2022"/>
              <a:stretch>
                <a:fillRect/>
              </a:stretch>
            </p:blipFill>
            <p:spPr>
              <a:xfrm>
                <a:off x="5056778" y="1546830"/>
                <a:ext cx="57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3">
            <p14:nvContentPartPr>
              <p14:cNvPr id="1587" name="Ink 1586"/>
              <p14:cNvContentPartPr/>
              <p14:nvPr/>
            </p14:nvContentPartPr>
            <p14:xfrm>
              <a:off x="5064698" y="1574910"/>
              <a:ext cx="3600" cy="68040"/>
            </p14:xfrm>
          </p:contentPart>
        </mc:Choice>
        <mc:Fallback xmlns="">
          <p:pic>
            <p:nvPicPr>
              <p:cNvPr id="1587" name="Ink 1586"/>
              <p:cNvPicPr/>
              <p:nvPr/>
            </p:nvPicPr>
            <p:blipFill>
              <a:blip r:embed="rId2024"/>
              <a:stretch>
                <a:fillRect/>
              </a:stretch>
            </p:blipFill>
            <p:spPr>
              <a:xfrm>
                <a:off x="5064338" y="1574550"/>
                <a:ext cx="468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5">
            <p14:nvContentPartPr>
              <p14:cNvPr id="1588" name="Ink 1587"/>
              <p14:cNvContentPartPr/>
              <p14:nvPr/>
            </p14:nvContentPartPr>
            <p14:xfrm>
              <a:off x="5069738" y="1615950"/>
              <a:ext cx="4320" cy="49320"/>
            </p14:xfrm>
          </p:contentPart>
        </mc:Choice>
        <mc:Fallback xmlns="">
          <p:pic>
            <p:nvPicPr>
              <p:cNvPr id="1588" name="Ink 1587"/>
              <p:cNvPicPr/>
              <p:nvPr/>
            </p:nvPicPr>
            <p:blipFill>
              <a:blip r:embed="rId2026"/>
              <a:stretch>
                <a:fillRect/>
              </a:stretch>
            </p:blipFill>
            <p:spPr>
              <a:xfrm>
                <a:off x="5069378" y="1615590"/>
                <a:ext cx="50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7">
            <p14:nvContentPartPr>
              <p14:cNvPr id="1589" name="Ink 1588"/>
              <p14:cNvContentPartPr/>
              <p14:nvPr/>
            </p14:nvContentPartPr>
            <p14:xfrm>
              <a:off x="5072258" y="1626030"/>
              <a:ext cx="2160" cy="57600"/>
            </p14:xfrm>
          </p:contentPart>
        </mc:Choice>
        <mc:Fallback xmlns="">
          <p:pic>
            <p:nvPicPr>
              <p:cNvPr id="1589" name="Ink 1588"/>
              <p:cNvPicPr/>
              <p:nvPr/>
            </p:nvPicPr>
            <p:blipFill>
              <a:blip r:embed="rId2028"/>
              <a:stretch>
                <a:fillRect/>
              </a:stretch>
            </p:blipFill>
            <p:spPr>
              <a:xfrm>
                <a:off x="5071538" y="1625670"/>
                <a:ext cx="360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9">
            <p14:nvContentPartPr>
              <p14:cNvPr id="1590" name="Ink 1589"/>
              <p14:cNvContentPartPr/>
              <p14:nvPr/>
            </p14:nvContentPartPr>
            <p14:xfrm>
              <a:off x="5071178" y="1658070"/>
              <a:ext cx="3600" cy="42840"/>
            </p14:xfrm>
          </p:contentPart>
        </mc:Choice>
        <mc:Fallback xmlns="">
          <p:pic>
            <p:nvPicPr>
              <p:cNvPr id="1590" name="Ink 1589"/>
              <p:cNvPicPr/>
              <p:nvPr/>
            </p:nvPicPr>
            <p:blipFill>
              <a:blip r:embed="rId2030"/>
              <a:stretch>
                <a:fillRect/>
              </a:stretch>
            </p:blipFill>
            <p:spPr>
              <a:xfrm>
                <a:off x="5070458" y="1657710"/>
                <a:ext cx="50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1">
            <p14:nvContentPartPr>
              <p14:cNvPr id="1591" name="Ink 1590"/>
              <p14:cNvContentPartPr/>
              <p14:nvPr/>
            </p14:nvContentPartPr>
            <p14:xfrm>
              <a:off x="5062178" y="1552230"/>
              <a:ext cx="11160" cy="91440"/>
            </p14:xfrm>
          </p:contentPart>
        </mc:Choice>
        <mc:Fallback xmlns="">
          <p:pic>
            <p:nvPicPr>
              <p:cNvPr id="1591" name="Ink 1590"/>
              <p:cNvPicPr/>
              <p:nvPr/>
            </p:nvPicPr>
            <p:blipFill>
              <a:blip r:embed="rId2032"/>
              <a:stretch>
                <a:fillRect/>
              </a:stretch>
            </p:blipFill>
            <p:spPr>
              <a:xfrm>
                <a:off x="5061458" y="1551870"/>
                <a:ext cx="1224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3">
            <p14:nvContentPartPr>
              <p14:cNvPr id="1592" name="Ink 1591"/>
              <p14:cNvContentPartPr/>
              <p14:nvPr/>
            </p14:nvContentPartPr>
            <p14:xfrm>
              <a:off x="5064698" y="1503270"/>
              <a:ext cx="6840" cy="60480"/>
            </p14:xfrm>
          </p:contentPart>
        </mc:Choice>
        <mc:Fallback xmlns="">
          <p:pic>
            <p:nvPicPr>
              <p:cNvPr id="1592" name="Ink 1591"/>
              <p:cNvPicPr/>
              <p:nvPr/>
            </p:nvPicPr>
            <p:blipFill>
              <a:blip r:embed="rId2034"/>
              <a:stretch>
                <a:fillRect/>
              </a:stretch>
            </p:blipFill>
            <p:spPr>
              <a:xfrm>
                <a:off x="5064338" y="1502910"/>
                <a:ext cx="792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5">
            <p14:nvContentPartPr>
              <p14:cNvPr id="1598" name="Ink 1597"/>
              <p14:cNvContentPartPr/>
              <p14:nvPr/>
            </p14:nvContentPartPr>
            <p14:xfrm>
              <a:off x="5052818" y="1433070"/>
              <a:ext cx="28080" cy="38160"/>
            </p14:xfrm>
          </p:contentPart>
        </mc:Choice>
        <mc:Fallback xmlns="">
          <p:pic>
            <p:nvPicPr>
              <p:cNvPr id="1598" name="Ink 1597"/>
              <p:cNvPicPr/>
              <p:nvPr/>
            </p:nvPicPr>
            <p:blipFill>
              <a:blip r:embed="rId2036"/>
              <a:stretch>
                <a:fillRect/>
              </a:stretch>
            </p:blipFill>
            <p:spPr>
              <a:xfrm>
                <a:off x="5050658" y="1430910"/>
                <a:ext cx="3240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7">
            <p14:nvContentPartPr>
              <p14:cNvPr id="1599" name="Ink 1598"/>
              <p14:cNvContentPartPr/>
              <p14:nvPr/>
            </p14:nvContentPartPr>
            <p14:xfrm>
              <a:off x="5067218" y="1406790"/>
              <a:ext cx="18000" cy="32400"/>
            </p14:xfrm>
          </p:contentPart>
        </mc:Choice>
        <mc:Fallback xmlns="">
          <p:pic>
            <p:nvPicPr>
              <p:cNvPr id="1599" name="Ink 1598"/>
              <p:cNvPicPr/>
              <p:nvPr/>
            </p:nvPicPr>
            <p:blipFill>
              <a:blip r:embed="rId2038"/>
              <a:stretch>
                <a:fillRect/>
              </a:stretch>
            </p:blipFill>
            <p:spPr>
              <a:xfrm>
                <a:off x="5065058" y="1404630"/>
                <a:ext cx="2232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9">
            <p14:nvContentPartPr>
              <p14:cNvPr id="1600" name="Ink 1599"/>
              <p14:cNvContentPartPr/>
              <p14:nvPr/>
            </p14:nvContentPartPr>
            <p14:xfrm>
              <a:off x="5068658" y="1365030"/>
              <a:ext cx="32760" cy="47160"/>
            </p14:xfrm>
          </p:contentPart>
        </mc:Choice>
        <mc:Fallback xmlns="">
          <p:pic>
            <p:nvPicPr>
              <p:cNvPr id="1600" name="Ink 1599"/>
              <p:cNvPicPr/>
              <p:nvPr/>
            </p:nvPicPr>
            <p:blipFill>
              <a:blip r:embed="rId2040"/>
              <a:stretch>
                <a:fillRect/>
              </a:stretch>
            </p:blipFill>
            <p:spPr>
              <a:xfrm>
                <a:off x="5066498" y="1362870"/>
                <a:ext cx="370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1">
            <p14:nvContentPartPr>
              <p14:cNvPr id="1601" name="Ink 1600"/>
              <p14:cNvContentPartPr/>
              <p14:nvPr/>
            </p14:nvContentPartPr>
            <p14:xfrm>
              <a:off x="5079098" y="1375470"/>
              <a:ext cx="1800" cy="3240"/>
            </p14:xfrm>
          </p:contentPart>
        </mc:Choice>
        <mc:Fallback xmlns="">
          <p:pic>
            <p:nvPicPr>
              <p:cNvPr id="1601" name="Ink 1600"/>
              <p:cNvPicPr/>
              <p:nvPr/>
            </p:nvPicPr>
            <p:blipFill>
              <a:blip r:embed="rId2042"/>
              <a:stretch>
                <a:fillRect/>
              </a:stretch>
            </p:blipFill>
            <p:spPr>
              <a:xfrm>
                <a:off x="5076938" y="1373310"/>
                <a:ext cx="61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3">
            <p14:nvContentPartPr>
              <p14:cNvPr id="1602" name="Ink 1601"/>
              <p14:cNvContentPartPr/>
              <p14:nvPr/>
            </p14:nvContentPartPr>
            <p14:xfrm>
              <a:off x="5090258" y="1336230"/>
              <a:ext cx="28080" cy="43920"/>
            </p14:xfrm>
          </p:contentPart>
        </mc:Choice>
        <mc:Fallback xmlns="">
          <p:pic>
            <p:nvPicPr>
              <p:cNvPr id="1602" name="Ink 1601"/>
              <p:cNvPicPr/>
              <p:nvPr/>
            </p:nvPicPr>
            <p:blipFill>
              <a:blip r:embed="rId2044"/>
              <a:stretch>
                <a:fillRect/>
              </a:stretch>
            </p:blipFill>
            <p:spPr>
              <a:xfrm>
                <a:off x="5087378" y="1334070"/>
                <a:ext cx="3312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5">
            <p14:nvContentPartPr>
              <p14:cNvPr id="1603" name="Ink 1602"/>
              <p14:cNvContentPartPr/>
              <p14:nvPr/>
            </p14:nvContentPartPr>
            <p14:xfrm>
              <a:off x="5077298" y="1334790"/>
              <a:ext cx="37440" cy="50760"/>
            </p14:xfrm>
          </p:contentPart>
        </mc:Choice>
        <mc:Fallback xmlns="">
          <p:pic>
            <p:nvPicPr>
              <p:cNvPr id="1603" name="Ink 1602"/>
              <p:cNvPicPr/>
              <p:nvPr/>
            </p:nvPicPr>
            <p:blipFill>
              <a:blip r:embed="rId2046"/>
              <a:stretch>
                <a:fillRect/>
              </a:stretch>
            </p:blipFill>
            <p:spPr>
              <a:xfrm>
                <a:off x="5075138" y="1332630"/>
                <a:ext cx="4176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7">
            <p14:nvContentPartPr>
              <p14:cNvPr id="1604" name="Ink 1603"/>
              <p14:cNvContentPartPr/>
              <p14:nvPr/>
            </p14:nvContentPartPr>
            <p14:xfrm>
              <a:off x="5081618" y="1441710"/>
              <a:ext cx="14040" cy="54720"/>
            </p14:xfrm>
          </p:contentPart>
        </mc:Choice>
        <mc:Fallback xmlns="">
          <p:pic>
            <p:nvPicPr>
              <p:cNvPr id="1604" name="Ink 1603"/>
              <p:cNvPicPr/>
              <p:nvPr/>
            </p:nvPicPr>
            <p:blipFill>
              <a:blip r:embed="rId2048"/>
              <a:stretch>
                <a:fillRect/>
              </a:stretch>
            </p:blipFill>
            <p:spPr>
              <a:xfrm>
                <a:off x="5079098" y="1439550"/>
                <a:ext cx="1872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9">
            <p14:nvContentPartPr>
              <p14:cNvPr id="1605" name="Ink 1604"/>
              <p14:cNvContentPartPr/>
              <p14:nvPr/>
            </p14:nvContentPartPr>
            <p14:xfrm>
              <a:off x="5073698" y="1458270"/>
              <a:ext cx="18360" cy="62280"/>
            </p14:xfrm>
          </p:contentPart>
        </mc:Choice>
        <mc:Fallback xmlns="">
          <p:pic>
            <p:nvPicPr>
              <p:cNvPr id="1605" name="Ink 1604"/>
              <p:cNvPicPr/>
              <p:nvPr/>
            </p:nvPicPr>
            <p:blipFill>
              <a:blip r:embed="rId2050"/>
              <a:stretch>
                <a:fillRect/>
              </a:stretch>
            </p:blipFill>
            <p:spPr>
              <a:xfrm>
                <a:off x="5071538" y="1456110"/>
                <a:ext cx="2268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1">
            <p14:nvContentPartPr>
              <p14:cNvPr id="1606" name="Ink 1605"/>
              <p14:cNvContentPartPr/>
              <p14:nvPr/>
            </p14:nvContentPartPr>
            <p14:xfrm>
              <a:off x="5076578" y="1483470"/>
              <a:ext cx="5400" cy="22320"/>
            </p14:xfrm>
          </p:contentPart>
        </mc:Choice>
        <mc:Fallback xmlns="">
          <p:pic>
            <p:nvPicPr>
              <p:cNvPr id="1606" name="Ink 1605"/>
              <p:cNvPicPr/>
              <p:nvPr/>
            </p:nvPicPr>
            <p:blipFill>
              <a:blip r:embed="rId2052"/>
              <a:stretch>
                <a:fillRect/>
              </a:stretch>
            </p:blipFill>
            <p:spPr>
              <a:xfrm>
                <a:off x="5074418" y="1481310"/>
                <a:ext cx="972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3">
            <p14:nvContentPartPr>
              <p14:cNvPr id="1607" name="Ink 1606"/>
              <p14:cNvContentPartPr/>
              <p14:nvPr/>
            </p14:nvContentPartPr>
            <p14:xfrm>
              <a:off x="5055338" y="1466550"/>
              <a:ext cx="19080" cy="83520"/>
            </p14:xfrm>
          </p:contentPart>
        </mc:Choice>
        <mc:Fallback xmlns="">
          <p:pic>
            <p:nvPicPr>
              <p:cNvPr id="1607" name="Ink 1606"/>
              <p:cNvPicPr/>
              <p:nvPr/>
            </p:nvPicPr>
            <p:blipFill>
              <a:blip r:embed="rId2054"/>
              <a:stretch>
                <a:fillRect/>
              </a:stretch>
            </p:blipFill>
            <p:spPr>
              <a:xfrm>
                <a:off x="5052818" y="1464390"/>
                <a:ext cx="2376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5">
            <p14:nvContentPartPr>
              <p14:cNvPr id="1608" name="Ink 1607"/>
              <p14:cNvContentPartPr/>
              <p14:nvPr/>
            </p14:nvContentPartPr>
            <p14:xfrm>
              <a:off x="5055338" y="1506870"/>
              <a:ext cx="7200" cy="57600"/>
            </p14:xfrm>
          </p:contentPart>
        </mc:Choice>
        <mc:Fallback xmlns="">
          <p:pic>
            <p:nvPicPr>
              <p:cNvPr id="1608" name="Ink 1607"/>
              <p:cNvPicPr/>
              <p:nvPr/>
            </p:nvPicPr>
            <p:blipFill>
              <a:blip r:embed="rId2056"/>
              <a:stretch>
                <a:fillRect/>
              </a:stretch>
            </p:blipFill>
            <p:spPr>
              <a:xfrm>
                <a:off x="5053178" y="1504710"/>
                <a:ext cx="1152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7">
            <p14:nvContentPartPr>
              <p14:cNvPr id="1609" name="Ink 1608"/>
              <p14:cNvContentPartPr/>
              <p14:nvPr/>
            </p14:nvContentPartPr>
            <p14:xfrm>
              <a:off x="5061818" y="1526670"/>
              <a:ext cx="14400" cy="58680"/>
            </p14:xfrm>
          </p:contentPart>
        </mc:Choice>
        <mc:Fallback xmlns="">
          <p:pic>
            <p:nvPicPr>
              <p:cNvPr id="1609" name="Ink 1608"/>
              <p:cNvPicPr/>
              <p:nvPr/>
            </p:nvPicPr>
            <p:blipFill>
              <a:blip r:embed="rId2058"/>
              <a:stretch>
                <a:fillRect/>
              </a:stretch>
            </p:blipFill>
            <p:spPr>
              <a:xfrm>
                <a:off x="5059658" y="1524510"/>
                <a:ext cx="187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9">
            <p14:nvContentPartPr>
              <p14:cNvPr id="1610" name="Ink 1609"/>
              <p14:cNvContentPartPr/>
              <p14:nvPr/>
            </p14:nvContentPartPr>
            <p14:xfrm>
              <a:off x="5057138" y="1549350"/>
              <a:ext cx="18720" cy="84960"/>
            </p14:xfrm>
          </p:contentPart>
        </mc:Choice>
        <mc:Fallback xmlns="">
          <p:pic>
            <p:nvPicPr>
              <p:cNvPr id="1610" name="Ink 1609"/>
              <p:cNvPicPr/>
              <p:nvPr/>
            </p:nvPicPr>
            <p:blipFill>
              <a:blip r:embed="rId2060"/>
              <a:stretch>
                <a:fillRect/>
              </a:stretch>
            </p:blipFill>
            <p:spPr>
              <a:xfrm>
                <a:off x="5054978" y="1547190"/>
                <a:ext cx="230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1">
            <p14:nvContentPartPr>
              <p14:cNvPr id="1611" name="Ink 1610"/>
              <p14:cNvContentPartPr/>
              <p14:nvPr/>
            </p14:nvContentPartPr>
            <p14:xfrm>
              <a:off x="5069018" y="1578150"/>
              <a:ext cx="13680" cy="77400"/>
            </p14:xfrm>
          </p:contentPart>
        </mc:Choice>
        <mc:Fallback xmlns="">
          <p:pic>
            <p:nvPicPr>
              <p:cNvPr id="1611" name="Ink 1610"/>
              <p:cNvPicPr/>
              <p:nvPr/>
            </p:nvPicPr>
            <p:blipFill>
              <a:blip r:embed="rId2062"/>
              <a:stretch>
                <a:fillRect/>
              </a:stretch>
            </p:blipFill>
            <p:spPr>
              <a:xfrm>
                <a:off x="5066858" y="1575990"/>
                <a:ext cx="1800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3">
            <p14:nvContentPartPr>
              <p14:cNvPr id="1612" name="Ink 1611"/>
              <p14:cNvContentPartPr/>
              <p14:nvPr/>
            </p14:nvContentPartPr>
            <p14:xfrm>
              <a:off x="5071538" y="1636830"/>
              <a:ext cx="14400" cy="58680"/>
            </p14:xfrm>
          </p:contentPart>
        </mc:Choice>
        <mc:Fallback xmlns="">
          <p:pic>
            <p:nvPicPr>
              <p:cNvPr id="1612" name="Ink 1611"/>
              <p:cNvPicPr/>
              <p:nvPr/>
            </p:nvPicPr>
            <p:blipFill>
              <a:blip r:embed="rId2064"/>
              <a:stretch>
                <a:fillRect/>
              </a:stretch>
            </p:blipFill>
            <p:spPr>
              <a:xfrm>
                <a:off x="5069378" y="1634670"/>
                <a:ext cx="187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5">
            <p14:nvContentPartPr>
              <p14:cNvPr id="1613" name="Ink 1612"/>
              <p14:cNvContentPartPr/>
              <p14:nvPr/>
            </p14:nvContentPartPr>
            <p14:xfrm>
              <a:off x="5050298" y="1695150"/>
              <a:ext cx="3960" cy="30240"/>
            </p14:xfrm>
          </p:contentPart>
        </mc:Choice>
        <mc:Fallback xmlns="">
          <p:pic>
            <p:nvPicPr>
              <p:cNvPr id="1613" name="Ink 1612"/>
              <p:cNvPicPr/>
              <p:nvPr/>
            </p:nvPicPr>
            <p:blipFill>
              <a:blip r:embed="rId2066"/>
              <a:stretch>
                <a:fillRect/>
              </a:stretch>
            </p:blipFill>
            <p:spPr>
              <a:xfrm>
                <a:off x="5048138" y="1692990"/>
                <a:ext cx="864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7">
            <p14:nvContentPartPr>
              <p14:cNvPr id="1614" name="Ink 1613"/>
              <p14:cNvContentPartPr/>
              <p14:nvPr/>
            </p14:nvContentPartPr>
            <p14:xfrm>
              <a:off x="5047058" y="1708110"/>
              <a:ext cx="4320" cy="19800"/>
            </p14:xfrm>
          </p:contentPart>
        </mc:Choice>
        <mc:Fallback xmlns="">
          <p:pic>
            <p:nvPicPr>
              <p:cNvPr id="1614" name="Ink 1613"/>
              <p:cNvPicPr/>
              <p:nvPr/>
            </p:nvPicPr>
            <p:blipFill>
              <a:blip r:embed="rId2068"/>
              <a:stretch>
                <a:fillRect/>
              </a:stretch>
            </p:blipFill>
            <p:spPr>
              <a:xfrm>
                <a:off x="5044538" y="1705590"/>
                <a:ext cx="936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9">
            <p14:nvContentPartPr>
              <p14:cNvPr id="1615" name="Ink 1614"/>
              <p14:cNvContentPartPr/>
              <p14:nvPr/>
            </p14:nvContentPartPr>
            <p14:xfrm>
              <a:off x="5049938" y="1694430"/>
              <a:ext cx="2880" cy="36360"/>
            </p14:xfrm>
          </p:contentPart>
        </mc:Choice>
        <mc:Fallback xmlns="">
          <p:pic>
            <p:nvPicPr>
              <p:cNvPr id="1615" name="Ink 1614"/>
              <p:cNvPicPr/>
              <p:nvPr/>
            </p:nvPicPr>
            <p:blipFill>
              <a:blip r:embed="rId2070"/>
              <a:stretch>
                <a:fillRect/>
              </a:stretch>
            </p:blipFill>
            <p:spPr>
              <a:xfrm>
                <a:off x="5047418" y="1692270"/>
                <a:ext cx="86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1">
            <p14:nvContentPartPr>
              <p14:cNvPr id="1616" name="Ink 1615"/>
              <p14:cNvContentPartPr/>
              <p14:nvPr/>
            </p14:nvContentPartPr>
            <p14:xfrm>
              <a:off x="5053898" y="1693710"/>
              <a:ext cx="2880" cy="25920"/>
            </p14:xfrm>
          </p:contentPart>
        </mc:Choice>
        <mc:Fallback xmlns="">
          <p:pic>
            <p:nvPicPr>
              <p:cNvPr id="1616" name="Ink 1615"/>
              <p:cNvPicPr/>
              <p:nvPr/>
            </p:nvPicPr>
            <p:blipFill>
              <a:blip r:embed="rId2072"/>
              <a:stretch>
                <a:fillRect/>
              </a:stretch>
            </p:blipFill>
            <p:spPr>
              <a:xfrm>
                <a:off x="5051018" y="1690830"/>
                <a:ext cx="864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3">
            <p14:nvContentPartPr>
              <p14:cNvPr id="1617" name="Ink 1616"/>
              <p14:cNvContentPartPr/>
              <p14:nvPr/>
            </p14:nvContentPartPr>
            <p14:xfrm>
              <a:off x="5058938" y="1682550"/>
              <a:ext cx="4320" cy="29880"/>
            </p14:xfrm>
          </p:contentPart>
        </mc:Choice>
        <mc:Fallback xmlns="">
          <p:pic>
            <p:nvPicPr>
              <p:cNvPr id="1617" name="Ink 1616"/>
              <p:cNvPicPr/>
              <p:nvPr/>
            </p:nvPicPr>
            <p:blipFill>
              <a:blip r:embed="rId2074"/>
              <a:stretch>
                <a:fillRect/>
              </a:stretch>
            </p:blipFill>
            <p:spPr>
              <a:xfrm>
                <a:off x="5056418" y="1680030"/>
                <a:ext cx="972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5">
            <p14:nvContentPartPr>
              <p14:cNvPr id="1618" name="Ink 1617"/>
              <p14:cNvContentPartPr/>
              <p14:nvPr/>
            </p14:nvContentPartPr>
            <p14:xfrm>
              <a:off x="5050298" y="1532070"/>
              <a:ext cx="37440" cy="82800"/>
            </p14:xfrm>
          </p:contentPart>
        </mc:Choice>
        <mc:Fallback xmlns="">
          <p:pic>
            <p:nvPicPr>
              <p:cNvPr id="1618" name="Ink 1617"/>
              <p:cNvPicPr/>
              <p:nvPr/>
            </p:nvPicPr>
            <p:blipFill>
              <a:blip r:embed="rId2076"/>
              <a:stretch>
                <a:fillRect/>
              </a:stretch>
            </p:blipFill>
            <p:spPr>
              <a:xfrm>
                <a:off x="5048138" y="1529910"/>
                <a:ext cx="4176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7">
            <p14:nvContentPartPr>
              <p14:cNvPr id="1619" name="Ink 1618"/>
              <p14:cNvContentPartPr/>
              <p14:nvPr/>
            </p14:nvContentPartPr>
            <p14:xfrm>
              <a:off x="5055338" y="1522350"/>
              <a:ext cx="34200" cy="66960"/>
            </p14:xfrm>
          </p:contentPart>
        </mc:Choice>
        <mc:Fallback xmlns="">
          <p:pic>
            <p:nvPicPr>
              <p:cNvPr id="1619" name="Ink 1618"/>
              <p:cNvPicPr/>
              <p:nvPr/>
            </p:nvPicPr>
            <p:blipFill>
              <a:blip r:embed="rId2078"/>
              <a:stretch>
                <a:fillRect/>
              </a:stretch>
            </p:blipFill>
            <p:spPr>
              <a:xfrm>
                <a:off x="5053178" y="1519830"/>
                <a:ext cx="3852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9">
            <p14:nvContentPartPr>
              <p14:cNvPr id="1620" name="Ink 1619"/>
              <p14:cNvContentPartPr/>
              <p14:nvPr/>
            </p14:nvContentPartPr>
            <p14:xfrm>
              <a:off x="5056058" y="1514070"/>
              <a:ext cx="27720" cy="45360"/>
            </p14:xfrm>
          </p:contentPart>
        </mc:Choice>
        <mc:Fallback xmlns="">
          <p:pic>
            <p:nvPicPr>
              <p:cNvPr id="1620" name="Ink 1619"/>
              <p:cNvPicPr/>
              <p:nvPr/>
            </p:nvPicPr>
            <p:blipFill>
              <a:blip r:embed="rId2080"/>
              <a:stretch>
                <a:fillRect/>
              </a:stretch>
            </p:blipFill>
            <p:spPr>
              <a:xfrm>
                <a:off x="5053898" y="1511910"/>
                <a:ext cx="3204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1">
            <p14:nvContentPartPr>
              <p14:cNvPr id="1621" name="Ink 1620"/>
              <p14:cNvContentPartPr/>
              <p14:nvPr/>
            </p14:nvContentPartPr>
            <p14:xfrm>
              <a:off x="5047778" y="1488150"/>
              <a:ext cx="38520" cy="70920"/>
            </p14:xfrm>
          </p:contentPart>
        </mc:Choice>
        <mc:Fallback xmlns="">
          <p:pic>
            <p:nvPicPr>
              <p:cNvPr id="1621" name="Ink 1620"/>
              <p:cNvPicPr/>
              <p:nvPr/>
            </p:nvPicPr>
            <p:blipFill>
              <a:blip r:embed="rId2082"/>
              <a:stretch>
                <a:fillRect/>
              </a:stretch>
            </p:blipFill>
            <p:spPr>
              <a:xfrm>
                <a:off x="5045618" y="1485990"/>
                <a:ext cx="428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3">
            <p14:nvContentPartPr>
              <p14:cNvPr id="1622" name="Ink 1621"/>
              <p14:cNvContentPartPr/>
              <p14:nvPr/>
            </p14:nvContentPartPr>
            <p14:xfrm>
              <a:off x="5103578" y="1385550"/>
              <a:ext cx="29160" cy="36720"/>
            </p14:xfrm>
          </p:contentPart>
        </mc:Choice>
        <mc:Fallback xmlns="">
          <p:pic>
            <p:nvPicPr>
              <p:cNvPr id="1622" name="Ink 1621"/>
              <p:cNvPicPr/>
              <p:nvPr/>
            </p:nvPicPr>
            <p:blipFill>
              <a:blip r:embed="rId2084"/>
              <a:stretch>
                <a:fillRect/>
              </a:stretch>
            </p:blipFill>
            <p:spPr>
              <a:xfrm>
                <a:off x="5101418" y="1383390"/>
                <a:ext cx="334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5">
            <p14:nvContentPartPr>
              <p14:cNvPr id="1623" name="Ink 1622"/>
              <p14:cNvContentPartPr/>
              <p14:nvPr/>
            </p14:nvContentPartPr>
            <p14:xfrm>
              <a:off x="5088458" y="1361430"/>
              <a:ext cx="47880" cy="56880"/>
            </p14:xfrm>
          </p:contentPart>
        </mc:Choice>
        <mc:Fallback xmlns="">
          <p:pic>
            <p:nvPicPr>
              <p:cNvPr id="1623" name="Ink 1622"/>
              <p:cNvPicPr/>
              <p:nvPr/>
            </p:nvPicPr>
            <p:blipFill>
              <a:blip r:embed="rId2086"/>
              <a:stretch>
                <a:fillRect/>
              </a:stretch>
            </p:blipFill>
            <p:spPr>
              <a:xfrm>
                <a:off x="5085938" y="1358910"/>
                <a:ext cx="525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7">
            <p14:nvContentPartPr>
              <p14:cNvPr id="1624" name="Ink 1623"/>
              <p14:cNvContentPartPr/>
              <p14:nvPr/>
            </p14:nvContentPartPr>
            <p14:xfrm>
              <a:off x="5056778" y="1362150"/>
              <a:ext cx="67680" cy="60120"/>
            </p14:xfrm>
          </p:contentPart>
        </mc:Choice>
        <mc:Fallback xmlns="">
          <p:pic>
            <p:nvPicPr>
              <p:cNvPr id="1624" name="Ink 1623"/>
              <p:cNvPicPr/>
              <p:nvPr/>
            </p:nvPicPr>
            <p:blipFill>
              <a:blip r:embed="rId2088"/>
              <a:stretch>
                <a:fillRect/>
              </a:stretch>
            </p:blipFill>
            <p:spPr>
              <a:xfrm>
                <a:off x="5054618" y="1359990"/>
                <a:ext cx="720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9">
            <p14:nvContentPartPr>
              <p14:cNvPr id="1625" name="Ink 1624"/>
              <p14:cNvContentPartPr/>
              <p14:nvPr/>
            </p14:nvContentPartPr>
            <p14:xfrm>
              <a:off x="4979738" y="1179630"/>
              <a:ext cx="40320" cy="132120"/>
            </p14:xfrm>
          </p:contentPart>
        </mc:Choice>
        <mc:Fallback xmlns="">
          <p:pic>
            <p:nvPicPr>
              <p:cNvPr id="1625" name="Ink 1624"/>
              <p:cNvPicPr/>
              <p:nvPr/>
            </p:nvPicPr>
            <p:blipFill>
              <a:blip r:embed="rId2090"/>
              <a:stretch>
                <a:fillRect/>
              </a:stretch>
            </p:blipFill>
            <p:spPr>
              <a:xfrm>
                <a:off x="4976498" y="1177110"/>
                <a:ext cx="4680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1">
            <p14:nvContentPartPr>
              <p14:cNvPr id="1626" name="Ink 1625"/>
              <p14:cNvContentPartPr/>
              <p14:nvPr/>
            </p14:nvContentPartPr>
            <p14:xfrm>
              <a:off x="4975778" y="1185390"/>
              <a:ext cx="16920" cy="63360"/>
            </p14:xfrm>
          </p:contentPart>
        </mc:Choice>
        <mc:Fallback xmlns="">
          <p:pic>
            <p:nvPicPr>
              <p:cNvPr id="1626" name="Ink 1625"/>
              <p:cNvPicPr/>
              <p:nvPr/>
            </p:nvPicPr>
            <p:blipFill>
              <a:blip r:embed="rId2092"/>
              <a:stretch>
                <a:fillRect/>
              </a:stretch>
            </p:blipFill>
            <p:spPr>
              <a:xfrm>
                <a:off x="4973258" y="1183230"/>
                <a:ext cx="2160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3">
            <p14:nvContentPartPr>
              <p14:cNvPr id="1627" name="Ink 1626"/>
              <p14:cNvContentPartPr/>
              <p14:nvPr/>
            </p14:nvContentPartPr>
            <p14:xfrm>
              <a:off x="4973258" y="1179270"/>
              <a:ext cx="12960" cy="50760"/>
            </p14:xfrm>
          </p:contentPart>
        </mc:Choice>
        <mc:Fallback xmlns="">
          <p:pic>
            <p:nvPicPr>
              <p:cNvPr id="1627" name="Ink 1626"/>
              <p:cNvPicPr/>
              <p:nvPr/>
            </p:nvPicPr>
            <p:blipFill>
              <a:blip r:embed="rId2094"/>
              <a:stretch>
                <a:fillRect/>
              </a:stretch>
            </p:blipFill>
            <p:spPr>
              <a:xfrm>
                <a:off x="4970378" y="1176750"/>
                <a:ext cx="1800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5">
            <p14:nvContentPartPr>
              <p14:cNvPr id="1628" name="Ink 1627"/>
              <p14:cNvContentPartPr/>
              <p14:nvPr/>
            </p14:nvContentPartPr>
            <p14:xfrm>
              <a:off x="4988378" y="1191510"/>
              <a:ext cx="29160" cy="63720"/>
            </p14:xfrm>
          </p:contentPart>
        </mc:Choice>
        <mc:Fallback xmlns="">
          <p:pic>
            <p:nvPicPr>
              <p:cNvPr id="1628" name="Ink 1627"/>
              <p:cNvPicPr/>
              <p:nvPr/>
            </p:nvPicPr>
            <p:blipFill>
              <a:blip r:embed="rId2096"/>
              <a:stretch>
                <a:fillRect/>
              </a:stretch>
            </p:blipFill>
            <p:spPr>
              <a:xfrm>
                <a:off x="4985498" y="1188990"/>
                <a:ext cx="3600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7">
            <p14:nvContentPartPr>
              <p14:cNvPr id="1629" name="Ink 1628"/>
              <p14:cNvContentPartPr/>
              <p14:nvPr/>
            </p14:nvContentPartPr>
            <p14:xfrm>
              <a:off x="5048498" y="1192950"/>
              <a:ext cx="14040" cy="63720"/>
            </p14:xfrm>
          </p:contentPart>
        </mc:Choice>
        <mc:Fallback xmlns="">
          <p:pic>
            <p:nvPicPr>
              <p:cNvPr id="1629" name="Ink 1628"/>
              <p:cNvPicPr/>
              <p:nvPr/>
            </p:nvPicPr>
            <p:blipFill>
              <a:blip r:embed="rId2098"/>
              <a:stretch>
                <a:fillRect/>
              </a:stretch>
            </p:blipFill>
            <p:spPr>
              <a:xfrm>
                <a:off x="5045258" y="1190070"/>
                <a:ext cx="2016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9">
            <p14:nvContentPartPr>
              <p14:cNvPr id="1630" name="Ink 1629"/>
              <p14:cNvContentPartPr/>
              <p14:nvPr/>
            </p14:nvContentPartPr>
            <p14:xfrm>
              <a:off x="5053538" y="1204830"/>
              <a:ext cx="7920" cy="54720"/>
            </p14:xfrm>
          </p:contentPart>
        </mc:Choice>
        <mc:Fallback xmlns="">
          <p:pic>
            <p:nvPicPr>
              <p:cNvPr id="1630" name="Ink 1629"/>
              <p:cNvPicPr/>
              <p:nvPr/>
            </p:nvPicPr>
            <p:blipFill>
              <a:blip r:embed="rId2100"/>
              <a:stretch>
                <a:fillRect/>
              </a:stretch>
            </p:blipFill>
            <p:spPr>
              <a:xfrm>
                <a:off x="5051378" y="1202310"/>
                <a:ext cx="1224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1">
            <p14:nvContentPartPr>
              <p14:cNvPr id="1631" name="Ink 1630"/>
              <p14:cNvContentPartPr/>
              <p14:nvPr/>
            </p14:nvContentPartPr>
            <p14:xfrm>
              <a:off x="5061098" y="1207350"/>
              <a:ext cx="2880" cy="41400"/>
            </p14:xfrm>
          </p:contentPart>
        </mc:Choice>
        <mc:Fallback xmlns="">
          <p:pic>
            <p:nvPicPr>
              <p:cNvPr id="1631" name="Ink 1630"/>
              <p:cNvPicPr/>
              <p:nvPr/>
            </p:nvPicPr>
            <p:blipFill>
              <a:blip r:embed="rId2102"/>
              <a:stretch>
                <a:fillRect/>
              </a:stretch>
            </p:blipFill>
            <p:spPr>
              <a:xfrm>
                <a:off x="5058578" y="1205190"/>
                <a:ext cx="756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3">
            <p14:nvContentPartPr>
              <p14:cNvPr id="1632" name="Ink 1631"/>
              <p14:cNvContentPartPr/>
              <p14:nvPr/>
            </p14:nvContentPartPr>
            <p14:xfrm>
              <a:off x="5060378" y="1192230"/>
              <a:ext cx="3600" cy="44280"/>
            </p14:xfrm>
          </p:contentPart>
        </mc:Choice>
        <mc:Fallback xmlns="">
          <p:pic>
            <p:nvPicPr>
              <p:cNvPr id="1632" name="Ink 1631"/>
              <p:cNvPicPr/>
              <p:nvPr/>
            </p:nvPicPr>
            <p:blipFill>
              <a:blip r:embed="rId2104"/>
              <a:stretch>
                <a:fillRect/>
              </a:stretch>
            </p:blipFill>
            <p:spPr>
              <a:xfrm>
                <a:off x="5058218" y="1189710"/>
                <a:ext cx="79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5">
            <p14:nvContentPartPr>
              <p14:cNvPr id="1633" name="Ink 1632"/>
              <p14:cNvContentPartPr/>
              <p14:nvPr/>
            </p14:nvContentPartPr>
            <p14:xfrm>
              <a:off x="5052458" y="1189350"/>
              <a:ext cx="6480" cy="44640"/>
            </p14:xfrm>
          </p:contentPart>
        </mc:Choice>
        <mc:Fallback xmlns="">
          <p:pic>
            <p:nvPicPr>
              <p:cNvPr id="1633" name="Ink 1632"/>
              <p:cNvPicPr/>
              <p:nvPr/>
            </p:nvPicPr>
            <p:blipFill>
              <a:blip r:embed="rId2106"/>
              <a:stretch>
                <a:fillRect/>
              </a:stretch>
            </p:blipFill>
            <p:spPr>
              <a:xfrm>
                <a:off x="5049578" y="1186830"/>
                <a:ext cx="115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7">
            <p14:nvContentPartPr>
              <p14:cNvPr id="1634" name="Ink 1633"/>
              <p14:cNvContentPartPr/>
              <p14:nvPr/>
            </p14:nvContentPartPr>
            <p14:xfrm>
              <a:off x="5040938" y="1196190"/>
              <a:ext cx="18720" cy="56520"/>
            </p14:xfrm>
          </p:contentPart>
        </mc:Choice>
        <mc:Fallback xmlns="">
          <p:pic>
            <p:nvPicPr>
              <p:cNvPr id="1634" name="Ink 1633"/>
              <p:cNvPicPr/>
              <p:nvPr/>
            </p:nvPicPr>
            <p:blipFill>
              <a:blip r:embed="rId2108"/>
              <a:stretch>
                <a:fillRect/>
              </a:stretch>
            </p:blipFill>
            <p:spPr>
              <a:xfrm>
                <a:off x="5036258" y="1191510"/>
                <a:ext cx="2592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9">
            <p14:nvContentPartPr>
              <p14:cNvPr id="1635" name="Ink 1634"/>
              <p14:cNvContentPartPr/>
              <p14:nvPr/>
            </p14:nvContentPartPr>
            <p14:xfrm>
              <a:off x="5659778" y="1809270"/>
              <a:ext cx="25200" cy="17640"/>
            </p14:xfrm>
          </p:contentPart>
        </mc:Choice>
        <mc:Fallback xmlns="">
          <p:pic>
            <p:nvPicPr>
              <p:cNvPr id="1635" name="Ink 1634"/>
              <p:cNvPicPr/>
              <p:nvPr/>
            </p:nvPicPr>
            <p:blipFill>
              <a:blip r:embed="rId2110"/>
              <a:stretch>
                <a:fillRect/>
              </a:stretch>
            </p:blipFill>
            <p:spPr>
              <a:xfrm>
                <a:off x="5658338" y="1807830"/>
                <a:ext cx="280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1">
            <p14:nvContentPartPr>
              <p14:cNvPr id="1636" name="Ink 1635"/>
              <p14:cNvContentPartPr/>
              <p14:nvPr/>
            </p14:nvContentPartPr>
            <p14:xfrm>
              <a:off x="5650778" y="1814670"/>
              <a:ext cx="15480" cy="21960"/>
            </p14:xfrm>
          </p:contentPart>
        </mc:Choice>
        <mc:Fallback xmlns="">
          <p:pic>
            <p:nvPicPr>
              <p:cNvPr id="1636" name="Ink 1635"/>
              <p:cNvPicPr/>
              <p:nvPr/>
            </p:nvPicPr>
            <p:blipFill>
              <a:blip r:embed="rId2112"/>
              <a:stretch>
                <a:fillRect/>
              </a:stretch>
            </p:blipFill>
            <p:spPr>
              <a:xfrm>
                <a:off x="5649698" y="1813590"/>
                <a:ext cx="176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3">
            <p14:nvContentPartPr>
              <p14:cNvPr id="1637" name="Ink 1636"/>
              <p14:cNvContentPartPr/>
              <p14:nvPr/>
            </p14:nvContentPartPr>
            <p14:xfrm>
              <a:off x="5642138" y="1838070"/>
              <a:ext cx="4680" cy="7920"/>
            </p14:xfrm>
          </p:contentPart>
        </mc:Choice>
        <mc:Fallback xmlns="">
          <p:pic>
            <p:nvPicPr>
              <p:cNvPr id="1637" name="Ink 1636"/>
              <p:cNvPicPr/>
              <p:nvPr/>
            </p:nvPicPr>
            <p:blipFill>
              <a:blip r:embed="rId2114"/>
              <a:stretch>
                <a:fillRect/>
              </a:stretch>
            </p:blipFill>
            <p:spPr>
              <a:xfrm>
                <a:off x="5641058" y="1836990"/>
                <a:ext cx="684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5">
            <p14:nvContentPartPr>
              <p14:cNvPr id="1638" name="Ink 1637"/>
              <p14:cNvContentPartPr/>
              <p14:nvPr/>
            </p14:nvContentPartPr>
            <p14:xfrm>
              <a:off x="5643578" y="1839510"/>
              <a:ext cx="7200" cy="14400"/>
            </p14:xfrm>
          </p:contentPart>
        </mc:Choice>
        <mc:Fallback xmlns="">
          <p:pic>
            <p:nvPicPr>
              <p:cNvPr id="1638" name="Ink 1637"/>
              <p:cNvPicPr/>
              <p:nvPr/>
            </p:nvPicPr>
            <p:blipFill>
              <a:blip r:embed="rId2116"/>
              <a:stretch>
                <a:fillRect/>
              </a:stretch>
            </p:blipFill>
            <p:spPr>
              <a:xfrm>
                <a:off x="5642498" y="1838430"/>
                <a:ext cx="936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7">
            <p14:nvContentPartPr>
              <p14:cNvPr id="1639" name="Ink 1638"/>
              <p14:cNvContentPartPr/>
              <p14:nvPr/>
            </p14:nvContentPartPr>
            <p14:xfrm>
              <a:off x="5129858" y="1233270"/>
              <a:ext cx="9000" cy="39960"/>
            </p14:xfrm>
          </p:contentPart>
        </mc:Choice>
        <mc:Fallback xmlns="">
          <p:pic>
            <p:nvPicPr>
              <p:cNvPr id="1639" name="Ink 1638"/>
              <p:cNvPicPr/>
              <p:nvPr/>
            </p:nvPicPr>
            <p:blipFill>
              <a:blip r:embed="rId2118"/>
              <a:stretch>
                <a:fillRect/>
              </a:stretch>
            </p:blipFill>
            <p:spPr>
              <a:xfrm>
                <a:off x="5129498" y="1232910"/>
                <a:ext cx="97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9">
            <p14:nvContentPartPr>
              <p14:cNvPr id="1640" name="Ink 1639"/>
              <p14:cNvContentPartPr/>
              <p14:nvPr/>
            </p14:nvContentPartPr>
            <p14:xfrm>
              <a:off x="5050298" y="1173150"/>
              <a:ext cx="52560" cy="161640"/>
            </p14:xfrm>
          </p:contentPart>
        </mc:Choice>
        <mc:Fallback xmlns="">
          <p:pic>
            <p:nvPicPr>
              <p:cNvPr id="1640" name="Ink 1639"/>
              <p:cNvPicPr/>
              <p:nvPr/>
            </p:nvPicPr>
            <p:blipFill>
              <a:blip r:embed="rId2120"/>
              <a:stretch>
                <a:fillRect/>
              </a:stretch>
            </p:blipFill>
            <p:spPr>
              <a:xfrm>
                <a:off x="5049578" y="1172790"/>
                <a:ext cx="5364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1">
            <p14:nvContentPartPr>
              <p14:cNvPr id="1641" name="Ink 1640"/>
              <p14:cNvContentPartPr/>
              <p14:nvPr/>
            </p14:nvContentPartPr>
            <p14:xfrm>
              <a:off x="5070458" y="1096470"/>
              <a:ext cx="39600" cy="209520"/>
            </p14:xfrm>
          </p:contentPart>
        </mc:Choice>
        <mc:Fallback xmlns="">
          <p:pic>
            <p:nvPicPr>
              <p:cNvPr id="1641" name="Ink 1640"/>
              <p:cNvPicPr/>
              <p:nvPr/>
            </p:nvPicPr>
            <p:blipFill>
              <a:blip r:embed="rId2122"/>
              <a:stretch>
                <a:fillRect/>
              </a:stretch>
            </p:blipFill>
            <p:spPr>
              <a:xfrm>
                <a:off x="5070098" y="1096110"/>
                <a:ext cx="4032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3">
            <p14:nvContentPartPr>
              <p14:cNvPr id="1642" name="Ink 1641"/>
              <p14:cNvContentPartPr/>
              <p14:nvPr/>
            </p14:nvContentPartPr>
            <p14:xfrm>
              <a:off x="5111138" y="1022670"/>
              <a:ext cx="47880" cy="266400"/>
            </p14:xfrm>
          </p:contentPart>
        </mc:Choice>
        <mc:Fallback xmlns="">
          <p:pic>
            <p:nvPicPr>
              <p:cNvPr id="1642" name="Ink 1641"/>
              <p:cNvPicPr/>
              <p:nvPr/>
            </p:nvPicPr>
            <p:blipFill>
              <a:blip r:embed="rId2124"/>
              <a:stretch>
                <a:fillRect/>
              </a:stretch>
            </p:blipFill>
            <p:spPr>
              <a:xfrm>
                <a:off x="5110778" y="1022310"/>
                <a:ext cx="4860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5">
            <p14:nvContentPartPr>
              <p14:cNvPr id="1643" name="Ink 1642"/>
              <p14:cNvContentPartPr/>
              <p14:nvPr/>
            </p14:nvContentPartPr>
            <p14:xfrm>
              <a:off x="5101058" y="1034190"/>
              <a:ext cx="40320" cy="251280"/>
            </p14:xfrm>
          </p:contentPart>
        </mc:Choice>
        <mc:Fallback xmlns="">
          <p:pic>
            <p:nvPicPr>
              <p:cNvPr id="1643" name="Ink 1642"/>
              <p:cNvPicPr/>
              <p:nvPr/>
            </p:nvPicPr>
            <p:blipFill>
              <a:blip r:embed="rId2126"/>
              <a:stretch>
                <a:fillRect/>
              </a:stretch>
            </p:blipFill>
            <p:spPr>
              <a:xfrm>
                <a:off x="5100698" y="1033830"/>
                <a:ext cx="4104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7">
            <p14:nvContentPartPr>
              <p14:cNvPr id="1644" name="Ink 1643"/>
              <p14:cNvContentPartPr/>
              <p14:nvPr/>
            </p14:nvContentPartPr>
            <p14:xfrm>
              <a:off x="5090978" y="1071630"/>
              <a:ext cx="34200" cy="235800"/>
            </p14:xfrm>
          </p:contentPart>
        </mc:Choice>
        <mc:Fallback xmlns="">
          <p:pic>
            <p:nvPicPr>
              <p:cNvPr id="1644" name="Ink 1643"/>
              <p:cNvPicPr/>
              <p:nvPr/>
            </p:nvPicPr>
            <p:blipFill>
              <a:blip r:embed="rId2128"/>
              <a:stretch>
                <a:fillRect/>
              </a:stretch>
            </p:blipFill>
            <p:spPr>
              <a:xfrm>
                <a:off x="5090618" y="1071270"/>
                <a:ext cx="3492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9">
            <p14:nvContentPartPr>
              <p14:cNvPr id="1645" name="Ink 1644"/>
              <p14:cNvContentPartPr/>
              <p14:nvPr/>
            </p14:nvContentPartPr>
            <p14:xfrm>
              <a:off x="5134538" y="986310"/>
              <a:ext cx="112680" cy="277560"/>
            </p14:xfrm>
          </p:contentPart>
        </mc:Choice>
        <mc:Fallback xmlns="">
          <p:pic>
            <p:nvPicPr>
              <p:cNvPr id="1645" name="Ink 1644"/>
              <p:cNvPicPr/>
              <p:nvPr/>
            </p:nvPicPr>
            <p:blipFill>
              <a:blip r:embed="rId2130"/>
              <a:stretch>
                <a:fillRect/>
              </a:stretch>
            </p:blipFill>
            <p:spPr>
              <a:xfrm>
                <a:off x="5134178" y="985950"/>
                <a:ext cx="11340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1">
            <p14:nvContentPartPr>
              <p14:cNvPr id="1646" name="Ink 1645"/>
              <p14:cNvContentPartPr/>
              <p14:nvPr/>
            </p14:nvContentPartPr>
            <p14:xfrm>
              <a:off x="5133818" y="1001070"/>
              <a:ext cx="92160" cy="253080"/>
            </p14:xfrm>
          </p:contentPart>
        </mc:Choice>
        <mc:Fallback xmlns="">
          <p:pic>
            <p:nvPicPr>
              <p:cNvPr id="1646" name="Ink 1645"/>
              <p:cNvPicPr/>
              <p:nvPr/>
            </p:nvPicPr>
            <p:blipFill>
              <a:blip r:embed="rId2132"/>
              <a:stretch>
                <a:fillRect/>
              </a:stretch>
            </p:blipFill>
            <p:spPr>
              <a:xfrm>
                <a:off x="5133458" y="1000710"/>
                <a:ext cx="9288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3">
            <p14:nvContentPartPr>
              <p14:cNvPr id="1647" name="Ink 1646"/>
              <p14:cNvContentPartPr/>
              <p14:nvPr/>
            </p14:nvContentPartPr>
            <p14:xfrm>
              <a:off x="5121578" y="1146870"/>
              <a:ext cx="6120" cy="92160"/>
            </p14:xfrm>
          </p:contentPart>
        </mc:Choice>
        <mc:Fallback xmlns="">
          <p:pic>
            <p:nvPicPr>
              <p:cNvPr id="1647" name="Ink 1646"/>
              <p:cNvPicPr/>
              <p:nvPr/>
            </p:nvPicPr>
            <p:blipFill>
              <a:blip r:embed="rId2134"/>
              <a:stretch>
                <a:fillRect/>
              </a:stretch>
            </p:blipFill>
            <p:spPr>
              <a:xfrm>
                <a:off x="5121218" y="1146510"/>
                <a:ext cx="684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5">
            <p14:nvContentPartPr>
              <p14:cNvPr id="1648" name="Ink 1647"/>
              <p14:cNvContentPartPr/>
              <p14:nvPr/>
            </p14:nvContentPartPr>
            <p14:xfrm>
              <a:off x="5132378" y="1071630"/>
              <a:ext cx="39960" cy="79560"/>
            </p14:xfrm>
          </p:contentPart>
        </mc:Choice>
        <mc:Fallback xmlns="">
          <p:pic>
            <p:nvPicPr>
              <p:cNvPr id="1648" name="Ink 1647"/>
              <p:cNvPicPr/>
              <p:nvPr/>
            </p:nvPicPr>
            <p:blipFill>
              <a:blip r:embed="rId2136"/>
              <a:stretch>
                <a:fillRect/>
              </a:stretch>
            </p:blipFill>
            <p:spPr>
              <a:xfrm>
                <a:off x="5132018" y="1071270"/>
                <a:ext cx="4068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7">
            <p14:nvContentPartPr>
              <p14:cNvPr id="1649" name="Ink 1648"/>
              <p14:cNvContentPartPr/>
              <p14:nvPr/>
            </p14:nvContentPartPr>
            <p14:xfrm>
              <a:off x="5136698" y="1042110"/>
              <a:ext cx="22320" cy="75600"/>
            </p14:xfrm>
          </p:contentPart>
        </mc:Choice>
        <mc:Fallback xmlns="">
          <p:pic>
            <p:nvPicPr>
              <p:cNvPr id="1649" name="Ink 1648"/>
              <p:cNvPicPr/>
              <p:nvPr/>
            </p:nvPicPr>
            <p:blipFill>
              <a:blip r:embed="rId2138"/>
              <a:stretch>
                <a:fillRect/>
              </a:stretch>
            </p:blipFill>
            <p:spPr>
              <a:xfrm>
                <a:off x="5136338" y="1041750"/>
                <a:ext cx="2304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9">
            <p14:nvContentPartPr>
              <p14:cNvPr id="1650" name="Ink 1649"/>
              <p14:cNvContentPartPr/>
              <p14:nvPr/>
            </p14:nvContentPartPr>
            <p14:xfrm>
              <a:off x="5136698" y="1008270"/>
              <a:ext cx="58680" cy="83520"/>
            </p14:xfrm>
          </p:contentPart>
        </mc:Choice>
        <mc:Fallback xmlns="">
          <p:pic>
            <p:nvPicPr>
              <p:cNvPr id="1650" name="Ink 1649"/>
              <p:cNvPicPr/>
              <p:nvPr/>
            </p:nvPicPr>
            <p:blipFill>
              <a:blip r:embed="rId2140"/>
              <a:stretch>
                <a:fillRect/>
              </a:stretch>
            </p:blipFill>
            <p:spPr>
              <a:xfrm>
                <a:off x="5136338" y="1007910"/>
                <a:ext cx="5940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1">
            <p14:nvContentPartPr>
              <p14:cNvPr id="1651" name="Ink 1650"/>
              <p14:cNvContentPartPr/>
              <p14:nvPr/>
            </p14:nvContentPartPr>
            <p14:xfrm>
              <a:off x="5178818" y="996390"/>
              <a:ext cx="40320" cy="28440"/>
            </p14:xfrm>
          </p:contentPart>
        </mc:Choice>
        <mc:Fallback xmlns="">
          <p:pic>
            <p:nvPicPr>
              <p:cNvPr id="1651" name="Ink 1650"/>
              <p:cNvPicPr/>
              <p:nvPr/>
            </p:nvPicPr>
            <p:blipFill>
              <a:blip r:embed="rId2142"/>
              <a:stretch>
                <a:fillRect/>
              </a:stretch>
            </p:blipFill>
            <p:spPr>
              <a:xfrm>
                <a:off x="5178458" y="996030"/>
                <a:ext cx="4104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3">
            <p14:nvContentPartPr>
              <p14:cNvPr id="1652" name="Ink 1651"/>
              <p14:cNvContentPartPr/>
              <p14:nvPr/>
            </p14:nvContentPartPr>
            <p14:xfrm>
              <a:off x="5154338" y="1067670"/>
              <a:ext cx="57960" cy="171360"/>
            </p14:xfrm>
          </p:contentPart>
        </mc:Choice>
        <mc:Fallback xmlns="">
          <p:pic>
            <p:nvPicPr>
              <p:cNvPr id="1652" name="Ink 1651"/>
              <p:cNvPicPr/>
              <p:nvPr/>
            </p:nvPicPr>
            <p:blipFill>
              <a:blip r:embed="rId2144"/>
              <a:stretch>
                <a:fillRect/>
              </a:stretch>
            </p:blipFill>
            <p:spPr>
              <a:xfrm>
                <a:off x="5153618" y="1067310"/>
                <a:ext cx="5904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5">
            <p14:nvContentPartPr>
              <p14:cNvPr id="1653" name="Ink 1652"/>
              <p14:cNvContentPartPr/>
              <p14:nvPr/>
            </p14:nvContentPartPr>
            <p14:xfrm>
              <a:off x="5280698" y="983070"/>
              <a:ext cx="38520" cy="24840"/>
            </p14:xfrm>
          </p:contentPart>
        </mc:Choice>
        <mc:Fallback xmlns="">
          <p:pic>
            <p:nvPicPr>
              <p:cNvPr id="1653" name="Ink 1652"/>
              <p:cNvPicPr/>
              <p:nvPr/>
            </p:nvPicPr>
            <p:blipFill>
              <a:blip r:embed="rId2146"/>
              <a:stretch>
                <a:fillRect/>
              </a:stretch>
            </p:blipFill>
            <p:spPr>
              <a:xfrm>
                <a:off x="5280338" y="982710"/>
                <a:ext cx="392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7">
            <p14:nvContentPartPr>
              <p14:cNvPr id="1654" name="Ink 1653"/>
              <p14:cNvContentPartPr/>
              <p14:nvPr/>
            </p14:nvContentPartPr>
            <p14:xfrm>
              <a:off x="5391218" y="932310"/>
              <a:ext cx="50400" cy="17280"/>
            </p14:xfrm>
          </p:contentPart>
        </mc:Choice>
        <mc:Fallback xmlns="">
          <p:pic>
            <p:nvPicPr>
              <p:cNvPr id="1654" name="Ink 1653"/>
              <p:cNvPicPr/>
              <p:nvPr/>
            </p:nvPicPr>
            <p:blipFill>
              <a:blip r:embed="rId2148"/>
              <a:stretch>
                <a:fillRect/>
              </a:stretch>
            </p:blipFill>
            <p:spPr>
              <a:xfrm>
                <a:off x="5390858" y="931950"/>
                <a:ext cx="511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9">
            <p14:nvContentPartPr>
              <p14:cNvPr id="1655" name="Ink 1654"/>
              <p14:cNvContentPartPr/>
              <p14:nvPr/>
            </p14:nvContentPartPr>
            <p14:xfrm>
              <a:off x="5317418" y="959310"/>
              <a:ext cx="43560" cy="21600"/>
            </p14:xfrm>
          </p:contentPart>
        </mc:Choice>
        <mc:Fallback xmlns="">
          <p:pic>
            <p:nvPicPr>
              <p:cNvPr id="1655" name="Ink 1654"/>
              <p:cNvPicPr/>
              <p:nvPr/>
            </p:nvPicPr>
            <p:blipFill>
              <a:blip r:embed="rId2150"/>
              <a:stretch>
                <a:fillRect/>
              </a:stretch>
            </p:blipFill>
            <p:spPr>
              <a:xfrm>
                <a:off x="5317058" y="958950"/>
                <a:ext cx="442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1">
            <p14:nvContentPartPr>
              <p14:cNvPr id="1656" name="Ink 1655"/>
              <p14:cNvContentPartPr/>
              <p14:nvPr/>
            </p14:nvContentPartPr>
            <p14:xfrm>
              <a:off x="5205458" y="1048950"/>
              <a:ext cx="27360" cy="31680"/>
            </p14:xfrm>
          </p:contentPart>
        </mc:Choice>
        <mc:Fallback xmlns="">
          <p:pic>
            <p:nvPicPr>
              <p:cNvPr id="1656" name="Ink 1655"/>
              <p:cNvPicPr/>
              <p:nvPr/>
            </p:nvPicPr>
            <p:blipFill>
              <a:blip r:embed="rId2152"/>
              <a:stretch>
                <a:fillRect/>
              </a:stretch>
            </p:blipFill>
            <p:spPr>
              <a:xfrm>
                <a:off x="5205098" y="1048590"/>
                <a:ext cx="2808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3">
            <p14:nvContentPartPr>
              <p14:cNvPr id="1657" name="Ink 1656"/>
              <p14:cNvContentPartPr/>
              <p14:nvPr/>
            </p14:nvContentPartPr>
            <p14:xfrm>
              <a:off x="5229218" y="1005030"/>
              <a:ext cx="56160" cy="55800"/>
            </p14:xfrm>
          </p:contentPart>
        </mc:Choice>
        <mc:Fallback xmlns="">
          <p:pic>
            <p:nvPicPr>
              <p:cNvPr id="1657" name="Ink 1656"/>
              <p:cNvPicPr/>
              <p:nvPr/>
            </p:nvPicPr>
            <p:blipFill>
              <a:blip r:embed="rId2154"/>
              <a:stretch>
                <a:fillRect/>
              </a:stretch>
            </p:blipFill>
            <p:spPr>
              <a:xfrm>
                <a:off x="5228858" y="1004670"/>
                <a:ext cx="568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5">
            <p14:nvContentPartPr>
              <p14:cNvPr id="1658" name="Ink 1657"/>
              <p14:cNvContentPartPr/>
              <p14:nvPr/>
            </p14:nvContentPartPr>
            <p14:xfrm>
              <a:off x="5180978" y="1103310"/>
              <a:ext cx="43560" cy="120600"/>
            </p14:xfrm>
          </p:contentPart>
        </mc:Choice>
        <mc:Fallback xmlns="">
          <p:pic>
            <p:nvPicPr>
              <p:cNvPr id="1658" name="Ink 1657"/>
              <p:cNvPicPr/>
              <p:nvPr/>
            </p:nvPicPr>
            <p:blipFill>
              <a:blip r:embed="rId2156"/>
              <a:stretch>
                <a:fillRect/>
              </a:stretch>
            </p:blipFill>
            <p:spPr>
              <a:xfrm>
                <a:off x="5180618" y="1102950"/>
                <a:ext cx="4428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7">
            <p14:nvContentPartPr>
              <p14:cNvPr id="1659" name="Ink 1658"/>
              <p14:cNvContentPartPr/>
              <p14:nvPr/>
            </p14:nvContentPartPr>
            <p14:xfrm>
              <a:off x="5241098" y="1003590"/>
              <a:ext cx="116640" cy="92880"/>
            </p14:xfrm>
          </p:contentPart>
        </mc:Choice>
        <mc:Fallback xmlns="">
          <p:pic>
            <p:nvPicPr>
              <p:cNvPr id="1659" name="Ink 1658"/>
              <p:cNvPicPr/>
              <p:nvPr/>
            </p:nvPicPr>
            <p:blipFill>
              <a:blip r:embed="rId2158"/>
              <a:stretch>
                <a:fillRect/>
              </a:stretch>
            </p:blipFill>
            <p:spPr>
              <a:xfrm>
                <a:off x="5240738" y="1003230"/>
                <a:ext cx="11736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9">
            <p14:nvContentPartPr>
              <p14:cNvPr id="1660" name="Ink 1659"/>
              <p14:cNvContentPartPr/>
              <p14:nvPr/>
            </p14:nvContentPartPr>
            <p14:xfrm>
              <a:off x="5340818" y="977310"/>
              <a:ext cx="88200" cy="39240"/>
            </p14:xfrm>
          </p:contentPart>
        </mc:Choice>
        <mc:Fallback xmlns="">
          <p:pic>
            <p:nvPicPr>
              <p:cNvPr id="1660" name="Ink 1659"/>
              <p:cNvPicPr/>
              <p:nvPr/>
            </p:nvPicPr>
            <p:blipFill>
              <a:blip r:embed="rId2160"/>
              <a:stretch>
                <a:fillRect/>
              </a:stretch>
            </p:blipFill>
            <p:spPr>
              <a:xfrm>
                <a:off x="5340458" y="976950"/>
                <a:ext cx="889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1">
            <p14:nvContentPartPr>
              <p14:cNvPr id="1661" name="Ink 1660"/>
              <p14:cNvContentPartPr/>
              <p14:nvPr/>
            </p14:nvContentPartPr>
            <p14:xfrm>
              <a:off x="5412818" y="938790"/>
              <a:ext cx="91440" cy="48600"/>
            </p14:xfrm>
          </p:contentPart>
        </mc:Choice>
        <mc:Fallback xmlns="">
          <p:pic>
            <p:nvPicPr>
              <p:cNvPr id="1661" name="Ink 1660"/>
              <p:cNvPicPr/>
              <p:nvPr/>
            </p:nvPicPr>
            <p:blipFill>
              <a:blip r:embed="rId2162"/>
              <a:stretch>
                <a:fillRect/>
              </a:stretch>
            </p:blipFill>
            <p:spPr>
              <a:xfrm>
                <a:off x="5412458" y="938430"/>
                <a:ext cx="921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3">
            <p14:nvContentPartPr>
              <p14:cNvPr id="1662" name="Ink 1661"/>
              <p14:cNvContentPartPr/>
              <p14:nvPr/>
            </p14:nvContentPartPr>
            <p14:xfrm>
              <a:off x="5508218" y="931950"/>
              <a:ext cx="67320" cy="15120"/>
            </p14:xfrm>
          </p:contentPart>
        </mc:Choice>
        <mc:Fallback xmlns="">
          <p:pic>
            <p:nvPicPr>
              <p:cNvPr id="1662" name="Ink 1661"/>
              <p:cNvPicPr/>
              <p:nvPr/>
            </p:nvPicPr>
            <p:blipFill>
              <a:blip r:embed="rId2164"/>
              <a:stretch>
                <a:fillRect/>
              </a:stretch>
            </p:blipFill>
            <p:spPr>
              <a:xfrm>
                <a:off x="5507858" y="931230"/>
                <a:ext cx="680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5">
            <p14:nvContentPartPr>
              <p14:cNvPr id="1663" name="Ink 1662"/>
              <p14:cNvContentPartPr/>
              <p14:nvPr/>
            </p14:nvContentPartPr>
            <p14:xfrm>
              <a:off x="5600378" y="925110"/>
              <a:ext cx="20160" cy="2160"/>
            </p14:xfrm>
          </p:contentPart>
        </mc:Choice>
        <mc:Fallback xmlns="">
          <p:pic>
            <p:nvPicPr>
              <p:cNvPr id="1663" name="Ink 1662"/>
              <p:cNvPicPr/>
              <p:nvPr/>
            </p:nvPicPr>
            <p:blipFill>
              <a:blip r:embed="rId2166"/>
              <a:stretch>
                <a:fillRect/>
              </a:stretch>
            </p:blipFill>
            <p:spPr>
              <a:xfrm>
                <a:off x="5600018" y="924750"/>
                <a:ext cx="2088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7">
            <p14:nvContentPartPr>
              <p14:cNvPr id="1664" name="Ink 1663"/>
              <p14:cNvContentPartPr/>
              <p14:nvPr/>
            </p14:nvContentPartPr>
            <p14:xfrm>
              <a:off x="5205458" y="1141830"/>
              <a:ext cx="28440" cy="62280"/>
            </p14:xfrm>
          </p:contentPart>
        </mc:Choice>
        <mc:Fallback xmlns="">
          <p:pic>
            <p:nvPicPr>
              <p:cNvPr id="1664" name="Ink 1663"/>
              <p:cNvPicPr/>
              <p:nvPr/>
            </p:nvPicPr>
            <p:blipFill>
              <a:blip r:embed="rId2168"/>
              <a:stretch>
                <a:fillRect/>
              </a:stretch>
            </p:blipFill>
            <p:spPr>
              <a:xfrm>
                <a:off x="5204738" y="1141470"/>
                <a:ext cx="295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9">
            <p14:nvContentPartPr>
              <p14:cNvPr id="1665" name="Ink 1664"/>
              <p14:cNvContentPartPr/>
              <p14:nvPr/>
            </p14:nvContentPartPr>
            <p14:xfrm>
              <a:off x="5226698" y="1101150"/>
              <a:ext cx="48600" cy="59760"/>
            </p14:xfrm>
          </p:contentPart>
        </mc:Choice>
        <mc:Fallback xmlns="">
          <p:pic>
            <p:nvPicPr>
              <p:cNvPr id="1665" name="Ink 1664"/>
              <p:cNvPicPr/>
              <p:nvPr/>
            </p:nvPicPr>
            <p:blipFill>
              <a:blip r:embed="rId2170"/>
              <a:stretch>
                <a:fillRect/>
              </a:stretch>
            </p:blipFill>
            <p:spPr>
              <a:xfrm>
                <a:off x="5226338" y="1100790"/>
                <a:ext cx="4932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1">
            <p14:nvContentPartPr>
              <p14:cNvPr id="1666" name="Ink 1665"/>
              <p14:cNvContentPartPr/>
              <p14:nvPr/>
            </p14:nvContentPartPr>
            <p14:xfrm>
              <a:off x="5264498" y="1063710"/>
              <a:ext cx="54720" cy="52200"/>
            </p14:xfrm>
          </p:contentPart>
        </mc:Choice>
        <mc:Fallback xmlns="">
          <p:pic>
            <p:nvPicPr>
              <p:cNvPr id="1666" name="Ink 1665"/>
              <p:cNvPicPr/>
              <p:nvPr/>
            </p:nvPicPr>
            <p:blipFill>
              <a:blip r:embed="rId2172"/>
              <a:stretch>
                <a:fillRect/>
              </a:stretch>
            </p:blipFill>
            <p:spPr>
              <a:xfrm>
                <a:off x="5264138" y="1063350"/>
                <a:ext cx="5544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3">
            <p14:nvContentPartPr>
              <p14:cNvPr id="1667" name="Ink 1666"/>
              <p14:cNvContentPartPr/>
              <p14:nvPr/>
            </p14:nvContentPartPr>
            <p14:xfrm>
              <a:off x="5323898" y="1028430"/>
              <a:ext cx="52920" cy="34560"/>
            </p14:xfrm>
          </p:contentPart>
        </mc:Choice>
        <mc:Fallback xmlns="">
          <p:pic>
            <p:nvPicPr>
              <p:cNvPr id="1667" name="Ink 1666"/>
              <p:cNvPicPr/>
              <p:nvPr/>
            </p:nvPicPr>
            <p:blipFill>
              <a:blip r:embed="rId2174"/>
              <a:stretch>
                <a:fillRect/>
              </a:stretch>
            </p:blipFill>
            <p:spPr>
              <a:xfrm>
                <a:off x="5323538" y="1028070"/>
                <a:ext cx="5364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5">
            <p14:nvContentPartPr>
              <p14:cNvPr id="1668" name="Ink 1667"/>
              <p14:cNvContentPartPr/>
              <p14:nvPr/>
            </p14:nvContentPartPr>
            <p14:xfrm>
              <a:off x="5402018" y="994230"/>
              <a:ext cx="42840" cy="17640"/>
            </p14:xfrm>
          </p:contentPart>
        </mc:Choice>
        <mc:Fallback xmlns="">
          <p:pic>
            <p:nvPicPr>
              <p:cNvPr id="1668" name="Ink 1667"/>
              <p:cNvPicPr/>
              <p:nvPr/>
            </p:nvPicPr>
            <p:blipFill>
              <a:blip r:embed="rId2176"/>
              <a:stretch>
                <a:fillRect/>
              </a:stretch>
            </p:blipFill>
            <p:spPr>
              <a:xfrm>
                <a:off x="5401658" y="993870"/>
                <a:ext cx="4356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7">
            <p14:nvContentPartPr>
              <p14:cNvPr id="1669" name="Ink 1668"/>
              <p14:cNvContentPartPr/>
              <p14:nvPr/>
            </p14:nvContentPartPr>
            <p14:xfrm>
              <a:off x="5369978" y="979110"/>
              <a:ext cx="112320" cy="53280"/>
            </p14:xfrm>
          </p:contentPart>
        </mc:Choice>
        <mc:Fallback xmlns="">
          <p:pic>
            <p:nvPicPr>
              <p:cNvPr id="1669" name="Ink 1668"/>
              <p:cNvPicPr/>
              <p:nvPr/>
            </p:nvPicPr>
            <p:blipFill>
              <a:blip r:embed="rId2178"/>
              <a:stretch>
                <a:fillRect/>
              </a:stretch>
            </p:blipFill>
            <p:spPr>
              <a:xfrm>
                <a:off x="5369618" y="978390"/>
                <a:ext cx="1130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9">
            <p14:nvContentPartPr>
              <p14:cNvPr id="1670" name="Ink 1669"/>
              <p14:cNvContentPartPr/>
              <p14:nvPr/>
            </p14:nvContentPartPr>
            <p14:xfrm>
              <a:off x="5452058" y="975870"/>
              <a:ext cx="60840" cy="21960"/>
            </p14:xfrm>
          </p:contentPart>
        </mc:Choice>
        <mc:Fallback xmlns="">
          <p:pic>
            <p:nvPicPr>
              <p:cNvPr id="1670" name="Ink 1669"/>
              <p:cNvPicPr/>
              <p:nvPr/>
            </p:nvPicPr>
            <p:blipFill>
              <a:blip r:embed="rId2180"/>
              <a:stretch>
                <a:fillRect/>
              </a:stretch>
            </p:blipFill>
            <p:spPr>
              <a:xfrm>
                <a:off x="5451698" y="975510"/>
                <a:ext cx="615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1">
            <p14:nvContentPartPr>
              <p14:cNvPr id="1671" name="Ink 1670"/>
              <p14:cNvContentPartPr/>
              <p14:nvPr/>
            </p14:nvContentPartPr>
            <p14:xfrm>
              <a:off x="5527658" y="953910"/>
              <a:ext cx="73080" cy="18360"/>
            </p14:xfrm>
          </p:contentPart>
        </mc:Choice>
        <mc:Fallback xmlns="">
          <p:pic>
            <p:nvPicPr>
              <p:cNvPr id="1671" name="Ink 1670"/>
              <p:cNvPicPr/>
              <p:nvPr/>
            </p:nvPicPr>
            <p:blipFill>
              <a:blip r:embed="rId2182"/>
              <a:stretch>
                <a:fillRect/>
              </a:stretch>
            </p:blipFill>
            <p:spPr>
              <a:xfrm>
                <a:off x="5527298" y="953550"/>
                <a:ext cx="7380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3">
            <p14:nvContentPartPr>
              <p14:cNvPr id="1672" name="Ink 1671"/>
              <p14:cNvContentPartPr/>
              <p14:nvPr/>
            </p14:nvContentPartPr>
            <p14:xfrm>
              <a:off x="5603978" y="936270"/>
              <a:ext cx="90360" cy="15840"/>
            </p14:xfrm>
          </p:contentPart>
        </mc:Choice>
        <mc:Fallback xmlns="">
          <p:pic>
            <p:nvPicPr>
              <p:cNvPr id="1672" name="Ink 1671"/>
              <p:cNvPicPr/>
              <p:nvPr/>
            </p:nvPicPr>
            <p:blipFill>
              <a:blip r:embed="rId2184"/>
              <a:stretch>
                <a:fillRect/>
              </a:stretch>
            </p:blipFill>
            <p:spPr>
              <a:xfrm>
                <a:off x="5603618" y="935910"/>
                <a:ext cx="910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5">
            <p14:nvContentPartPr>
              <p14:cNvPr id="1673" name="Ink 1672"/>
              <p14:cNvContentPartPr/>
              <p14:nvPr/>
            </p14:nvContentPartPr>
            <p14:xfrm>
              <a:off x="5255498" y="1124190"/>
              <a:ext cx="39240" cy="48600"/>
            </p14:xfrm>
          </p:contentPart>
        </mc:Choice>
        <mc:Fallback xmlns="">
          <p:pic>
            <p:nvPicPr>
              <p:cNvPr id="1673" name="Ink 1672"/>
              <p:cNvPicPr/>
              <p:nvPr/>
            </p:nvPicPr>
            <p:blipFill>
              <a:blip r:embed="rId2186"/>
              <a:stretch>
                <a:fillRect/>
              </a:stretch>
            </p:blipFill>
            <p:spPr>
              <a:xfrm>
                <a:off x="5255138" y="1123830"/>
                <a:ext cx="399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7">
            <p14:nvContentPartPr>
              <p14:cNvPr id="1674" name="Ink 1673"/>
              <p14:cNvContentPartPr/>
              <p14:nvPr/>
            </p14:nvContentPartPr>
            <p14:xfrm>
              <a:off x="5290778" y="1085310"/>
              <a:ext cx="54000" cy="42120"/>
            </p14:xfrm>
          </p:contentPart>
        </mc:Choice>
        <mc:Fallback xmlns="">
          <p:pic>
            <p:nvPicPr>
              <p:cNvPr id="1674" name="Ink 1673"/>
              <p:cNvPicPr/>
              <p:nvPr/>
            </p:nvPicPr>
            <p:blipFill>
              <a:blip r:embed="rId2188"/>
              <a:stretch>
                <a:fillRect/>
              </a:stretch>
            </p:blipFill>
            <p:spPr>
              <a:xfrm>
                <a:off x="5290418" y="1084950"/>
                <a:ext cx="547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9">
            <p14:nvContentPartPr>
              <p14:cNvPr id="1675" name="Ink 1674"/>
              <p14:cNvContentPartPr/>
              <p14:nvPr/>
            </p14:nvContentPartPr>
            <p14:xfrm>
              <a:off x="5350538" y="1040670"/>
              <a:ext cx="81360" cy="43920"/>
            </p14:xfrm>
          </p:contentPart>
        </mc:Choice>
        <mc:Fallback xmlns="">
          <p:pic>
            <p:nvPicPr>
              <p:cNvPr id="1675" name="Ink 1674"/>
              <p:cNvPicPr/>
              <p:nvPr/>
            </p:nvPicPr>
            <p:blipFill>
              <a:blip r:embed="rId2190"/>
              <a:stretch>
                <a:fillRect/>
              </a:stretch>
            </p:blipFill>
            <p:spPr>
              <a:xfrm>
                <a:off x="5350178" y="1039950"/>
                <a:ext cx="820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1">
            <p14:nvContentPartPr>
              <p14:cNvPr id="1676" name="Ink 1675"/>
              <p14:cNvContentPartPr/>
              <p14:nvPr/>
            </p14:nvContentPartPr>
            <p14:xfrm>
              <a:off x="5452058" y="1006830"/>
              <a:ext cx="76680" cy="25200"/>
            </p14:xfrm>
          </p:contentPart>
        </mc:Choice>
        <mc:Fallback xmlns="">
          <p:pic>
            <p:nvPicPr>
              <p:cNvPr id="1676" name="Ink 1675"/>
              <p:cNvPicPr/>
              <p:nvPr/>
            </p:nvPicPr>
            <p:blipFill>
              <a:blip r:embed="rId2192"/>
              <a:stretch>
                <a:fillRect/>
              </a:stretch>
            </p:blipFill>
            <p:spPr>
              <a:xfrm>
                <a:off x="5451698" y="1006470"/>
                <a:ext cx="7740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3">
            <p14:nvContentPartPr>
              <p14:cNvPr id="1677" name="Ink 1676"/>
              <p14:cNvContentPartPr/>
              <p14:nvPr/>
            </p14:nvContentPartPr>
            <p14:xfrm>
              <a:off x="5535218" y="985230"/>
              <a:ext cx="90000" cy="24840"/>
            </p14:xfrm>
          </p:contentPart>
        </mc:Choice>
        <mc:Fallback xmlns="">
          <p:pic>
            <p:nvPicPr>
              <p:cNvPr id="1677" name="Ink 1676"/>
              <p:cNvPicPr/>
              <p:nvPr/>
            </p:nvPicPr>
            <p:blipFill>
              <a:blip r:embed="rId2194"/>
              <a:stretch>
                <a:fillRect/>
              </a:stretch>
            </p:blipFill>
            <p:spPr>
              <a:xfrm>
                <a:off x="5534858" y="984870"/>
                <a:ext cx="907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5">
            <p14:nvContentPartPr>
              <p14:cNvPr id="1678" name="Ink 1677"/>
              <p14:cNvContentPartPr/>
              <p14:nvPr/>
            </p14:nvContentPartPr>
            <p14:xfrm>
              <a:off x="5623418" y="971910"/>
              <a:ext cx="71640" cy="18720"/>
            </p14:xfrm>
          </p:contentPart>
        </mc:Choice>
        <mc:Fallback xmlns="">
          <p:pic>
            <p:nvPicPr>
              <p:cNvPr id="1678" name="Ink 1677"/>
              <p:cNvPicPr/>
              <p:nvPr/>
            </p:nvPicPr>
            <p:blipFill>
              <a:blip r:embed="rId2196"/>
              <a:stretch>
                <a:fillRect/>
              </a:stretch>
            </p:blipFill>
            <p:spPr>
              <a:xfrm>
                <a:off x="5623058" y="971550"/>
                <a:ext cx="723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7">
            <p14:nvContentPartPr>
              <p14:cNvPr id="1679" name="Ink 1678"/>
              <p14:cNvContentPartPr/>
              <p14:nvPr/>
            </p14:nvContentPartPr>
            <p14:xfrm>
              <a:off x="5727098" y="963270"/>
              <a:ext cx="47520" cy="8280"/>
            </p14:xfrm>
          </p:contentPart>
        </mc:Choice>
        <mc:Fallback xmlns="">
          <p:pic>
            <p:nvPicPr>
              <p:cNvPr id="1679" name="Ink 1678"/>
              <p:cNvPicPr/>
              <p:nvPr/>
            </p:nvPicPr>
            <p:blipFill>
              <a:blip r:embed="rId2198"/>
              <a:stretch>
                <a:fillRect/>
              </a:stretch>
            </p:blipFill>
            <p:spPr>
              <a:xfrm>
                <a:off x="5726738" y="962550"/>
                <a:ext cx="482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9">
            <p14:nvContentPartPr>
              <p14:cNvPr id="1680" name="Ink 1679"/>
              <p14:cNvContentPartPr/>
              <p14:nvPr/>
            </p14:nvContentPartPr>
            <p14:xfrm>
              <a:off x="5683538" y="965070"/>
              <a:ext cx="79560" cy="11160"/>
            </p14:xfrm>
          </p:contentPart>
        </mc:Choice>
        <mc:Fallback xmlns="">
          <p:pic>
            <p:nvPicPr>
              <p:cNvPr id="1680" name="Ink 1679"/>
              <p:cNvPicPr/>
              <p:nvPr/>
            </p:nvPicPr>
            <p:blipFill>
              <a:blip r:embed="rId2200"/>
              <a:stretch>
                <a:fillRect/>
              </a:stretch>
            </p:blipFill>
            <p:spPr>
              <a:xfrm>
                <a:off x="5683178" y="964710"/>
                <a:ext cx="8028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1">
            <p14:nvContentPartPr>
              <p14:cNvPr id="1681" name="Ink 1680"/>
              <p14:cNvContentPartPr/>
              <p14:nvPr/>
            </p14:nvContentPartPr>
            <p14:xfrm>
              <a:off x="5282498" y="1127070"/>
              <a:ext cx="52920" cy="27360"/>
            </p14:xfrm>
          </p:contentPart>
        </mc:Choice>
        <mc:Fallback xmlns="">
          <p:pic>
            <p:nvPicPr>
              <p:cNvPr id="1681" name="Ink 1680"/>
              <p:cNvPicPr/>
              <p:nvPr/>
            </p:nvPicPr>
            <p:blipFill>
              <a:blip r:embed="rId2202"/>
              <a:stretch>
                <a:fillRect/>
              </a:stretch>
            </p:blipFill>
            <p:spPr>
              <a:xfrm>
                <a:off x="5282138" y="1126710"/>
                <a:ext cx="5364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3">
            <p14:nvContentPartPr>
              <p14:cNvPr id="1682" name="Ink 1681"/>
              <p14:cNvContentPartPr/>
              <p14:nvPr/>
            </p14:nvContentPartPr>
            <p14:xfrm>
              <a:off x="5308778" y="1106910"/>
              <a:ext cx="65880" cy="39960"/>
            </p14:xfrm>
          </p:contentPart>
        </mc:Choice>
        <mc:Fallback xmlns="">
          <p:pic>
            <p:nvPicPr>
              <p:cNvPr id="1682" name="Ink 1681"/>
              <p:cNvPicPr/>
              <p:nvPr/>
            </p:nvPicPr>
            <p:blipFill>
              <a:blip r:embed="rId2204"/>
              <a:stretch>
                <a:fillRect/>
              </a:stretch>
            </p:blipFill>
            <p:spPr>
              <a:xfrm>
                <a:off x="5308418" y="1106550"/>
                <a:ext cx="6660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5">
            <p14:nvContentPartPr>
              <p14:cNvPr id="1683" name="Ink 1682"/>
              <p14:cNvContentPartPr/>
              <p14:nvPr/>
            </p14:nvContentPartPr>
            <p14:xfrm>
              <a:off x="5354498" y="1083510"/>
              <a:ext cx="68400" cy="43560"/>
            </p14:xfrm>
          </p:contentPart>
        </mc:Choice>
        <mc:Fallback xmlns="">
          <p:pic>
            <p:nvPicPr>
              <p:cNvPr id="1683" name="Ink 1682"/>
              <p:cNvPicPr/>
              <p:nvPr/>
            </p:nvPicPr>
            <p:blipFill>
              <a:blip r:embed="rId2206"/>
              <a:stretch>
                <a:fillRect/>
              </a:stretch>
            </p:blipFill>
            <p:spPr>
              <a:xfrm>
                <a:off x="5354138" y="1083150"/>
                <a:ext cx="6912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7">
            <p14:nvContentPartPr>
              <p14:cNvPr id="1684" name="Ink 1683"/>
              <p14:cNvContentPartPr/>
              <p14:nvPr/>
            </p14:nvContentPartPr>
            <p14:xfrm>
              <a:off x="5378618" y="1058310"/>
              <a:ext cx="96840" cy="46080"/>
            </p14:xfrm>
          </p:contentPart>
        </mc:Choice>
        <mc:Fallback xmlns="">
          <p:pic>
            <p:nvPicPr>
              <p:cNvPr id="1684" name="Ink 1683"/>
              <p:cNvPicPr/>
              <p:nvPr/>
            </p:nvPicPr>
            <p:blipFill>
              <a:blip r:embed="rId2208"/>
              <a:stretch>
                <a:fillRect/>
              </a:stretch>
            </p:blipFill>
            <p:spPr>
              <a:xfrm>
                <a:off x="5378258" y="1057950"/>
                <a:ext cx="975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9">
            <p14:nvContentPartPr>
              <p14:cNvPr id="1685" name="Ink 1684"/>
              <p14:cNvContentPartPr/>
              <p14:nvPr/>
            </p14:nvContentPartPr>
            <p14:xfrm>
              <a:off x="5487698" y="1034190"/>
              <a:ext cx="76680" cy="19080"/>
            </p14:xfrm>
          </p:contentPart>
        </mc:Choice>
        <mc:Fallback xmlns="">
          <p:pic>
            <p:nvPicPr>
              <p:cNvPr id="1685" name="Ink 1684"/>
              <p:cNvPicPr/>
              <p:nvPr/>
            </p:nvPicPr>
            <p:blipFill>
              <a:blip r:embed="rId2210"/>
              <a:stretch>
                <a:fillRect/>
              </a:stretch>
            </p:blipFill>
            <p:spPr>
              <a:xfrm>
                <a:off x="5487338" y="1033830"/>
                <a:ext cx="7740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1">
            <p14:nvContentPartPr>
              <p14:cNvPr id="1686" name="Ink 1685"/>
              <p14:cNvContentPartPr/>
              <p14:nvPr/>
            </p14:nvContentPartPr>
            <p14:xfrm>
              <a:off x="5567258" y="1013310"/>
              <a:ext cx="70200" cy="16200"/>
            </p14:xfrm>
          </p:contentPart>
        </mc:Choice>
        <mc:Fallback xmlns="">
          <p:pic>
            <p:nvPicPr>
              <p:cNvPr id="1686" name="Ink 1685"/>
              <p:cNvPicPr/>
              <p:nvPr/>
            </p:nvPicPr>
            <p:blipFill>
              <a:blip r:embed="rId2212"/>
              <a:stretch>
                <a:fillRect/>
              </a:stretch>
            </p:blipFill>
            <p:spPr>
              <a:xfrm>
                <a:off x="5566898" y="1012950"/>
                <a:ext cx="7092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3">
            <p14:nvContentPartPr>
              <p14:cNvPr id="1687" name="Ink 1686"/>
              <p14:cNvContentPartPr/>
              <p14:nvPr/>
            </p14:nvContentPartPr>
            <p14:xfrm>
              <a:off x="5615858" y="1001430"/>
              <a:ext cx="94320" cy="19440"/>
            </p14:xfrm>
          </p:contentPart>
        </mc:Choice>
        <mc:Fallback xmlns="">
          <p:pic>
            <p:nvPicPr>
              <p:cNvPr id="1687" name="Ink 1686"/>
              <p:cNvPicPr/>
              <p:nvPr/>
            </p:nvPicPr>
            <p:blipFill>
              <a:blip r:embed="rId2214"/>
              <a:stretch>
                <a:fillRect/>
              </a:stretch>
            </p:blipFill>
            <p:spPr>
              <a:xfrm>
                <a:off x="5615498" y="1001070"/>
                <a:ext cx="950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5">
            <p14:nvContentPartPr>
              <p14:cNvPr id="1688" name="Ink 1687"/>
              <p14:cNvContentPartPr/>
              <p14:nvPr/>
            </p14:nvContentPartPr>
            <p14:xfrm>
              <a:off x="5662298" y="994590"/>
              <a:ext cx="98280" cy="18720"/>
            </p14:xfrm>
          </p:contentPart>
        </mc:Choice>
        <mc:Fallback xmlns="">
          <p:pic>
            <p:nvPicPr>
              <p:cNvPr id="1688" name="Ink 1687"/>
              <p:cNvPicPr/>
              <p:nvPr/>
            </p:nvPicPr>
            <p:blipFill>
              <a:blip r:embed="rId2216"/>
              <a:stretch>
                <a:fillRect/>
              </a:stretch>
            </p:blipFill>
            <p:spPr>
              <a:xfrm>
                <a:off x="5661938" y="994230"/>
                <a:ext cx="990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7">
            <p14:nvContentPartPr>
              <p14:cNvPr id="1689" name="Ink 1688"/>
              <p14:cNvContentPartPr/>
              <p14:nvPr/>
            </p14:nvContentPartPr>
            <p14:xfrm>
              <a:off x="5755538" y="985230"/>
              <a:ext cx="68400" cy="11520"/>
            </p14:xfrm>
          </p:contentPart>
        </mc:Choice>
        <mc:Fallback xmlns="">
          <p:pic>
            <p:nvPicPr>
              <p:cNvPr id="1689" name="Ink 1688"/>
              <p:cNvPicPr/>
              <p:nvPr/>
            </p:nvPicPr>
            <p:blipFill>
              <a:blip r:embed="rId2218"/>
              <a:stretch>
                <a:fillRect/>
              </a:stretch>
            </p:blipFill>
            <p:spPr>
              <a:xfrm>
                <a:off x="5755178" y="984870"/>
                <a:ext cx="691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9">
            <p14:nvContentPartPr>
              <p14:cNvPr id="1690" name="Ink 1689"/>
              <p14:cNvContentPartPr/>
              <p14:nvPr/>
            </p14:nvContentPartPr>
            <p14:xfrm>
              <a:off x="5407418" y="1083870"/>
              <a:ext cx="80640" cy="31320"/>
            </p14:xfrm>
          </p:contentPart>
        </mc:Choice>
        <mc:Fallback xmlns="">
          <p:pic>
            <p:nvPicPr>
              <p:cNvPr id="1690" name="Ink 1689"/>
              <p:cNvPicPr/>
              <p:nvPr/>
            </p:nvPicPr>
            <p:blipFill>
              <a:blip r:embed="rId2220"/>
              <a:stretch>
                <a:fillRect/>
              </a:stretch>
            </p:blipFill>
            <p:spPr>
              <a:xfrm>
                <a:off x="5407058" y="1083150"/>
                <a:ext cx="8136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1">
            <p14:nvContentPartPr>
              <p14:cNvPr id="1691" name="Ink 1690"/>
              <p14:cNvContentPartPr/>
              <p14:nvPr/>
            </p14:nvContentPartPr>
            <p14:xfrm>
              <a:off x="5466458" y="1061190"/>
              <a:ext cx="118440" cy="36360"/>
            </p14:xfrm>
          </p:contentPart>
        </mc:Choice>
        <mc:Fallback xmlns="">
          <p:pic>
            <p:nvPicPr>
              <p:cNvPr id="1691" name="Ink 1690"/>
              <p:cNvPicPr/>
              <p:nvPr/>
            </p:nvPicPr>
            <p:blipFill>
              <a:blip r:embed="rId2222"/>
              <a:stretch>
                <a:fillRect/>
              </a:stretch>
            </p:blipFill>
            <p:spPr>
              <a:xfrm>
                <a:off x="5466098" y="1060830"/>
                <a:ext cx="11916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3">
            <p14:nvContentPartPr>
              <p14:cNvPr id="1692" name="Ink 1691"/>
              <p14:cNvContentPartPr/>
              <p14:nvPr/>
            </p14:nvContentPartPr>
            <p14:xfrm>
              <a:off x="5549618" y="1041030"/>
              <a:ext cx="102960" cy="28800"/>
            </p14:xfrm>
          </p:contentPart>
        </mc:Choice>
        <mc:Fallback xmlns="">
          <p:pic>
            <p:nvPicPr>
              <p:cNvPr id="1692" name="Ink 1691"/>
              <p:cNvPicPr/>
              <p:nvPr/>
            </p:nvPicPr>
            <p:blipFill>
              <a:blip r:embed="rId2224"/>
              <a:stretch>
                <a:fillRect/>
              </a:stretch>
            </p:blipFill>
            <p:spPr>
              <a:xfrm>
                <a:off x="5549258" y="1040670"/>
                <a:ext cx="10368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5">
            <p14:nvContentPartPr>
              <p14:cNvPr id="1693" name="Ink 1692"/>
              <p14:cNvContentPartPr/>
              <p14:nvPr/>
            </p14:nvContentPartPr>
            <p14:xfrm>
              <a:off x="5644658" y="1025550"/>
              <a:ext cx="70920" cy="20880"/>
            </p14:xfrm>
          </p:contentPart>
        </mc:Choice>
        <mc:Fallback xmlns="">
          <p:pic>
            <p:nvPicPr>
              <p:cNvPr id="1693" name="Ink 1692"/>
              <p:cNvPicPr/>
              <p:nvPr/>
            </p:nvPicPr>
            <p:blipFill>
              <a:blip r:embed="rId2226"/>
              <a:stretch>
                <a:fillRect/>
              </a:stretch>
            </p:blipFill>
            <p:spPr>
              <a:xfrm>
                <a:off x="5644298" y="1024830"/>
                <a:ext cx="7164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7">
            <p14:nvContentPartPr>
              <p14:cNvPr id="1694" name="Ink 1693"/>
              <p14:cNvContentPartPr/>
              <p14:nvPr/>
            </p14:nvContentPartPr>
            <p14:xfrm>
              <a:off x="5758418" y="1019790"/>
              <a:ext cx="59760" cy="3960"/>
            </p14:xfrm>
          </p:contentPart>
        </mc:Choice>
        <mc:Fallback xmlns="">
          <p:pic>
            <p:nvPicPr>
              <p:cNvPr id="1694" name="Ink 1693"/>
              <p:cNvPicPr/>
              <p:nvPr/>
            </p:nvPicPr>
            <p:blipFill>
              <a:blip r:embed="rId2228"/>
              <a:stretch>
                <a:fillRect/>
              </a:stretch>
            </p:blipFill>
            <p:spPr>
              <a:xfrm>
                <a:off x="5758058" y="1019070"/>
                <a:ext cx="604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9">
            <p14:nvContentPartPr>
              <p14:cNvPr id="1695" name="Ink 1694"/>
              <p14:cNvContentPartPr/>
              <p14:nvPr/>
            </p14:nvContentPartPr>
            <p14:xfrm>
              <a:off x="5845538" y="1022310"/>
              <a:ext cx="43920" cy="1440"/>
            </p14:xfrm>
          </p:contentPart>
        </mc:Choice>
        <mc:Fallback xmlns="">
          <p:pic>
            <p:nvPicPr>
              <p:cNvPr id="1695" name="Ink 1694"/>
              <p:cNvPicPr/>
              <p:nvPr/>
            </p:nvPicPr>
            <p:blipFill>
              <a:blip r:embed="rId2230"/>
              <a:stretch>
                <a:fillRect/>
              </a:stretch>
            </p:blipFill>
            <p:spPr>
              <a:xfrm>
                <a:off x="5845178" y="1021590"/>
                <a:ext cx="446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1">
            <p14:nvContentPartPr>
              <p14:cNvPr id="1696" name="Ink 1695"/>
              <p14:cNvContentPartPr/>
              <p14:nvPr/>
            </p14:nvContentPartPr>
            <p14:xfrm>
              <a:off x="5849138" y="1021230"/>
              <a:ext cx="85680" cy="5760"/>
            </p14:xfrm>
          </p:contentPart>
        </mc:Choice>
        <mc:Fallback xmlns="">
          <p:pic>
            <p:nvPicPr>
              <p:cNvPr id="1696" name="Ink 1695"/>
              <p:cNvPicPr/>
              <p:nvPr/>
            </p:nvPicPr>
            <p:blipFill>
              <a:blip r:embed="rId2232"/>
              <a:stretch>
                <a:fillRect/>
              </a:stretch>
            </p:blipFill>
            <p:spPr>
              <a:xfrm>
                <a:off x="5848778" y="1020870"/>
                <a:ext cx="864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3">
            <p14:nvContentPartPr>
              <p14:cNvPr id="1697" name="Ink 1696"/>
              <p14:cNvContentPartPr/>
              <p14:nvPr/>
            </p14:nvContentPartPr>
            <p14:xfrm>
              <a:off x="5904938" y="1023750"/>
              <a:ext cx="35280" cy="9000"/>
            </p14:xfrm>
          </p:contentPart>
        </mc:Choice>
        <mc:Fallback xmlns="">
          <p:pic>
            <p:nvPicPr>
              <p:cNvPr id="1697" name="Ink 1696"/>
              <p:cNvPicPr/>
              <p:nvPr/>
            </p:nvPicPr>
            <p:blipFill>
              <a:blip r:embed="rId2234"/>
              <a:stretch>
                <a:fillRect/>
              </a:stretch>
            </p:blipFill>
            <p:spPr>
              <a:xfrm>
                <a:off x="5904578" y="1023390"/>
                <a:ext cx="360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5">
            <p14:nvContentPartPr>
              <p14:cNvPr id="1698" name="Ink 1697"/>
              <p14:cNvContentPartPr/>
              <p14:nvPr/>
            </p14:nvContentPartPr>
            <p14:xfrm>
              <a:off x="5698298" y="1017270"/>
              <a:ext cx="31320" cy="1800"/>
            </p14:xfrm>
          </p:contentPart>
        </mc:Choice>
        <mc:Fallback xmlns="">
          <p:pic>
            <p:nvPicPr>
              <p:cNvPr id="1698" name="Ink 1697"/>
              <p:cNvPicPr/>
              <p:nvPr/>
            </p:nvPicPr>
            <p:blipFill>
              <a:blip r:embed="rId2236"/>
              <a:stretch>
                <a:fillRect/>
              </a:stretch>
            </p:blipFill>
            <p:spPr>
              <a:xfrm>
                <a:off x="5697938" y="1016910"/>
                <a:ext cx="3204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7">
            <p14:nvContentPartPr>
              <p14:cNvPr id="1699" name="Ink 1698"/>
              <p14:cNvContentPartPr/>
              <p14:nvPr/>
            </p14:nvContentPartPr>
            <p14:xfrm>
              <a:off x="5721698" y="1030950"/>
              <a:ext cx="13320" cy="1080"/>
            </p14:xfrm>
          </p:contentPart>
        </mc:Choice>
        <mc:Fallback xmlns="">
          <p:pic>
            <p:nvPicPr>
              <p:cNvPr id="1699" name="Ink 1698"/>
              <p:cNvPicPr/>
              <p:nvPr/>
            </p:nvPicPr>
            <p:blipFill>
              <a:blip r:embed="rId2238"/>
              <a:stretch>
                <a:fillRect/>
              </a:stretch>
            </p:blipFill>
            <p:spPr>
              <a:xfrm>
                <a:off x="5721338" y="1030590"/>
                <a:ext cx="1404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9">
            <p14:nvContentPartPr>
              <p14:cNvPr id="1700" name="Ink 1699"/>
              <p14:cNvContentPartPr/>
              <p14:nvPr/>
            </p14:nvContentPartPr>
            <p14:xfrm>
              <a:off x="5493098" y="1096830"/>
              <a:ext cx="91800" cy="19080"/>
            </p14:xfrm>
          </p:contentPart>
        </mc:Choice>
        <mc:Fallback xmlns="">
          <p:pic>
            <p:nvPicPr>
              <p:cNvPr id="1700" name="Ink 1699"/>
              <p:cNvPicPr/>
              <p:nvPr/>
            </p:nvPicPr>
            <p:blipFill>
              <a:blip r:embed="rId2240"/>
              <a:stretch>
                <a:fillRect/>
              </a:stretch>
            </p:blipFill>
            <p:spPr>
              <a:xfrm>
                <a:off x="5492738" y="1096110"/>
                <a:ext cx="9252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1">
            <p14:nvContentPartPr>
              <p14:cNvPr id="1701" name="Ink 1700"/>
              <p14:cNvContentPartPr/>
              <p14:nvPr/>
            </p14:nvContentPartPr>
            <p14:xfrm>
              <a:off x="5594618" y="1082070"/>
              <a:ext cx="50400" cy="10440"/>
            </p14:xfrm>
          </p:contentPart>
        </mc:Choice>
        <mc:Fallback xmlns="">
          <p:pic>
            <p:nvPicPr>
              <p:cNvPr id="1701" name="Ink 1700"/>
              <p:cNvPicPr/>
              <p:nvPr/>
            </p:nvPicPr>
            <p:blipFill>
              <a:blip r:embed="rId2242"/>
              <a:stretch>
                <a:fillRect/>
              </a:stretch>
            </p:blipFill>
            <p:spPr>
              <a:xfrm>
                <a:off x="5594258" y="1081710"/>
                <a:ext cx="511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3">
            <p14:nvContentPartPr>
              <p14:cNvPr id="1702" name="Ink 1701"/>
              <p14:cNvContentPartPr/>
              <p14:nvPr/>
            </p14:nvContentPartPr>
            <p14:xfrm>
              <a:off x="5667338" y="1067670"/>
              <a:ext cx="82080" cy="11880"/>
            </p14:xfrm>
          </p:contentPart>
        </mc:Choice>
        <mc:Fallback xmlns="">
          <p:pic>
            <p:nvPicPr>
              <p:cNvPr id="1702" name="Ink 1701"/>
              <p:cNvPicPr/>
              <p:nvPr/>
            </p:nvPicPr>
            <p:blipFill>
              <a:blip r:embed="rId2244"/>
              <a:stretch>
                <a:fillRect/>
              </a:stretch>
            </p:blipFill>
            <p:spPr>
              <a:xfrm>
                <a:off x="5666978" y="1067310"/>
                <a:ext cx="828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5">
            <p14:nvContentPartPr>
              <p14:cNvPr id="1703" name="Ink 1702"/>
              <p14:cNvContentPartPr/>
              <p14:nvPr/>
            </p14:nvContentPartPr>
            <p14:xfrm>
              <a:off x="5717378" y="1066230"/>
              <a:ext cx="117720" cy="2880"/>
            </p14:xfrm>
          </p:contentPart>
        </mc:Choice>
        <mc:Fallback xmlns="">
          <p:pic>
            <p:nvPicPr>
              <p:cNvPr id="1703" name="Ink 1702"/>
              <p:cNvPicPr/>
              <p:nvPr/>
            </p:nvPicPr>
            <p:blipFill>
              <a:blip r:embed="rId2246"/>
              <a:stretch>
                <a:fillRect/>
              </a:stretch>
            </p:blipFill>
            <p:spPr>
              <a:xfrm>
                <a:off x="5717018" y="1065510"/>
                <a:ext cx="1184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7">
            <p14:nvContentPartPr>
              <p14:cNvPr id="1704" name="Ink 1703"/>
              <p14:cNvContentPartPr/>
              <p14:nvPr/>
            </p14:nvContentPartPr>
            <p14:xfrm>
              <a:off x="5841578" y="1068390"/>
              <a:ext cx="61920" cy="4680"/>
            </p14:xfrm>
          </p:contentPart>
        </mc:Choice>
        <mc:Fallback xmlns="">
          <p:pic>
            <p:nvPicPr>
              <p:cNvPr id="1704" name="Ink 1703"/>
              <p:cNvPicPr/>
              <p:nvPr/>
            </p:nvPicPr>
            <p:blipFill>
              <a:blip r:embed="rId2248"/>
              <a:stretch>
                <a:fillRect/>
              </a:stretch>
            </p:blipFill>
            <p:spPr>
              <a:xfrm>
                <a:off x="5841218" y="1068030"/>
                <a:ext cx="626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9">
            <p14:nvContentPartPr>
              <p14:cNvPr id="1705" name="Ink 1704"/>
              <p14:cNvContentPartPr/>
              <p14:nvPr/>
            </p14:nvContentPartPr>
            <p14:xfrm>
              <a:off x="5896658" y="1073790"/>
              <a:ext cx="65520" cy="11160"/>
            </p14:xfrm>
          </p:contentPart>
        </mc:Choice>
        <mc:Fallback xmlns="">
          <p:pic>
            <p:nvPicPr>
              <p:cNvPr id="1705" name="Ink 1704"/>
              <p:cNvPicPr/>
              <p:nvPr/>
            </p:nvPicPr>
            <p:blipFill>
              <a:blip r:embed="rId2250"/>
              <a:stretch>
                <a:fillRect/>
              </a:stretch>
            </p:blipFill>
            <p:spPr>
              <a:xfrm>
                <a:off x="5896298" y="1073430"/>
                <a:ext cx="6624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1">
            <p14:nvContentPartPr>
              <p14:cNvPr id="1706" name="Ink 1705"/>
              <p14:cNvContentPartPr/>
              <p14:nvPr/>
            </p14:nvContentPartPr>
            <p14:xfrm>
              <a:off x="5961818" y="1084230"/>
              <a:ext cx="49320" cy="8640"/>
            </p14:xfrm>
          </p:contentPart>
        </mc:Choice>
        <mc:Fallback xmlns="">
          <p:pic>
            <p:nvPicPr>
              <p:cNvPr id="1706" name="Ink 1705"/>
              <p:cNvPicPr/>
              <p:nvPr/>
            </p:nvPicPr>
            <p:blipFill>
              <a:blip r:embed="rId2252"/>
              <a:stretch>
                <a:fillRect/>
              </a:stretch>
            </p:blipFill>
            <p:spPr>
              <a:xfrm>
                <a:off x="5961458" y="1083870"/>
                <a:ext cx="500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3">
            <p14:nvContentPartPr>
              <p14:cNvPr id="1707" name="Ink 1706"/>
              <p14:cNvContentPartPr/>
              <p14:nvPr/>
            </p14:nvContentPartPr>
            <p14:xfrm>
              <a:off x="5999978" y="1091430"/>
              <a:ext cx="30960" cy="9000"/>
            </p14:xfrm>
          </p:contentPart>
        </mc:Choice>
        <mc:Fallback xmlns="">
          <p:pic>
            <p:nvPicPr>
              <p:cNvPr id="1707" name="Ink 1706"/>
              <p:cNvPicPr/>
              <p:nvPr/>
            </p:nvPicPr>
            <p:blipFill>
              <a:blip r:embed="rId2254"/>
              <a:stretch>
                <a:fillRect/>
              </a:stretch>
            </p:blipFill>
            <p:spPr>
              <a:xfrm>
                <a:off x="5999618" y="1091070"/>
                <a:ext cx="3168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5">
            <p14:nvContentPartPr>
              <p14:cNvPr id="1708" name="Ink 1707"/>
              <p14:cNvContentPartPr/>
              <p14:nvPr/>
            </p14:nvContentPartPr>
            <p14:xfrm>
              <a:off x="5644658" y="1105470"/>
              <a:ext cx="36720" cy="15840"/>
            </p14:xfrm>
          </p:contentPart>
        </mc:Choice>
        <mc:Fallback xmlns="">
          <p:pic>
            <p:nvPicPr>
              <p:cNvPr id="1708" name="Ink 1707"/>
              <p:cNvPicPr/>
              <p:nvPr/>
            </p:nvPicPr>
            <p:blipFill>
              <a:blip r:embed="rId2256"/>
              <a:stretch>
                <a:fillRect/>
              </a:stretch>
            </p:blipFill>
            <p:spPr>
              <a:xfrm>
                <a:off x="5644298" y="1105110"/>
                <a:ext cx="3744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7">
            <p14:nvContentPartPr>
              <p14:cNvPr id="1709" name="Ink 1708"/>
              <p14:cNvContentPartPr/>
              <p14:nvPr/>
            </p14:nvContentPartPr>
            <p14:xfrm>
              <a:off x="5647898" y="1111590"/>
              <a:ext cx="75960" cy="17280"/>
            </p14:xfrm>
          </p:contentPart>
        </mc:Choice>
        <mc:Fallback xmlns="">
          <p:pic>
            <p:nvPicPr>
              <p:cNvPr id="1709" name="Ink 1708"/>
              <p:cNvPicPr/>
              <p:nvPr/>
            </p:nvPicPr>
            <p:blipFill>
              <a:blip r:embed="rId2258"/>
              <a:stretch>
                <a:fillRect/>
              </a:stretch>
            </p:blipFill>
            <p:spPr>
              <a:xfrm>
                <a:off x="5647538" y="1111230"/>
                <a:ext cx="7668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9">
            <p14:nvContentPartPr>
              <p14:cNvPr id="1710" name="Ink 1709"/>
              <p14:cNvContentPartPr/>
              <p14:nvPr/>
            </p14:nvContentPartPr>
            <p14:xfrm>
              <a:off x="5726018" y="1102950"/>
              <a:ext cx="55800" cy="14400"/>
            </p14:xfrm>
          </p:contentPart>
        </mc:Choice>
        <mc:Fallback xmlns="">
          <p:pic>
            <p:nvPicPr>
              <p:cNvPr id="1710" name="Ink 1709"/>
              <p:cNvPicPr/>
              <p:nvPr/>
            </p:nvPicPr>
            <p:blipFill>
              <a:blip r:embed="rId2260"/>
              <a:stretch>
                <a:fillRect/>
              </a:stretch>
            </p:blipFill>
            <p:spPr>
              <a:xfrm>
                <a:off x="5725658" y="1102590"/>
                <a:ext cx="5652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1">
            <p14:nvContentPartPr>
              <p14:cNvPr id="1711" name="Ink 1710"/>
              <p14:cNvContentPartPr/>
              <p14:nvPr/>
            </p14:nvContentPartPr>
            <p14:xfrm>
              <a:off x="5828618" y="1109430"/>
              <a:ext cx="20520" cy="720"/>
            </p14:xfrm>
          </p:contentPart>
        </mc:Choice>
        <mc:Fallback xmlns="">
          <p:pic>
            <p:nvPicPr>
              <p:cNvPr id="1711" name="Ink 1710"/>
              <p:cNvPicPr/>
              <p:nvPr/>
            </p:nvPicPr>
            <p:blipFill>
              <a:blip r:embed="rId2262"/>
              <a:stretch>
                <a:fillRect/>
              </a:stretch>
            </p:blipFill>
            <p:spPr>
              <a:xfrm>
                <a:off x="5828258" y="1109070"/>
                <a:ext cx="2124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3">
            <p14:nvContentPartPr>
              <p14:cNvPr id="1712" name="Ink 1711"/>
              <p14:cNvContentPartPr/>
              <p14:nvPr/>
            </p14:nvContentPartPr>
            <p14:xfrm>
              <a:off x="5847338" y="1109790"/>
              <a:ext cx="52920" cy="5040"/>
            </p14:xfrm>
          </p:contentPart>
        </mc:Choice>
        <mc:Fallback xmlns="">
          <p:pic>
            <p:nvPicPr>
              <p:cNvPr id="1712" name="Ink 1711"/>
              <p:cNvPicPr/>
              <p:nvPr/>
            </p:nvPicPr>
            <p:blipFill>
              <a:blip r:embed="rId2264"/>
              <a:stretch>
                <a:fillRect/>
              </a:stretch>
            </p:blipFill>
            <p:spPr>
              <a:xfrm>
                <a:off x="5846978" y="1109430"/>
                <a:ext cx="536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5">
            <p14:nvContentPartPr>
              <p14:cNvPr id="1713" name="Ink 1712"/>
              <p14:cNvContentPartPr/>
              <p14:nvPr/>
            </p14:nvContentPartPr>
            <p14:xfrm>
              <a:off x="5874698" y="1107630"/>
              <a:ext cx="95760" cy="15120"/>
            </p14:xfrm>
          </p:contentPart>
        </mc:Choice>
        <mc:Fallback xmlns="">
          <p:pic>
            <p:nvPicPr>
              <p:cNvPr id="1713" name="Ink 1712"/>
              <p:cNvPicPr/>
              <p:nvPr/>
            </p:nvPicPr>
            <p:blipFill>
              <a:blip r:embed="rId2266"/>
              <a:stretch>
                <a:fillRect/>
              </a:stretch>
            </p:blipFill>
            <p:spPr>
              <a:xfrm>
                <a:off x="5874338" y="1107270"/>
                <a:ext cx="964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7">
            <p14:nvContentPartPr>
              <p14:cNvPr id="1714" name="Ink 1713"/>
              <p14:cNvContentPartPr/>
              <p14:nvPr/>
            </p14:nvContentPartPr>
            <p14:xfrm>
              <a:off x="5923658" y="1115910"/>
              <a:ext cx="93600" cy="20520"/>
            </p14:xfrm>
          </p:contentPart>
        </mc:Choice>
        <mc:Fallback xmlns="">
          <p:pic>
            <p:nvPicPr>
              <p:cNvPr id="1714" name="Ink 1713"/>
              <p:cNvPicPr/>
              <p:nvPr/>
            </p:nvPicPr>
            <p:blipFill>
              <a:blip r:embed="rId2268"/>
              <a:stretch>
                <a:fillRect/>
              </a:stretch>
            </p:blipFill>
            <p:spPr>
              <a:xfrm>
                <a:off x="5923298" y="1115190"/>
                <a:ext cx="943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9">
            <p14:nvContentPartPr>
              <p14:cNvPr id="1715" name="Ink 1714"/>
              <p14:cNvContentPartPr/>
              <p14:nvPr/>
            </p14:nvContentPartPr>
            <p14:xfrm>
              <a:off x="6004298" y="1131390"/>
              <a:ext cx="32760" cy="15120"/>
            </p14:xfrm>
          </p:contentPart>
        </mc:Choice>
        <mc:Fallback xmlns="">
          <p:pic>
            <p:nvPicPr>
              <p:cNvPr id="1715" name="Ink 1714"/>
              <p:cNvPicPr/>
              <p:nvPr/>
            </p:nvPicPr>
            <p:blipFill>
              <a:blip r:embed="rId2270"/>
              <a:stretch>
                <a:fillRect/>
              </a:stretch>
            </p:blipFill>
            <p:spPr>
              <a:xfrm>
                <a:off x="6003938" y="1131030"/>
                <a:ext cx="334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1">
            <p14:nvContentPartPr>
              <p14:cNvPr id="1716" name="Ink 1715"/>
              <p14:cNvContentPartPr/>
              <p14:nvPr/>
            </p14:nvContentPartPr>
            <p14:xfrm>
              <a:off x="6036698" y="1150110"/>
              <a:ext cx="29880" cy="20160"/>
            </p14:xfrm>
          </p:contentPart>
        </mc:Choice>
        <mc:Fallback xmlns="">
          <p:pic>
            <p:nvPicPr>
              <p:cNvPr id="1716" name="Ink 1715"/>
              <p:cNvPicPr/>
              <p:nvPr/>
            </p:nvPicPr>
            <p:blipFill>
              <a:blip r:embed="rId2272"/>
              <a:stretch>
                <a:fillRect/>
              </a:stretch>
            </p:blipFill>
            <p:spPr>
              <a:xfrm>
                <a:off x="6036338" y="1149750"/>
                <a:ext cx="306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3">
            <p14:nvContentPartPr>
              <p14:cNvPr id="1717" name="Ink 1716"/>
              <p14:cNvContentPartPr/>
              <p14:nvPr/>
            </p14:nvContentPartPr>
            <p14:xfrm>
              <a:off x="5798738" y="1100790"/>
              <a:ext cx="40320" cy="2160"/>
            </p14:xfrm>
          </p:contentPart>
        </mc:Choice>
        <mc:Fallback xmlns="">
          <p:pic>
            <p:nvPicPr>
              <p:cNvPr id="1717" name="Ink 1716"/>
              <p:cNvPicPr/>
              <p:nvPr/>
            </p:nvPicPr>
            <p:blipFill>
              <a:blip r:embed="rId2274"/>
              <a:stretch>
                <a:fillRect/>
              </a:stretch>
            </p:blipFill>
            <p:spPr>
              <a:xfrm>
                <a:off x="5798378" y="1100070"/>
                <a:ext cx="410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5">
            <p14:nvContentPartPr>
              <p14:cNvPr id="1718" name="Ink 1717"/>
              <p14:cNvContentPartPr/>
              <p14:nvPr/>
            </p14:nvContentPartPr>
            <p14:xfrm>
              <a:off x="5685338" y="1135350"/>
              <a:ext cx="94320" cy="11520"/>
            </p14:xfrm>
          </p:contentPart>
        </mc:Choice>
        <mc:Fallback xmlns="">
          <p:pic>
            <p:nvPicPr>
              <p:cNvPr id="1718" name="Ink 1717"/>
              <p:cNvPicPr/>
              <p:nvPr/>
            </p:nvPicPr>
            <p:blipFill>
              <a:blip r:embed="rId2276"/>
              <a:stretch>
                <a:fillRect/>
              </a:stretch>
            </p:blipFill>
            <p:spPr>
              <a:xfrm>
                <a:off x="5684978" y="1134990"/>
                <a:ext cx="950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7">
            <p14:nvContentPartPr>
              <p14:cNvPr id="1719" name="Ink 1718"/>
              <p14:cNvContentPartPr/>
              <p14:nvPr/>
            </p14:nvContentPartPr>
            <p14:xfrm>
              <a:off x="5883698" y="1143630"/>
              <a:ext cx="52200" cy="5040"/>
            </p14:xfrm>
          </p:contentPart>
        </mc:Choice>
        <mc:Fallback xmlns="">
          <p:pic>
            <p:nvPicPr>
              <p:cNvPr id="1719" name="Ink 1718"/>
              <p:cNvPicPr/>
              <p:nvPr/>
            </p:nvPicPr>
            <p:blipFill>
              <a:blip r:embed="rId2278"/>
              <a:stretch>
                <a:fillRect/>
              </a:stretch>
            </p:blipFill>
            <p:spPr>
              <a:xfrm>
                <a:off x="5883338" y="1143270"/>
                <a:ext cx="5292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9">
            <p14:nvContentPartPr>
              <p14:cNvPr id="1720" name="Ink 1719"/>
              <p14:cNvContentPartPr/>
              <p14:nvPr/>
            </p14:nvContentPartPr>
            <p14:xfrm>
              <a:off x="5809178" y="1131750"/>
              <a:ext cx="119160" cy="12960"/>
            </p14:xfrm>
          </p:contentPart>
        </mc:Choice>
        <mc:Fallback xmlns="">
          <p:pic>
            <p:nvPicPr>
              <p:cNvPr id="1720" name="Ink 1719"/>
              <p:cNvPicPr/>
              <p:nvPr/>
            </p:nvPicPr>
            <p:blipFill>
              <a:blip r:embed="rId2280"/>
              <a:stretch>
                <a:fillRect/>
              </a:stretch>
            </p:blipFill>
            <p:spPr>
              <a:xfrm>
                <a:off x="5808818" y="1131390"/>
                <a:ext cx="11988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1">
            <p14:nvContentPartPr>
              <p14:cNvPr id="1721" name="Ink 1720"/>
              <p14:cNvContentPartPr/>
              <p14:nvPr/>
            </p14:nvContentPartPr>
            <p14:xfrm>
              <a:off x="5900618" y="1142910"/>
              <a:ext cx="88920" cy="17640"/>
            </p14:xfrm>
          </p:contentPart>
        </mc:Choice>
        <mc:Fallback xmlns="">
          <p:pic>
            <p:nvPicPr>
              <p:cNvPr id="1721" name="Ink 1720"/>
              <p:cNvPicPr/>
              <p:nvPr/>
            </p:nvPicPr>
            <p:blipFill>
              <a:blip r:embed="rId2282"/>
              <a:stretch>
                <a:fillRect/>
              </a:stretch>
            </p:blipFill>
            <p:spPr>
              <a:xfrm>
                <a:off x="5900258" y="1142550"/>
                <a:ext cx="8964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3">
            <p14:nvContentPartPr>
              <p14:cNvPr id="1722" name="Ink 1721"/>
              <p14:cNvContentPartPr/>
              <p14:nvPr/>
            </p14:nvContentPartPr>
            <p14:xfrm>
              <a:off x="5953178" y="1158750"/>
              <a:ext cx="85320" cy="23760"/>
            </p14:xfrm>
          </p:contentPart>
        </mc:Choice>
        <mc:Fallback xmlns="">
          <p:pic>
            <p:nvPicPr>
              <p:cNvPr id="1722" name="Ink 1721"/>
              <p:cNvPicPr/>
              <p:nvPr/>
            </p:nvPicPr>
            <p:blipFill>
              <a:blip r:embed="rId2284"/>
              <a:stretch>
                <a:fillRect/>
              </a:stretch>
            </p:blipFill>
            <p:spPr>
              <a:xfrm>
                <a:off x="5952818" y="1158390"/>
                <a:ext cx="8604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5">
            <p14:nvContentPartPr>
              <p14:cNvPr id="1723" name="Ink 1722"/>
              <p14:cNvContentPartPr/>
              <p14:nvPr/>
            </p14:nvContentPartPr>
            <p14:xfrm>
              <a:off x="6001058" y="1173150"/>
              <a:ext cx="55080" cy="27000"/>
            </p14:xfrm>
          </p:contentPart>
        </mc:Choice>
        <mc:Fallback xmlns="">
          <p:pic>
            <p:nvPicPr>
              <p:cNvPr id="1723" name="Ink 1722"/>
              <p:cNvPicPr/>
              <p:nvPr/>
            </p:nvPicPr>
            <p:blipFill>
              <a:blip r:embed="rId2286"/>
              <a:stretch>
                <a:fillRect/>
              </a:stretch>
            </p:blipFill>
            <p:spPr>
              <a:xfrm>
                <a:off x="6000698" y="1172790"/>
                <a:ext cx="5616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7">
            <p14:nvContentPartPr>
              <p14:cNvPr id="1724" name="Ink 1723"/>
              <p14:cNvContentPartPr/>
              <p14:nvPr/>
            </p14:nvContentPartPr>
            <p14:xfrm>
              <a:off x="6051098" y="1191510"/>
              <a:ext cx="37440" cy="27720"/>
            </p14:xfrm>
          </p:contentPart>
        </mc:Choice>
        <mc:Fallback xmlns="">
          <p:pic>
            <p:nvPicPr>
              <p:cNvPr id="1724" name="Ink 1723"/>
              <p:cNvPicPr/>
              <p:nvPr/>
            </p:nvPicPr>
            <p:blipFill>
              <a:blip r:embed="rId2288"/>
              <a:stretch>
                <a:fillRect/>
              </a:stretch>
            </p:blipFill>
            <p:spPr>
              <a:xfrm>
                <a:off x="6050738" y="1191150"/>
                <a:ext cx="381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9">
            <p14:nvContentPartPr>
              <p14:cNvPr id="1725" name="Ink 1724"/>
              <p14:cNvContentPartPr/>
              <p14:nvPr/>
            </p14:nvContentPartPr>
            <p14:xfrm>
              <a:off x="6087458" y="1217430"/>
              <a:ext cx="7920" cy="14400"/>
            </p14:xfrm>
          </p:contentPart>
        </mc:Choice>
        <mc:Fallback xmlns="">
          <p:pic>
            <p:nvPicPr>
              <p:cNvPr id="1725" name="Ink 1724"/>
              <p:cNvPicPr/>
              <p:nvPr/>
            </p:nvPicPr>
            <p:blipFill>
              <a:blip r:embed="rId2290"/>
              <a:stretch>
                <a:fillRect/>
              </a:stretch>
            </p:blipFill>
            <p:spPr>
              <a:xfrm>
                <a:off x="6087098" y="1217070"/>
                <a:ext cx="864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1">
            <p14:nvContentPartPr>
              <p14:cNvPr id="1726" name="Ink 1725"/>
              <p14:cNvContentPartPr/>
              <p14:nvPr/>
            </p14:nvContentPartPr>
            <p14:xfrm>
              <a:off x="5844098" y="1158750"/>
              <a:ext cx="15480" cy="360"/>
            </p14:xfrm>
          </p:contentPart>
        </mc:Choice>
        <mc:Fallback xmlns="">
          <p:pic>
            <p:nvPicPr>
              <p:cNvPr id="1726" name="Ink 1725"/>
              <p:cNvPicPr/>
              <p:nvPr/>
            </p:nvPicPr>
            <p:blipFill>
              <a:blip r:embed="rId2292"/>
              <a:stretch>
                <a:fillRect/>
              </a:stretch>
            </p:blipFill>
            <p:spPr>
              <a:xfrm>
                <a:off x="5843738" y="1158390"/>
                <a:ext cx="1620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3">
            <p14:nvContentPartPr>
              <p14:cNvPr id="1727" name="Ink 1726"/>
              <p14:cNvContentPartPr/>
              <p14:nvPr/>
            </p14:nvContentPartPr>
            <p14:xfrm>
              <a:off x="5765978" y="1164870"/>
              <a:ext cx="51120" cy="2520"/>
            </p14:xfrm>
          </p:contentPart>
        </mc:Choice>
        <mc:Fallback xmlns="">
          <p:pic>
            <p:nvPicPr>
              <p:cNvPr id="1727" name="Ink 1726"/>
              <p:cNvPicPr/>
              <p:nvPr/>
            </p:nvPicPr>
            <p:blipFill>
              <a:blip r:embed="rId2294"/>
              <a:stretch>
                <a:fillRect/>
              </a:stretch>
            </p:blipFill>
            <p:spPr>
              <a:xfrm>
                <a:off x="5765618" y="1164510"/>
                <a:ext cx="518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5">
            <p14:nvContentPartPr>
              <p14:cNvPr id="1728" name="Ink 1727"/>
              <p14:cNvContentPartPr/>
              <p14:nvPr/>
            </p14:nvContentPartPr>
            <p14:xfrm>
              <a:off x="5850578" y="1170270"/>
              <a:ext cx="60840" cy="2880"/>
            </p14:xfrm>
          </p:contentPart>
        </mc:Choice>
        <mc:Fallback xmlns="">
          <p:pic>
            <p:nvPicPr>
              <p:cNvPr id="1728" name="Ink 1727"/>
              <p:cNvPicPr/>
              <p:nvPr/>
            </p:nvPicPr>
            <p:blipFill>
              <a:blip r:embed="rId2296"/>
              <a:stretch>
                <a:fillRect/>
              </a:stretch>
            </p:blipFill>
            <p:spPr>
              <a:xfrm>
                <a:off x="5850218" y="1169910"/>
                <a:ext cx="615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7">
            <p14:nvContentPartPr>
              <p14:cNvPr id="1729" name="Ink 1728"/>
              <p14:cNvContentPartPr/>
              <p14:nvPr/>
            </p14:nvContentPartPr>
            <p14:xfrm>
              <a:off x="5853458" y="1168470"/>
              <a:ext cx="113760" cy="29520"/>
            </p14:xfrm>
          </p:contentPart>
        </mc:Choice>
        <mc:Fallback xmlns="">
          <p:pic>
            <p:nvPicPr>
              <p:cNvPr id="1729" name="Ink 1728"/>
              <p:cNvPicPr/>
              <p:nvPr/>
            </p:nvPicPr>
            <p:blipFill>
              <a:blip r:embed="rId2298"/>
              <a:stretch>
                <a:fillRect/>
              </a:stretch>
            </p:blipFill>
            <p:spPr>
              <a:xfrm>
                <a:off x="5853098" y="1168110"/>
                <a:ext cx="11448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9">
            <p14:nvContentPartPr>
              <p14:cNvPr id="1730" name="Ink 1729"/>
              <p14:cNvContentPartPr/>
              <p14:nvPr/>
            </p14:nvContentPartPr>
            <p14:xfrm>
              <a:off x="5926898" y="1186110"/>
              <a:ext cx="93600" cy="26640"/>
            </p14:xfrm>
          </p:contentPart>
        </mc:Choice>
        <mc:Fallback xmlns="">
          <p:pic>
            <p:nvPicPr>
              <p:cNvPr id="1730" name="Ink 1729"/>
              <p:cNvPicPr/>
              <p:nvPr/>
            </p:nvPicPr>
            <p:blipFill>
              <a:blip r:embed="rId2300"/>
              <a:stretch>
                <a:fillRect/>
              </a:stretch>
            </p:blipFill>
            <p:spPr>
              <a:xfrm>
                <a:off x="5926538" y="1185750"/>
                <a:ext cx="9432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1">
            <p14:nvContentPartPr>
              <p14:cNvPr id="1731" name="Ink 1730"/>
              <p14:cNvContentPartPr/>
              <p14:nvPr/>
            </p14:nvContentPartPr>
            <p14:xfrm>
              <a:off x="5987378" y="1202670"/>
              <a:ext cx="81720" cy="28440"/>
            </p14:xfrm>
          </p:contentPart>
        </mc:Choice>
        <mc:Fallback xmlns="">
          <p:pic>
            <p:nvPicPr>
              <p:cNvPr id="1731" name="Ink 1730"/>
              <p:cNvPicPr/>
              <p:nvPr/>
            </p:nvPicPr>
            <p:blipFill>
              <a:blip r:embed="rId2302"/>
              <a:stretch>
                <a:fillRect/>
              </a:stretch>
            </p:blipFill>
            <p:spPr>
              <a:xfrm>
                <a:off x="5987018" y="1201950"/>
                <a:ext cx="8244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3">
            <p14:nvContentPartPr>
              <p14:cNvPr id="1732" name="Ink 1731"/>
              <p14:cNvContentPartPr/>
              <p14:nvPr/>
            </p14:nvContentPartPr>
            <p14:xfrm>
              <a:off x="6044978" y="1224270"/>
              <a:ext cx="52200" cy="29880"/>
            </p14:xfrm>
          </p:contentPart>
        </mc:Choice>
        <mc:Fallback xmlns="">
          <p:pic>
            <p:nvPicPr>
              <p:cNvPr id="1732" name="Ink 1731"/>
              <p:cNvPicPr/>
              <p:nvPr/>
            </p:nvPicPr>
            <p:blipFill>
              <a:blip r:embed="rId2304"/>
              <a:stretch>
                <a:fillRect/>
              </a:stretch>
            </p:blipFill>
            <p:spPr>
              <a:xfrm>
                <a:off x="6044618" y="1223910"/>
                <a:ext cx="5292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5">
            <p14:nvContentPartPr>
              <p14:cNvPr id="1733" name="Ink 1732"/>
              <p14:cNvContentPartPr/>
              <p14:nvPr/>
            </p14:nvContentPartPr>
            <p14:xfrm>
              <a:off x="6091418" y="1250550"/>
              <a:ext cx="17280" cy="28800"/>
            </p14:xfrm>
          </p:contentPart>
        </mc:Choice>
        <mc:Fallback xmlns="">
          <p:pic>
            <p:nvPicPr>
              <p:cNvPr id="1733" name="Ink 1732"/>
              <p:cNvPicPr/>
              <p:nvPr/>
            </p:nvPicPr>
            <p:blipFill>
              <a:blip r:embed="rId2306"/>
              <a:stretch>
                <a:fillRect/>
              </a:stretch>
            </p:blipFill>
            <p:spPr>
              <a:xfrm>
                <a:off x="6091058" y="1250190"/>
                <a:ext cx="1800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7">
            <p14:nvContentPartPr>
              <p14:cNvPr id="1734" name="Ink 1733"/>
              <p14:cNvContentPartPr/>
              <p14:nvPr/>
            </p14:nvContentPartPr>
            <p14:xfrm>
              <a:off x="6110138" y="1283670"/>
              <a:ext cx="7920" cy="7920"/>
            </p14:xfrm>
          </p:contentPart>
        </mc:Choice>
        <mc:Fallback xmlns="">
          <p:pic>
            <p:nvPicPr>
              <p:cNvPr id="1734" name="Ink 1733"/>
              <p:cNvPicPr/>
              <p:nvPr/>
            </p:nvPicPr>
            <p:blipFill>
              <a:blip r:embed="rId2308"/>
              <a:stretch>
                <a:fillRect/>
              </a:stretch>
            </p:blipFill>
            <p:spPr>
              <a:xfrm>
                <a:off x="6109778" y="1283310"/>
                <a:ext cx="864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9">
            <p14:nvContentPartPr>
              <p14:cNvPr id="1735" name="Ink 1734"/>
              <p14:cNvContentPartPr/>
              <p14:nvPr/>
            </p14:nvContentPartPr>
            <p14:xfrm>
              <a:off x="5844098" y="1208070"/>
              <a:ext cx="92880" cy="14040"/>
            </p14:xfrm>
          </p:contentPart>
        </mc:Choice>
        <mc:Fallback xmlns="">
          <p:pic>
            <p:nvPicPr>
              <p:cNvPr id="1735" name="Ink 1734"/>
              <p:cNvPicPr/>
              <p:nvPr/>
            </p:nvPicPr>
            <p:blipFill>
              <a:blip r:embed="rId2310"/>
              <a:stretch>
                <a:fillRect/>
              </a:stretch>
            </p:blipFill>
            <p:spPr>
              <a:xfrm>
                <a:off x="5843738" y="1207710"/>
                <a:ext cx="936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1">
            <p14:nvContentPartPr>
              <p14:cNvPr id="1736" name="Ink 1735"/>
              <p14:cNvContentPartPr/>
              <p14:nvPr/>
            </p14:nvContentPartPr>
            <p14:xfrm>
              <a:off x="5917538" y="1217790"/>
              <a:ext cx="106560" cy="28800"/>
            </p14:xfrm>
          </p:contentPart>
        </mc:Choice>
        <mc:Fallback xmlns="">
          <p:pic>
            <p:nvPicPr>
              <p:cNvPr id="1736" name="Ink 1735"/>
              <p:cNvPicPr/>
              <p:nvPr/>
            </p:nvPicPr>
            <p:blipFill>
              <a:blip r:embed="rId2312"/>
              <a:stretch>
                <a:fillRect/>
              </a:stretch>
            </p:blipFill>
            <p:spPr>
              <a:xfrm>
                <a:off x="5917178" y="1217430"/>
                <a:ext cx="10728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3">
            <p14:nvContentPartPr>
              <p14:cNvPr id="1737" name="Ink 1736"/>
              <p14:cNvContentPartPr/>
              <p14:nvPr/>
            </p14:nvContentPartPr>
            <p14:xfrm>
              <a:off x="6004298" y="1242990"/>
              <a:ext cx="45360" cy="28800"/>
            </p14:xfrm>
          </p:contentPart>
        </mc:Choice>
        <mc:Fallback xmlns="">
          <p:pic>
            <p:nvPicPr>
              <p:cNvPr id="1737" name="Ink 1736"/>
              <p:cNvPicPr/>
              <p:nvPr/>
            </p:nvPicPr>
            <p:blipFill>
              <a:blip r:embed="rId2314"/>
              <a:stretch>
                <a:fillRect/>
              </a:stretch>
            </p:blipFill>
            <p:spPr>
              <a:xfrm>
                <a:off x="6003938" y="1242630"/>
                <a:ext cx="4608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5">
            <p14:nvContentPartPr>
              <p14:cNvPr id="1738" name="Ink 1737"/>
              <p14:cNvContentPartPr/>
              <p14:nvPr/>
            </p14:nvContentPartPr>
            <p14:xfrm>
              <a:off x="6050738" y="1273230"/>
              <a:ext cx="34560" cy="32760"/>
            </p14:xfrm>
          </p:contentPart>
        </mc:Choice>
        <mc:Fallback xmlns="">
          <p:pic>
            <p:nvPicPr>
              <p:cNvPr id="1738" name="Ink 1737"/>
              <p:cNvPicPr/>
              <p:nvPr/>
            </p:nvPicPr>
            <p:blipFill>
              <a:blip r:embed="rId2316"/>
              <a:stretch>
                <a:fillRect/>
              </a:stretch>
            </p:blipFill>
            <p:spPr>
              <a:xfrm>
                <a:off x="6050378" y="1272870"/>
                <a:ext cx="3528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7">
            <p14:nvContentPartPr>
              <p14:cNvPr id="1739" name="Ink 1738"/>
              <p14:cNvContentPartPr/>
              <p14:nvPr/>
            </p14:nvContentPartPr>
            <p14:xfrm>
              <a:off x="6083858" y="1305990"/>
              <a:ext cx="24120" cy="29160"/>
            </p14:xfrm>
          </p:contentPart>
        </mc:Choice>
        <mc:Fallback xmlns="">
          <p:pic>
            <p:nvPicPr>
              <p:cNvPr id="1739" name="Ink 1738"/>
              <p:cNvPicPr/>
              <p:nvPr/>
            </p:nvPicPr>
            <p:blipFill>
              <a:blip r:embed="rId2318"/>
              <a:stretch>
                <a:fillRect/>
              </a:stretch>
            </p:blipFill>
            <p:spPr>
              <a:xfrm>
                <a:off x="6083498" y="1305630"/>
                <a:ext cx="2484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9">
            <p14:nvContentPartPr>
              <p14:cNvPr id="1740" name="Ink 1739"/>
              <p14:cNvContentPartPr/>
              <p14:nvPr/>
            </p14:nvContentPartPr>
            <p14:xfrm>
              <a:off x="6111218" y="1336590"/>
              <a:ext cx="7920" cy="14760"/>
            </p14:xfrm>
          </p:contentPart>
        </mc:Choice>
        <mc:Fallback xmlns="">
          <p:pic>
            <p:nvPicPr>
              <p:cNvPr id="1740" name="Ink 1739"/>
              <p:cNvPicPr/>
              <p:nvPr/>
            </p:nvPicPr>
            <p:blipFill>
              <a:blip r:embed="rId2320"/>
              <a:stretch>
                <a:fillRect/>
              </a:stretch>
            </p:blipFill>
            <p:spPr>
              <a:xfrm>
                <a:off x="6110858" y="1336230"/>
                <a:ext cx="86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1">
            <p14:nvContentPartPr>
              <p14:cNvPr id="1741" name="Ink 1740"/>
              <p14:cNvContentPartPr/>
              <p14:nvPr/>
            </p14:nvContentPartPr>
            <p14:xfrm>
              <a:off x="6111218" y="1349910"/>
              <a:ext cx="24840" cy="32400"/>
            </p14:xfrm>
          </p:contentPart>
        </mc:Choice>
        <mc:Fallback xmlns="">
          <p:pic>
            <p:nvPicPr>
              <p:cNvPr id="1741" name="Ink 1740"/>
              <p:cNvPicPr/>
              <p:nvPr/>
            </p:nvPicPr>
            <p:blipFill>
              <a:blip r:embed="rId2322"/>
              <a:stretch>
                <a:fillRect/>
              </a:stretch>
            </p:blipFill>
            <p:spPr>
              <a:xfrm>
                <a:off x="6110858" y="1349550"/>
                <a:ext cx="2556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3">
            <p14:nvContentPartPr>
              <p14:cNvPr id="1742" name="Ink 1741"/>
              <p14:cNvContentPartPr/>
              <p14:nvPr/>
            </p14:nvContentPartPr>
            <p14:xfrm>
              <a:off x="5957858" y="1277550"/>
              <a:ext cx="82440" cy="22320"/>
            </p14:xfrm>
          </p:contentPart>
        </mc:Choice>
        <mc:Fallback xmlns="">
          <p:pic>
            <p:nvPicPr>
              <p:cNvPr id="1742" name="Ink 1741"/>
              <p:cNvPicPr/>
              <p:nvPr/>
            </p:nvPicPr>
            <p:blipFill>
              <a:blip r:embed="rId2324"/>
              <a:stretch>
                <a:fillRect/>
              </a:stretch>
            </p:blipFill>
            <p:spPr>
              <a:xfrm>
                <a:off x="5957498" y="1276830"/>
                <a:ext cx="8316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5">
            <p14:nvContentPartPr>
              <p14:cNvPr id="1743" name="Ink 1742"/>
              <p14:cNvContentPartPr/>
              <p14:nvPr/>
            </p14:nvContentPartPr>
            <p14:xfrm>
              <a:off x="6033098" y="1292670"/>
              <a:ext cx="52200" cy="47880"/>
            </p14:xfrm>
          </p:contentPart>
        </mc:Choice>
        <mc:Fallback xmlns="">
          <p:pic>
            <p:nvPicPr>
              <p:cNvPr id="1743" name="Ink 1742"/>
              <p:cNvPicPr/>
              <p:nvPr/>
            </p:nvPicPr>
            <p:blipFill>
              <a:blip r:embed="rId2326"/>
              <a:stretch>
                <a:fillRect/>
              </a:stretch>
            </p:blipFill>
            <p:spPr>
              <a:xfrm>
                <a:off x="6032738" y="1292310"/>
                <a:ext cx="5292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7">
            <p14:nvContentPartPr>
              <p14:cNvPr id="1744" name="Ink 1743"/>
              <p14:cNvContentPartPr/>
              <p14:nvPr/>
            </p14:nvContentPartPr>
            <p14:xfrm>
              <a:off x="6071258" y="1330110"/>
              <a:ext cx="24840" cy="42840"/>
            </p14:xfrm>
          </p:contentPart>
        </mc:Choice>
        <mc:Fallback xmlns="">
          <p:pic>
            <p:nvPicPr>
              <p:cNvPr id="1744" name="Ink 1743"/>
              <p:cNvPicPr/>
              <p:nvPr/>
            </p:nvPicPr>
            <p:blipFill>
              <a:blip r:embed="rId2328"/>
              <a:stretch>
                <a:fillRect/>
              </a:stretch>
            </p:blipFill>
            <p:spPr>
              <a:xfrm>
                <a:off x="6070898" y="1329750"/>
                <a:ext cx="255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9">
            <p14:nvContentPartPr>
              <p14:cNvPr id="1745" name="Ink 1744"/>
              <p14:cNvContentPartPr/>
              <p14:nvPr/>
            </p14:nvContentPartPr>
            <p14:xfrm>
              <a:off x="6098618" y="1364310"/>
              <a:ext cx="23040" cy="45720"/>
            </p14:xfrm>
          </p:contentPart>
        </mc:Choice>
        <mc:Fallback xmlns="">
          <p:pic>
            <p:nvPicPr>
              <p:cNvPr id="1745" name="Ink 1744"/>
              <p:cNvPicPr/>
              <p:nvPr/>
            </p:nvPicPr>
            <p:blipFill>
              <a:blip r:embed="rId2330"/>
              <a:stretch>
                <a:fillRect/>
              </a:stretch>
            </p:blipFill>
            <p:spPr>
              <a:xfrm>
                <a:off x="6098258" y="1363950"/>
                <a:ext cx="2376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1">
            <p14:nvContentPartPr>
              <p14:cNvPr id="1746" name="Ink 1745"/>
              <p14:cNvContentPartPr/>
              <p14:nvPr/>
            </p14:nvContentPartPr>
            <p14:xfrm>
              <a:off x="6123098" y="1402110"/>
              <a:ext cx="15480" cy="50400"/>
            </p14:xfrm>
          </p:contentPart>
        </mc:Choice>
        <mc:Fallback xmlns="">
          <p:pic>
            <p:nvPicPr>
              <p:cNvPr id="1746" name="Ink 1745"/>
              <p:cNvPicPr/>
              <p:nvPr/>
            </p:nvPicPr>
            <p:blipFill>
              <a:blip r:embed="rId2332"/>
              <a:stretch>
                <a:fillRect/>
              </a:stretch>
            </p:blipFill>
            <p:spPr>
              <a:xfrm>
                <a:off x="6122738" y="1401750"/>
                <a:ext cx="162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3">
            <p14:nvContentPartPr>
              <p14:cNvPr id="1747" name="Ink 1746"/>
              <p14:cNvContentPartPr/>
              <p14:nvPr/>
            </p14:nvContentPartPr>
            <p14:xfrm>
              <a:off x="6032378" y="1353870"/>
              <a:ext cx="68760" cy="47880"/>
            </p14:xfrm>
          </p:contentPart>
        </mc:Choice>
        <mc:Fallback xmlns="">
          <p:pic>
            <p:nvPicPr>
              <p:cNvPr id="1747" name="Ink 1746"/>
              <p:cNvPicPr/>
              <p:nvPr/>
            </p:nvPicPr>
            <p:blipFill>
              <a:blip r:embed="rId2334"/>
              <a:stretch>
                <a:fillRect/>
              </a:stretch>
            </p:blipFill>
            <p:spPr>
              <a:xfrm>
                <a:off x="6032018" y="1353510"/>
                <a:ext cx="69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5">
            <p14:nvContentPartPr>
              <p14:cNvPr id="1748" name="Ink 1747"/>
              <p14:cNvContentPartPr/>
              <p14:nvPr/>
            </p14:nvContentPartPr>
            <p14:xfrm>
              <a:off x="6070538" y="1379070"/>
              <a:ext cx="20520" cy="46800"/>
            </p14:xfrm>
          </p:contentPart>
        </mc:Choice>
        <mc:Fallback xmlns="">
          <p:pic>
            <p:nvPicPr>
              <p:cNvPr id="1748" name="Ink 1747"/>
              <p:cNvPicPr/>
              <p:nvPr/>
            </p:nvPicPr>
            <p:blipFill>
              <a:blip r:embed="rId2336"/>
              <a:stretch>
                <a:fillRect/>
              </a:stretch>
            </p:blipFill>
            <p:spPr>
              <a:xfrm>
                <a:off x="6070178" y="1378710"/>
                <a:ext cx="212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7">
            <p14:nvContentPartPr>
              <p14:cNvPr id="1749" name="Ink 1748"/>
              <p14:cNvContentPartPr/>
              <p14:nvPr/>
            </p14:nvContentPartPr>
            <p14:xfrm>
              <a:off x="6087458" y="1414710"/>
              <a:ext cx="26640" cy="74520"/>
            </p14:xfrm>
          </p:contentPart>
        </mc:Choice>
        <mc:Fallback xmlns="">
          <p:pic>
            <p:nvPicPr>
              <p:cNvPr id="1749" name="Ink 1748"/>
              <p:cNvPicPr/>
              <p:nvPr/>
            </p:nvPicPr>
            <p:blipFill>
              <a:blip r:embed="rId2338"/>
              <a:stretch>
                <a:fillRect/>
              </a:stretch>
            </p:blipFill>
            <p:spPr>
              <a:xfrm>
                <a:off x="6087098" y="1414350"/>
                <a:ext cx="2772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9">
            <p14:nvContentPartPr>
              <p14:cNvPr id="1750" name="Ink 1749"/>
              <p14:cNvContentPartPr/>
              <p14:nvPr/>
            </p14:nvContentPartPr>
            <p14:xfrm>
              <a:off x="6111938" y="1466550"/>
              <a:ext cx="3960" cy="105120"/>
            </p14:xfrm>
          </p:contentPart>
        </mc:Choice>
        <mc:Fallback xmlns="">
          <p:pic>
            <p:nvPicPr>
              <p:cNvPr id="1750" name="Ink 1749"/>
              <p:cNvPicPr/>
              <p:nvPr/>
            </p:nvPicPr>
            <p:blipFill>
              <a:blip r:embed="rId2340"/>
              <a:stretch>
                <a:fillRect/>
              </a:stretch>
            </p:blipFill>
            <p:spPr>
              <a:xfrm>
                <a:off x="6111578" y="1466190"/>
                <a:ext cx="540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1">
            <p14:nvContentPartPr>
              <p14:cNvPr id="1751" name="Ink 1750"/>
              <p14:cNvContentPartPr/>
              <p14:nvPr/>
            </p14:nvContentPartPr>
            <p14:xfrm>
              <a:off x="6122378" y="1595790"/>
              <a:ext cx="2520" cy="31320"/>
            </p14:xfrm>
          </p:contentPart>
        </mc:Choice>
        <mc:Fallback xmlns="">
          <p:pic>
            <p:nvPicPr>
              <p:cNvPr id="1751" name="Ink 1750"/>
              <p:cNvPicPr/>
              <p:nvPr/>
            </p:nvPicPr>
            <p:blipFill>
              <a:blip r:embed="rId2342"/>
              <a:stretch>
                <a:fillRect/>
              </a:stretch>
            </p:blipFill>
            <p:spPr>
              <a:xfrm>
                <a:off x="6122018" y="1595430"/>
                <a:ext cx="324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3">
            <p14:nvContentPartPr>
              <p14:cNvPr id="1752" name="Ink 1751"/>
              <p14:cNvContentPartPr/>
              <p14:nvPr/>
            </p14:nvContentPartPr>
            <p14:xfrm>
              <a:off x="6123098" y="1584270"/>
              <a:ext cx="2880" cy="34560"/>
            </p14:xfrm>
          </p:contentPart>
        </mc:Choice>
        <mc:Fallback xmlns="">
          <p:pic>
            <p:nvPicPr>
              <p:cNvPr id="1752" name="Ink 1751"/>
              <p:cNvPicPr/>
              <p:nvPr/>
            </p:nvPicPr>
            <p:blipFill>
              <a:blip r:embed="rId2344"/>
              <a:stretch>
                <a:fillRect/>
              </a:stretch>
            </p:blipFill>
            <p:spPr>
              <a:xfrm>
                <a:off x="6122738" y="1583910"/>
                <a:ext cx="360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5">
            <p14:nvContentPartPr>
              <p14:cNvPr id="1753" name="Ink 1752"/>
              <p14:cNvContentPartPr/>
              <p14:nvPr/>
            </p14:nvContentPartPr>
            <p14:xfrm>
              <a:off x="6129938" y="1569870"/>
              <a:ext cx="2520" cy="38160"/>
            </p14:xfrm>
          </p:contentPart>
        </mc:Choice>
        <mc:Fallback xmlns="">
          <p:pic>
            <p:nvPicPr>
              <p:cNvPr id="1753" name="Ink 1752"/>
              <p:cNvPicPr/>
              <p:nvPr/>
            </p:nvPicPr>
            <p:blipFill>
              <a:blip r:embed="rId2346"/>
              <a:stretch>
                <a:fillRect/>
              </a:stretch>
            </p:blipFill>
            <p:spPr>
              <a:xfrm>
                <a:off x="6129218" y="1569510"/>
                <a:ext cx="39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7">
            <p14:nvContentPartPr>
              <p14:cNvPr id="1754" name="Ink 1753"/>
              <p14:cNvContentPartPr/>
              <p14:nvPr/>
            </p14:nvContentPartPr>
            <p14:xfrm>
              <a:off x="6096458" y="1467990"/>
              <a:ext cx="11520" cy="89280"/>
            </p14:xfrm>
          </p:contentPart>
        </mc:Choice>
        <mc:Fallback xmlns="">
          <p:pic>
            <p:nvPicPr>
              <p:cNvPr id="1754" name="Ink 1753"/>
              <p:cNvPicPr/>
              <p:nvPr/>
            </p:nvPicPr>
            <p:blipFill>
              <a:blip r:embed="rId2348"/>
              <a:stretch>
                <a:fillRect/>
              </a:stretch>
            </p:blipFill>
            <p:spPr>
              <a:xfrm>
                <a:off x="6096098" y="1467630"/>
                <a:ext cx="1224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9">
            <p14:nvContentPartPr>
              <p14:cNvPr id="1755" name="Ink 1754"/>
              <p14:cNvContentPartPr/>
              <p14:nvPr/>
            </p14:nvContentPartPr>
            <p14:xfrm>
              <a:off x="6084938" y="1492470"/>
              <a:ext cx="8640" cy="51120"/>
            </p14:xfrm>
          </p:contentPart>
        </mc:Choice>
        <mc:Fallback xmlns="">
          <p:pic>
            <p:nvPicPr>
              <p:cNvPr id="1755" name="Ink 1754"/>
              <p:cNvPicPr/>
              <p:nvPr/>
            </p:nvPicPr>
            <p:blipFill>
              <a:blip r:embed="rId2350"/>
              <a:stretch>
                <a:fillRect/>
              </a:stretch>
            </p:blipFill>
            <p:spPr>
              <a:xfrm>
                <a:off x="6084218" y="1492110"/>
                <a:ext cx="97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1">
            <p14:nvContentPartPr>
              <p14:cNvPr id="1756" name="Ink 1755"/>
              <p14:cNvContentPartPr/>
              <p14:nvPr/>
            </p14:nvContentPartPr>
            <p14:xfrm>
              <a:off x="6088898" y="1487070"/>
              <a:ext cx="7920" cy="99360"/>
            </p14:xfrm>
          </p:contentPart>
        </mc:Choice>
        <mc:Fallback xmlns="">
          <p:pic>
            <p:nvPicPr>
              <p:cNvPr id="1756" name="Ink 1755"/>
              <p:cNvPicPr/>
              <p:nvPr/>
            </p:nvPicPr>
            <p:blipFill>
              <a:blip r:embed="rId2352"/>
              <a:stretch>
                <a:fillRect/>
              </a:stretch>
            </p:blipFill>
            <p:spPr>
              <a:xfrm>
                <a:off x="6088178" y="1486710"/>
                <a:ext cx="900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3">
            <p14:nvContentPartPr>
              <p14:cNvPr id="1757" name="Ink 1756"/>
              <p14:cNvContentPartPr/>
              <p14:nvPr/>
            </p14:nvContentPartPr>
            <p14:xfrm>
              <a:off x="6103298" y="1556910"/>
              <a:ext cx="9000" cy="104040"/>
            </p14:xfrm>
          </p:contentPart>
        </mc:Choice>
        <mc:Fallback xmlns="">
          <p:pic>
            <p:nvPicPr>
              <p:cNvPr id="1757" name="Ink 1756"/>
              <p:cNvPicPr/>
              <p:nvPr/>
            </p:nvPicPr>
            <p:blipFill>
              <a:blip r:embed="rId2354"/>
              <a:stretch>
                <a:fillRect/>
              </a:stretch>
            </p:blipFill>
            <p:spPr>
              <a:xfrm>
                <a:off x="6102938" y="1556550"/>
                <a:ext cx="1008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5">
            <p14:nvContentPartPr>
              <p14:cNvPr id="1758" name="Ink 1757"/>
              <p14:cNvContentPartPr/>
              <p14:nvPr/>
            </p14:nvContentPartPr>
            <p14:xfrm>
              <a:off x="6115178" y="1612710"/>
              <a:ext cx="20880" cy="130320"/>
            </p14:xfrm>
          </p:contentPart>
        </mc:Choice>
        <mc:Fallback xmlns="">
          <p:pic>
            <p:nvPicPr>
              <p:cNvPr id="1758" name="Ink 1757"/>
              <p:cNvPicPr/>
              <p:nvPr/>
            </p:nvPicPr>
            <p:blipFill>
              <a:blip r:embed="rId2356"/>
              <a:stretch>
                <a:fillRect/>
              </a:stretch>
            </p:blipFill>
            <p:spPr>
              <a:xfrm>
                <a:off x="6114458" y="1612350"/>
                <a:ext cx="21960" cy="1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7">
            <p14:nvContentPartPr>
              <p14:cNvPr id="1759" name="Ink 1758"/>
              <p14:cNvContentPartPr/>
              <p14:nvPr/>
            </p14:nvContentPartPr>
            <p14:xfrm>
              <a:off x="6080618" y="1597230"/>
              <a:ext cx="12960" cy="72720"/>
            </p14:xfrm>
          </p:contentPart>
        </mc:Choice>
        <mc:Fallback xmlns="">
          <p:pic>
            <p:nvPicPr>
              <p:cNvPr id="1759" name="Ink 1758"/>
              <p:cNvPicPr/>
              <p:nvPr/>
            </p:nvPicPr>
            <p:blipFill>
              <a:blip r:embed="rId2358"/>
              <a:stretch>
                <a:fillRect/>
              </a:stretch>
            </p:blipFill>
            <p:spPr>
              <a:xfrm>
                <a:off x="6080258" y="1596510"/>
                <a:ext cx="1404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9">
            <p14:nvContentPartPr>
              <p14:cNvPr id="1760" name="Ink 1759"/>
              <p14:cNvContentPartPr/>
              <p14:nvPr/>
            </p14:nvContentPartPr>
            <p14:xfrm>
              <a:off x="6086378" y="1629990"/>
              <a:ext cx="2160" cy="82800"/>
            </p14:xfrm>
          </p:contentPart>
        </mc:Choice>
        <mc:Fallback xmlns="">
          <p:pic>
            <p:nvPicPr>
              <p:cNvPr id="1760" name="Ink 1759"/>
              <p:cNvPicPr/>
              <p:nvPr/>
            </p:nvPicPr>
            <p:blipFill>
              <a:blip r:embed="rId2360"/>
              <a:stretch>
                <a:fillRect/>
              </a:stretch>
            </p:blipFill>
            <p:spPr>
              <a:xfrm>
                <a:off x="6085658" y="1629630"/>
                <a:ext cx="360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1">
            <p14:nvContentPartPr>
              <p14:cNvPr id="1761" name="Ink 1760"/>
              <p14:cNvContentPartPr/>
              <p14:nvPr/>
            </p14:nvContentPartPr>
            <p14:xfrm>
              <a:off x="6091058" y="1685790"/>
              <a:ext cx="6120" cy="91800"/>
            </p14:xfrm>
          </p:contentPart>
        </mc:Choice>
        <mc:Fallback xmlns="">
          <p:pic>
            <p:nvPicPr>
              <p:cNvPr id="1761" name="Ink 1760"/>
              <p:cNvPicPr/>
              <p:nvPr/>
            </p:nvPicPr>
            <p:blipFill>
              <a:blip r:embed="rId2362"/>
              <a:stretch>
                <a:fillRect/>
              </a:stretch>
            </p:blipFill>
            <p:spPr>
              <a:xfrm>
                <a:off x="6090338" y="1685430"/>
                <a:ext cx="756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3">
            <p14:nvContentPartPr>
              <p14:cNvPr id="1762" name="Ink 1761"/>
              <p14:cNvContentPartPr/>
              <p14:nvPr/>
            </p14:nvContentPartPr>
            <p14:xfrm>
              <a:off x="6101138" y="1738710"/>
              <a:ext cx="5040" cy="77040"/>
            </p14:xfrm>
          </p:contentPart>
        </mc:Choice>
        <mc:Fallback xmlns="">
          <p:pic>
            <p:nvPicPr>
              <p:cNvPr id="1762" name="Ink 1761"/>
              <p:cNvPicPr/>
              <p:nvPr/>
            </p:nvPicPr>
            <p:blipFill>
              <a:blip r:embed="rId2364"/>
              <a:stretch>
                <a:fillRect/>
              </a:stretch>
            </p:blipFill>
            <p:spPr>
              <a:xfrm>
                <a:off x="6100418" y="1738350"/>
                <a:ext cx="648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5">
            <p14:nvContentPartPr>
              <p14:cNvPr id="1763" name="Ink 1762"/>
              <p14:cNvContentPartPr/>
              <p14:nvPr/>
            </p14:nvContentPartPr>
            <p14:xfrm>
              <a:off x="6113738" y="1689750"/>
              <a:ext cx="4320" cy="56160"/>
            </p14:xfrm>
          </p:contentPart>
        </mc:Choice>
        <mc:Fallback xmlns="">
          <p:pic>
            <p:nvPicPr>
              <p:cNvPr id="1763" name="Ink 1762"/>
              <p:cNvPicPr/>
              <p:nvPr/>
            </p:nvPicPr>
            <p:blipFill>
              <a:blip r:embed="rId2366"/>
              <a:stretch>
                <a:fillRect/>
              </a:stretch>
            </p:blipFill>
            <p:spPr>
              <a:xfrm>
                <a:off x="6113018" y="1689390"/>
                <a:ext cx="54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7">
            <p14:nvContentPartPr>
              <p14:cNvPr id="1764" name="Ink 1763"/>
              <p14:cNvContentPartPr/>
              <p14:nvPr/>
            </p14:nvContentPartPr>
            <p14:xfrm>
              <a:off x="6113738" y="1689390"/>
              <a:ext cx="2160" cy="43200"/>
            </p14:xfrm>
          </p:contentPart>
        </mc:Choice>
        <mc:Fallback xmlns="">
          <p:pic>
            <p:nvPicPr>
              <p:cNvPr id="1764" name="Ink 1763"/>
              <p:cNvPicPr/>
              <p:nvPr/>
            </p:nvPicPr>
            <p:blipFill>
              <a:blip r:embed="rId2368"/>
              <a:stretch>
                <a:fillRect/>
              </a:stretch>
            </p:blipFill>
            <p:spPr>
              <a:xfrm>
                <a:off x="6113378" y="1689030"/>
                <a:ext cx="32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9">
            <p14:nvContentPartPr>
              <p14:cNvPr id="1765" name="Ink 1764"/>
              <p14:cNvContentPartPr/>
              <p14:nvPr/>
            </p14:nvContentPartPr>
            <p14:xfrm>
              <a:off x="6119138" y="1673550"/>
              <a:ext cx="3960" cy="60480"/>
            </p14:xfrm>
          </p:contentPart>
        </mc:Choice>
        <mc:Fallback xmlns="">
          <p:pic>
            <p:nvPicPr>
              <p:cNvPr id="1765" name="Ink 1764"/>
              <p:cNvPicPr/>
              <p:nvPr/>
            </p:nvPicPr>
            <p:blipFill>
              <a:blip r:embed="rId2370"/>
              <a:stretch>
                <a:fillRect/>
              </a:stretch>
            </p:blipFill>
            <p:spPr>
              <a:xfrm>
                <a:off x="6118418" y="1673190"/>
                <a:ext cx="540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1">
            <p14:nvContentPartPr>
              <p14:cNvPr id="1766" name="Ink 1765"/>
              <p14:cNvContentPartPr/>
              <p14:nvPr/>
            </p14:nvContentPartPr>
            <p14:xfrm>
              <a:off x="6100058" y="1631430"/>
              <a:ext cx="3240" cy="79200"/>
            </p14:xfrm>
          </p:contentPart>
        </mc:Choice>
        <mc:Fallback xmlns="">
          <p:pic>
            <p:nvPicPr>
              <p:cNvPr id="1766" name="Ink 1765"/>
              <p:cNvPicPr/>
              <p:nvPr/>
            </p:nvPicPr>
            <p:blipFill>
              <a:blip r:embed="rId2372"/>
              <a:stretch>
                <a:fillRect/>
              </a:stretch>
            </p:blipFill>
            <p:spPr>
              <a:xfrm>
                <a:off x="6099698" y="1631070"/>
                <a:ext cx="432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3">
            <p14:nvContentPartPr>
              <p14:cNvPr id="1767" name="Ink 1766"/>
              <p14:cNvContentPartPr/>
              <p14:nvPr/>
            </p14:nvContentPartPr>
            <p14:xfrm>
              <a:off x="6100058" y="1576350"/>
              <a:ext cx="8640" cy="59760"/>
            </p14:xfrm>
          </p:contentPart>
        </mc:Choice>
        <mc:Fallback xmlns="">
          <p:pic>
            <p:nvPicPr>
              <p:cNvPr id="1767" name="Ink 1766"/>
              <p:cNvPicPr/>
              <p:nvPr/>
            </p:nvPicPr>
            <p:blipFill>
              <a:blip r:embed="rId2374"/>
              <a:stretch>
                <a:fillRect/>
              </a:stretch>
            </p:blipFill>
            <p:spPr>
              <a:xfrm>
                <a:off x="6099698" y="1575990"/>
                <a:ext cx="972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5">
            <p14:nvContentPartPr>
              <p14:cNvPr id="1768" name="Ink 1767"/>
              <p14:cNvContentPartPr/>
              <p14:nvPr/>
            </p14:nvContentPartPr>
            <p14:xfrm>
              <a:off x="6128138" y="1466550"/>
              <a:ext cx="2880" cy="57960"/>
            </p14:xfrm>
          </p:contentPart>
        </mc:Choice>
        <mc:Fallback xmlns="">
          <p:pic>
            <p:nvPicPr>
              <p:cNvPr id="1768" name="Ink 1767"/>
              <p:cNvPicPr/>
              <p:nvPr/>
            </p:nvPicPr>
            <p:blipFill>
              <a:blip r:embed="rId2376"/>
              <a:stretch>
                <a:fillRect/>
              </a:stretch>
            </p:blipFill>
            <p:spPr>
              <a:xfrm>
                <a:off x="6127418" y="1466190"/>
                <a:ext cx="39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7">
            <p14:nvContentPartPr>
              <p14:cNvPr id="1769" name="Ink 1768"/>
              <p14:cNvContentPartPr/>
              <p14:nvPr/>
            </p14:nvContentPartPr>
            <p14:xfrm>
              <a:off x="6125618" y="1475550"/>
              <a:ext cx="11160" cy="28440"/>
            </p14:xfrm>
          </p:contentPart>
        </mc:Choice>
        <mc:Fallback xmlns="">
          <p:pic>
            <p:nvPicPr>
              <p:cNvPr id="1769" name="Ink 1768"/>
              <p:cNvPicPr/>
              <p:nvPr/>
            </p:nvPicPr>
            <p:blipFill>
              <a:blip r:embed="rId2378"/>
              <a:stretch>
                <a:fillRect/>
              </a:stretch>
            </p:blipFill>
            <p:spPr>
              <a:xfrm>
                <a:off x="6125258" y="1475190"/>
                <a:ext cx="1188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9">
            <p14:nvContentPartPr>
              <p14:cNvPr id="1770" name="Ink 1769"/>
              <p14:cNvContentPartPr/>
              <p14:nvPr/>
            </p14:nvContentPartPr>
            <p14:xfrm>
              <a:off x="4992338" y="1354950"/>
              <a:ext cx="67320" cy="9000"/>
            </p14:xfrm>
          </p:contentPart>
        </mc:Choice>
        <mc:Fallback xmlns="">
          <p:pic>
            <p:nvPicPr>
              <p:cNvPr id="1770" name="Ink 1769"/>
              <p:cNvPicPr/>
              <p:nvPr/>
            </p:nvPicPr>
            <p:blipFill>
              <a:blip r:embed="rId2380"/>
              <a:stretch>
                <a:fillRect/>
              </a:stretch>
            </p:blipFill>
            <p:spPr>
              <a:xfrm>
                <a:off x="4991978" y="1354590"/>
                <a:ext cx="6804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1">
            <p14:nvContentPartPr>
              <p14:cNvPr id="1771" name="Ink 1770"/>
              <p14:cNvContentPartPr/>
              <p14:nvPr/>
            </p14:nvContentPartPr>
            <p14:xfrm>
              <a:off x="4976498" y="1365390"/>
              <a:ext cx="19800" cy="24840"/>
            </p14:xfrm>
          </p:contentPart>
        </mc:Choice>
        <mc:Fallback xmlns="">
          <p:pic>
            <p:nvPicPr>
              <p:cNvPr id="1771" name="Ink 1770"/>
              <p:cNvPicPr/>
              <p:nvPr/>
            </p:nvPicPr>
            <p:blipFill>
              <a:blip r:embed="rId2382"/>
              <a:stretch>
                <a:fillRect/>
              </a:stretch>
            </p:blipFill>
            <p:spPr>
              <a:xfrm>
                <a:off x="4976138" y="1365030"/>
                <a:ext cx="205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3">
            <p14:nvContentPartPr>
              <p14:cNvPr id="1772" name="Ink 1771"/>
              <p14:cNvContentPartPr/>
              <p14:nvPr/>
            </p14:nvContentPartPr>
            <p14:xfrm>
              <a:off x="4952738" y="1361070"/>
              <a:ext cx="88560" cy="105840"/>
            </p14:xfrm>
          </p:contentPart>
        </mc:Choice>
        <mc:Fallback xmlns="">
          <p:pic>
            <p:nvPicPr>
              <p:cNvPr id="1772" name="Ink 1771"/>
              <p:cNvPicPr/>
              <p:nvPr/>
            </p:nvPicPr>
            <p:blipFill>
              <a:blip r:embed="rId2384"/>
              <a:stretch>
                <a:fillRect/>
              </a:stretch>
            </p:blipFill>
            <p:spPr>
              <a:xfrm>
                <a:off x="4952018" y="1360710"/>
                <a:ext cx="8964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5">
            <p14:nvContentPartPr>
              <p14:cNvPr id="1773" name="Ink 1772"/>
              <p14:cNvContentPartPr/>
              <p14:nvPr/>
            </p14:nvContentPartPr>
            <p14:xfrm>
              <a:off x="4979738" y="1403550"/>
              <a:ext cx="39600" cy="53280"/>
            </p14:xfrm>
          </p:contentPart>
        </mc:Choice>
        <mc:Fallback xmlns="">
          <p:pic>
            <p:nvPicPr>
              <p:cNvPr id="1773" name="Ink 1772"/>
              <p:cNvPicPr/>
              <p:nvPr/>
            </p:nvPicPr>
            <p:blipFill>
              <a:blip r:embed="rId2386"/>
              <a:stretch>
                <a:fillRect/>
              </a:stretch>
            </p:blipFill>
            <p:spPr>
              <a:xfrm>
                <a:off x="4979378" y="1403190"/>
                <a:ext cx="403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7">
            <p14:nvContentPartPr>
              <p14:cNvPr id="1774" name="Ink 1773"/>
              <p14:cNvContentPartPr/>
              <p14:nvPr/>
            </p14:nvContentPartPr>
            <p14:xfrm>
              <a:off x="4980458" y="1374390"/>
              <a:ext cx="95400" cy="84960"/>
            </p14:xfrm>
          </p:contentPart>
        </mc:Choice>
        <mc:Fallback xmlns="">
          <p:pic>
            <p:nvPicPr>
              <p:cNvPr id="1774" name="Ink 1773"/>
              <p:cNvPicPr/>
              <p:nvPr/>
            </p:nvPicPr>
            <p:blipFill>
              <a:blip r:embed="rId2388"/>
              <a:stretch>
                <a:fillRect/>
              </a:stretch>
            </p:blipFill>
            <p:spPr>
              <a:xfrm>
                <a:off x="4980098" y="1373670"/>
                <a:ext cx="9612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9">
            <p14:nvContentPartPr>
              <p14:cNvPr id="1775" name="Ink 1774"/>
              <p14:cNvContentPartPr/>
              <p14:nvPr/>
            </p14:nvContentPartPr>
            <p14:xfrm>
              <a:off x="4960298" y="1463310"/>
              <a:ext cx="14040" cy="58680"/>
            </p14:xfrm>
          </p:contentPart>
        </mc:Choice>
        <mc:Fallback xmlns="">
          <p:pic>
            <p:nvPicPr>
              <p:cNvPr id="1775" name="Ink 1774"/>
              <p:cNvPicPr/>
              <p:nvPr/>
            </p:nvPicPr>
            <p:blipFill>
              <a:blip r:embed="rId2390"/>
              <a:stretch>
                <a:fillRect/>
              </a:stretch>
            </p:blipFill>
            <p:spPr>
              <a:xfrm>
                <a:off x="4959938" y="1462950"/>
                <a:ext cx="147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1">
            <p14:nvContentPartPr>
              <p14:cNvPr id="1776" name="Ink 1775"/>
              <p14:cNvContentPartPr/>
              <p14:nvPr/>
            </p14:nvContentPartPr>
            <p14:xfrm>
              <a:off x="5004218" y="1421550"/>
              <a:ext cx="60840" cy="85320"/>
            </p14:xfrm>
          </p:contentPart>
        </mc:Choice>
        <mc:Fallback xmlns="">
          <p:pic>
            <p:nvPicPr>
              <p:cNvPr id="1776" name="Ink 1775"/>
              <p:cNvPicPr/>
              <p:nvPr/>
            </p:nvPicPr>
            <p:blipFill>
              <a:blip r:embed="rId2392"/>
              <a:stretch>
                <a:fillRect/>
              </a:stretch>
            </p:blipFill>
            <p:spPr>
              <a:xfrm>
                <a:off x="5003858" y="1421190"/>
                <a:ext cx="6156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3">
            <p14:nvContentPartPr>
              <p14:cNvPr id="1777" name="Ink 1776"/>
              <p14:cNvContentPartPr/>
              <p14:nvPr/>
            </p14:nvContentPartPr>
            <p14:xfrm>
              <a:off x="4994138" y="1467270"/>
              <a:ext cx="26640" cy="76320"/>
            </p14:xfrm>
          </p:contentPart>
        </mc:Choice>
        <mc:Fallback xmlns="">
          <p:pic>
            <p:nvPicPr>
              <p:cNvPr id="1777" name="Ink 1776"/>
              <p:cNvPicPr/>
              <p:nvPr/>
            </p:nvPicPr>
            <p:blipFill>
              <a:blip r:embed="rId2394"/>
              <a:stretch>
                <a:fillRect/>
              </a:stretch>
            </p:blipFill>
            <p:spPr>
              <a:xfrm>
                <a:off x="4993778" y="1466910"/>
                <a:ext cx="2736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5">
            <p14:nvContentPartPr>
              <p14:cNvPr id="1778" name="Ink 1777"/>
              <p14:cNvContentPartPr/>
              <p14:nvPr/>
            </p14:nvContentPartPr>
            <p14:xfrm>
              <a:off x="4979738" y="1435230"/>
              <a:ext cx="55440" cy="87480"/>
            </p14:xfrm>
          </p:contentPart>
        </mc:Choice>
        <mc:Fallback xmlns="">
          <p:pic>
            <p:nvPicPr>
              <p:cNvPr id="1778" name="Ink 1777"/>
              <p:cNvPicPr/>
              <p:nvPr/>
            </p:nvPicPr>
            <p:blipFill>
              <a:blip r:embed="rId2396"/>
              <a:stretch>
                <a:fillRect/>
              </a:stretch>
            </p:blipFill>
            <p:spPr>
              <a:xfrm>
                <a:off x="4979378" y="1434870"/>
                <a:ext cx="561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7">
            <p14:nvContentPartPr>
              <p14:cNvPr id="1779" name="Ink 1778"/>
              <p14:cNvContentPartPr/>
              <p14:nvPr/>
            </p14:nvContentPartPr>
            <p14:xfrm>
              <a:off x="4971458" y="1478430"/>
              <a:ext cx="25560" cy="96480"/>
            </p14:xfrm>
          </p:contentPart>
        </mc:Choice>
        <mc:Fallback xmlns="">
          <p:pic>
            <p:nvPicPr>
              <p:cNvPr id="1779" name="Ink 1778"/>
              <p:cNvPicPr/>
              <p:nvPr/>
            </p:nvPicPr>
            <p:blipFill>
              <a:blip r:embed="rId2398"/>
              <a:stretch>
                <a:fillRect/>
              </a:stretch>
            </p:blipFill>
            <p:spPr>
              <a:xfrm>
                <a:off x="4971098" y="1478070"/>
                <a:ext cx="2628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9">
            <p14:nvContentPartPr>
              <p14:cNvPr id="1780" name="Ink 1779"/>
              <p14:cNvContentPartPr/>
              <p14:nvPr/>
            </p14:nvContentPartPr>
            <p14:xfrm>
              <a:off x="4967138" y="1563390"/>
              <a:ext cx="1800" cy="29880"/>
            </p14:xfrm>
          </p:contentPart>
        </mc:Choice>
        <mc:Fallback xmlns="">
          <p:pic>
            <p:nvPicPr>
              <p:cNvPr id="1780" name="Ink 1779"/>
              <p:cNvPicPr/>
              <p:nvPr/>
            </p:nvPicPr>
            <p:blipFill>
              <a:blip r:embed="rId2400"/>
              <a:stretch>
                <a:fillRect/>
              </a:stretch>
            </p:blipFill>
            <p:spPr>
              <a:xfrm>
                <a:off x="4966778" y="1563030"/>
                <a:ext cx="288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1">
            <p14:nvContentPartPr>
              <p14:cNvPr id="1781" name="Ink 1780"/>
              <p14:cNvContentPartPr/>
              <p14:nvPr/>
            </p14:nvContentPartPr>
            <p14:xfrm>
              <a:off x="5011058" y="1471590"/>
              <a:ext cx="44640" cy="70560"/>
            </p14:xfrm>
          </p:contentPart>
        </mc:Choice>
        <mc:Fallback xmlns="">
          <p:pic>
            <p:nvPicPr>
              <p:cNvPr id="1781" name="Ink 1780"/>
              <p:cNvPicPr/>
              <p:nvPr/>
            </p:nvPicPr>
            <p:blipFill>
              <a:blip r:embed="rId2402"/>
              <a:stretch>
                <a:fillRect/>
              </a:stretch>
            </p:blipFill>
            <p:spPr>
              <a:xfrm>
                <a:off x="5010698" y="1471230"/>
                <a:ext cx="4536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3">
            <p14:nvContentPartPr>
              <p14:cNvPr id="1782" name="Ink 1781"/>
              <p14:cNvContentPartPr/>
              <p14:nvPr/>
            </p14:nvContentPartPr>
            <p14:xfrm>
              <a:off x="4999538" y="1498590"/>
              <a:ext cx="38880" cy="92880"/>
            </p14:xfrm>
          </p:contentPart>
        </mc:Choice>
        <mc:Fallback xmlns="">
          <p:pic>
            <p:nvPicPr>
              <p:cNvPr id="1782" name="Ink 1781"/>
              <p:cNvPicPr/>
              <p:nvPr/>
            </p:nvPicPr>
            <p:blipFill>
              <a:blip r:embed="rId2404"/>
              <a:stretch>
                <a:fillRect/>
              </a:stretch>
            </p:blipFill>
            <p:spPr>
              <a:xfrm>
                <a:off x="4998818" y="1498230"/>
                <a:ext cx="3996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5">
            <p14:nvContentPartPr>
              <p14:cNvPr id="1783" name="Ink 1782"/>
              <p14:cNvContentPartPr/>
              <p14:nvPr/>
            </p14:nvContentPartPr>
            <p14:xfrm>
              <a:off x="4993778" y="1560870"/>
              <a:ext cx="9360" cy="64800"/>
            </p14:xfrm>
          </p:contentPart>
        </mc:Choice>
        <mc:Fallback xmlns="">
          <p:pic>
            <p:nvPicPr>
              <p:cNvPr id="1783" name="Ink 1782"/>
              <p:cNvPicPr/>
              <p:nvPr/>
            </p:nvPicPr>
            <p:blipFill>
              <a:blip r:embed="rId2406"/>
              <a:stretch>
                <a:fillRect/>
              </a:stretch>
            </p:blipFill>
            <p:spPr>
              <a:xfrm>
                <a:off x="4993418" y="1560510"/>
                <a:ext cx="1008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7">
            <p14:nvContentPartPr>
              <p14:cNvPr id="1784" name="Ink 1783"/>
              <p14:cNvContentPartPr/>
              <p14:nvPr/>
            </p14:nvContentPartPr>
            <p14:xfrm>
              <a:off x="4990178" y="1557990"/>
              <a:ext cx="12600" cy="71640"/>
            </p14:xfrm>
          </p:contentPart>
        </mc:Choice>
        <mc:Fallback xmlns="">
          <p:pic>
            <p:nvPicPr>
              <p:cNvPr id="1784" name="Ink 1783"/>
              <p:cNvPicPr/>
              <p:nvPr/>
            </p:nvPicPr>
            <p:blipFill>
              <a:blip r:embed="rId2408"/>
              <a:stretch>
                <a:fillRect/>
              </a:stretch>
            </p:blipFill>
            <p:spPr>
              <a:xfrm>
                <a:off x="4989458" y="1557630"/>
                <a:ext cx="1368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9">
            <p14:nvContentPartPr>
              <p14:cNvPr id="1785" name="Ink 1784"/>
              <p14:cNvContentPartPr/>
              <p14:nvPr/>
            </p14:nvContentPartPr>
            <p14:xfrm>
              <a:off x="4980818" y="1573470"/>
              <a:ext cx="6840" cy="94680"/>
            </p14:xfrm>
          </p:contentPart>
        </mc:Choice>
        <mc:Fallback xmlns="">
          <p:pic>
            <p:nvPicPr>
              <p:cNvPr id="1785" name="Ink 1784"/>
              <p:cNvPicPr/>
              <p:nvPr/>
            </p:nvPicPr>
            <p:blipFill>
              <a:blip r:embed="rId2410"/>
              <a:stretch>
                <a:fillRect/>
              </a:stretch>
            </p:blipFill>
            <p:spPr>
              <a:xfrm>
                <a:off x="4980098" y="1573110"/>
                <a:ext cx="792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1">
            <p14:nvContentPartPr>
              <p14:cNvPr id="1786" name="Ink 1785"/>
              <p14:cNvContentPartPr/>
              <p14:nvPr/>
            </p14:nvContentPartPr>
            <p14:xfrm>
              <a:off x="5016818" y="1552590"/>
              <a:ext cx="48960" cy="84960"/>
            </p14:xfrm>
          </p:contentPart>
        </mc:Choice>
        <mc:Fallback xmlns="">
          <p:pic>
            <p:nvPicPr>
              <p:cNvPr id="1786" name="Ink 1785"/>
              <p:cNvPicPr/>
              <p:nvPr/>
            </p:nvPicPr>
            <p:blipFill>
              <a:blip r:embed="rId2412"/>
              <a:stretch>
                <a:fillRect/>
              </a:stretch>
            </p:blipFill>
            <p:spPr>
              <a:xfrm>
                <a:off x="5016458" y="1551870"/>
                <a:ext cx="4968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3">
            <p14:nvContentPartPr>
              <p14:cNvPr id="1787" name="Ink 1786"/>
              <p14:cNvContentPartPr/>
              <p14:nvPr/>
            </p14:nvContentPartPr>
            <p14:xfrm>
              <a:off x="5009258" y="1593990"/>
              <a:ext cx="16560" cy="93240"/>
            </p14:xfrm>
          </p:contentPart>
        </mc:Choice>
        <mc:Fallback xmlns="">
          <p:pic>
            <p:nvPicPr>
              <p:cNvPr id="1787" name="Ink 1786"/>
              <p:cNvPicPr/>
              <p:nvPr/>
            </p:nvPicPr>
            <p:blipFill>
              <a:blip r:embed="rId2414"/>
              <a:stretch>
                <a:fillRect/>
              </a:stretch>
            </p:blipFill>
            <p:spPr>
              <a:xfrm>
                <a:off x="5008538" y="1593630"/>
                <a:ext cx="1764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5">
            <p14:nvContentPartPr>
              <p14:cNvPr id="1788" name="Ink 1787"/>
              <p14:cNvContentPartPr/>
              <p14:nvPr/>
            </p14:nvContentPartPr>
            <p14:xfrm>
              <a:off x="5004218" y="1655550"/>
              <a:ext cx="9000" cy="56160"/>
            </p14:xfrm>
          </p:contentPart>
        </mc:Choice>
        <mc:Fallback xmlns="">
          <p:pic>
            <p:nvPicPr>
              <p:cNvPr id="1788" name="Ink 1787"/>
              <p:cNvPicPr/>
              <p:nvPr/>
            </p:nvPicPr>
            <p:blipFill>
              <a:blip r:embed="rId2416"/>
              <a:stretch>
                <a:fillRect/>
              </a:stretch>
            </p:blipFill>
            <p:spPr>
              <a:xfrm>
                <a:off x="5003498" y="1655190"/>
                <a:ext cx="100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7">
            <p14:nvContentPartPr>
              <p14:cNvPr id="1789" name="Ink 1788"/>
              <p14:cNvContentPartPr/>
              <p14:nvPr/>
            </p14:nvContentPartPr>
            <p14:xfrm>
              <a:off x="5021498" y="1610190"/>
              <a:ext cx="40680" cy="87480"/>
            </p14:xfrm>
          </p:contentPart>
        </mc:Choice>
        <mc:Fallback xmlns="">
          <p:pic>
            <p:nvPicPr>
              <p:cNvPr id="1789" name="Ink 1788"/>
              <p:cNvPicPr/>
              <p:nvPr/>
            </p:nvPicPr>
            <p:blipFill>
              <a:blip r:embed="rId2418"/>
              <a:stretch>
                <a:fillRect/>
              </a:stretch>
            </p:blipFill>
            <p:spPr>
              <a:xfrm>
                <a:off x="5021138" y="1609830"/>
                <a:ext cx="4140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9">
            <p14:nvContentPartPr>
              <p14:cNvPr id="1790" name="Ink 1789"/>
              <p14:cNvContentPartPr/>
              <p14:nvPr/>
            </p14:nvContentPartPr>
            <p14:xfrm>
              <a:off x="5009258" y="1666350"/>
              <a:ext cx="19800" cy="67680"/>
            </p14:xfrm>
          </p:contentPart>
        </mc:Choice>
        <mc:Fallback xmlns="">
          <p:pic>
            <p:nvPicPr>
              <p:cNvPr id="1790" name="Ink 1789"/>
              <p:cNvPicPr/>
              <p:nvPr/>
            </p:nvPicPr>
            <p:blipFill>
              <a:blip r:embed="rId2420"/>
              <a:stretch>
                <a:fillRect/>
              </a:stretch>
            </p:blipFill>
            <p:spPr>
              <a:xfrm>
                <a:off x="5008538" y="1665990"/>
                <a:ext cx="2088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1">
            <p14:nvContentPartPr>
              <p14:cNvPr id="1791" name="Ink 1790"/>
              <p14:cNvContentPartPr/>
              <p14:nvPr/>
            </p14:nvContentPartPr>
            <p14:xfrm>
              <a:off x="5008538" y="1720710"/>
              <a:ext cx="7200" cy="51840"/>
            </p14:xfrm>
          </p:contentPart>
        </mc:Choice>
        <mc:Fallback xmlns="">
          <p:pic>
            <p:nvPicPr>
              <p:cNvPr id="1791" name="Ink 1790"/>
              <p:cNvPicPr/>
              <p:nvPr/>
            </p:nvPicPr>
            <p:blipFill>
              <a:blip r:embed="rId2422"/>
              <a:stretch>
                <a:fillRect/>
              </a:stretch>
            </p:blipFill>
            <p:spPr>
              <a:xfrm>
                <a:off x="5007818" y="1720350"/>
                <a:ext cx="828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3">
            <p14:nvContentPartPr>
              <p14:cNvPr id="1792" name="Ink 1791"/>
              <p14:cNvContentPartPr/>
              <p14:nvPr/>
            </p14:nvContentPartPr>
            <p14:xfrm>
              <a:off x="5029058" y="1681830"/>
              <a:ext cx="25920" cy="66960"/>
            </p14:xfrm>
          </p:contentPart>
        </mc:Choice>
        <mc:Fallback xmlns="">
          <p:pic>
            <p:nvPicPr>
              <p:cNvPr id="1792" name="Ink 1791"/>
              <p:cNvPicPr/>
              <p:nvPr/>
            </p:nvPicPr>
            <p:blipFill>
              <a:blip r:embed="rId2424"/>
              <a:stretch>
                <a:fillRect/>
              </a:stretch>
            </p:blipFill>
            <p:spPr>
              <a:xfrm>
                <a:off x="5028338" y="1681470"/>
                <a:ext cx="2700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5">
            <p14:nvContentPartPr>
              <p14:cNvPr id="1793" name="Ink 1792"/>
              <p14:cNvContentPartPr/>
              <p14:nvPr/>
            </p14:nvContentPartPr>
            <p14:xfrm>
              <a:off x="5031578" y="1651230"/>
              <a:ext cx="32400" cy="75600"/>
            </p14:xfrm>
          </p:contentPart>
        </mc:Choice>
        <mc:Fallback xmlns="">
          <p:pic>
            <p:nvPicPr>
              <p:cNvPr id="1793" name="Ink 1792"/>
              <p:cNvPicPr/>
              <p:nvPr/>
            </p:nvPicPr>
            <p:blipFill>
              <a:blip r:embed="rId2426"/>
              <a:stretch>
                <a:fillRect/>
              </a:stretch>
            </p:blipFill>
            <p:spPr>
              <a:xfrm>
                <a:off x="5030858" y="1650870"/>
                <a:ext cx="3348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7">
            <p14:nvContentPartPr>
              <p14:cNvPr id="1794" name="Ink 1793"/>
              <p14:cNvContentPartPr/>
              <p14:nvPr/>
            </p14:nvContentPartPr>
            <p14:xfrm>
              <a:off x="5012858" y="1660950"/>
              <a:ext cx="41040" cy="111240"/>
            </p14:xfrm>
          </p:contentPart>
        </mc:Choice>
        <mc:Fallback xmlns="">
          <p:pic>
            <p:nvPicPr>
              <p:cNvPr id="1794" name="Ink 1793"/>
              <p:cNvPicPr/>
              <p:nvPr/>
            </p:nvPicPr>
            <p:blipFill>
              <a:blip r:embed="rId2428"/>
              <a:stretch>
                <a:fillRect/>
              </a:stretch>
            </p:blipFill>
            <p:spPr>
              <a:xfrm>
                <a:off x="5012138" y="1660590"/>
                <a:ext cx="4212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9">
            <p14:nvContentPartPr>
              <p14:cNvPr id="1795" name="Ink 1794"/>
              <p14:cNvContentPartPr/>
              <p14:nvPr/>
            </p14:nvContentPartPr>
            <p14:xfrm>
              <a:off x="5030498" y="1742310"/>
              <a:ext cx="6480" cy="37440"/>
            </p14:xfrm>
          </p:contentPart>
        </mc:Choice>
        <mc:Fallback xmlns="">
          <p:pic>
            <p:nvPicPr>
              <p:cNvPr id="1795" name="Ink 1794"/>
              <p:cNvPicPr/>
              <p:nvPr/>
            </p:nvPicPr>
            <p:blipFill>
              <a:blip r:embed="rId2430"/>
              <a:stretch>
                <a:fillRect/>
              </a:stretch>
            </p:blipFill>
            <p:spPr>
              <a:xfrm>
                <a:off x="5029778" y="1741950"/>
                <a:ext cx="75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1">
            <p14:nvContentPartPr>
              <p14:cNvPr id="1796" name="Ink 1795"/>
              <p14:cNvContentPartPr/>
              <p14:nvPr/>
            </p14:nvContentPartPr>
            <p14:xfrm>
              <a:off x="5024738" y="1590390"/>
              <a:ext cx="33480" cy="75600"/>
            </p14:xfrm>
          </p:contentPart>
        </mc:Choice>
        <mc:Fallback xmlns="">
          <p:pic>
            <p:nvPicPr>
              <p:cNvPr id="1796" name="Ink 1795"/>
              <p:cNvPicPr/>
              <p:nvPr/>
            </p:nvPicPr>
            <p:blipFill>
              <a:blip r:embed="rId2432"/>
              <a:stretch>
                <a:fillRect/>
              </a:stretch>
            </p:blipFill>
            <p:spPr>
              <a:xfrm>
                <a:off x="5024378" y="1590030"/>
                <a:ext cx="3420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3">
            <p14:nvContentPartPr>
              <p14:cNvPr id="1797" name="Ink 1796"/>
              <p14:cNvContentPartPr/>
              <p14:nvPr/>
            </p14:nvContentPartPr>
            <p14:xfrm>
              <a:off x="4994138" y="1512990"/>
              <a:ext cx="63360" cy="117000"/>
            </p14:xfrm>
          </p:contentPart>
        </mc:Choice>
        <mc:Fallback xmlns="">
          <p:pic>
            <p:nvPicPr>
              <p:cNvPr id="1797" name="Ink 1796"/>
              <p:cNvPicPr/>
              <p:nvPr/>
            </p:nvPicPr>
            <p:blipFill>
              <a:blip r:embed="rId2434"/>
              <a:stretch>
                <a:fillRect/>
              </a:stretch>
            </p:blipFill>
            <p:spPr>
              <a:xfrm>
                <a:off x="4993778" y="1512630"/>
                <a:ext cx="6408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5">
            <p14:nvContentPartPr>
              <p14:cNvPr id="1798" name="Ink 1797"/>
              <p14:cNvContentPartPr/>
              <p14:nvPr/>
            </p14:nvContentPartPr>
            <p14:xfrm>
              <a:off x="4972178" y="1421190"/>
              <a:ext cx="88560" cy="78480"/>
            </p14:xfrm>
          </p:contentPart>
        </mc:Choice>
        <mc:Fallback xmlns="">
          <p:pic>
            <p:nvPicPr>
              <p:cNvPr id="1798" name="Ink 1797"/>
              <p:cNvPicPr/>
              <p:nvPr/>
            </p:nvPicPr>
            <p:blipFill>
              <a:blip r:embed="rId2436"/>
              <a:stretch>
                <a:fillRect/>
              </a:stretch>
            </p:blipFill>
            <p:spPr>
              <a:xfrm>
                <a:off x="4971818" y="1420830"/>
                <a:ext cx="892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7">
            <p14:nvContentPartPr>
              <p14:cNvPr id="1799" name="Ink 1798"/>
              <p14:cNvContentPartPr/>
              <p14:nvPr/>
            </p14:nvContentPartPr>
            <p14:xfrm>
              <a:off x="4981538" y="1404990"/>
              <a:ext cx="74160" cy="109080"/>
            </p14:xfrm>
          </p:contentPart>
        </mc:Choice>
        <mc:Fallback xmlns="">
          <p:pic>
            <p:nvPicPr>
              <p:cNvPr id="1799" name="Ink 1798"/>
              <p:cNvPicPr/>
              <p:nvPr/>
            </p:nvPicPr>
            <p:blipFill>
              <a:blip r:embed="rId2438"/>
              <a:stretch>
                <a:fillRect/>
              </a:stretch>
            </p:blipFill>
            <p:spPr>
              <a:xfrm>
                <a:off x="4981178" y="1404630"/>
                <a:ext cx="7488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9">
            <p14:nvContentPartPr>
              <p14:cNvPr id="1800" name="Ink 1799"/>
              <p14:cNvContentPartPr/>
              <p14:nvPr/>
            </p14:nvContentPartPr>
            <p14:xfrm>
              <a:off x="4957778" y="1397070"/>
              <a:ext cx="106200" cy="126720"/>
            </p14:xfrm>
          </p:contentPart>
        </mc:Choice>
        <mc:Fallback xmlns="">
          <p:pic>
            <p:nvPicPr>
              <p:cNvPr id="1800" name="Ink 1799"/>
              <p:cNvPicPr/>
              <p:nvPr/>
            </p:nvPicPr>
            <p:blipFill>
              <a:blip r:embed="rId2440"/>
              <a:stretch>
                <a:fillRect/>
              </a:stretch>
            </p:blipFill>
            <p:spPr>
              <a:xfrm>
                <a:off x="4957418" y="1396710"/>
                <a:ext cx="10692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1">
            <p14:nvContentPartPr>
              <p14:cNvPr id="1801" name="Ink 1800"/>
              <p14:cNvContentPartPr/>
              <p14:nvPr/>
            </p14:nvContentPartPr>
            <p14:xfrm>
              <a:off x="4954538" y="1371510"/>
              <a:ext cx="86760" cy="51480"/>
            </p14:xfrm>
          </p:contentPart>
        </mc:Choice>
        <mc:Fallback xmlns="">
          <p:pic>
            <p:nvPicPr>
              <p:cNvPr id="1801" name="Ink 1800"/>
              <p:cNvPicPr/>
              <p:nvPr/>
            </p:nvPicPr>
            <p:blipFill>
              <a:blip r:embed="rId2442"/>
              <a:stretch>
                <a:fillRect/>
              </a:stretch>
            </p:blipFill>
            <p:spPr>
              <a:xfrm>
                <a:off x="4954178" y="1371150"/>
                <a:ext cx="8748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3">
            <p14:nvContentPartPr>
              <p14:cNvPr id="1802" name="Ink 1801"/>
              <p14:cNvContentPartPr/>
              <p14:nvPr/>
            </p14:nvContentPartPr>
            <p14:xfrm>
              <a:off x="5021498" y="1340550"/>
              <a:ext cx="74880" cy="11160"/>
            </p14:xfrm>
          </p:contentPart>
        </mc:Choice>
        <mc:Fallback xmlns="">
          <p:pic>
            <p:nvPicPr>
              <p:cNvPr id="1802" name="Ink 1801"/>
              <p:cNvPicPr/>
              <p:nvPr/>
            </p:nvPicPr>
            <p:blipFill>
              <a:blip r:embed="rId2444"/>
              <a:stretch>
                <a:fillRect/>
              </a:stretch>
            </p:blipFill>
            <p:spPr>
              <a:xfrm>
                <a:off x="5021138" y="1339830"/>
                <a:ext cx="7560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5">
            <p14:nvContentPartPr>
              <p14:cNvPr id="1803" name="Ink 1802"/>
              <p14:cNvContentPartPr/>
              <p14:nvPr/>
            </p14:nvContentPartPr>
            <p14:xfrm>
              <a:off x="4970378" y="1342350"/>
              <a:ext cx="96120" cy="20880"/>
            </p14:xfrm>
          </p:contentPart>
        </mc:Choice>
        <mc:Fallback xmlns="">
          <p:pic>
            <p:nvPicPr>
              <p:cNvPr id="1803" name="Ink 1802"/>
              <p:cNvPicPr/>
              <p:nvPr/>
            </p:nvPicPr>
            <p:blipFill>
              <a:blip r:embed="rId2446"/>
              <a:stretch>
                <a:fillRect/>
              </a:stretch>
            </p:blipFill>
            <p:spPr>
              <a:xfrm>
                <a:off x="4970018" y="1341990"/>
                <a:ext cx="968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7">
            <p14:nvContentPartPr>
              <p14:cNvPr id="1804" name="Ink 1803"/>
              <p14:cNvContentPartPr/>
              <p14:nvPr/>
            </p14:nvContentPartPr>
            <p14:xfrm>
              <a:off x="5073698" y="1306350"/>
              <a:ext cx="15840" cy="36720"/>
            </p14:xfrm>
          </p:contentPart>
        </mc:Choice>
        <mc:Fallback xmlns="">
          <p:pic>
            <p:nvPicPr>
              <p:cNvPr id="1804" name="Ink 1803"/>
              <p:cNvPicPr/>
              <p:nvPr/>
            </p:nvPicPr>
            <p:blipFill>
              <a:blip r:embed="rId2448"/>
              <a:stretch>
                <a:fillRect/>
              </a:stretch>
            </p:blipFill>
            <p:spPr>
              <a:xfrm>
                <a:off x="5073338" y="1305990"/>
                <a:ext cx="1656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9">
            <p14:nvContentPartPr>
              <p14:cNvPr id="1805" name="Ink 1804"/>
              <p14:cNvContentPartPr/>
              <p14:nvPr/>
            </p14:nvContentPartPr>
            <p14:xfrm>
              <a:off x="5062178" y="1286190"/>
              <a:ext cx="15480" cy="46080"/>
            </p14:xfrm>
          </p:contentPart>
        </mc:Choice>
        <mc:Fallback xmlns="">
          <p:pic>
            <p:nvPicPr>
              <p:cNvPr id="1805" name="Ink 1804"/>
              <p:cNvPicPr/>
              <p:nvPr/>
            </p:nvPicPr>
            <p:blipFill>
              <a:blip r:embed="rId2450"/>
              <a:stretch>
                <a:fillRect/>
              </a:stretch>
            </p:blipFill>
            <p:spPr>
              <a:xfrm>
                <a:off x="5061818" y="1285830"/>
                <a:ext cx="162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1">
            <p14:nvContentPartPr>
              <p14:cNvPr id="1806" name="Ink 1805"/>
              <p14:cNvContentPartPr/>
              <p14:nvPr/>
            </p14:nvContentPartPr>
            <p14:xfrm>
              <a:off x="5065418" y="1231830"/>
              <a:ext cx="14760" cy="74520"/>
            </p14:xfrm>
          </p:contentPart>
        </mc:Choice>
        <mc:Fallback xmlns="">
          <p:pic>
            <p:nvPicPr>
              <p:cNvPr id="1806" name="Ink 1805"/>
              <p:cNvPicPr/>
              <p:nvPr/>
            </p:nvPicPr>
            <p:blipFill>
              <a:blip r:embed="rId2452"/>
              <a:stretch>
                <a:fillRect/>
              </a:stretch>
            </p:blipFill>
            <p:spPr>
              <a:xfrm>
                <a:off x="5065058" y="1231470"/>
                <a:ext cx="1548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3">
            <p14:nvContentPartPr>
              <p14:cNvPr id="1807" name="Ink 1806"/>
              <p14:cNvContentPartPr/>
              <p14:nvPr/>
            </p14:nvContentPartPr>
            <p14:xfrm>
              <a:off x="5193218" y="963990"/>
              <a:ext cx="71640" cy="38160"/>
            </p14:xfrm>
          </p:contentPart>
        </mc:Choice>
        <mc:Fallback xmlns="">
          <p:pic>
            <p:nvPicPr>
              <p:cNvPr id="1807" name="Ink 1806"/>
              <p:cNvPicPr/>
              <p:nvPr/>
            </p:nvPicPr>
            <p:blipFill>
              <a:blip r:embed="rId2454"/>
              <a:stretch>
                <a:fillRect/>
              </a:stretch>
            </p:blipFill>
            <p:spPr>
              <a:xfrm>
                <a:off x="5192858" y="963630"/>
                <a:ext cx="723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5">
            <p14:nvContentPartPr>
              <p14:cNvPr id="1808" name="Ink 1807"/>
              <p14:cNvContentPartPr/>
              <p14:nvPr/>
            </p14:nvContentPartPr>
            <p14:xfrm>
              <a:off x="5246858" y="971190"/>
              <a:ext cx="34560" cy="21600"/>
            </p14:xfrm>
          </p:contentPart>
        </mc:Choice>
        <mc:Fallback xmlns="">
          <p:pic>
            <p:nvPicPr>
              <p:cNvPr id="1808" name="Ink 1807"/>
              <p:cNvPicPr/>
              <p:nvPr/>
            </p:nvPicPr>
            <p:blipFill>
              <a:blip r:embed="rId2456"/>
              <a:stretch>
                <a:fillRect/>
              </a:stretch>
            </p:blipFill>
            <p:spPr>
              <a:xfrm>
                <a:off x="5246498" y="970830"/>
                <a:ext cx="352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7">
            <p14:nvContentPartPr>
              <p14:cNvPr id="1809" name="Ink 1808"/>
              <p14:cNvContentPartPr/>
              <p14:nvPr/>
            </p14:nvContentPartPr>
            <p14:xfrm>
              <a:off x="5234978" y="948150"/>
              <a:ext cx="82440" cy="65520"/>
            </p14:xfrm>
          </p:contentPart>
        </mc:Choice>
        <mc:Fallback xmlns="">
          <p:pic>
            <p:nvPicPr>
              <p:cNvPr id="1809" name="Ink 1808"/>
              <p:cNvPicPr/>
              <p:nvPr/>
            </p:nvPicPr>
            <p:blipFill>
              <a:blip r:embed="rId2458"/>
              <a:stretch>
                <a:fillRect/>
              </a:stretch>
            </p:blipFill>
            <p:spPr>
              <a:xfrm>
                <a:off x="5234618" y="947790"/>
                <a:ext cx="8316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9">
            <p14:nvContentPartPr>
              <p14:cNvPr id="1810" name="Ink 1809"/>
              <p14:cNvContentPartPr/>
              <p14:nvPr/>
            </p14:nvContentPartPr>
            <p14:xfrm>
              <a:off x="5183138" y="1068390"/>
              <a:ext cx="4680" cy="10800"/>
            </p14:xfrm>
          </p:contentPart>
        </mc:Choice>
        <mc:Fallback xmlns="">
          <p:pic>
            <p:nvPicPr>
              <p:cNvPr id="1810" name="Ink 1809"/>
              <p:cNvPicPr/>
              <p:nvPr/>
            </p:nvPicPr>
            <p:blipFill>
              <a:blip r:embed="rId2460"/>
              <a:stretch>
                <a:fillRect/>
              </a:stretch>
            </p:blipFill>
            <p:spPr>
              <a:xfrm>
                <a:off x="5182778" y="1068030"/>
                <a:ext cx="576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1">
            <p14:nvContentPartPr>
              <p14:cNvPr id="1811" name="Ink 1810"/>
              <p14:cNvContentPartPr/>
              <p14:nvPr/>
            </p14:nvContentPartPr>
            <p14:xfrm>
              <a:off x="5176298" y="1058670"/>
              <a:ext cx="17640" cy="39600"/>
            </p14:xfrm>
          </p:contentPart>
        </mc:Choice>
        <mc:Fallback xmlns="">
          <p:pic>
            <p:nvPicPr>
              <p:cNvPr id="1811" name="Ink 1810"/>
              <p:cNvPicPr/>
              <p:nvPr/>
            </p:nvPicPr>
            <p:blipFill>
              <a:blip r:embed="rId2462"/>
              <a:stretch>
                <a:fillRect/>
              </a:stretch>
            </p:blipFill>
            <p:spPr>
              <a:xfrm>
                <a:off x="5175938" y="1058310"/>
                <a:ext cx="1836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3">
            <p14:nvContentPartPr>
              <p14:cNvPr id="1812" name="Ink 1811"/>
              <p14:cNvContentPartPr/>
              <p14:nvPr/>
            </p14:nvContentPartPr>
            <p14:xfrm>
              <a:off x="5197898" y="1019070"/>
              <a:ext cx="36000" cy="51120"/>
            </p14:xfrm>
          </p:contentPart>
        </mc:Choice>
        <mc:Fallback xmlns="">
          <p:pic>
            <p:nvPicPr>
              <p:cNvPr id="1812" name="Ink 1811"/>
              <p:cNvPicPr/>
              <p:nvPr/>
            </p:nvPicPr>
            <p:blipFill>
              <a:blip r:embed="rId2464"/>
              <a:stretch>
                <a:fillRect/>
              </a:stretch>
            </p:blipFill>
            <p:spPr>
              <a:xfrm>
                <a:off x="5197538" y="1018710"/>
                <a:ext cx="367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5">
            <p14:nvContentPartPr>
              <p14:cNvPr id="1813" name="Ink 1812"/>
              <p14:cNvContentPartPr/>
              <p14:nvPr/>
            </p14:nvContentPartPr>
            <p14:xfrm>
              <a:off x="5191058" y="1018350"/>
              <a:ext cx="48600" cy="62640"/>
            </p14:xfrm>
          </p:contentPart>
        </mc:Choice>
        <mc:Fallback xmlns="">
          <p:pic>
            <p:nvPicPr>
              <p:cNvPr id="1813" name="Ink 1812"/>
              <p:cNvPicPr/>
              <p:nvPr/>
            </p:nvPicPr>
            <p:blipFill>
              <a:blip r:embed="rId2466"/>
              <a:stretch>
                <a:fillRect/>
              </a:stretch>
            </p:blipFill>
            <p:spPr>
              <a:xfrm>
                <a:off x="5190698" y="1017990"/>
                <a:ext cx="4932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7">
            <p14:nvContentPartPr>
              <p14:cNvPr id="1814" name="Ink 1813"/>
              <p14:cNvContentPartPr/>
              <p14:nvPr/>
            </p14:nvContentPartPr>
            <p14:xfrm>
              <a:off x="5157938" y="1129230"/>
              <a:ext cx="7920" cy="29880"/>
            </p14:xfrm>
          </p:contentPart>
        </mc:Choice>
        <mc:Fallback xmlns="">
          <p:pic>
            <p:nvPicPr>
              <p:cNvPr id="1814" name="Ink 1813"/>
              <p:cNvPicPr/>
              <p:nvPr/>
            </p:nvPicPr>
            <p:blipFill>
              <a:blip r:embed="rId2468"/>
              <a:stretch>
                <a:fillRect/>
              </a:stretch>
            </p:blipFill>
            <p:spPr>
              <a:xfrm>
                <a:off x="5157578" y="1128870"/>
                <a:ext cx="864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9">
            <p14:nvContentPartPr>
              <p14:cNvPr id="1815" name="Ink 1814"/>
              <p14:cNvContentPartPr/>
              <p14:nvPr/>
            </p14:nvContentPartPr>
            <p14:xfrm>
              <a:off x="5146778" y="1118070"/>
              <a:ext cx="20880" cy="65880"/>
            </p14:xfrm>
          </p:contentPart>
        </mc:Choice>
        <mc:Fallback xmlns="">
          <p:pic>
            <p:nvPicPr>
              <p:cNvPr id="1815" name="Ink 1814"/>
              <p:cNvPicPr/>
              <p:nvPr/>
            </p:nvPicPr>
            <p:blipFill>
              <a:blip r:embed="rId2470"/>
              <a:stretch>
                <a:fillRect/>
              </a:stretch>
            </p:blipFill>
            <p:spPr>
              <a:xfrm>
                <a:off x="5146418" y="1117710"/>
                <a:ext cx="216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1">
            <p14:nvContentPartPr>
              <p14:cNvPr id="1816" name="Ink 1815"/>
              <p14:cNvContentPartPr/>
              <p14:nvPr/>
            </p14:nvContentPartPr>
            <p14:xfrm>
              <a:off x="5165498" y="1053990"/>
              <a:ext cx="30960" cy="66600"/>
            </p14:xfrm>
          </p:contentPart>
        </mc:Choice>
        <mc:Fallback xmlns="">
          <p:pic>
            <p:nvPicPr>
              <p:cNvPr id="1816" name="Ink 1815"/>
              <p:cNvPicPr/>
              <p:nvPr/>
            </p:nvPicPr>
            <p:blipFill>
              <a:blip r:embed="rId2472"/>
              <a:stretch>
                <a:fillRect/>
              </a:stretch>
            </p:blipFill>
            <p:spPr>
              <a:xfrm>
                <a:off x="5165138" y="1053630"/>
                <a:ext cx="3168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3">
            <p14:nvContentPartPr>
              <p14:cNvPr id="1817" name="Ink 1816"/>
              <p14:cNvContentPartPr/>
              <p14:nvPr/>
            </p14:nvContentPartPr>
            <p14:xfrm>
              <a:off x="5179178" y="1036710"/>
              <a:ext cx="37440" cy="56880"/>
            </p14:xfrm>
          </p:contentPart>
        </mc:Choice>
        <mc:Fallback xmlns="">
          <p:pic>
            <p:nvPicPr>
              <p:cNvPr id="1817" name="Ink 1816"/>
              <p:cNvPicPr/>
              <p:nvPr/>
            </p:nvPicPr>
            <p:blipFill>
              <a:blip r:embed="rId2474"/>
              <a:stretch>
                <a:fillRect/>
              </a:stretch>
            </p:blipFill>
            <p:spPr>
              <a:xfrm>
                <a:off x="5178458" y="1036350"/>
                <a:ext cx="385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5">
            <p14:nvContentPartPr>
              <p14:cNvPr id="1818" name="Ink 1817"/>
              <p14:cNvContentPartPr/>
              <p14:nvPr/>
            </p14:nvContentPartPr>
            <p14:xfrm>
              <a:off x="5349458" y="938430"/>
              <a:ext cx="24120" cy="9000"/>
            </p14:xfrm>
          </p:contentPart>
        </mc:Choice>
        <mc:Fallback xmlns="">
          <p:pic>
            <p:nvPicPr>
              <p:cNvPr id="1818" name="Ink 1817"/>
              <p:cNvPicPr/>
              <p:nvPr/>
            </p:nvPicPr>
            <p:blipFill>
              <a:blip r:embed="rId2476"/>
              <a:stretch>
                <a:fillRect/>
              </a:stretch>
            </p:blipFill>
            <p:spPr>
              <a:xfrm>
                <a:off x="5349098" y="938070"/>
                <a:ext cx="2484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7">
            <p14:nvContentPartPr>
              <p14:cNvPr id="1819" name="Ink 1818"/>
              <p14:cNvContentPartPr/>
              <p14:nvPr/>
            </p14:nvContentPartPr>
            <p14:xfrm>
              <a:off x="5207618" y="1120950"/>
              <a:ext cx="45000" cy="66240"/>
            </p14:xfrm>
          </p:contentPart>
        </mc:Choice>
        <mc:Fallback xmlns="">
          <p:pic>
            <p:nvPicPr>
              <p:cNvPr id="1819" name="Ink 1818"/>
              <p:cNvPicPr/>
              <p:nvPr/>
            </p:nvPicPr>
            <p:blipFill>
              <a:blip r:embed="rId2478"/>
              <a:stretch>
                <a:fillRect/>
              </a:stretch>
            </p:blipFill>
            <p:spPr>
              <a:xfrm>
                <a:off x="5206898" y="1120590"/>
                <a:ext cx="4608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9">
            <p14:nvContentPartPr>
              <p14:cNvPr id="1820" name="Ink 1819"/>
              <p14:cNvContentPartPr/>
              <p14:nvPr/>
            </p14:nvContentPartPr>
            <p14:xfrm>
              <a:off x="5199698" y="1073070"/>
              <a:ext cx="95040" cy="103320"/>
            </p14:xfrm>
          </p:contentPart>
        </mc:Choice>
        <mc:Fallback xmlns="">
          <p:pic>
            <p:nvPicPr>
              <p:cNvPr id="1820" name="Ink 1819"/>
              <p:cNvPicPr/>
              <p:nvPr/>
            </p:nvPicPr>
            <p:blipFill>
              <a:blip r:embed="rId2480"/>
              <a:stretch>
                <a:fillRect/>
              </a:stretch>
            </p:blipFill>
            <p:spPr>
              <a:xfrm>
                <a:off x="5198978" y="1072710"/>
                <a:ext cx="9612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1">
            <p14:nvContentPartPr>
              <p14:cNvPr id="1821" name="Ink 1820"/>
              <p14:cNvContentPartPr/>
              <p14:nvPr/>
            </p14:nvContentPartPr>
            <p14:xfrm>
              <a:off x="5212658" y="1043550"/>
              <a:ext cx="112680" cy="100080"/>
            </p14:xfrm>
          </p:contentPart>
        </mc:Choice>
        <mc:Fallback xmlns="">
          <p:pic>
            <p:nvPicPr>
              <p:cNvPr id="1821" name="Ink 1820"/>
              <p:cNvPicPr/>
              <p:nvPr/>
            </p:nvPicPr>
            <p:blipFill>
              <a:blip r:embed="rId2482"/>
              <a:stretch>
                <a:fillRect/>
              </a:stretch>
            </p:blipFill>
            <p:spPr>
              <a:xfrm>
                <a:off x="5212298" y="1043190"/>
                <a:ext cx="11340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3">
            <p14:nvContentPartPr>
              <p14:cNvPr id="1822" name="Ink 1821"/>
              <p14:cNvContentPartPr/>
              <p14:nvPr/>
            </p14:nvContentPartPr>
            <p14:xfrm>
              <a:off x="5274938" y="1006830"/>
              <a:ext cx="108000" cy="78120"/>
            </p14:xfrm>
          </p:contentPart>
        </mc:Choice>
        <mc:Fallback xmlns="">
          <p:pic>
            <p:nvPicPr>
              <p:cNvPr id="1822" name="Ink 1821"/>
              <p:cNvPicPr/>
              <p:nvPr/>
            </p:nvPicPr>
            <p:blipFill>
              <a:blip r:embed="rId2484"/>
              <a:stretch>
                <a:fillRect/>
              </a:stretch>
            </p:blipFill>
            <p:spPr>
              <a:xfrm>
                <a:off x="5274578" y="1006470"/>
                <a:ext cx="10872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5">
            <p14:nvContentPartPr>
              <p14:cNvPr id="1823" name="Ink 1822"/>
              <p14:cNvContentPartPr/>
              <p14:nvPr/>
            </p14:nvContentPartPr>
            <p14:xfrm>
              <a:off x="5309498" y="1002150"/>
              <a:ext cx="92160" cy="46080"/>
            </p14:xfrm>
          </p:contentPart>
        </mc:Choice>
        <mc:Fallback xmlns="">
          <p:pic>
            <p:nvPicPr>
              <p:cNvPr id="1823" name="Ink 1822"/>
              <p:cNvPicPr/>
              <p:nvPr/>
            </p:nvPicPr>
            <p:blipFill>
              <a:blip r:embed="rId2486"/>
              <a:stretch>
                <a:fillRect/>
              </a:stretch>
            </p:blipFill>
            <p:spPr>
              <a:xfrm>
                <a:off x="5309138" y="1001790"/>
                <a:ext cx="9288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7">
            <p14:nvContentPartPr>
              <p14:cNvPr id="1824" name="Ink 1823"/>
              <p14:cNvContentPartPr/>
              <p14:nvPr/>
            </p14:nvContentPartPr>
            <p14:xfrm>
              <a:off x="5288618" y="973350"/>
              <a:ext cx="98640" cy="55800"/>
            </p14:xfrm>
          </p:contentPart>
        </mc:Choice>
        <mc:Fallback xmlns="">
          <p:pic>
            <p:nvPicPr>
              <p:cNvPr id="1824" name="Ink 1823"/>
              <p:cNvPicPr/>
              <p:nvPr/>
            </p:nvPicPr>
            <p:blipFill>
              <a:blip r:embed="rId2488"/>
              <a:stretch>
                <a:fillRect/>
              </a:stretch>
            </p:blipFill>
            <p:spPr>
              <a:xfrm>
                <a:off x="5288258" y="972990"/>
                <a:ext cx="9936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9">
            <p14:nvContentPartPr>
              <p14:cNvPr id="1825" name="Ink 1824"/>
              <p14:cNvContentPartPr/>
              <p14:nvPr/>
            </p14:nvContentPartPr>
            <p14:xfrm>
              <a:off x="5292578" y="957870"/>
              <a:ext cx="131040" cy="66240"/>
            </p14:xfrm>
          </p:contentPart>
        </mc:Choice>
        <mc:Fallback xmlns="">
          <p:pic>
            <p:nvPicPr>
              <p:cNvPr id="1825" name="Ink 1824"/>
              <p:cNvPicPr/>
              <p:nvPr/>
            </p:nvPicPr>
            <p:blipFill>
              <a:blip r:embed="rId2490"/>
              <a:stretch>
                <a:fillRect/>
              </a:stretch>
            </p:blipFill>
            <p:spPr>
              <a:xfrm>
                <a:off x="5292218" y="957510"/>
                <a:ext cx="13176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1">
            <p14:nvContentPartPr>
              <p14:cNvPr id="1826" name="Ink 1825"/>
              <p14:cNvContentPartPr/>
              <p14:nvPr/>
            </p14:nvContentPartPr>
            <p14:xfrm>
              <a:off x="5222018" y="1034910"/>
              <a:ext cx="59400" cy="67320"/>
            </p14:xfrm>
          </p:contentPart>
        </mc:Choice>
        <mc:Fallback xmlns="">
          <p:pic>
            <p:nvPicPr>
              <p:cNvPr id="1826" name="Ink 1825"/>
              <p:cNvPicPr/>
              <p:nvPr/>
            </p:nvPicPr>
            <p:blipFill>
              <a:blip r:embed="rId2492"/>
              <a:stretch>
                <a:fillRect/>
              </a:stretch>
            </p:blipFill>
            <p:spPr>
              <a:xfrm>
                <a:off x="5221658" y="1034550"/>
                <a:ext cx="6012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3">
            <p14:nvContentPartPr>
              <p14:cNvPr id="1827" name="Ink 1826"/>
              <p14:cNvContentPartPr/>
              <p14:nvPr/>
            </p14:nvContentPartPr>
            <p14:xfrm>
              <a:off x="5216618" y="1084590"/>
              <a:ext cx="19440" cy="25200"/>
            </p14:xfrm>
          </p:contentPart>
        </mc:Choice>
        <mc:Fallback xmlns="">
          <p:pic>
            <p:nvPicPr>
              <p:cNvPr id="1827" name="Ink 1826"/>
              <p:cNvPicPr/>
              <p:nvPr/>
            </p:nvPicPr>
            <p:blipFill>
              <a:blip r:embed="rId2494"/>
              <a:stretch>
                <a:fillRect/>
              </a:stretch>
            </p:blipFill>
            <p:spPr>
              <a:xfrm>
                <a:off x="5216258" y="1084230"/>
                <a:ext cx="2016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5">
            <p14:nvContentPartPr>
              <p14:cNvPr id="1828" name="Ink 1827"/>
              <p14:cNvContentPartPr/>
              <p14:nvPr/>
            </p14:nvContentPartPr>
            <p14:xfrm>
              <a:off x="5193578" y="1089630"/>
              <a:ext cx="31680" cy="51480"/>
            </p14:xfrm>
          </p:contentPart>
        </mc:Choice>
        <mc:Fallback xmlns="">
          <p:pic>
            <p:nvPicPr>
              <p:cNvPr id="1828" name="Ink 1827"/>
              <p:cNvPicPr/>
              <p:nvPr/>
            </p:nvPicPr>
            <p:blipFill>
              <a:blip r:embed="rId2496"/>
              <a:stretch>
                <a:fillRect/>
              </a:stretch>
            </p:blipFill>
            <p:spPr>
              <a:xfrm>
                <a:off x="5193218" y="1089270"/>
                <a:ext cx="3240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7">
            <p14:nvContentPartPr>
              <p14:cNvPr id="1829" name="Ink 1828"/>
              <p14:cNvContentPartPr/>
              <p14:nvPr/>
            </p14:nvContentPartPr>
            <p14:xfrm>
              <a:off x="5178818" y="1105110"/>
              <a:ext cx="29160" cy="77400"/>
            </p14:xfrm>
          </p:contentPart>
        </mc:Choice>
        <mc:Fallback xmlns="">
          <p:pic>
            <p:nvPicPr>
              <p:cNvPr id="1829" name="Ink 1828"/>
              <p:cNvPicPr/>
              <p:nvPr/>
            </p:nvPicPr>
            <p:blipFill>
              <a:blip r:embed="rId2498"/>
              <a:stretch>
                <a:fillRect/>
              </a:stretch>
            </p:blipFill>
            <p:spPr>
              <a:xfrm>
                <a:off x="5178458" y="1104750"/>
                <a:ext cx="2988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9">
            <p14:nvContentPartPr>
              <p14:cNvPr id="1830" name="Ink 1829"/>
              <p14:cNvContentPartPr/>
              <p14:nvPr/>
            </p14:nvContentPartPr>
            <p14:xfrm>
              <a:off x="5178098" y="1138590"/>
              <a:ext cx="9720" cy="59400"/>
            </p14:xfrm>
          </p:contentPart>
        </mc:Choice>
        <mc:Fallback xmlns="">
          <p:pic>
            <p:nvPicPr>
              <p:cNvPr id="1830" name="Ink 1829"/>
              <p:cNvPicPr/>
              <p:nvPr/>
            </p:nvPicPr>
            <p:blipFill>
              <a:blip r:embed="rId2500"/>
              <a:stretch>
                <a:fillRect/>
              </a:stretch>
            </p:blipFill>
            <p:spPr>
              <a:xfrm>
                <a:off x="5177738" y="1138230"/>
                <a:ext cx="1044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1">
            <p14:nvContentPartPr>
              <p14:cNvPr id="1831" name="Ink 1830"/>
              <p14:cNvContentPartPr/>
              <p14:nvPr/>
            </p14:nvContentPartPr>
            <p14:xfrm>
              <a:off x="5175218" y="1152270"/>
              <a:ext cx="11520" cy="56160"/>
            </p14:xfrm>
          </p:contentPart>
        </mc:Choice>
        <mc:Fallback xmlns="">
          <p:pic>
            <p:nvPicPr>
              <p:cNvPr id="1831" name="Ink 1830"/>
              <p:cNvPicPr/>
              <p:nvPr/>
            </p:nvPicPr>
            <p:blipFill>
              <a:blip r:embed="rId2502"/>
              <a:stretch>
                <a:fillRect/>
              </a:stretch>
            </p:blipFill>
            <p:spPr>
              <a:xfrm>
                <a:off x="5174498" y="1151910"/>
                <a:ext cx="126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3">
            <p14:nvContentPartPr>
              <p14:cNvPr id="1832" name="Ink 1831"/>
              <p14:cNvContentPartPr/>
              <p14:nvPr/>
            </p14:nvContentPartPr>
            <p14:xfrm>
              <a:off x="5082338" y="1188630"/>
              <a:ext cx="24840" cy="58680"/>
            </p14:xfrm>
          </p:contentPart>
        </mc:Choice>
        <mc:Fallback xmlns="">
          <p:pic>
            <p:nvPicPr>
              <p:cNvPr id="1832" name="Ink 1831"/>
              <p:cNvPicPr/>
              <p:nvPr/>
            </p:nvPicPr>
            <p:blipFill>
              <a:blip r:embed="rId2504"/>
              <a:stretch>
                <a:fillRect/>
              </a:stretch>
            </p:blipFill>
            <p:spPr>
              <a:xfrm>
                <a:off x="5081978" y="1188270"/>
                <a:ext cx="255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5">
            <p14:nvContentPartPr>
              <p14:cNvPr id="1833" name="Ink 1832"/>
              <p14:cNvContentPartPr/>
              <p14:nvPr/>
            </p14:nvContentPartPr>
            <p14:xfrm>
              <a:off x="5062898" y="1211670"/>
              <a:ext cx="4680" cy="67320"/>
            </p14:xfrm>
          </p:contentPart>
        </mc:Choice>
        <mc:Fallback xmlns="">
          <p:pic>
            <p:nvPicPr>
              <p:cNvPr id="1833" name="Ink 1832"/>
              <p:cNvPicPr/>
              <p:nvPr/>
            </p:nvPicPr>
            <p:blipFill>
              <a:blip r:embed="rId2506"/>
              <a:stretch>
                <a:fillRect/>
              </a:stretch>
            </p:blipFill>
            <p:spPr>
              <a:xfrm>
                <a:off x="5062538" y="1211310"/>
                <a:ext cx="540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7">
            <p14:nvContentPartPr>
              <p14:cNvPr id="1834" name="Ink 1833"/>
              <p14:cNvContentPartPr/>
              <p14:nvPr/>
            </p14:nvContentPartPr>
            <p14:xfrm>
              <a:off x="5053538" y="1228230"/>
              <a:ext cx="15480" cy="63000"/>
            </p14:xfrm>
          </p:contentPart>
        </mc:Choice>
        <mc:Fallback xmlns="">
          <p:pic>
            <p:nvPicPr>
              <p:cNvPr id="1834" name="Ink 1833"/>
              <p:cNvPicPr/>
              <p:nvPr/>
            </p:nvPicPr>
            <p:blipFill>
              <a:blip r:embed="rId2508"/>
              <a:stretch>
                <a:fillRect/>
              </a:stretch>
            </p:blipFill>
            <p:spPr>
              <a:xfrm>
                <a:off x="5053178" y="1227870"/>
                <a:ext cx="162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9">
            <p14:nvContentPartPr>
              <p14:cNvPr id="1835" name="Ink 1834"/>
              <p14:cNvContentPartPr/>
              <p14:nvPr/>
            </p14:nvContentPartPr>
            <p14:xfrm>
              <a:off x="5045258" y="1212030"/>
              <a:ext cx="23040" cy="79200"/>
            </p14:xfrm>
          </p:contentPart>
        </mc:Choice>
        <mc:Fallback xmlns="">
          <p:pic>
            <p:nvPicPr>
              <p:cNvPr id="1835" name="Ink 1834"/>
              <p:cNvPicPr/>
              <p:nvPr/>
            </p:nvPicPr>
            <p:blipFill>
              <a:blip r:embed="rId2510"/>
              <a:stretch>
                <a:fillRect/>
              </a:stretch>
            </p:blipFill>
            <p:spPr>
              <a:xfrm>
                <a:off x="5044538" y="1211670"/>
                <a:ext cx="2412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1">
            <p14:nvContentPartPr>
              <p14:cNvPr id="1836" name="Ink 1835"/>
              <p14:cNvContentPartPr/>
              <p14:nvPr/>
            </p14:nvContentPartPr>
            <p14:xfrm>
              <a:off x="5060378" y="1181790"/>
              <a:ext cx="23400" cy="93960"/>
            </p14:xfrm>
          </p:contentPart>
        </mc:Choice>
        <mc:Fallback xmlns="">
          <p:pic>
            <p:nvPicPr>
              <p:cNvPr id="1836" name="Ink 1835"/>
              <p:cNvPicPr/>
              <p:nvPr/>
            </p:nvPicPr>
            <p:blipFill>
              <a:blip r:embed="rId2512"/>
              <a:stretch>
                <a:fillRect/>
              </a:stretch>
            </p:blipFill>
            <p:spPr>
              <a:xfrm>
                <a:off x="5060018" y="1181430"/>
                <a:ext cx="2412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3">
            <p14:nvContentPartPr>
              <p14:cNvPr id="1837" name="Ink 1836"/>
              <p14:cNvContentPartPr/>
              <p14:nvPr/>
            </p14:nvContentPartPr>
            <p14:xfrm>
              <a:off x="5076938" y="1156950"/>
              <a:ext cx="21960" cy="108720"/>
            </p14:xfrm>
          </p:contentPart>
        </mc:Choice>
        <mc:Fallback xmlns="">
          <p:pic>
            <p:nvPicPr>
              <p:cNvPr id="1837" name="Ink 1836"/>
              <p:cNvPicPr/>
              <p:nvPr/>
            </p:nvPicPr>
            <p:blipFill>
              <a:blip r:embed="rId2514"/>
              <a:stretch>
                <a:fillRect/>
              </a:stretch>
            </p:blipFill>
            <p:spPr>
              <a:xfrm>
                <a:off x="5076218" y="1156590"/>
                <a:ext cx="2304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5">
            <p14:nvContentPartPr>
              <p14:cNvPr id="1838" name="Ink 1837"/>
              <p14:cNvContentPartPr/>
              <p14:nvPr/>
            </p14:nvContentPartPr>
            <p14:xfrm>
              <a:off x="5061458" y="1129950"/>
              <a:ext cx="21240" cy="105480"/>
            </p14:xfrm>
          </p:contentPart>
        </mc:Choice>
        <mc:Fallback xmlns="">
          <p:pic>
            <p:nvPicPr>
              <p:cNvPr id="1838" name="Ink 1837"/>
              <p:cNvPicPr/>
              <p:nvPr/>
            </p:nvPicPr>
            <p:blipFill>
              <a:blip r:embed="rId2516"/>
              <a:stretch>
                <a:fillRect/>
              </a:stretch>
            </p:blipFill>
            <p:spPr>
              <a:xfrm>
                <a:off x="5060738" y="1129590"/>
                <a:ext cx="2232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7">
            <p14:nvContentPartPr>
              <p14:cNvPr id="1839" name="Ink 1838"/>
              <p14:cNvContentPartPr/>
              <p14:nvPr/>
            </p14:nvContentPartPr>
            <p14:xfrm>
              <a:off x="5061098" y="1131750"/>
              <a:ext cx="27360" cy="62640"/>
            </p14:xfrm>
          </p:contentPart>
        </mc:Choice>
        <mc:Fallback xmlns="">
          <p:pic>
            <p:nvPicPr>
              <p:cNvPr id="1839" name="Ink 1838"/>
              <p:cNvPicPr/>
              <p:nvPr/>
            </p:nvPicPr>
            <p:blipFill>
              <a:blip r:embed="rId2518"/>
              <a:stretch>
                <a:fillRect/>
              </a:stretch>
            </p:blipFill>
            <p:spPr>
              <a:xfrm>
                <a:off x="5060738" y="1131390"/>
                <a:ext cx="2808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9">
            <p14:nvContentPartPr>
              <p14:cNvPr id="1840" name="Ink 1839"/>
              <p14:cNvContentPartPr/>
              <p14:nvPr/>
            </p14:nvContentPartPr>
            <p14:xfrm>
              <a:off x="5255498" y="1075230"/>
              <a:ext cx="78840" cy="108720"/>
            </p14:xfrm>
          </p:contentPart>
        </mc:Choice>
        <mc:Fallback xmlns="">
          <p:pic>
            <p:nvPicPr>
              <p:cNvPr id="1840" name="Ink 1839"/>
              <p:cNvPicPr/>
              <p:nvPr/>
            </p:nvPicPr>
            <p:blipFill>
              <a:blip r:embed="rId2520"/>
              <a:stretch>
                <a:fillRect/>
              </a:stretch>
            </p:blipFill>
            <p:spPr>
              <a:xfrm>
                <a:off x="5255138" y="1074870"/>
                <a:ext cx="7956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1">
            <p14:nvContentPartPr>
              <p14:cNvPr id="1841" name="Ink 1840"/>
              <p14:cNvContentPartPr/>
              <p14:nvPr/>
            </p14:nvContentPartPr>
            <p14:xfrm>
              <a:off x="5249378" y="1088550"/>
              <a:ext cx="70920" cy="78120"/>
            </p14:xfrm>
          </p:contentPart>
        </mc:Choice>
        <mc:Fallback xmlns="">
          <p:pic>
            <p:nvPicPr>
              <p:cNvPr id="1841" name="Ink 1840"/>
              <p:cNvPicPr/>
              <p:nvPr/>
            </p:nvPicPr>
            <p:blipFill>
              <a:blip r:embed="rId2522"/>
              <a:stretch>
                <a:fillRect/>
              </a:stretch>
            </p:blipFill>
            <p:spPr>
              <a:xfrm>
                <a:off x="5249018" y="1088190"/>
                <a:ext cx="7164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3">
            <p14:nvContentPartPr>
              <p14:cNvPr id="1842" name="Ink 1841"/>
              <p14:cNvContentPartPr/>
              <p14:nvPr/>
            </p14:nvContentPartPr>
            <p14:xfrm>
              <a:off x="5231738" y="1044990"/>
              <a:ext cx="142560" cy="126000"/>
            </p14:xfrm>
          </p:contentPart>
        </mc:Choice>
        <mc:Fallback xmlns="">
          <p:pic>
            <p:nvPicPr>
              <p:cNvPr id="1842" name="Ink 1841"/>
              <p:cNvPicPr/>
              <p:nvPr/>
            </p:nvPicPr>
            <p:blipFill>
              <a:blip r:embed="rId2524"/>
              <a:stretch>
                <a:fillRect/>
              </a:stretch>
            </p:blipFill>
            <p:spPr>
              <a:xfrm>
                <a:off x="5231378" y="1044630"/>
                <a:ext cx="14328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5">
            <p14:nvContentPartPr>
              <p14:cNvPr id="1843" name="Ink 1842"/>
              <p14:cNvContentPartPr/>
              <p14:nvPr/>
            </p14:nvContentPartPr>
            <p14:xfrm>
              <a:off x="5345498" y="1046070"/>
              <a:ext cx="90000" cy="64800"/>
            </p14:xfrm>
          </p:contentPart>
        </mc:Choice>
        <mc:Fallback xmlns="">
          <p:pic>
            <p:nvPicPr>
              <p:cNvPr id="1843" name="Ink 1842"/>
              <p:cNvPicPr/>
              <p:nvPr/>
            </p:nvPicPr>
            <p:blipFill>
              <a:blip r:embed="rId2526"/>
              <a:stretch>
                <a:fillRect/>
              </a:stretch>
            </p:blipFill>
            <p:spPr>
              <a:xfrm>
                <a:off x="5345138" y="1045710"/>
                <a:ext cx="9072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7">
            <p14:nvContentPartPr>
              <p14:cNvPr id="1844" name="Ink 1843"/>
              <p14:cNvContentPartPr/>
              <p14:nvPr/>
            </p14:nvContentPartPr>
            <p14:xfrm>
              <a:off x="5354498" y="1038870"/>
              <a:ext cx="142200" cy="78480"/>
            </p14:xfrm>
          </p:contentPart>
        </mc:Choice>
        <mc:Fallback xmlns="">
          <p:pic>
            <p:nvPicPr>
              <p:cNvPr id="1844" name="Ink 1843"/>
              <p:cNvPicPr/>
              <p:nvPr/>
            </p:nvPicPr>
            <p:blipFill>
              <a:blip r:embed="rId2528"/>
              <a:stretch>
                <a:fillRect/>
              </a:stretch>
            </p:blipFill>
            <p:spPr>
              <a:xfrm>
                <a:off x="5354138" y="1038510"/>
                <a:ext cx="14292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9">
            <p14:nvContentPartPr>
              <p14:cNvPr id="1845" name="Ink 1844"/>
              <p14:cNvContentPartPr/>
              <p14:nvPr/>
            </p14:nvContentPartPr>
            <p14:xfrm>
              <a:off x="5330738" y="1008630"/>
              <a:ext cx="213120" cy="100800"/>
            </p14:xfrm>
          </p:contentPart>
        </mc:Choice>
        <mc:Fallback xmlns="">
          <p:pic>
            <p:nvPicPr>
              <p:cNvPr id="1845" name="Ink 1844"/>
              <p:cNvPicPr/>
              <p:nvPr/>
            </p:nvPicPr>
            <p:blipFill>
              <a:blip r:embed="rId2530"/>
              <a:stretch>
                <a:fillRect/>
              </a:stretch>
            </p:blipFill>
            <p:spPr>
              <a:xfrm>
                <a:off x="5330378" y="1008270"/>
                <a:ext cx="21384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1">
            <p14:nvContentPartPr>
              <p14:cNvPr id="1846" name="Ink 1845"/>
              <p14:cNvContentPartPr/>
              <p14:nvPr/>
            </p14:nvContentPartPr>
            <p14:xfrm>
              <a:off x="5436218" y="975150"/>
              <a:ext cx="136080" cy="45360"/>
            </p14:xfrm>
          </p:contentPart>
        </mc:Choice>
        <mc:Fallback xmlns="">
          <p:pic>
            <p:nvPicPr>
              <p:cNvPr id="1846" name="Ink 1845"/>
              <p:cNvPicPr/>
              <p:nvPr/>
            </p:nvPicPr>
            <p:blipFill>
              <a:blip r:embed="rId2532"/>
              <a:stretch>
                <a:fillRect/>
              </a:stretch>
            </p:blipFill>
            <p:spPr>
              <a:xfrm>
                <a:off x="5435858" y="974790"/>
                <a:ext cx="1368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3">
            <p14:nvContentPartPr>
              <p14:cNvPr id="1847" name="Ink 1846"/>
              <p14:cNvContentPartPr/>
              <p14:nvPr/>
            </p14:nvContentPartPr>
            <p14:xfrm>
              <a:off x="5474378" y="978030"/>
              <a:ext cx="141840" cy="36720"/>
            </p14:xfrm>
          </p:contentPart>
        </mc:Choice>
        <mc:Fallback xmlns="">
          <p:pic>
            <p:nvPicPr>
              <p:cNvPr id="1847" name="Ink 1846"/>
              <p:cNvPicPr/>
              <p:nvPr/>
            </p:nvPicPr>
            <p:blipFill>
              <a:blip r:embed="rId2534"/>
              <a:stretch>
                <a:fillRect/>
              </a:stretch>
            </p:blipFill>
            <p:spPr>
              <a:xfrm>
                <a:off x="5474018" y="977670"/>
                <a:ext cx="14256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5">
            <p14:nvContentPartPr>
              <p14:cNvPr id="1848" name="Ink 1847"/>
              <p14:cNvContentPartPr/>
              <p14:nvPr/>
            </p14:nvContentPartPr>
            <p14:xfrm>
              <a:off x="5636378" y="971190"/>
              <a:ext cx="56880" cy="10440"/>
            </p14:xfrm>
          </p:contentPart>
        </mc:Choice>
        <mc:Fallback xmlns="">
          <p:pic>
            <p:nvPicPr>
              <p:cNvPr id="1848" name="Ink 1847"/>
              <p:cNvPicPr/>
              <p:nvPr/>
            </p:nvPicPr>
            <p:blipFill>
              <a:blip r:embed="rId2536"/>
              <a:stretch>
                <a:fillRect/>
              </a:stretch>
            </p:blipFill>
            <p:spPr>
              <a:xfrm>
                <a:off x="5636018" y="970830"/>
                <a:ext cx="5760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7">
            <p14:nvContentPartPr>
              <p14:cNvPr id="1849" name="Ink 1848"/>
              <p14:cNvContentPartPr/>
              <p14:nvPr/>
            </p14:nvContentPartPr>
            <p14:xfrm>
              <a:off x="5459618" y="932670"/>
              <a:ext cx="147240" cy="41400"/>
            </p14:xfrm>
          </p:contentPart>
        </mc:Choice>
        <mc:Fallback xmlns="">
          <p:pic>
            <p:nvPicPr>
              <p:cNvPr id="1849" name="Ink 1848"/>
              <p:cNvPicPr/>
              <p:nvPr/>
            </p:nvPicPr>
            <p:blipFill>
              <a:blip r:embed="rId2538"/>
              <a:stretch>
                <a:fillRect/>
              </a:stretch>
            </p:blipFill>
            <p:spPr>
              <a:xfrm>
                <a:off x="5459258" y="931950"/>
                <a:ext cx="14796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9">
            <p14:nvContentPartPr>
              <p14:cNvPr id="1850" name="Ink 1849"/>
              <p14:cNvContentPartPr/>
              <p14:nvPr/>
            </p14:nvContentPartPr>
            <p14:xfrm>
              <a:off x="5512538" y="950310"/>
              <a:ext cx="126360" cy="21960"/>
            </p14:xfrm>
          </p:contentPart>
        </mc:Choice>
        <mc:Fallback xmlns="">
          <p:pic>
            <p:nvPicPr>
              <p:cNvPr id="1850" name="Ink 1849"/>
              <p:cNvPicPr/>
              <p:nvPr/>
            </p:nvPicPr>
            <p:blipFill>
              <a:blip r:embed="rId2540"/>
              <a:stretch>
                <a:fillRect/>
              </a:stretch>
            </p:blipFill>
            <p:spPr>
              <a:xfrm>
                <a:off x="5512178" y="949590"/>
                <a:ext cx="12708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1">
            <p14:nvContentPartPr>
              <p14:cNvPr id="1851" name="Ink 1850"/>
              <p14:cNvContentPartPr/>
              <p14:nvPr/>
            </p14:nvContentPartPr>
            <p14:xfrm>
              <a:off x="5395538" y="935190"/>
              <a:ext cx="125640" cy="43200"/>
            </p14:xfrm>
          </p:contentPart>
        </mc:Choice>
        <mc:Fallback xmlns="">
          <p:pic>
            <p:nvPicPr>
              <p:cNvPr id="1851" name="Ink 1850"/>
              <p:cNvPicPr/>
              <p:nvPr/>
            </p:nvPicPr>
            <p:blipFill>
              <a:blip r:embed="rId2542"/>
              <a:stretch>
                <a:fillRect/>
              </a:stretch>
            </p:blipFill>
            <p:spPr>
              <a:xfrm>
                <a:off x="5395178" y="934830"/>
                <a:ext cx="1263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3">
            <p14:nvContentPartPr>
              <p14:cNvPr id="1852" name="Ink 1851"/>
              <p14:cNvContentPartPr/>
              <p14:nvPr/>
            </p14:nvContentPartPr>
            <p14:xfrm>
              <a:off x="5379338" y="953550"/>
              <a:ext cx="53640" cy="21240"/>
            </p14:xfrm>
          </p:contentPart>
        </mc:Choice>
        <mc:Fallback xmlns="">
          <p:pic>
            <p:nvPicPr>
              <p:cNvPr id="1852" name="Ink 1851"/>
              <p:cNvPicPr/>
              <p:nvPr/>
            </p:nvPicPr>
            <p:blipFill>
              <a:blip r:embed="rId2544"/>
              <a:stretch>
                <a:fillRect/>
              </a:stretch>
            </p:blipFill>
            <p:spPr>
              <a:xfrm>
                <a:off x="5378978" y="953190"/>
                <a:ext cx="5436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5">
            <p14:nvContentPartPr>
              <p14:cNvPr id="1853" name="Ink 1852"/>
              <p14:cNvContentPartPr/>
              <p14:nvPr/>
            </p14:nvContentPartPr>
            <p14:xfrm>
              <a:off x="5294378" y="950310"/>
              <a:ext cx="132480" cy="51120"/>
            </p14:xfrm>
          </p:contentPart>
        </mc:Choice>
        <mc:Fallback xmlns="">
          <p:pic>
            <p:nvPicPr>
              <p:cNvPr id="1853" name="Ink 1852"/>
              <p:cNvPicPr/>
              <p:nvPr/>
            </p:nvPicPr>
            <p:blipFill>
              <a:blip r:embed="rId2546"/>
              <a:stretch>
                <a:fillRect/>
              </a:stretch>
            </p:blipFill>
            <p:spPr>
              <a:xfrm>
                <a:off x="5294018" y="949590"/>
                <a:ext cx="13320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7">
            <p14:nvContentPartPr>
              <p14:cNvPr id="1854" name="Ink 1853"/>
              <p14:cNvContentPartPr/>
              <p14:nvPr/>
            </p14:nvContentPartPr>
            <p14:xfrm>
              <a:off x="5263778" y="992430"/>
              <a:ext cx="56520" cy="38160"/>
            </p14:xfrm>
          </p:contentPart>
        </mc:Choice>
        <mc:Fallback xmlns="">
          <p:pic>
            <p:nvPicPr>
              <p:cNvPr id="1854" name="Ink 1853"/>
              <p:cNvPicPr/>
              <p:nvPr/>
            </p:nvPicPr>
            <p:blipFill>
              <a:blip r:embed="rId2548"/>
              <a:stretch>
                <a:fillRect/>
              </a:stretch>
            </p:blipFill>
            <p:spPr>
              <a:xfrm>
                <a:off x="5263418" y="992070"/>
                <a:ext cx="5724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9">
            <p14:nvContentPartPr>
              <p14:cNvPr id="1855" name="Ink 1854"/>
              <p14:cNvContentPartPr/>
              <p14:nvPr/>
            </p14:nvContentPartPr>
            <p14:xfrm>
              <a:off x="5250458" y="973710"/>
              <a:ext cx="75600" cy="33120"/>
            </p14:xfrm>
          </p:contentPart>
        </mc:Choice>
        <mc:Fallback xmlns="">
          <p:pic>
            <p:nvPicPr>
              <p:cNvPr id="1855" name="Ink 1854"/>
              <p:cNvPicPr/>
              <p:nvPr/>
            </p:nvPicPr>
            <p:blipFill>
              <a:blip r:embed="rId2550"/>
              <a:stretch>
                <a:fillRect/>
              </a:stretch>
            </p:blipFill>
            <p:spPr>
              <a:xfrm>
                <a:off x="5249738" y="973350"/>
                <a:ext cx="7668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1">
            <p14:nvContentPartPr>
              <p14:cNvPr id="1856" name="Ink 1855"/>
              <p14:cNvContentPartPr/>
              <p14:nvPr/>
            </p14:nvContentPartPr>
            <p14:xfrm>
              <a:off x="5296898" y="946350"/>
              <a:ext cx="63000" cy="34560"/>
            </p14:xfrm>
          </p:contentPart>
        </mc:Choice>
        <mc:Fallback xmlns="">
          <p:pic>
            <p:nvPicPr>
              <p:cNvPr id="1856" name="Ink 1855"/>
              <p:cNvPicPr/>
              <p:nvPr/>
            </p:nvPicPr>
            <p:blipFill>
              <a:blip r:embed="rId2552"/>
              <a:stretch>
                <a:fillRect/>
              </a:stretch>
            </p:blipFill>
            <p:spPr>
              <a:xfrm>
                <a:off x="5296538" y="945990"/>
                <a:ext cx="6372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3">
            <p14:nvContentPartPr>
              <p14:cNvPr id="1857" name="Ink 1856"/>
              <p14:cNvContentPartPr/>
              <p14:nvPr/>
            </p14:nvContentPartPr>
            <p14:xfrm>
              <a:off x="5252978" y="949950"/>
              <a:ext cx="90000" cy="73080"/>
            </p14:xfrm>
          </p:contentPart>
        </mc:Choice>
        <mc:Fallback xmlns="">
          <p:pic>
            <p:nvPicPr>
              <p:cNvPr id="1857" name="Ink 1856"/>
              <p:cNvPicPr/>
              <p:nvPr/>
            </p:nvPicPr>
            <p:blipFill>
              <a:blip r:embed="rId2554"/>
              <a:stretch>
                <a:fillRect/>
              </a:stretch>
            </p:blipFill>
            <p:spPr>
              <a:xfrm>
                <a:off x="5252618" y="949590"/>
                <a:ext cx="9072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5">
            <p14:nvContentPartPr>
              <p14:cNvPr id="1858" name="Ink 1857"/>
              <p14:cNvContentPartPr/>
              <p14:nvPr/>
            </p14:nvContentPartPr>
            <p14:xfrm>
              <a:off x="5222738" y="947070"/>
              <a:ext cx="172800" cy="109800"/>
            </p14:xfrm>
          </p:contentPart>
        </mc:Choice>
        <mc:Fallback xmlns="">
          <p:pic>
            <p:nvPicPr>
              <p:cNvPr id="1858" name="Ink 1857"/>
              <p:cNvPicPr/>
              <p:nvPr/>
            </p:nvPicPr>
            <p:blipFill>
              <a:blip r:embed="rId2556"/>
              <a:stretch>
                <a:fillRect/>
              </a:stretch>
            </p:blipFill>
            <p:spPr>
              <a:xfrm>
                <a:off x="5222378" y="946710"/>
                <a:ext cx="17352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7">
            <p14:nvContentPartPr>
              <p14:cNvPr id="1859" name="Ink 1858"/>
              <p14:cNvContentPartPr/>
              <p14:nvPr/>
            </p14:nvContentPartPr>
            <p14:xfrm>
              <a:off x="5201138" y="988110"/>
              <a:ext cx="64800" cy="58320"/>
            </p14:xfrm>
          </p:contentPart>
        </mc:Choice>
        <mc:Fallback xmlns="">
          <p:pic>
            <p:nvPicPr>
              <p:cNvPr id="1859" name="Ink 1858"/>
              <p:cNvPicPr/>
              <p:nvPr/>
            </p:nvPicPr>
            <p:blipFill>
              <a:blip r:embed="rId2558"/>
              <a:stretch>
                <a:fillRect/>
              </a:stretch>
            </p:blipFill>
            <p:spPr>
              <a:xfrm>
                <a:off x="5200778" y="987750"/>
                <a:ext cx="6552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9">
            <p14:nvContentPartPr>
              <p14:cNvPr id="1860" name="Ink 1859"/>
              <p14:cNvContentPartPr/>
              <p14:nvPr/>
            </p14:nvContentPartPr>
            <p14:xfrm>
              <a:off x="5214818" y="973350"/>
              <a:ext cx="75600" cy="83520"/>
            </p14:xfrm>
          </p:contentPart>
        </mc:Choice>
        <mc:Fallback xmlns="">
          <p:pic>
            <p:nvPicPr>
              <p:cNvPr id="1860" name="Ink 1859"/>
              <p:cNvPicPr/>
              <p:nvPr/>
            </p:nvPicPr>
            <p:blipFill>
              <a:blip r:embed="rId2560"/>
              <a:stretch>
                <a:fillRect/>
              </a:stretch>
            </p:blipFill>
            <p:spPr>
              <a:xfrm>
                <a:off x="5214098" y="972990"/>
                <a:ext cx="7668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1">
            <p14:nvContentPartPr>
              <p14:cNvPr id="1861" name="Ink 1860"/>
              <p14:cNvContentPartPr/>
              <p14:nvPr/>
            </p14:nvContentPartPr>
            <p14:xfrm>
              <a:off x="5161178" y="973710"/>
              <a:ext cx="109800" cy="128520"/>
            </p14:xfrm>
          </p:contentPart>
        </mc:Choice>
        <mc:Fallback xmlns="">
          <p:pic>
            <p:nvPicPr>
              <p:cNvPr id="1861" name="Ink 1860"/>
              <p:cNvPicPr/>
              <p:nvPr/>
            </p:nvPicPr>
            <p:blipFill>
              <a:blip r:embed="rId2562"/>
              <a:stretch>
                <a:fillRect/>
              </a:stretch>
            </p:blipFill>
            <p:spPr>
              <a:xfrm>
                <a:off x="5160818" y="973350"/>
                <a:ext cx="110520" cy="1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3">
            <p14:nvContentPartPr>
              <p14:cNvPr id="1862" name="Ink 1861"/>
              <p14:cNvContentPartPr/>
              <p14:nvPr/>
            </p14:nvContentPartPr>
            <p14:xfrm>
              <a:off x="5152178" y="1002870"/>
              <a:ext cx="77040" cy="126000"/>
            </p14:xfrm>
          </p:contentPart>
        </mc:Choice>
        <mc:Fallback xmlns="">
          <p:pic>
            <p:nvPicPr>
              <p:cNvPr id="1862" name="Ink 1861"/>
              <p:cNvPicPr/>
              <p:nvPr/>
            </p:nvPicPr>
            <p:blipFill>
              <a:blip r:embed="rId2564"/>
              <a:stretch>
                <a:fillRect/>
              </a:stretch>
            </p:blipFill>
            <p:spPr>
              <a:xfrm>
                <a:off x="5151818" y="1002510"/>
                <a:ext cx="7776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5">
            <p14:nvContentPartPr>
              <p14:cNvPr id="1863" name="Ink 1862"/>
              <p14:cNvContentPartPr/>
              <p14:nvPr/>
            </p14:nvContentPartPr>
            <p14:xfrm>
              <a:off x="5583458" y="1053630"/>
              <a:ext cx="227160" cy="39240"/>
            </p14:xfrm>
          </p:contentPart>
        </mc:Choice>
        <mc:Fallback xmlns="">
          <p:pic>
            <p:nvPicPr>
              <p:cNvPr id="1863" name="Ink 1862"/>
              <p:cNvPicPr/>
              <p:nvPr/>
            </p:nvPicPr>
            <p:blipFill>
              <a:blip r:embed="rId2566"/>
              <a:stretch>
                <a:fillRect/>
              </a:stretch>
            </p:blipFill>
            <p:spPr>
              <a:xfrm>
                <a:off x="5583098" y="1053270"/>
                <a:ext cx="22788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7">
            <p14:nvContentPartPr>
              <p14:cNvPr id="1864" name="Ink 1863"/>
              <p14:cNvContentPartPr/>
              <p14:nvPr/>
            </p14:nvContentPartPr>
            <p14:xfrm>
              <a:off x="5701538" y="1041750"/>
              <a:ext cx="135720" cy="2880"/>
            </p14:xfrm>
          </p:contentPart>
        </mc:Choice>
        <mc:Fallback xmlns="">
          <p:pic>
            <p:nvPicPr>
              <p:cNvPr id="1864" name="Ink 1863"/>
              <p:cNvPicPr/>
              <p:nvPr/>
            </p:nvPicPr>
            <p:blipFill>
              <a:blip r:embed="rId2568"/>
              <a:stretch>
                <a:fillRect/>
              </a:stretch>
            </p:blipFill>
            <p:spPr>
              <a:xfrm>
                <a:off x="5701178" y="1041390"/>
                <a:ext cx="1364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9">
            <p14:nvContentPartPr>
              <p14:cNvPr id="1865" name="Ink 1864"/>
              <p14:cNvContentPartPr/>
              <p14:nvPr/>
            </p14:nvContentPartPr>
            <p14:xfrm>
              <a:off x="5826098" y="1043910"/>
              <a:ext cx="89640" cy="13320"/>
            </p14:xfrm>
          </p:contentPart>
        </mc:Choice>
        <mc:Fallback xmlns="">
          <p:pic>
            <p:nvPicPr>
              <p:cNvPr id="1865" name="Ink 1864"/>
              <p:cNvPicPr/>
              <p:nvPr/>
            </p:nvPicPr>
            <p:blipFill>
              <a:blip r:embed="rId2570"/>
              <a:stretch>
                <a:fillRect/>
              </a:stretch>
            </p:blipFill>
            <p:spPr>
              <a:xfrm>
                <a:off x="5825738" y="1043550"/>
                <a:ext cx="903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1">
            <p14:nvContentPartPr>
              <p14:cNvPr id="1866" name="Ink 1865"/>
              <p14:cNvContentPartPr/>
              <p14:nvPr/>
            </p14:nvContentPartPr>
            <p14:xfrm>
              <a:off x="5670218" y="1042470"/>
              <a:ext cx="180720" cy="24840"/>
            </p14:xfrm>
          </p:contentPart>
        </mc:Choice>
        <mc:Fallback xmlns="">
          <p:pic>
            <p:nvPicPr>
              <p:cNvPr id="1866" name="Ink 1865"/>
              <p:cNvPicPr/>
              <p:nvPr/>
            </p:nvPicPr>
            <p:blipFill>
              <a:blip r:embed="rId2572"/>
              <a:stretch>
                <a:fillRect/>
              </a:stretch>
            </p:blipFill>
            <p:spPr>
              <a:xfrm>
                <a:off x="5669858" y="1042110"/>
                <a:ext cx="1814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3">
            <p14:nvContentPartPr>
              <p14:cNvPr id="1867" name="Ink 1866"/>
              <p14:cNvContentPartPr/>
              <p14:nvPr/>
            </p14:nvContentPartPr>
            <p14:xfrm>
              <a:off x="5579498" y="1044990"/>
              <a:ext cx="132480" cy="26280"/>
            </p14:xfrm>
          </p:contentPart>
        </mc:Choice>
        <mc:Fallback xmlns="">
          <p:pic>
            <p:nvPicPr>
              <p:cNvPr id="1867" name="Ink 1866"/>
              <p:cNvPicPr/>
              <p:nvPr/>
            </p:nvPicPr>
            <p:blipFill>
              <a:blip r:embed="rId2574"/>
              <a:stretch>
                <a:fillRect/>
              </a:stretch>
            </p:blipFill>
            <p:spPr>
              <a:xfrm>
                <a:off x="5579138" y="1044630"/>
                <a:ext cx="13320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5">
            <p14:nvContentPartPr>
              <p14:cNvPr id="1868" name="Ink 1867"/>
              <p14:cNvContentPartPr/>
              <p14:nvPr/>
            </p14:nvContentPartPr>
            <p14:xfrm>
              <a:off x="5455658" y="1062630"/>
              <a:ext cx="153000" cy="39600"/>
            </p14:xfrm>
          </p:contentPart>
        </mc:Choice>
        <mc:Fallback xmlns="">
          <p:pic>
            <p:nvPicPr>
              <p:cNvPr id="1868" name="Ink 1867"/>
              <p:cNvPicPr/>
              <p:nvPr/>
            </p:nvPicPr>
            <p:blipFill>
              <a:blip r:embed="rId2576"/>
              <a:stretch>
                <a:fillRect/>
              </a:stretch>
            </p:blipFill>
            <p:spPr>
              <a:xfrm>
                <a:off x="5455298" y="1062270"/>
                <a:ext cx="1537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7">
            <p14:nvContentPartPr>
              <p14:cNvPr id="1869" name="Ink 1868"/>
              <p14:cNvContentPartPr/>
              <p14:nvPr/>
            </p14:nvContentPartPr>
            <p14:xfrm>
              <a:off x="5406338" y="1059390"/>
              <a:ext cx="145440" cy="43200"/>
            </p14:xfrm>
          </p:contentPart>
        </mc:Choice>
        <mc:Fallback xmlns="">
          <p:pic>
            <p:nvPicPr>
              <p:cNvPr id="1869" name="Ink 1868"/>
              <p:cNvPicPr/>
              <p:nvPr/>
            </p:nvPicPr>
            <p:blipFill>
              <a:blip r:embed="rId2578"/>
              <a:stretch>
                <a:fillRect/>
              </a:stretch>
            </p:blipFill>
            <p:spPr>
              <a:xfrm>
                <a:off x="5405978" y="1059030"/>
                <a:ext cx="14616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9">
            <p14:nvContentPartPr>
              <p14:cNvPr id="1870" name="Ink 1869"/>
              <p14:cNvContentPartPr/>
              <p14:nvPr/>
            </p14:nvContentPartPr>
            <p14:xfrm>
              <a:off x="5595338" y="1022310"/>
              <a:ext cx="97920" cy="15120"/>
            </p14:xfrm>
          </p:contentPart>
        </mc:Choice>
        <mc:Fallback xmlns="">
          <p:pic>
            <p:nvPicPr>
              <p:cNvPr id="1870" name="Ink 1869"/>
              <p:cNvPicPr/>
              <p:nvPr/>
            </p:nvPicPr>
            <p:blipFill>
              <a:blip r:embed="rId2580"/>
              <a:stretch>
                <a:fillRect/>
              </a:stretch>
            </p:blipFill>
            <p:spPr>
              <a:xfrm>
                <a:off x="5594978" y="1021950"/>
                <a:ext cx="986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1">
            <p14:nvContentPartPr>
              <p14:cNvPr id="1871" name="Ink 1870"/>
              <p14:cNvContentPartPr/>
              <p14:nvPr/>
            </p14:nvContentPartPr>
            <p14:xfrm>
              <a:off x="5545298" y="1004670"/>
              <a:ext cx="199080" cy="47520"/>
            </p14:xfrm>
          </p:contentPart>
        </mc:Choice>
        <mc:Fallback xmlns="">
          <p:pic>
            <p:nvPicPr>
              <p:cNvPr id="1871" name="Ink 1870"/>
              <p:cNvPicPr/>
              <p:nvPr/>
            </p:nvPicPr>
            <p:blipFill>
              <a:blip r:embed="rId2582"/>
              <a:stretch>
                <a:fillRect/>
              </a:stretch>
            </p:blipFill>
            <p:spPr>
              <a:xfrm>
                <a:off x="5544938" y="1004310"/>
                <a:ext cx="1998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3">
            <p14:nvContentPartPr>
              <p14:cNvPr id="1872" name="Ink 1871"/>
              <p14:cNvContentPartPr/>
              <p14:nvPr/>
            </p14:nvContentPartPr>
            <p14:xfrm>
              <a:off x="5753378" y="1001070"/>
              <a:ext cx="73800" cy="3240"/>
            </p14:xfrm>
          </p:contentPart>
        </mc:Choice>
        <mc:Fallback xmlns="">
          <p:pic>
            <p:nvPicPr>
              <p:cNvPr id="1872" name="Ink 1871"/>
              <p:cNvPicPr/>
              <p:nvPr/>
            </p:nvPicPr>
            <p:blipFill>
              <a:blip r:embed="rId2584"/>
              <a:stretch>
                <a:fillRect/>
              </a:stretch>
            </p:blipFill>
            <p:spPr>
              <a:xfrm>
                <a:off x="5753018" y="1000710"/>
                <a:ext cx="745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5">
            <p14:nvContentPartPr>
              <p14:cNvPr id="1873" name="Ink 1872"/>
              <p14:cNvContentPartPr/>
              <p14:nvPr/>
            </p14:nvContentPartPr>
            <p14:xfrm>
              <a:off x="5802338" y="1007910"/>
              <a:ext cx="69840" cy="5040"/>
            </p14:xfrm>
          </p:contentPart>
        </mc:Choice>
        <mc:Fallback xmlns="">
          <p:pic>
            <p:nvPicPr>
              <p:cNvPr id="1873" name="Ink 1872"/>
              <p:cNvPicPr/>
              <p:nvPr/>
            </p:nvPicPr>
            <p:blipFill>
              <a:blip r:embed="rId2586"/>
              <a:stretch>
                <a:fillRect/>
              </a:stretch>
            </p:blipFill>
            <p:spPr>
              <a:xfrm>
                <a:off x="5801978" y="1007190"/>
                <a:ext cx="705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7">
            <p14:nvContentPartPr>
              <p14:cNvPr id="1874" name="Ink 1873"/>
              <p14:cNvContentPartPr/>
              <p14:nvPr/>
            </p14:nvContentPartPr>
            <p14:xfrm>
              <a:off x="5818538" y="993150"/>
              <a:ext cx="89280" cy="14400"/>
            </p14:xfrm>
          </p:contentPart>
        </mc:Choice>
        <mc:Fallback xmlns="">
          <p:pic>
            <p:nvPicPr>
              <p:cNvPr id="1874" name="Ink 1873"/>
              <p:cNvPicPr/>
              <p:nvPr/>
            </p:nvPicPr>
            <p:blipFill>
              <a:blip r:embed="rId2588"/>
              <a:stretch>
                <a:fillRect/>
              </a:stretch>
            </p:blipFill>
            <p:spPr>
              <a:xfrm>
                <a:off x="5818178" y="992790"/>
                <a:ext cx="9000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9">
            <p14:nvContentPartPr>
              <p14:cNvPr id="1875" name="Ink 1874"/>
              <p14:cNvContentPartPr/>
              <p14:nvPr/>
            </p14:nvContentPartPr>
            <p14:xfrm>
              <a:off x="5807378" y="986310"/>
              <a:ext cx="75960" cy="24120"/>
            </p14:xfrm>
          </p:contentPart>
        </mc:Choice>
        <mc:Fallback xmlns="">
          <p:pic>
            <p:nvPicPr>
              <p:cNvPr id="1875" name="Ink 1874"/>
              <p:cNvPicPr/>
              <p:nvPr/>
            </p:nvPicPr>
            <p:blipFill>
              <a:blip r:embed="rId2590"/>
              <a:stretch>
                <a:fillRect/>
              </a:stretch>
            </p:blipFill>
            <p:spPr>
              <a:xfrm>
                <a:off x="5807018" y="985950"/>
                <a:ext cx="7668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1">
            <p14:nvContentPartPr>
              <p14:cNvPr id="1876" name="Ink 1875"/>
              <p14:cNvContentPartPr/>
              <p14:nvPr/>
            </p14:nvContentPartPr>
            <p14:xfrm>
              <a:off x="5575178" y="992070"/>
              <a:ext cx="196200" cy="19080"/>
            </p14:xfrm>
          </p:contentPart>
        </mc:Choice>
        <mc:Fallback xmlns="">
          <p:pic>
            <p:nvPicPr>
              <p:cNvPr id="1876" name="Ink 1875"/>
              <p:cNvPicPr/>
              <p:nvPr/>
            </p:nvPicPr>
            <p:blipFill>
              <a:blip r:embed="rId2592"/>
              <a:stretch>
                <a:fillRect/>
              </a:stretch>
            </p:blipFill>
            <p:spPr>
              <a:xfrm>
                <a:off x="5574458" y="991350"/>
                <a:ext cx="1972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3">
            <p14:nvContentPartPr>
              <p14:cNvPr id="1877" name="Ink 1876"/>
              <p14:cNvContentPartPr/>
              <p14:nvPr/>
            </p14:nvContentPartPr>
            <p14:xfrm>
              <a:off x="5673458" y="987030"/>
              <a:ext cx="138600" cy="14040"/>
            </p14:xfrm>
          </p:contentPart>
        </mc:Choice>
        <mc:Fallback xmlns="">
          <p:pic>
            <p:nvPicPr>
              <p:cNvPr id="1877" name="Ink 1876"/>
              <p:cNvPicPr/>
              <p:nvPr/>
            </p:nvPicPr>
            <p:blipFill>
              <a:blip r:embed="rId2594"/>
              <a:stretch>
                <a:fillRect/>
              </a:stretch>
            </p:blipFill>
            <p:spPr>
              <a:xfrm>
                <a:off x="5673098" y="986670"/>
                <a:ext cx="13932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5">
            <p14:nvContentPartPr>
              <p14:cNvPr id="1878" name="Ink 1877"/>
              <p14:cNvContentPartPr/>
              <p14:nvPr/>
            </p14:nvContentPartPr>
            <p14:xfrm>
              <a:off x="5804858" y="984870"/>
              <a:ext cx="59760" cy="14040"/>
            </p14:xfrm>
          </p:contentPart>
        </mc:Choice>
        <mc:Fallback xmlns="">
          <p:pic>
            <p:nvPicPr>
              <p:cNvPr id="1878" name="Ink 1877"/>
              <p:cNvPicPr/>
              <p:nvPr/>
            </p:nvPicPr>
            <p:blipFill>
              <a:blip r:embed="rId2596"/>
              <a:stretch>
                <a:fillRect/>
              </a:stretch>
            </p:blipFill>
            <p:spPr>
              <a:xfrm>
                <a:off x="5804498" y="984510"/>
                <a:ext cx="6048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7">
            <p14:nvContentPartPr>
              <p14:cNvPr id="1879" name="Ink 1878"/>
              <p14:cNvContentPartPr/>
              <p14:nvPr/>
            </p14:nvContentPartPr>
            <p14:xfrm>
              <a:off x="5762378" y="967950"/>
              <a:ext cx="58320" cy="5760"/>
            </p14:xfrm>
          </p:contentPart>
        </mc:Choice>
        <mc:Fallback xmlns="">
          <p:pic>
            <p:nvPicPr>
              <p:cNvPr id="1879" name="Ink 1878"/>
              <p:cNvPicPr/>
              <p:nvPr/>
            </p:nvPicPr>
            <p:blipFill>
              <a:blip r:embed="rId2598"/>
              <a:stretch>
                <a:fillRect/>
              </a:stretch>
            </p:blipFill>
            <p:spPr>
              <a:xfrm>
                <a:off x="5762018" y="967590"/>
                <a:ext cx="590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9">
            <p14:nvContentPartPr>
              <p14:cNvPr id="1880" name="Ink 1879"/>
              <p14:cNvContentPartPr/>
              <p14:nvPr/>
            </p14:nvContentPartPr>
            <p14:xfrm>
              <a:off x="5778578" y="968310"/>
              <a:ext cx="63360" cy="15840"/>
            </p14:xfrm>
          </p:contentPart>
        </mc:Choice>
        <mc:Fallback xmlns="">
          <p:pic>
            <p:nvPicPr>
              <p:cNvPr id="1880" name="Ink 1879"/>
              <p:cNvPicPr/>
              <p:nvPr/>
            </p:nvPicPr>
            <p:blipFill>
              <a:blip r:embed="rId2600"/>
              <a:stretch>
                <a:fillRect/>
              </a:stretch>
            </p:blipFill>
            <p:spPr>
              <a:xfrm>
                <a:off x="5778218" y="967950"/>
                <a:ext cx="640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1">
            <p14:nvContentPartPr>
              <p14:cNvPr id="1881" name="Ink 1880"/>
              <p14:cNvContentPartPr/>
              <p14:nvPr/>
            </p14:nvContentPartPr>
            <p14:xfrm>
              <a:off x="5745458" y="946350"/>
              <a:ext cx="34200" cy="5400"/>
            </p14:xfrm>
          </p:contentPart>
        </mc:Choice>
        <mc:Fallback xmlns="">
          <p:pic>
            <p:nvPicPr>
              <p:cNvPr id="1881" name="Ink 1880"/>
              <p:cNvPicPr/>
              <p:nvPr/>
            </p:nvPicPr>
            <p:blipFill>
              <a:blip r:embed="rId2602"/>
              <a:stretch>
                <a:fillRect/>
              </a:stretch>
            </p:blipFill>
            <p:spPr>
              <a:xfrm>
                <a:off x="5745098" y="945630"/>
                <a:ext cx="349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3">
            <p14:nvContentPartPr>
              <p14:cNvPr id="1882" name="Ink 1881"/>
              <p14:cNvContentPartPr/>
              <p14:nvPr/>
            </p14:nvContentPartPr>
            <p14:xfrm>
              <a:off x="5607938" y="1089630"/>
              <a:ext cx="91440" cy="4320"/>
            </p14:xfrm>
          </p:contentPart>
        </mc:Choice>
        <mc:Fallback xmlns="">
          <p:pic>
            <p:nvPicPr>
              <p:cNvPr id="1882" name="Ink 1881"/>
              <p:cNvPicPr/>
              <p:nvPr/>
            </p:nvPicPr>
            <p:blipFill>
              <a:blip r:embed="rId2604"/>
              <a:stretch>
                <a:fillRect/>
              </a:stretch>
            </p:blipFill>
            <p:spPr>
              <a:xfrm>
                <a:off x="5607578" y="1089270"/>
                <a:ext cx="921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5">
            <p14:nvContentPartPr>
              <p14:cNvPr id="1883" name="Ink 1882"/>
              <p14:cNvContentPartPr/>
              <p14:nvPr/>
            </p14:nvContentPartPr>
            <p14:xfrm>
              <a:off x="5583818" y="1085670"/>
              <a:ext cx="158760" cy="34560"/>
            </p14:xfrm>
          </p:contentPart>
        </mc:Choice>
        <mc:Fallback xmlns="">
          <p:pic>
            <p:nvPicPr>
              <p:cNvPr id="1883" name="Ink 1882"/>
              <p:cNvPicPr/>
              <p:nvPr/>
            </p:nvPicPr>
            <p:blipFill>
              <a:blip r:embed="rId2606"/>
              <a:stretch>
                <a:fillRect/>
              </a:stretch>
            </p:blipFill>
            <p:spPr>
              <a:xfrm>
                <a:off x="5583098" y="1084950"/>
                <a:ext cx="15984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7">
            <p14:nvContentPartPr>
              <p14:cNvPr id="1884" name="Ink 1883"/>
              <p14:cNvContentPartPr/>
              <p14:nvPr/>
            </p14:nvContentPartPr>
            <p14:xfrm>
              <a:off x="5700458" y="1082070"/>
              <a:ext cx="99000" cy="9720"/>
            </p14:xfrm>
          </p:contentPart>
        </mc:Choice>
        <mc:Fallback xmlns="">
          <p:pic>
            <p:nvPicPr>
              <p:cNvPr id="1884" name="Ink 1883"/>
              <p:cNvPicPr/>
              <p:nvPr/>
            </p:nvPicPr>
            <p:blipFill>
              <a:blip r:embed="rId2608"/>
              <a:stretch>
                <a:fillRect/>
              </a:stretch>
            </p:blipFill>
            <p:spPr>
              <a:xfrm>
                <a:off x="5700098" y="1081350"/>
                <a:ext cx="997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9">
            <p14:nvContentPartPr>
              <p14:cNvPr id="1885" name="Ink 1884"/>
              <p14:cNvContentPartPr/>
              <p14:nvPr/>
            </p14:nvContentPartPr>
            <p14:xfrm>
              <a:off x="5772458" y="1081350"/>
              <a:ext cx="78480" cy="3240"/>
            </p14:xfrm>
          </p:contentPart>
        </mc:Choice>
        <mc:Fallback xmlns="">
          <p:pic>
            <p:nvPicPr>
              <p:cNvPr id="1885" name="Ink 1884"/>
              <p:cNvPicPr/>
              <p:nvPr/>
            </p:nvPicPr>
            <p:blipFill>
              <a:blip r:embed="rId2610"/>
              <a:stretch>
                <a:fillRect/>
              </a:stretch>
            </p:blipFill>
            <p:spPr>
              <a:xfrm>
                <a:off x="5772098" y="1080630"/>
                <a:ext cx="792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1">
            <p14:nvContentPartPr>
              <p14:cNvPr id="1886" name="Ink 1885"/>
              <p14:cNvContentPartPr/>
              <p14:nvPr/>
            </p14:nvContentPartPr>
            <p14:xfrm>
              <a:off x="5814938" y="1085670"/>
              <a:ext cx="107640" cy="7920"/>
            </p14:xfrm>
          </p:contentPart>
        </mc:Choice>
        <mc:Fallback xmlns="">
          <p:pic>
            <p:nvPicPr>
              <p:cNvPr id="1886" name="Ink 1885"/>
              <p:cNvPicPr/>
              <p:nvPr/>
            </p:nvPicPr>
            <p:blipFill>
              <a:blip r:embed="rId2612"/>
              <a:stretch>
                <a:fillRect/>
              </a:stretch>
            </p:blipFill>
            <p:spPr>
              <a:xfrm>
                <a:off x="5814578" y="1084950"/>
                <a:ext cx="1083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3">
            <p14:nvContentPartPr>
              <p14:cNvPr id="1887" name="Ink 1886"/>
              <p14:cNvContentPartPr/>
              <p14:nvPr/>
            </p14:nvContentPartPr>
            <p14:xfrm>
              <a:off x="5903138" y="1091790"/>
              <a:ext cx="74880" cy="3960"/>
            </p14:xfrm>
          </p:contentPart>
        </mc:Choice>
        <mc:Fallback xmlns="">
          <p:pic>
            <p:nvPicPr>
              <p:cNvPr id="1887" name="Ink 1886"/>
              <p:cNvPicPr/>
              <p:nvPr/>
            </p:nvPicPr>
            <p:blipFill>
              <a:blip r:embed="rId2614"/>
              <a:stretch>
                <a:fillRect/>
              </a:stretch>
            </p:blipFill>
            <p:spPr>
              <a:xfrm>
                <a:off x="5902778" y="1091430"/>
                <a:ext cx="756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5">
            <p14:nvContentPartPr>
              <p14:cNvPr id="1888" name="Ink 1887"/>
              <p14:cNvContentPartPr/>
              <p14:nvPr/>
            </p14:nvContentPartPr>
            <p14:xfrm>
              <a:off x="5958578" y="1101510"/>
              <a:ext cx="65520" cy="15840"/>
            </p14:xfrm>
          </p:contentPart>
        </mc:Choice>
        <mc:Fallback xmlns="">
          <p:pic>
            <p:nvPicPr>
              <p:cNvPr id="1888" name="Ink 1887"/>
              <p:cNvPicPr/>
              <p:nvPr/>
            </p:nvPicPr>
            <p:blipFill>
              <a:blip r:embed="rId2616"/>
              <a:stretch>
                <a:fillRect/>
              </a:stretch>
            </p:blipFill>
            <p:spPr>
              <a:xfrm>
                <a:off x="5958218" y="1100790"/>
                <a:ext cx="662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7">
            <p14:nvContentPartPr>
              <p14:cNvPr id="1889" name="Ink 1888"/>
              <p14:cNvContentPartPr/>
              <p14:nvPr/>
            </p14:nvContentPartPr>
            <p14:xfrm>
              <a:off x="6006818" y="1110150"/>
              <a:ext cx="33480" cy="13320"/>
            </p14:xfrm>
          </p:contentPart>
        </mc:Choice>
        <mc:Fallback xmlns="">
          <p:pic>
            <p:nvPicPr>
              <p:cNvPr id="1889" name="Ink 1888"/>
              <p:cNvPicPr/>
              <p:nvPr/>
            </p:nvPicPr>
            <p:blipFill>
              <a:blip r:embed="rId2618"/>
              <a:stretch>
                <a:fillRect/>
              </a:stretch>
            </p:blipFill>
            <p:spPr>
              <a:xfrm>
                <a:off x="6006458" y="1109430"/>
                <a:ext cx="3420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9">
            <p14:nvContentPartPr>
              <p14:cNvPr id="1890" name="Ink 1889"/>
              <p14:cNvContentPartPr/>
              <p14:nvPr/>
            </p14:nvContentPartPr>
            <p14:xfrm>
              <a:off x="6015098" y="1122030"/>
              <a:ext cx="22680" cy="9720"/>
            </p14:xfrm>
          </p:contentPart>
        </mc:Choice>
        <mc:Fallback xmlns="">
          <p:pic>
            <p:nvPicPr>
              <p:cNvPr id="1890" name="Ink 1889"/>
              <p:cNvPicPr/>
              <p:nvPr/>
            </p:nvPicPr>
            <p:blipFill>
              <a:blip r:embed="rId2620"/>
              <a:stretch>
                <a:fillRect/>
              </a:stretch>
            </p:blipFill>
            <p:spPr>
              <a:xfrm>
                <a:off x="6014738" y="1121670"/>
                <a:ext cx="2340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1">
            <p14:nvContentPartPr>
              <p14:cNvPr id="1891" name="Ink 1890"/>
              <p14:cNvContentPartPr/>
              <p14:nvPr/>
            </p14:nvContentPartPr>
            <p14:xfrm>
              <a:off x="5688578" y="1122030"/>
              <a:ext cx="129240" cy="5400"/>
            </p14:xfrm>
          </p:contentPart>
        </mc:Choice>
        <mc:Fallback xmlns="">
          <p:pic>
            <p:nvPicPr>
              <p:cNvPr id="1891" name="Ink 1890"/>
              <p:cNvPicPr/>
              <p:nvPr/>
            </p:nvPicPr>
            <p:blipFill>
              <a:blip r:embed="rId2622"/>
              <a:stretch>
                <a:fillRect/>
              </a:stretch>
            </p:blipFill>
            <p:spPr>
              <a:xfrm>
                <a:off x="5688218" y="1121310"/>
                <a:ext cx="12996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3">
            <p14:nvContentPartPr>
              <p14:cNvPr id="1892" name="Ink 1891"/>
              <p14:cNvContentPartPr/>
              <p14:nvPr/>
            </p14:nvContentPartPr>
            <p14:xfrm>
              <a:off x="5769938" y="1120230"/>
              <a:ext cx="133560" cy="6840"/>
            </p14:xfrm>
          </p:contentPart>
        </mc:Choice>
        <mc:Fallback xmlns="">
          <p:pic>
            <p:nvPicPr>
              <p:cNvPr id="1892" name="Ink 1891"/>
              <p:cNvPicPr/>
              <p:nvPr/>
            </p:nvPicPr>
            <p:blipFill>
              <a:blip r:embed="rId2624"/>
              <a:stretch>
                <a:fillRect/>
              </a:stretch>
            </p:blipFill>
            <p:spPr>
              <a:xfrm>
                <a:off x="5769578" y="1119510"/>
                <a:ext cx="13428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5">
            <p14:nvContentPartPr>
              <p14:cNvPr id="1893" name="Ink 1892"/>
              <p14:cNvContentPartPr/>
              <p14:nvPr/>
            </p14:nvContentPartPr>
            <p14:xfrm>
              <a:off x="5859218" y="1127790"/>
              <a:ext cx="84240" cy="12960"/>
            </p14:xfrm>
          </p:contentPart>
        </mc:Choice>
        <mc:Fallback xmlns="">
          <p:pic>
            <p:nvPicPr>
              <p:cNvPr id="1893" name="Ink 1892"/>
              <p:cNvPicPr/>
              <p:nvPr/>
            </p:nvPicPr>
            <p:blipFill>
              <a:blip r:embed="rId2626"/>
              <a:stretch>
                <a:fillRect/>
              </a:stretch>
            </p:blipFill>
            <p:spPr>
              <a:xfrm>
                <a:off x="5858858" y="1127070"/>
                <a:ext cx="849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7">
            <p14:nvContentPartPr>
              <p14:cNvPr id="1894" name="Ink 1893"/>
              <p14:cNvContentPartPr/>
              <p14:nvPr/>
            </p14:nvContentPartPr>
            <p14:xfrm>
              <a:off x="5899178" y="1127790"/>
              <a:ext cx="85680" cy="14760"/>
            </p14:xfrm>
          </p:contentPart>
        </mc:Choice>
        <mc:Fallback xmlns="">
          <p:pic>
            <p:nvPicPr>
              <p:cNvPr id="1894" name="Ink 1893"/>
              <p:cNvPicPr/>
              <p:nvPr/>
            </p:nvPicPr>
            <p:blipFill>
              <a:blip r:embed="rId2628"/>
              <a:stretch>
                <a:fillRect/>
              </a:stretch>
            </p:blipFill>
            <p:spPr>
              <a:xfrm>
                <a:off x="5898818" y="1127070"/>
                <a:ext cx="864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9">
            <p14:nvContentPartPr>
              <p14:cNvPr id="1895" name="Ink 1894"/>
              <p14:cNvContentPartPr/>
              <p14:nvPr/>
            </p14:nvContentPartPr>
            <p14:xfrm>
              <a:off x="5959298" y="1140750"/>
              <a:ext cx="61560" cy="19080"/>
            </p14:xfrm>
          </p:contentPart>
        </mc:Choice>
        <mc:Fallback xmlns="">
          <p:pic>
            <p:nvPicPr>
              <p:cNvPr id="1895" name="Ink 1894"/>
              <p:cNvPicPr/>
              <p:nvPr/>
            </p:nvPicPr>
            <p:blipFill>
              <a:blip r:embed="rId2630"/>
              <a:stretch>
                <a:fillRect/>
              </a:stretch>
            </p:blipFill>
            <p:spPr>
              <a:xfrm>
                <a:off x="5958938" y="1140030"/>
                <a:ext cx="622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1">
            <p14:nvContentPartPr>
              <p14:cNvPr id="1896" name="Ink 1895"/>
              <p14:cNvContentPartPr/>
              <p14:nvPr/>
            </p14:nvContentPartPr>
            <p14:xfrm>
              <a:off x="6009338" y="1150470"/>
              <a:ext cx="31680" cy="16560"/>
            </p14:xfrm>
          </p:contentPart>
        </mc:Choice>
        <mc:Fallback xmlns="">
          <p:pic>
            <p:nvPicPr>
              <p:cNvPr id="1896" name="Ink 1895"/>
              <p:cNvPicPr/>
              <p:nvPr/>
            </p:nvPicPr>
            <p:blipFill>
              <a:blip r:embed="rId2632"/>
              <a:stretch>
                <a:fillRect/>
              </a:stretch>
            </p:blipFill>
            <p:spPr>
              <a:xfrm>
                <a:off x="6008978" y="1150110"/>
                <a:ext cx="3240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3">
            <p14:nvContentPartPr>
              <p14:cNvPr id="1897" name="Ink 1896"/>
              <p14:cNvContentPartPr/>
              <p14:nvPr/>
            </p14:nvContentPartPr>
            <p14:xfrm>
              <a:off x="6025538" y="1168830"/>
              <a:ext cx="27360" cy="20520"/>
            </p14:xfrm>
          </p:contentPart>
        </mc:Choice>
        <mc:Fallback xmlns="">
          <p:pic>
            <p:nvPicPr>
              <p:cNvPr id="1897" name="Ink 1896"/>
              <p:cNvPicPr/>
              <p:nvPr/>
            </p:nvPicPr>
            <p:blipFill>
              <a:blip r:embed="rId2634"/>
              <a:stretch>
                <a:fillRect/>
              </a:stretch>
            </p:blipFill>
            <p:spPr>
              <a:xfrm>
                <a:off x="6024818" y="1168470"/>
                <a:ext cx="2844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5">
            <p14:nvContentPartPr>
              <p14:cNvPr id="1898" name="Ink 1897"/>
              <p14:cNvContentPartPr/>
              <p14:nvPr/>
            </p14:nvContentPartPr>
            <p14:xfrm>
              <a:off x="6050018" y="1179270"/>
              <a:ext cx="20880" cy="20880"/>
            </p14:xfrm>
          </p:contentPart>
        </mc:Choice>
        <mc:Fallback xmlns="">
          <p:pic>
            <p:nvPicPr>
              <p:cNvPr id="1898" name="Ink 1897"/>
              <p:cNvPicPr/>
              <p:nvPr/>
            </p:nvPicPr>
            <p:blipFill>
              <a:blip r:embed="rId2636"/>
              <a:stretch>
                <a:fillRect/>
              </a:stretch>
            </p:blipFill>
            <p:spPr>
              <a:xfrm>
                <a:off x="6049658" y="1178910"/>
                <a:ext cx="216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7">
            <p14:nvContentPartPr>
              <p14:cNvPr id="1899" name="Ink 1898"/>
              <p14:cNvContentPartPr/>
              <p14:nvPr/>
            </p14:nvContentPartPr>
            <p14:xfrm>
              <a:off x="5759138" y="1155150"/>
              <a:ext cx="145440" cy="7920"/>
            </p14:xfrm>
          </p:contentPart>
        </mc:Choice>
        <mc:Fallback xmlns="">
          <p:pic>
            <p:nvPicPr>
              <p:cNvPr id="1899" name="Ink 1898"/>
              <p:cNvPicPr/>
              <p:nvPr/>
            </p:nvPicPr>
            <p:blipFill>
              <a:blip r:embed="rId2638"/>
              <a:stretch>
                <a:fillRect/>
              </a:stretch>
            </p:blipFill>
            <p:spPr>
              <a:xfrm>
                <a:off x="5758418" y="1154430"/>
                <a:ext cx="1465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9">
            <p14:nvContentPartPr>
              <p14:cNvPr id="1900" name="Ink 1899"/>
              <p14:cNvContentPartPr/>
              <p14:nvPr/>
            </p14:nvContentPartPr>
            <p14:xfrm>
              <a:off x="5839778" y="1155150"/>
              <a:ext cx="106920" cy="12240"/>
            </p14:xfrm>
          </p:contentPart>
        </mc:Choice>
        <mc:Fallback xmlns="">
          <p:pic>
            <p:nvPicPr>
              <p:cNvPr id="1900" name="Ink 1899"/>
              <p:cNvPicPr/>
              <p:nvPr/>
            </p:nvPicPr>
            <p:blipFill>
              <a:blip r:embed="rId2640"/>
              <a:stretch>
                <a:fillRect/>
              </a:stretch>
            </p:blipFill>
            <p:spPr>
              <a:xfrm>
                <a:off x="5839418" y="1154430"/>
                <a:ext cx="10764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1">
            <p14:nvContentPartPr>
              <p14:cNvPr id="1901" name="Ink 1900"/>
              <p14:cNvContentPartPr/>
              <p14:nvPr/>
            </p14:nvContentPartPr>
            <p14:xfrm>
              <a:off x="5930498" y="1170270"/>
              <a:ext cx="70560" cy="20880"/>
            </p14:xfrm>
          </p:contentPart>
        </mc:Choice>
        <mc:Fallback xmlns="">
          <p:pic>
            <p:nvPicPr>
              <p:cNvPr id="1901" name="Ink 1900"/>
              <p:cNvPicPr/>
              <p:nvPr/>
            </p:nvPicPr>
            <p:blipFill>
              <a:blip r:embed="rId2642"/>
              <a:stretch>
                <a:fillRect/>
              </a:stretch>
            </p:blipFill>
            <p:spPr>
              <a:xfrm>
                <a:off x="5930138" y="1169910"/>
                <a:ext cx="7128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3">
            <p14:nvContentPartPr>
              <p14:cNvPr id="1902" name="Ink 1901"/>
              <p14:cNvContentPartPr/>
              <p14:nvPr/>
            </p14:nvContentPartPr>
            <p14:xfrm>
              <a:off x="5992418" y="1193310"/>
              <a:ext cx="53640" cy="16560"/>
            </p14:xfrm>
          </p:contentPart>
        </mc:Choice>
        <mc:Fallback xmlns="">
          <p:pic>
            <p:nvPicPr>
              <p:cNvPr id="1902" name="Ink 1901"/>
              <p:cNvPicPr/>
              <p:nvPr/>
            </p:nvPicPr>
            <p:blipFill>
              <a:blip r:embed="rId2644"/>
              <a:stretch>
                <a:fillRect/>
              </a:stretch>
            </p:blipFill>
            <p:spPr>
              <a:xfrm>
                <a:off x="5992058" y="1192590"/>
                <a:ext cx="543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5">
            <p14:nvContentPartPr>
              <p14:cNvPr id="1903" name="Ink 1902"/>
              <p14:cNvContentPartPr/>
              <p14:nvPr/>
            </p14:nvContentPartPr>
            <p14:xfrm>
              <a:off x="6039578" y="1205190"/>
              <a:ext cx="38880" cy="17640"/>
            </p14:xfrm>
          </p:contentPart>
        </mc:Choice>
        <mc:Fallback xmlns="">
          <p:pic>
            <p:nvPicPr>
              <p:cNvPr id="1903" name="Ink 1902"/>
              <p:cNvPicPr/>
              <p:nvPr/>
            </p:nvPicPr>
            <p:blipFill>
              <a:blip r:embed="rId2646"/>
              <a:stretch>
                <a:fillRect/>
              </a:stretch>
            </p:blipFill>
            <p:spPr>
              <a:xfrm>
                <a:off x="6039218" y="1204470"/>
                <a:ext cx="3960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7">
            <p14:nvContentPartPr>
              <p14:cNvPr id="1904" name="Ink 1903"/>
              <p14:cNvContentPartPr/>
              <p14:nvPr/>
            </p14:nvContentPartPr>
            <p14:xfrm>
              <a:off x="6058658" y="1220670"/>
              <a:ext cx="31320" cy="13320"/>
            </p14:xfrm>
          </p:contentPart>
        </mc:Choice>
        <mc:Fallback xmlns="">
          <p:pic>
            <p:nvPicPr>
              <p:cNvPr id="1904" name="Ink 1903"/>
              <p:cNvPicPr/>
              <p:nvPr/>
            </p:nvPicPr>
            <p:blipFill>
              <a:blip r:embed="rId2648"/>
              <a:stretch>
                <a:fillRect/>
              </a:stretch>
            </p:blipFill>
            <p:spPr>
              <a:xfrm>
                <a:off x="6057938" y="1220310"/>
                <a:ext cx="3240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9">
            <p14:nvContentPartPr>
              <p14:cNvPr id="1905" name="Ink 1904"/>
              <p14:cNvContentPartPr/>
              <p14:nvPr/>
            </p14:nvContentPartPr>
            <p14:xfrm>
              <a:off x="6082058" y="1236510"/>
              <a:ext cx="27000" cy="16920"/>
            </p14:xfrm>
          </p:contentPart>
        </mc:Choice>
        <mc:Fallback xmlns="">
          <p:pic>
            <p:nvPicPr>
              <p:cNvPr id="1905" name="Ink 1904"/>
              <p:cNvPicPr/>
              <p:nvPr/>
            </p:nvPicPr>
            <p:blipFill>
              <a:blip r:embed="rId2650"/>
              <a:stretch>
                <a:fillRect/>
              </a:stretch>
            </p:blipFill>
            <p:spPr>
              <a:xfrm>
                <a:off x="6081698" y="1236150"/>
                <a:ext cx="277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1">
            <p14:nvContentPartPr>
              <p14:cNvPr id="1906" name="Ink 1905"/>
              <p14:cNvContentPartPr/>
              <p14:nvPr/>
            </p14:nvContentPartPr>
            <p14:xfrm>
              <a:off x="5827178" y="1197990"/>
              <a:ext cx="115560" cy="9720"/>
            </p14:xfrm>
          </p:contentPart>
        </mc:Choice>
        <mc:Fallback xmlns="">
          <p:pic>
            <p:nvPicPr>
              <p:cNvPr id="1906" name="Ink 1905"/>
              <p:cNvPicPr/>
              <p:nvPr/>
            </p:nvPicPr>
            <p:blipFill>
              <a:blip r:embed="rId2652"/>
              <a:stretch>
                <a:fillRect/>
              </a:stretch>
            </p:blipFill>
            <p:spPr>
              <a:xfrm>
                <a:off x="5826458" y="1197270"/>
                <a:ext cx="1166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3">
            <p14:nvContentPartPr>
              <p14:cNvPr id="1907" name="Ink 1906"/>
              <p14:cNvContentPartPr/>
              <p14:nvPr/>
            </p14:nvContentPartPr>
            <p14:xfrm>
              <a:off x="5875418" y="1200150"/>
              <a:ext cx="113040" cy="20880"/>
            </p14:xfrm>
          </p:contentPart>
        </mc:Choice>
        <mc:Fallback xmlns="">
          <p:pic>
            <p:nvPicPr>
              <p:cNvPr id="1907" name="Ink 1906"/>
              <p:cNvPicPr/>
              <p:nvPr/>
            </p:nvPicPr>
            <p:blipFill>
              <a:blip r:embed="rId2654"/>
              <a:stretch>
                <a:fillRect/>
              </a:stretch>
            </p:blipFill>
            <p:spPr>
              <a:xfrm>
                <a:off x="5875058" y="1199790"/>
                <a:ext cx="11376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5">
            <p14:nvContentPartPr>
              <p14:cNvPr id="1908" name="Ink 1907"/>
              <p14:cNvContentPartPr/>
              <p14:nvPr/>
            </p14:nvContentPartPr>
            <p14:xfrm>
              <a:off x="5956058" y="1217790"/>
              <a:ext cx="81000" cy="28080"/>
            </p14:xfrm>
          </p:contentPart>
        </mc:Choice>
        <mc:Fallback xmlns="">
          <p:pic>
            <p:nvPicPr>
              <p:cNvPr id="1908" name="Ink 1907"/>
              <p:cNvPicPr/>
              <p:nvPr/>
            </p:nvPicPr>
            <p:blipFill>
              <a:blip r:embed="rId2656"/>
              <a:stretch>
                <a:fillRect/>
              </a:stretch>
            </p:blipFill>
            <p:spPr>
              <a:xfrm>
                <a:off x="5955338" y="1217070"/>
                <a:ext cx="8208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7">
            <p14:nvContentPartPr>
              <p14:cNvPr id="1909" name="Ink 1908"/>
              <p14:cNvContentPartPr/>
              <p14:nvPr/>
            </p14:nvContentPartPr>
            <p14:xfrm>
              <a:off x="6017978" y="1232190"/>
              <a:ext cx="48600" cy="29880"/>
            </p14:xfrm>
          </p:contentPart>
        </mc:Choice>
        <mc:Fallback xmlns="">
          <p:pic>
            <p:nvPicPr>
              <p:cNvPr id="1909" name="Ink 1908"/>
              <p:cNvPicPr/>
              <p:nvPr/>
            </p:nvPicPr>
            <p:blipFill>
              <a:blip r:embed="rId2658"/>
              <a:stretch>
                <a:fillRect/>
              </a:stretch>
            </p:blipFill>
            <p:spPr>
              <a:xfrm>
                <a:off x="6017258" y="1231470"/>
                <a:ext cx="496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9">
            <p14:nvContentPartPr>
              <p14:cNvPr id="1910" name="Ink 1909"/>
              <p14:cNvContentPartPr/>
              <p14:nvPr/>
            </p14:nvContentPartPr>
            <p14:xfrm>
              <a:off x="6051818" y="1253070"/>
              <a:ext cx="27360" cy="34200"/>
            </p14:xfrm>
          </p:contentPart>
        </mc:Choice>
        <mc:Fallback xmlns="">
          <p:pic>
            <p:nvPicPr>
              <p:cNvPr id="1910" name="Ink 1909"/>
              <p:cNvPicPr/>
              <p:nvPr/>
            </p:nvPicPr>
            <p:blipFill>
              <a:blip r:embed="rId2660"/>
              <a:stretch>
                <a:fillRect/>
              </a:stretch>
            </p:blipFill>
            <p:spPr>
              <a:xfrm>
                <a:off x="6051458" y="1252710"/>
                <a:ext cx="2808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1">
            <p14:nvContentPartPr>
              <p14:cNvPr id="1911" name="Ink 1910"/>
              <p14:cNvContentPartPr/>
              <p14:nvPr/>
            </p14:nvContentPartPr>
            <p14:xfrm>
              <a:off x="6070178" y="1262430"/>
              <a:ext cx="45360" cy="40320"/>
            </p14:xfrm>
          </p:contentPart>
        </mc:Choice>
        <mc:Fallback xmlns="">
          <p:pic>
            <p:nvPicPr>
              <p:cNvPr id="1911" name="Ink 1910"/>
              <p:cNvPicPr/>
              <p:nvPr/>
            </p:nvPicPr>
            <p:blipFill>
              <a:blip r:embed="rId2662"/>
              <a:stretch>
                <a:fillRect/>
              </a:stretch>
            </p:blipFill>
            <p:spPr>
              <a:xfrm>
                <a:off x="6069818" y="1261710"/>
                <a:ext cx="460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3">
            <p14:nvContentPartPr>
              <p14:cNvPr id="1912" name="Ink 1911"/>
              <p14:cNvContentPartPr/>
              <p14:nvPr/>
            </p14:nvContentPartPr>
            <p14:xfrm>
              <a:off x="6105818" y="1281870"/>
              <a:ext cx="19080" cy="42840"/>
            </p14:xfrm>
          </p:contentPart>
        </mc:Choice>
        <mc:Fallback xmlns="">
          <p:pic>
            <p:nvPicPr>
              <p:cNvPr id="1912" name="Ink 1911"/>
              <p:cNvPicPr/>
              <p:nvPr/>
            </p:nvPicPr>
            <p:blipFill>
              <a:blip r:embed="rId2664"/>
              <a:stretch>
                <a:fillRect/>
              </a:stretch>
            </p:blipFill>
            <p:spPr>
              <a:xfrm>
                <a:off x="6105458" y="1281510"/>
                <a:ext cx="201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5">
            <p14:nvContentPartPr>
              <p14:cNvPr id="1913" name="Ink 1912"/>
              <p14:cNvContentPartPr/>
              <p14:nvPr/>
            </p14:nvContentPartPr>
            <p14:xfrm>
              <a:off x="6104018" y="1309950"/>
              <a:ext cx="23400" cy="20520"/>
            </p14:xfrm>
          </p:contentPart>
        </mc:Choice>
        <mc:Fallback xmlns="">
          <p:pic>
            <p:nvPicPr>
              <p:cNvPr id="1913" name="Ink 1912"/>
              <p:cNvPicPr/>
              <p:nvPr/>
            </p:nvPicPr>
            <p:blipFill>
              <a:blip r:embed="rId2666"/>
              <a:stretch>
                <a:fillRect/>
              </a:stretch>
            </p:blipFill>
            <p:spPr>
              <a:xfrm>
                <a:off x="6103658" y="1309590"/>
                <a:ext cx="2412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7">
            <p14:nvContentPartPr>
              <p14:cNvPr id="1914" name="Ink 1913"/>
              <p14:cNvContentPartPr/>
              <p14:nvPr/>
            </p14:nvContentPartPr>
            <p14:xfrm>
              <a:off x="5804858" y="1176390"/>
              <a:ext cx="88560" cy="7920"/>
            </p14:xfrm>
          </p:contentPart>
        </mc:Choice>
        <mc:Fallback xmlns="">
          <p:pic>
            <p:nvPicPr>
              <p:cNvPr id="1914" name="Ink 1913"/>
              <p:cNvPicPr/>
              <p:nvPr/>
            </p:nvPicPr>
            <p:blipFill>
              <a:blip r:embed="rId2668"/>
              <a:stretch>
                <a:fillRect/>
              </a:stretch>
            </p:blipFill>
            <p:spPr>
              <a:xfrm>
                <a:off x="5804498" y="1175670"/>
                <a:ext cx="892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9">
            <p14:nvContentPartPr>
              <p14:cNvPr id="1915" name="Ink 1914"/>
              <p14:cNvContentPartPr/>
              <p14:nvPr/>
            </p14:nvContentPartPr>
            <p14:xfrm>
              <a:off x="5878658" y="1178910"/>
              <a:ext cx="46440" cy="10440"/>
            </p14:xfrm>
          </p:contentPart>
        </mc:Choice>
        <mc:Fallback xmlns="">
          <p:pic>
            <p:nvPicPr>
              <p:cNvPr id="1915" name="Ink 1914"/>
              <p:cNvPicPr/>
              <p:nvPr/>
            </p:nvPicPr>
            <p:blipFill>
              <a:blip r:embed="rId2670"/>
              <a:stretch>
                <a:fillRect/>
              </a:stretch>
            </p:blipFill>
            <p:spPr>
              <a:xfrm>
                <a:off x="5878298" y="1178550"/>
                <a:ext cx="47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1">
            <p14:nvContentPartPr>
              <p14:cNvPr id="1916" name="Ink 1915"/>
              <p14:cNvContentPartPr/>
              <p14:nvPr/>
            </p14:nvContentPartPr>
            <p14:xfrm>
              <a:off x="5942378" y="1207350"/>
              <a:ext cx="52200" cy="11160"/>
            </p14:xfrm>
          </p:contentPart>
        </mc:Choice>
        <mc:Fallback xmlns="">
          <p:pic>
            <p:nvPicPr>
              <p:cNvPr id="1916" name="Ink 1915"/>
              <p:cNvPicPr/>
              <p:nvPr/>
            </p:nvPicPr>
            <p:blipFill>
              <a:blip r:embed="rId2672"/>
              <a:stretch>
                <a:fillRect/>
              </a:stretch>
            </p:blipFill>
            <p:spPr>
              <a:xfrm>
                <a:off x="5942018" y="1206990"/>
                <a:ext cx="5292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3">
            <p14:nvContentPartPr>
              <p14:cNvPr id="1917" name="Ink 1916"/>
              <p14:cNvContentPartPr/>
              <p14:nvPr/>
            </p14:nvContentPartPr>
            <p14:xfrm>
              <a:off x="5991338" y="1218870"/>
              <a:ext cx="105840" cy="27000"/>
            </p14:xfrm>
          </p:contentPart>
        </mc:Choice>
        <mc:Fallback xmlns="">
          <p:pic>
            <p:nvPicPr>
              <p:cNvPr id="1917" name="Ink 1916"/>
              <p:cNvPicPr/>
              <p:nvPr/>
            </p:nvPicPr>
            <p:blipFill>
              <a:blip r:embed="rId2674"/>
              <a:stretch>
                <a:fillRect/>
              </a:stretch>
            </p:blipFill>
            <p:spPr>
              <a:xfrm>
                <a:off x="5990978" y="1218510"/>
                <a:ext cx="10656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5">
            <p14:nvContentPartPr>
              <p14:cNvPr id="1918" name="Ink 1917"/>
              <p14:cNvContentPartPr/>
              <p14:nvPr/>
            </p14:nvContentPartPr>
            <p14:xfrm>
              <a:off x="5906018" y="1257030"/>
              <a:ext cx="133200" cy="36360"/>
            </p14:xfrm>
          </p:contentPart>
        </mc:Choice>
        <mc:Fallback xmlns="">
          <p:pic>
            <p:nvPicPr>
              <p:cNvPr id="1918" name="Ink 1917"/>
              <p:cNvPicPr/>
              <p:nvPr/>
            </p:nvPicPr>
            <p:blipFill>
              <a:blip r:embed="rId2676"/>
              <a:stretch>
                <a:fillRect/>
              </a:stretch>
            </p:blipFill>
            <p:spPr>
              <a:xfrm>
                <a:off x="5905658" y="1256670"/>
                <a:ext cx="13392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7">
            <p14:nvContentPartPr>
              <p14:cNvPr id="1919" name="Ink 1918"/>
              <p14:cNvContentPartPr/>
              <p14:nvPr/>
            </p14:nvContentPartPr>
            <p14:xfrm>
              <a:off x="5953538" y="1244790"/>
              <a:ext cx="108720" cy="38160"/>
            </p14:xfrm>
          </p:contentPart>
        </mc:Choice>
        <mc:Fallback xmlns="">
          <p:pic>
            <p:nvPicPr>
              <p:cNvPr id="1919" name="Ink 1918"/>
              <p:cNvPicPr/>
              <p:nvPr/>
            </p:nvPicPr>
            <p:blipFill>
              <a:blip r:embed="rId2678"/>
              <a:stretch>
                <a:fillRect/>
              </a:stretch>
            </p:blipFill>
            <p:spPr>
              <a:xfrm>
                <a:off x="5953178" y="1244070"/>
                <a:ext cx="10944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9">
            <p14:nvContentPartPr>
              <p14:cNvPr id="1920" name="Ink 1919"/>
              <p14:cNvContentPartPr/>
              <p14:nvPr/>
            </p14:nvContentPartPr>
            <p14:xfrm>
              <a:off x="5930498" y="1240110"/>
              <a:ext cx="108720" cy="52200"/>
            </p14:xfrm>
          </p:contentPart>
        </mc:Choice>
        <mc:Fallback xmlns="">
          <p:pic>
            <p:nvPicPr>
              <p:cNvPr id="1920" name="Ink 1919"/>
              <p:cNvPicPr/>
              <p:nvPr/>
            </p:nvPicPr>
            <p:blipFill>
              <a:blip r:embed="rId2680"/>
              <a:stretch>
                <a:fillRect/>
              </a:stretch>
            </p:blipFill>
            <p:spPr>
              <a:xfrm>
                <a:off x="5930138" y="1239750"/>
                <a:ext cx="10944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1">
            <p14:nvContentPartPr>
              <p14:cNvPr id="1921" name="Ink 1920"/>
              <p14:cNvContentPartPr/>
              <p14:nvPr/>
            </p14:nvContentPartPr>
            <p14:xfrm>
              <a:off x="5934818" y="1240110"/>
              <a:ext cx="100440" cy="31680"/>
            </p14:xfrm>
          </p:contentPart>
        </mc:Choice>
        <mc:Fallback xmlns="">
          <p:pic>
            <p:nvPicPr>
              <p:cNvPr id="1921" name="Ink 1920"/>
              <p:cNvPicPr/>
              <p:nvPr/>
            </p:nvPicPr>
            <p:blipFill>
              <a:blip r:embed="rId2682"/>
              <a:stretch>
                <a:fillRect/>
              </a:stretch>
            </p:blipFill>
            <p:spPr>
              <a:xfrm>
                <a:off x="5934458" y="1239750"/>
                <a:ext cx="10116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3">
            <p14:nvContentPartPr>
              <p14:cNvPr id="1922" name="Ink 1921"/>
              <p14:cNvContentPartPr/>
              <p14:nvPr/>
            </p14:nvContentPartPr>
            <p14:xfrm>
              <a:off x="5987378" y="1241550"/>
              <a:ext cx="86040" cy="78840"/>
            </p14:xfrm>
          </p:contentPart>
        </mc:Choice>
        <mc:Fallback xmlns="">
          <p:pic>
            <p:nvPicPr>
              <p:cNvPr id="1922" name="Ink 1921"/>
              <p:cNvPicPr/>
              <p:nvPr/>
            </p:nvPicPr>
            <p:blipFill>
              <a:blip r:embed="rId2684"/>
              <a:stretch>
                <a:fillRect/>
              </a:stretch>
            </p:blipFill>
            <p:spPr>
              <a:xfrm>
                <a:off x="5987018" y="1241190"/>
                <a:ext cx="8676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5">
            <p14:nvContentPartPr>
              <p14:cNvPr id="1923" name="Ink 1922"/>
              <p14:cNvContentPartPr/>
              <p14:nvPr/>
            </p14:nvContentPartPr>
            <p14:xfrm>
              <a:off x="6043898" y="1283670"/>
              <a:ext cx="67320" cy="49320"/>
            </p14:xfrm>
          </p:contentPart>
        </mc:Choice>
        <mc:Fallback xmlns="">
          <p:pic>
            <p:nvPicPr>
              <p:cNvPr id="1923" name="Ink 1922"/>
              <p:cNvPicPr/>
              <p:nvPr/>
            </p:nvPicPr>
            <p:blipFill>
              <a:blip r:embed="rId2686"/>
              <a:stretch>
                <a:fillRect/>
              </a:stretch>
            </p:blipFill>
            <p:spPr>
              <a:xfrm>
                <a:off x="6043538" y="1283310"/>
                <a:ext cx="680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7">
            <p14:nvContentPartPr>
              <p14:cNvPr id="1924" name="Ink 1923"/>
              <p14:cNvContentPartPr/>
              <p14:nvPr/>
            </p14:nvContentPartPr>
            <p14:xfrm>
              <a:off x="6076298" y="1311030"/>
              <a:ext cx="28080" cy="55800"/>
            </p14:xfrm>
          </p:contentPart>
        </mc:Choice>
        <mc:Fallback xmlns="">
          <p:pic>
            <p:nvPicPr>
              <p:cNvPr id="1924" name="Ink 1923"/>
              <p:cNvPicPr/>
              <p:nvPr/>
            </p:nvPicPr>
            <p:blipFill>
              <a:blip r:embed="rId2688"/>
              <a:stretch>
                <a:fillRect/>
              </a:stretch>
            </p:blipFill>
            <p:spPr>
              <a:xfrm>
                <a:off x="6075938" y="1310670"/>
                <a:ext cx="2916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9">
            <p14:nvContentPartPr>
              <p14:cNvPr id="1925" name="Ink 1924"/>
              <p14:cNvContentPartPr/>
              <p14:nvPr/>
            </p14:nvContentPartPr>
            <p14:xfrm>
              <a:off x="6093218" y="1341270"/>
              <a:ext cx="37800" cy="32040"/>
            </p14:xfrm>
          </p:contentPart>
        </mc:Choice>
        <mc:Fallback xmlns="">
          <p:pic>
            <p:nvPicPr>
              <p:cNvPr id="1925" name="Ink 1924"/>
              <p:cNvPicPr/>
              <p:nvPr/>
            </p:nvPicPr>
            <p:blipFill>
              <a:blip r:embed="rId2690"/>
              <a:stretch>
                <a:fillRect/>
              </a:stretch>
            </p:blipFill>
            <p:spPr>
              <a:xfrm>
                <a:off x="6092858" y="1340910"/>
                <a:ext cx="3852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1">
            <p14:nvContentPartPr>
              <p14:cNvPr id="1926" name="Ink 1925"/>
              <p14:cNvContentPartPr/>
              <p14:nvPr/>
            </p14:nvContentPartPr>
            <p14:xfrm>
              <a:off x="5999978" y="1309950"/>
              <a:ext cx="99000" cy="57960"/>
            </p14:xfrm>
          </p:contentPart>
        </mc:Choice>
        <mc:Fallback xmlns="">
          <p:pic>
            <p:nvPicPr>
              <p:cNvPr id="1926" name="Ink 1925"/>
              <p:cNvPicPr/>
              <p:nvPr/>
            </p:nvPicPr>
            <p:blipFill>
              <a:blip r:embed="rId2692"/>
              <a:stretch>
                <a:fillRect/>
              </a:stretch>
            </p:blipFill>
            <p:spPr>
              <a:xfrm>
                <a:off x="5999618" y="1309230"/>
                <a:ext cx="10008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3">
            <p14:nvContentPartPr>
              <p14:cNvPr id="1927" name="Ink 1926"/>
              <p14:cNvContentPartPr/>
              <p14:nvPr/>
            </p14:nvContentPartPr>
            <p14:xfrm>
              <a:off x="6052538" y="1335510"/>
              <a:ext cx="41760" cy="52920"/>
            </p14:xfrm>
          </p:contentPart>
        </mc:Choice>
        <mc:Fallback xmlns="">
          <p:pic>
            <p:nvPicPr>
              <p:cNvPr id="1927" name="Ink 1926"/>
              <p:cNvPicPr/>
              <p:nvPr/>
            </p:nvPicPr>
            <p:blipFill>
              <a:blip r:embed="rId2694"/>
              <a:stretch>
                <a:fillRect/>
              </a:stretch>
            </p:blipFill>
            <p:spPr>
              <a:xfrm>
                <a:off x="6052178" y="1335150"/>
                <a:ext cx="424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5">
            <p14:nvContentPartPr>
              <p14:cNvPr id="1928" name="Ink 1927"/>
              <p14:cNvContentPartPr/>
              <p14:nvPr/>
            </p14:nvContentPartPr>
            <p14:xfrm>
              <a:off x="6041378" y="1343430"/>
              <a:ext cx="52920" cy="64080"/>
            </p14:xfrm>
          </p:contentPart>
        </mc:Choice>
        <mc:Fallback xmlns="">
          <p:pic>
            <p:nvPicPr>
              <p:cNvPr id="1928" name="Ink 1927"/>
              <p:cNvPicPr/>
              <p:nvPr/>
            </p:nvPicPr>
            <p:blipFill>
              <a:blip r:embed="rId2696"/>
              <a:stretch>
                <a:fillRect/>
              </a:stretch>
            </p:blipFill>
            <p:spPr>
              <a:xfrm>
                <a:off x="6041018" y="1343070"/>
                <a:ext cx="5400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7">
            <p14:nvContentPartPr>
              <p14:cNvPr id="1929" name="Ink 1928"/>
              <p14:cNvContentPartPr/>
              <p14:nvPr/>
            </p14:nvContentPartPr>
            <p14:xfrm>
              <a:off x="6065498" y="1376910"/>
              <a:ext cx="35640" cy="85680"/>
            </p14:xfrm>
          </p:contentPart>
        </mc:Choice>
        <mc:Fallback xmlns="">
          <p:pic>
            <p:nvPicPr>
              <p:cNvPr id="1929" name="Ink 1928"/>
              <p:cNvPicPr/>
              <p:nvPr/>
            </p:nvPicPr>
            <p:blipFill>
              <a:blip r:embed="rId2698"/>
              <a:stretch>
                <a:fillRect/>
              </a:stretch>
            </p:blipFill>
            <p:spPr>
              <a:xfrm>
                <a:off x="6065138" y="1376550"/>
                <a:ext cx="3636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9">
            <p14:nvContentPartPr>
              <p14:cNvPr id="1930" name="Ink 1929"/>
              <p14:cNvContentPartPr/>
              <p14:nvPr/>
            </p14:nvContentPartPr>
            <p14:xfrm>
              <a:off x="6061178" y="1398150"/>
              <a:ext cx="42480" cy="78120"/>
            </p14:xfrm>
          </p:contentPart>
        </mc:Choice>
        <mc:Fallback xmlns="">
          <p:pic>
            <p:nvPicPr>
              <p:cNvPr id="1930" name="Ink 1929"/>
              <p:cNvPicPr/>
              <p:nvPr/>
            </p:nvPicPr>
            <p:blipFill>
              <a:blip r:embed="rId2700"/>
              <a:stretch>
                <a:fillRect/>
              </a:stretch>
            </p:blipFill>
            <p:spPr>
              <a:xfrm>
                <a:off x="6060818" y="1397790"/>
                <a:ext cx="4356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1">
            <p14:nvContentPartPr>
              <p14:cNvPr id="1931" name="Ink 1930"/>
              <p14:cNvContentPartPr/>
              <p14:nvPr/>
            </p14:nvContentPartPr>
            <p14:xfrm>
              <a:off x="6092498" y="1435950"/>
              <a:ext cx="13680" cy="82440"/>
            </p14:xfrm>
          </p:contentPart>
        </mc:Choice>
        <mc:Fallback xmlns="">
          <p:pic>
            <p:nvPicPr>
              <p:cNvPr id="1931" name="Ink 1930"/>
              <p:cNvPicPr/>
              <p:nvPr/>
            </p:nvPicPr>
            <p:blipFill>
              <a:blip r:embed="rId2702"/>
              <a:stretch>
                <a:fillRect/>
              </a:stretch>
            </p:blipFill>
            <p:spPr>
              <a:xfrm>
                <a:off x="6091778" y="1435590"/>
                <a:ext cx="1512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3">
            <p14:nvContentPartPr>
              <p14:cNvPr id="1932" name="Ink 1931"/>
              <p14:cNvContentPartPr/>
              <p14:nvPr/>
            </p14:nvContentPartPr>
            <p14:xfrm>
              <a:off x="6127418" y="1408230"/>
              <a:ext cx="16200" cy="78840"/>
            </p14:xfrm>
          </p:contentPart>
        </mc:Choice>
        <mc:Fallback xmlns="">
          <p:pic>
            <p:nvPicPr>
              <p:cNvPr id="1932" name="Ink 1931"/>
              <p:cNvPicPr/>
              <p:nvPr/>
            </p:nvPicPr>
            <p:blipFill>
              <a:blip r:embed="rId2704"/>
              <a:stretch>
                <a:fillRect/>
              </a:stretch>
            </p:blipFill>
            <p:spPr>
              <a:xfrm>
                <a:off x="6127058" y="1407870"/>
                <a:ext cx="1728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5">
            <p14:nvContentPartPr>
              <p14:cNvPr id="1933" name="Ink 1932"/>
              <p14:cNvContentPartPr/>
              <p14:nvPr/>
            </p14:nvContentPartPr>
            <p14:xfrm>
              <a:off x="6105098" y="1417230"/>
              <a:ext cx="17640" cy="68760"/>
            </p14:xfrm>
          </p:contentPart>
        </mc:Choice>
        <mc:Fallback xmlns="">
          <p:pic>
            <p:nvPicPr>
              <p:cNvPr id="1933" name="Ink 1932"/>
              <p:cNvPicPr/>
              <p:nvPr/>
            </p:nvPicPr>
            <p:blipFill>
              <a:blip r:embed="rId2706"/>
              <a:stretch>
                <a:fillRect/>
              </a:stretch>
            </p:blipFill>
            <p:spPr>
              <a:xfrm>
                <a:off x="6104738" y="1416870"/>
                <a:ext cx="1872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7">
            <p14:nvContentPartPr>
              <p14:cNvPr id="1934" name="Ink 1933"/>
              <p14:cNvContentPartPr/>
              <p14:nvPr/>
            </p14:nvContentPartPr>
            <p14:xfrm>
              <a:off x="6120578" y="1429470"/>
              <a:ext cx="25560" cy="66240"/>
            </p14:xfrm>
          </p:contentPart>
        </mc:Choice>
        <mc:Fallback xmlns="">
          <p:pic>
            <p:nvPicPr>
              <p:cNvPr id="1934" name="Ink 1933"/>
              <p:cNvPicPr/>
              <p:nvPr/>
            </p:nvPicPr>
            <p:blipFill>
              <a:blip r:embed="rId2708"/>
              <a:stretch>
                <a:fillRect/>
              </a:stretch>
            </p:blipFill>
            <p:spPr>
              <a:xfrm>
                <a:off x="6120218" y="1429110"/>
                <a:ext cx="2664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9">
            <p14:nvContentPartPr>
              <p14:cNvPr id="1935" name="Ink 1934"/>
              <p14:cNvContentPartPr/>
              <p14:nvPr/>
            </p14:nvContentPartPr>
            <p14:xfrm>
              <a:off x="6120578" y="1411470"/>
              <a:ext cx="24120" cy="78840"/>
            </p14:xfrm>
          </p:contentPart>
        </mc:Choice>
        <mc:Fallback xmlns="">
          <p:pic>
            <p:nvPicPr>
              <p:cNvPr id="1935" name="Ink 1934"/>
              <p:cNvPicPr/>
              <p:nvPr/>
            </p:nvPicPr>
            <p:blipFill>
              <a:blip r:embed="rId2710"/>
              <a:stretch>
                <a:fillRect/>
              </a:stretch>
            </p:blipFill>
            <p:spPr>
              <a:xfrm>
                <a:off x="6119858" y="1411110"/>
                <a:ext cx="2520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1">
            <p14:nvContentPartPr>
              <p14:cNvPr id="1936" name="Ink 1935"/>
              <p14:cNvContentPartPr/>
              <p14:nvPr/>
            </p14:nvContentPartPr>
            <p14:xfrm>
              <a:off x="6105818" y="1402830"/>
              <a:ext cx="3960" cy="65880"/>
            </p14:xfrm>
          </p:contentPart>
        </mc:Choice>
        <mc:Fallback xmlns="">
          <p:pic>
            <p:nvPicPr>
              <p:cNvPr id="1936" name="Ink 1935"/>
              <p:cNvPicPr/>
              <p:nvPr/>
            </p:nvPicPr>
            <p:blipFill>
              <a:blip r:embed="rId2712"/>
              <a:stretch>
                <a:fillRect/>
              </a:stretch>
            </p:blipFill>
            <p:spPr>
              <a:xfrm>
                <a:off x="6105098" y="1402470"/>
                <a:ext cx="54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3">
            <p14:nvContentPartPr>
              <p14:cNvPr id="1937" name="Ink 1936"/>
              <p14:cNvContentPartPr/>
              <p14:nvPr/>
            </p14:nvContentPartPr>
            <p14:xfrm>
              <a:off x="6100058" y="1405350"/>
              <a:ext cx="28440" cy="74520"/>
            </p14:xfrm>
          </p:contentPart>
        </mc:Choice>
        <mc:Fallback xmlns="">
          <p:pic>
            <p:nvPicPr>
              <p:cNvPr id="1937" name="Ink 1936"/>
              <p:cNvPicPr/>
              <p:nvPr/>
            </p:nvPicPr>
            <p:blipFill>
              <a:blip r:embed="rId2714"/>
              <a:stretch>
                <a:fillRect/>
              </a:stretch>
            </p:blipFill>
            <p:spPr>
              <a:xfrm>
                <a:off x="6099698" y="1404630"/>
                <a:ext cx="2916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5">
            <p14:nvContentPartPr>
              <p14:cNvPr id="1938" name="Ink 1937"/>
              <p14:cNvContentPartPr/>
              <p14:nvPr/>
            </p14:nvContentPartPr>
            <p14:xfrm>
              <a:off x="6132458" y="1381230"/>
              <a:ext cx="16920" cy="45720"/>
            </p14:xfrm>
          </p:contentPart>
        </mc:Choice>
        <mc:Fallback xmlns="">
          <p:pic>
            <p:nvPicPr>
              <p:cNvPr id="1938" name="Ink 1937"/>
              <p:cNvPicPr/>
              <p:nvPr/>
            </p:nvPicPr>
            <p:blipFill>
              <a:blip r:embed="rId2716"/>
              <a:stretch>
                <a:fillRect/>
              </a:stretch>
            </p:blipFill>
            <p:spPr>
              <a:xfrm>
                <a:off x="6132098" y="1380870"/>
                <a:ext cx="180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7">
            <p14:nvContentPartPr>
              <p14:cNvPr id="1939" name="Ink 1938"/>
              <p14:cNvContentPartPr/>
              <p14:nvPr/>
            </p14:nvContentPartPr>
            <p14:xfrm>
              <a:off x="6088178" y="1334790"/>
              <a:ext cx="41760" cy="30600"/>
            </p14:xfrm>
          </p:contentPart>
        </mc:Choice>
        <mc:Fallback xmlns="">
          <p:pic>
            <p:nvPicPr>
              <p:cNvPr id="1939" name="Ink 1938"/>
              <p:cNvPicPr/>
              <p:nvPr/>
            </p:nvPicPr>
            <p:blipFill>
              <a:blip r:embed="rId2718"/>
              <a:stretch>
                <a:fillRect/>
              </a:stretch>
            </p:blipFill>
            <p:spPr>
              <a:xfrm>
                <a:off x="6087818" y="1334430"/>
                <a:ext cx="4248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9">
            <p14:nvContentPartPr>
              <p14:cNvPr id="1940" name="Ink 1939"/>
              <p14:cNvContentPartPr/>
              <p14:nvPr/>
            </p14:nvContentPartPr>
            <p14:xfrm>
              <a:off x="6019418" y="1312830"/>
              <a:ext cx="60480" cy="23760"/>
            </p14:xfrm>
          </p:contentPart>
        </mc:Choice>
        <mc:Fallback xmlns="">
          <p:pic>
            <p:nvPicPr>
              <p:cNvPr id="1940" name="Ink 1939"/>
              <p:cNvPicPr/>
              <p:nvPr/>
            </p:nvPicPr>
            <p:blipFill>
              <a:blip r:embed="rId2720"/>
              <a:stretch>
                <a:fillRect/>
              </a:stretch>
            </p:blipFill>
            <p:spPr>
              <a:xfrm>
                <a:off x="6019058" y="1312110"/>
                <a:ext cx="6120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1">
            <p14:nvContentPartPr>
              <p14:cNvPr id="1941" name="Ink 1940"/>
              <p14:cNvContentPartPr/>
              <p14:nvPr/>
            </p14:nvContentPartPr>
            <p14:xfrm>
              <a:off x="5982338" y="1290150"/>
              <a:ext cx="90720" cy="36720"/>
            </p14:xfrm>
          </p:contentPart>
        </mc:Choice>
        <mc:Fallback xmlns="">
          <p:pic>
            <p:nvPicPr>
              <p:cNvPr id="1941" name="Ink 1940"/>
              <p:cNvPicPr/>
              <p:nvPr/>
            </p:nvPicPr>
            <p:blipFill>
              <a:blip r:embed="rId2722"/>
              <a:stretch>
                <a:fillRect/>
              </a:stretch>
            </p:blipFill>
            <p:spPr>
              <a:xfrm>
                <a:off x="5981978" y="1289790"/>
                <a:ext cx="914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3">
            <p14:nvContentPartPr>
              <p14:cNvPr id="1942" name="Ink 1941"/>
              <p14:cNvContentPartPr/>
              <p14:nvPr/>
            </p14:nvContentPartPr>
            <p14:xfrm>
              <a:off x="6068738" y="1270710"/>
              <a:ext cx="66240" cy="35640"/>
            </p14:xfrm>
          </p:contentPart>
        </mc:Choice>
        <mc:Fallback xmlns="">
          <p:pic>
            <p:nvPicPr>
              <p:cNvPr id="1942" name="Ink 1941"/>
              <p:cNvPicPr/>
              <p:nvPr/>
            </p:nvPicPr>
            <p:blipFill>
              <a:blip r:embed="rId2724"/>
              <a:stretch>
                <a:fillRect/>
              </a:stretch>
            </p:blipFill>
            <p:spPr>
              <a:xfrm>
                <a:off x="6068378" y="1270350"/>
                <a:ext cx="6732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5">
            <p14:nvContentPartPr>
              <p14:cNvPr id="1943" name="Ink 1942"/>
              <p14:cNvContentPartPr/>
              <p14:nvPr/>
            </p14:nvContentPartPr>
            <p14:xfrm>
              <a:off x="6062618" y="1255230"/>
              <a:ext cx="52200" cy="43920"/>
            </p14:xfrm>
          </p:contentPart>
        </mc:Choice>
        <mc:Fallback xmlns="">
          <p:pic>
            <p:nvPicPr>
              <p:cNvPr id="1943" name="Ink 1942"/>
              <p:cNvPicPr/>
              <p:nvPr/>
            </p:nvPicPr>
            <p:blipFill>
              <a:blip r:embed="rId2726"/>
              <a:stretch>
                <a:fillRect/>
              </a:stretch>
            </p:blipFill>
            <p:spPr>
              <a:xfrm>
                <a:off x="6062258" y="1254870"/>
                <a:ext cx="5292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7">
            <p14:nvContentPartPr>
              <p14:cNvPr id="1944" name="Ink 1943"/>
              <p14:cNvContentPartPr/>
              <p14:nvPr/>
            </p14:nvContentPartPr>
            <p14:xfrm>
              <a:off x="6052538" y="1247670"/>
              <a:ext cx="71640" cy="67320"/>
            </p14:xfrm>
          </p:contentPart>
        </mc:Choice>
        <mc:Fallback xmlns="">
          <p:pic>
            <p:nvPicPr>
              <p:cNvPr id="1944" name="Ink 1943"/>
              <p:cNvPicPr/>
              <p:nvPr/>
            </p:nvPicPr>
            <p:blipFill>
              <a:blip r:embed="rId2728"/>
              <a:stretch>
                <a:fillRect/>
              </a:stretch>
            </p:blipFill>
            <p:spPr>
              <a:xfrm>
                <a:off x="6052178" y="1247310"/>
                <a:ext cx="7236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9">
            <p14:nvContentPartPr>
              <p14:cNvPr id="1945" name="Ink 1944"/>
              <p14:cNvContentPartPr/>
              <p14:nvPr/>
            </p14:nvContentPartPr>
            <p14:xfrm>
              <a:off x="6089978" y="1246230"/>
              <a:ext cx="36000" cy="68760"/>
            </p14:xfrm>
          </p:contentPart>
        </mc:Choice>
        <mc:Fallback xmlns="">
          <p:pic>
            <p:nvPicPr>
              <p:cNvPr id="1945" name="Ink 1944"/>
              <p:cNvPicPr/>
              <p:nvPr/>
            </p:nvPicPr>
            <p:blipFill>
              <a:blip r:embed="rId2730"/>
              <a:stretch>
                <a:fillRect/>
              </a:stretch>
            </p:blipFill>
            <p:spPr>
              <a:xfrm>
                <a:off x="6089618" y="1245510"/>
                <a:ext cx="3708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1">
            <p14:nvContentPartPr>
              <p14:cNvPr id="1946" name="Ink 1945"/>
              <p14:cNvContentPartPr/>
              <p14:nvPr/>
            </p14:nvContentPartPr>
            <p14:xfrm>
              <a:off x="6111938" y="1241550"/>
              <a:ext cx="12240" cy="91440"/>
            </p14:xfrm>
          </p:contentPart>
        </mc:Choice>
        <mc:Fallback xmlns="">
          <p:pic>
            <p:nvPicPr>
              <p:cNvPr id="1946" name="Ink 1945"/>
              <p:cNvPicPr/>
              <p:nvPr/>
            </p:nvPicPr>
            <p:blipFill>
              <a:blip r:embed="rId2732"/>
              <a:stretch>
                <a:fillRect/>
              </a:stretch>
            </p:blipFill>
            <p:spPr>
              <a:xfrm>
                <a:off x="6111578" y="1241190"/>
                <a:ext cx="1296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3">
            <p14:nvContentPartPr>
              <p14:cNvPr id="1947" name="Ink 1946"/>
              <p14:cNvContentPartPr/>
              <p14:nvPr/>
            </p14:nvContentPartPr>
            <p14:xfrm>
              <a:off x="6104378" y="1363950"/>
              <a:ext cx="5760" cy="87120"/>
            </p14:xfrm>
          </p:contentPart>
        </mc:Choice>
        <mc:Fallback xmlns="">
          <p:pic>
            <p:nvPicPr>
              <p:cNvPr id="1947" name="Ink 1946"/>
              <p:cNvPicPr/>
              <p:nvPr/>
            </p:nvPicPr>
            <p:blipFill>
              <a:blip r:embed="rId2734"/>
              <a:stretch>
                <a:fillRect/>
              </a:stretch>
            </p:blipFill>
            <p:spPr>
              <a:xfrm>
                <a:off x="6103658" y="1363590"/>
                <a:ext cx="68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5">
            <p14:nvContentPartPr>
              <p14:cNvPr id="1948" name="Ink 1947"/>
              <p14:cNvContentPartPr/>
              <p14:nvPr/>
            </p14:nvContentPartPr>
            <p14:xfrm>
              <a:off x="6089978" y="1608030"/>
              <a:ext cx="11880" cy="119520"/>
            </p14:xfrm>
          </p:contentPart>
        </mc:Choice>
        <mc:Fallback xmlns="">
          <p:pic>
            <p:nvPicPr>
              <p:cNvPr id="1948" name="Ink 1947"/>
              <p:cNvPicPr/>
              <p:nvPr/>
            </p:nvPicPr>
            <p:blipFill>
              <a:blip r:embed="rId2736"/>
              <a:stretch>
                <a:fillRect/>
              </a:stretch>
            </p:blipFill>
            <p:spPr>
              <a:xfrm>
                <a:off x="6089618" y="1607670"/>
                <a:ext cx="1260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7">
            <p14:nvContentPartPr>
              <p14:cNvPr id="1949" name="Ink 1948"/>
              <p14:cNvContentPartPr/>
              <p14:nvPr/>
            </p14:nvContentPartPr>
            <p14:xfrm>
              <a:off x="6115538" y="1701270"/>
              <a:ext cx="8640" cy="66600"/>
            </p14:xfrm>
          </p:contentPart>
        </mc:Choice>
        <mc:Fallback xmlns="">
          <p:pic>
            <p:nvPicPr>
              <p:cNvPr id="1949" name="Ink 1948"/>
              <p:cNvPicPr/>
              <p:nvPr/>
            </p:nvPicPr>
            <p:blipFill>
              <a:blip r:embed="rId2738"/>
              <a:stretch>
                <a:fillRect/>
              </a:stretch>
            </p:blipFill>
            <p:spPr>
              <a:xfrm>
                <a:off x="6115178" y="1700910"/>
                <a:ext cx="936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9">
            <p14:nvContentPartPr>
              <p14:cNvPr id="1950" name="Ink 1949"/>
              <p14:cNvContentPartPr/>
              <p14:nvPr/>
            </p14:nvContentPartPr>
            <p14:xfrm>
              <a:off x="6077738" y="1693710"/>
              <a:ext cx="61560" cy="103680"/>
            </p14:xfrm>
          </p:contentPart>
        </mc:Choice>
        <mc:Fallback xmlns="">
          <p:pic>
            <p:nvPicPr>
              <p:cNvPr id="1950" name="Ink 1949"/>
              <p:cNvPicPr/>
              <p:nvPr/>
            </p:nvPicPr>
            <p:blipFill>
              <a:blip r:embed="rId2740"/>
              <a:stretch>
                <a:fillRect/>
              </a:stretch>
            </p:blipFill>
            <p:spPr>
              <a:xfrm>
                <a:off x="6077018" y="1693350"/>
                <a:ext cx="626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1">
            <p14:nvContentPartPr>
              <p14:cNvPr id="1951" name="Ink 1950"/>
              <p14:cNvContentPartPr/>
              <p14:nvPr/>
            </p14:nvContentPartPr>
            <p14:xfrm>
              <a:off x="6079178" y="1774710"/>
              <a:ext cx="9360" cy="55440"/>
            </p14:xfrm>
          </p:contentPart>
        </mc:Choice>
        <mc:Fallback xmlns="">
          <p:pic>
            <p:nvPicPr>
              <p:cNvPr id="1951" name="Ink 1950"/>
              <p:cNvPicPr/>
              <p:nvPr/>
            </p:nvPicPr>
            <p:blipFill>
              <a:blip r:embed="rId2742"/>
              <a:stretch>
                <a:fillRect/>
              </a:stretch>
            </p:blipFill>
            <p:spPr>
              <a:xfrm>
                <a:off x="6078458" y="1774350"/>
                <a:ext cx="1044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3">
            <p14:nvContentPartPr>
              <p14:cNvPr id="1952" name="Ink 1951"/>
              <p14:cNvContentPartPr/>
              <p14:nvPr/>
            </p14:nvContentPartPr>
            <p14:xfrm>
              <a:off x="6085298" y="1797390"/>
              <a:ext cx="11160" cy="48600"/>
            </p14:xfrm>
          </p:contentPart>
        </mc:Choice>
        <mc:Fallback xmlns="">
          <p:pic>
            <p:nvPicPr>
              <p:cNvPr id="1952" name="Ink 1951"/>
              <p:cNvPicPr/>
              <p:nvPr/>
            </p:nvPicPr>
            <p:blipFill>
              <a:blip r:embed="rId2744"/>
              <a:stretch>
                <a:fillRect/>
              </a:stretch>
            </p:blipFill>
            <p:spPr>
              <a:xfrm>
                <a:off x="6084578" y="1797030"/>
                <a:ext cx="126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5">
            <p14:nvContentPartPr>
              <p14:cNvPr id="1953" name="Ink 1952"/>
              <p14:cNvContentPartPr/>
              <p14:nvPr/>
            </p14:nvContentPartPr>
            <p14:xfrm>
              <a:off x="6086738" y="1809990"/>
              <a:ext cx="13680" cy="42480"/>
            </p14:xfrm>
          </p:contentPart>
        </mc:Choice>
        <mc:Fallback xmlns="">
          <p:pic>
            <p:nvPicPr>
              <p:cNvPr id="1953" name="Ink 1952"/>
              <p:cNvPicPr/>
              <p:nvPr/>
            </p:nvPicPr>
            <p:blipFill>
              <a:blip r:embed="rId2746"/>
              <a:stretch>
                <a:fillRect/>
              </a:stretch>
            </p:blipFill>
            <p:spPr>
              <a:xfrm>
                <a:off x="6086018" y="1809630"/>
                <a:ext cx="1476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7">
            <p14:nvContentPartPr>
              <p14:cNvPr id="1954" name="Ink 1953"/>
              <p14:cNvContentPartPr/>
              <p14:nvPr/>
            </p14:nvContentPartPr>
            <p14:xfrm>
              <a:off x="6083138" y="1815390"/>
              <a:ext cx="12240" cy="40680"/>
            </p14:xfrm>
          </p:contentPart>
        </mc:Choice>
        <mc:Fallback xmlns="">
          <p:pic>
            <p:nvPicPr>
              <p:cNvPr id="1954" name="Ink 1953"/>
              <p:cNvPicPr/>
              <p:nvPr/>
            </p:nvPicPr>
            <p:blipFill>
              <a:blip r:embed="rId2748"/>
              <a:stretch>
                <a:fillRect/>
              </a:stretch>
            </p:blipFill>
            <p:spPr>
              <a:xfrm>
                <a:off x="6082418" y="1815030"/>
                <a:ext cx="1332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9">
            <p14:nvContentPartPr>
              <p14:cNvPr id="1955" name="Ink 1954"/>
              <p14:cNvContentPartPr/>
              <p14:nvPr/>
            </p14:nvContentPartPr>
            <p14:xfrm>
              <a:off x="6111218" y="1787670"/>
              <a:ext cx="18720" cy="48960"/>
            </p14:xfrm>
          </p:contentPart>
        </mc:Choice>
        <mc:Fallback xmlns="">
          <p:pic>
            <p:nvPicPr>
              <p:cNvPr id="1955" name="Ink 1954"/>
              <p:cNvPicPr/>
              <p:nvPr/>
            </p:nvPicPr>
            <p:blipFill>
              <a:blip r:embed="rId2750"/>
              <a:stretch>
                <a:fillRect/>
              </a:stretch>
            </p:blipFill>
            <p:spPr>
              <a:xfrm>
                <a:off x="6110858" y="1786950"/>
                <a:ext cx="194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1">
            <p14:nvContentPartPr>
              <p14:cNvPr id="1956" name="Ink 1955"/>
              <p14:cNvContentPartPr/>
              <p14:nvPr/>
            </p14:nvContentPartPr>
            <p14:xfrm>
              <a:off x="6104378" y="1777590"/>
              <a:ext cx="35640" cy="69120"/>
            </p14:xfrm>
          </p:contentPart>
        </mc:Choice>
        <mc:Fallback xmlns="">
          <p:pic>
            <p:nvPicPr>
              <p:cNvPr id="1956" name="Ink 1955"/>
              <p:cNvPicPr/>
              <p:nvPr/>
            </p:nvPicPr>
            <p:blipFill>
              <a:blip r:embed="rId2752"/>
              <a:stretch>
                <a:fillRect/>
              </a:stretch>
            </p:blipFill>
            <p:spPr>
              <a:xfrm>
                <a:off x="6103658" y="1777230"/>
                <a:ext cx="3672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3">
            <p14:nvContentPartPr>
              <p14:cNvPr id="1957" name="Ink 1956"/>
              <p14:cNvContentPartPr/>
              <p14:nvPr/>
            </p14:nvContentPartPr>
            <p14:xfrm>
              <a:off x="6102578" y="1773270"/>
              <a:ext cx="34920" cy="77400"/>
            </p14:xfrm>
          </p:contentPart>
        </mc:Choice>
        <mc:Fallback xmlns="">
          <p:pic>
            <p:nvPicPr>
              <p:cNvPr id="1957" name="Ink 1956"/>
              <p:cNvPicPr/>
              <p:nvPr/>
            </p:nvPicPr>
            <p:blipFill>
              <a:blip r:embed="rId2754"/>
              <a:stretch>
                <a:fillRect/>
              </a:stretch>
            </p:blipFill>
            <p:spPr>
              <a:xfrm>
                <a:off x="6102218" y="1772910"/>
                <a:ext cx="3600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5">
            <p14:nvContentPartPr>
              <p14:cNvPr id="1958" name="Ink 1957"/>
              <p14:cNvContentPartPr/>
              <p14:nvPr/>
            </p14:nvContentPartPr>
            <p14:xfrm>
              <a:off x="6111218" y="1744830"/>
              <a:ext cx="38520" cy="93240"/>
            </p14:xfrm>
          </p:contentPart>
        </mc:Choice>
        <mc:Fallback xmlns="">
          <p:pic>
            <p:nvPicPr>
              <p:cNvPr id="1958" name="Ink 1957"/>
              <p:cNvPicPr/>
              <p:nvPr/>
            </p:nvPicPr>
            <p:blipFill>
              <a:blip r:embed="rId2756"/>
              <a:stretch>
                <a:fillRect/>
              </a:stretch>
            </p:blipFill>
            <p:spPr>
              <a:xfrm>
                <a:off x="6110498" y="1744470"/>
                <a:ext cx="3960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7">
            <p14:nvContentPartPr>
              <p14:cNvPr id="1959" name="Ink 1958"/>
              <p14:cNvContentPartPr/>
              <p14:nvPr/>
            </p14:nvContentPartPr>
            <p14:xfrm>
              <a:off x="6139658" y="1700550"/>
              <a:ext cx="20160" cy="80280"/>
            </p14:xfrm>
          </p:contentPart>
        </mc:Choice>
        <mc:Fallback xmlns="">
          <p:pic>
            <p:nvPicPr>
              <p:cNvPr id="1959" name="Ink 1958"/>
              <p:cNvPicPr/>
              <p:nvPr/>
            </p:nvPicPr>
            <p:blipFill>
              <a:blip r:embed="rId2758"/>
              <a:stretch>
                <a:fillRect/>
              </a:stretch>
            </p:blipFill>
            <p:spPr>
              <a:xfrm>
                <a:off x="6138938" y="1700190"/>
                <a:ext cx="2160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9">
            <p14:nvContentPartPr>
              <p14:cNvPr id="1960" name="Ink 1959"/>
              <p14:cNvContentPartPr/>
              <p14:nvPr/>
            </p14:nvContentPartPr>
            <p14:xfrm>
              <a:off x="6152618" y="1672830"/>
              <a:ext cx="7920" cy="62280"/>
            </p14:xfrm>
          </p:contentPart>
        </mc:Choice>
        <mc:Fallback xmlns="">
          <p:pic>
            <p:nvPicPr>
              <p:cNvPr id="1960" name="Ink 1959"/>
              <p:cNvPicPr/>
              <p:nvPr/>
            </p:nvPicPr>
            <p:blipFill>
              <a:blip r:embed="rId2760"/>
              <a:stretch>
                <a:fillRect/>
              </a:stretch>
            </p:blipFill>
            <p:spPr>
              <a:xfrm>
                <a:off x="6151898" y="1672470"/>
                <a:ext cx="936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1">
            <p14:nvContentPartPr>
              <p14:cNvPr id="1961" name="Ink 1960"/>
              <p14:cNvContentPartPr/>
              <p14:nvPr/>
            </p14:nvContentPartPr>
            <p14:xfrm>
              <a:off x="6145058" y="1640070"/>
              <a:ext cx="13680" cy="72720"/>
            </p14:xfrm>
          </p:contentPart>
        </mc:Choice>
        <mc:Fallback xmlns="">
          <p:pic>
            <p:nvPicPr>
              <p:cNvPr id="1961" name="Ink 1960"/>
              <p:cNvPicPr/>
              <p:nvPr/>
            </p:nvPicPr>
            <p:blipFill>
              <a:blip r:embed="rId2762"/>
              <a:stretch>
                <a:fillRect/>
              </a:stretch>
            </p:blipFill>
            <p:spPr>
              <a:xfrm>
                <a:off x="6144698" y="1639710"/>
                <a:ext cx="1476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3">
            <p14:nvContentPartPr>
              <p14:cNvPr id="1962" name="Ink 1961"/>
              <p14:cNvContentPartPr/>
              <p14:nvPr/>
            </p14:nvContentPartPr>
            <p14:xfrm>
              <a:off x="6136418" y="1636110"/>
              <a:ext cx="4680" cy="73080"/>
            </p14:xfrm>
          </p:contentPart>
        </mc:Choice>
        <mc:Fallback xmlns="">
          <p:pic>
            <p:nvPicPr>
              <p:cNvPr id="1962" name="Ink 1961"/>
              <p:cNvPicPr/>
              <p:nvPr/>
            </p:nvPicPr>
            <p:blipFill>
              <a:blip r:embed="rId2764"/>
              <a:stretch>
                <a:fillRect/>
              </a:stretch>
            </p:blipFill>
            <p:spPr>
              <a:xfrm>
                <a:off x="6135338" y="1635750"/>
                <a:ext cx="612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5">
            <p14:nvContentPartPr>
              <p14:cNvPr id="1963" name="Ink 1962"/>
              <p14:cNvContentPartPr/>
              <p14:nvPr/>
            </p14:nvContentPartPr>
            <p14:xfrm>
              <a:off x="6123098" y="1619910"/>
              <a:ext cx="11160" cy="78120"/>
            </p14:xfrm>
          </p:contentPart>
        </mc:Choice>
        <mc:Fallback xmlns="">
          <p:pic>
            <p:nvPicPr>
              <p:cNvPr id="1963" name="Ink 1962"/>
              <p:cNvPicPr/>
              <p:nvPr/>
            </p:nvPicPr>
            <p:blipFill>
              <a:blip r:embed="rId2766"/>
              <a:stretch>
                <a:fillRect/>
              </a:stretch>
            </p:blipFill>
            <p:spPr>
              <a:xfrm>
                <a:off x="6122378" y="1619550"/>
                <a:ext cx="1224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7">
            <p14:nvContentPartPr>
              <p14:cNvPr id="1964" name="Ink 1963"/>
              <p14:cNvContentPartPr/>
              <p14:nvPr/>
            </p14:nvContentPartPr>
            <p14:xfrm>
              <a:off x="6118058" y="1616310"/>
              <a:ext cx="12960" cy="63360"/>
            </p14:xfrm>
          </p:contentPart>
        </mc:Choice>
        <mc:Fallback xmlns="">
          <p:pic>
            <p:nvPicPr>
              <p:cNvPr id="1964" name="Ink 1963"/>
              <p:cNvPicPr/>
              <p:nvPr/>
            </p:nvPicPr>
            <p:blipFill>
              <a:blip r:embed="rId2768"/>
              <a:stretch>
                <a:fillRect/>
              </a:stretch>
            </p:blipFill>
            <p:spPr>
              <a:xfrm>
                <a:off x="6117338" y="1615950"/>
                <a:ext cx="140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9">
            <p14:nvContentPartPr>
              <p14:cNvPr id="1965" name="Ink 1964"/>
              <p14:cNvContentPartPr/>
              <p14:nvPr/>
            </p14:nvContentPartPr>
            <p14:xfrm>
              <a:off x="6114458" y="1607670"/>
              <a:ext cx="16560" cy="54720"/>
            </p14:xfrm>
          </p:contentPart>
        </mc:Choice>
        <mc:Fallback xmlns="">
          <p:pic>
            <p:nvPicPr>
              <p:cNvPr id="1965" name="Ink 1964"/>
              <p:cNvPicPr/>
              <p:nvPr/>
            </p:nvPicPr>
            <p:blipFill>
              <a:blip r:embed="rId2770"/>
              <a:stretch>
                <a:fillRect/>
              </a:stretch>
            </p:blipFill>
            <p:spPr>
              <a:xfrm>
                <a:off x="6114098" y="1607310"/>
                <a:ext cx="1728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1">
            <p14:nvContentPartPr>
              <p14:cNvPr id="1966" name="Ink 1965"/>
              <p14:cNvContentPartPr/>
              <p14:nvPr/>
            </p14:nvContentPartPr>
            <p14:xfrm>
              <a:off x="6146858" y="1606500"/>
              <a:ext cx="10440" cy="44280"/>
            </p14:xfrm>
          </p:contentPart>
        </mc:Choice>
        <mc:Fallback xmlns="">
          <p:pic>
            <p:nvPicPr>
              <p:cNvPr id="1966" name="Ink 1965"/>
              <p:cNvPicPr/>
              <p:nvPr/>
            </p:nvPicPr>
            <p:blipFill>
              <a:blip r:embed="rId2772"/>
              <a:stretch>
                <a:fillRect/>
              </a:stretch>
            </p:blipFill>
            <p:spPr>
              <a:xfrm>
                <a:off x="6146498" y="1606140"/>
                <a:ext cx="111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3">
            <p14:nvContentPartPr>
              <p14:cNvPr id="1967" name="Ink 1966"/>
              <p14:cNvContentPartPr/>
              <p14:nvPr/>
            </p14:nvContentPartPr>
            <p14:xfrm>
              <a:off x="6151538" y="1614060"/>
              <a:ext cx="5760" cy="36720"/>
            </p14:xfrm>
          </p:contentPart>
        </mc:Choice>
        <mc:Fallback xmlns="">
          <p:pic>
            <p:nvPicPr>
              <p:cNvPr id="1967" name="Ink 1966"/>
              <p:cNvPicPr/>
              <p:nvPr/>
            </p:nvPicPr>
            <p:blipFill>
              <a:blip r:embed="rId2774"/>
              <a:stretch>
                <a:fillRect/>
              </a:stretch>
            </p:blipFill>
            <p:spPr>
              <a:xfrm>
                <a:off x="6151178" y="1613700"/>
                <a:ext cx="648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5">
            <p14:nvContentPartPr>
              <p14:cNvPr id="1968" name="Ink 1967"/>
              <p14:cNvContentPartPr/>
              <p14:nvPr/>
            </p14:nvContentPartPr>
            <p14:xfrm>
              <a:off x="6133898" y="1573740"/>
              <a:ext cx="17280" cy="45000"/>
            </p14:xfrm>
          </p:contentPart>
        </mc:Choice>
        <mc:Fallback xmlns="">
          <p:pic>
            <p:nvPicPr>
              <p:cNvPr id="1968" name="Ink 1967"/>
              <p:cNvPicPr/>
              <p:nvPr/>
            </p:nvPicPr>
            <p:blipFill>
              <a:blip r:embed="rId2776"/>
              <a:stretch>
                <a:fillRect/>
              </a:stretch>
            </p:blipFill>
            <p:spPr>
              <a:xfrm>
                <a:off x="6133178" y="1573380"/>
                <a:ext cx="183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7">
            <p14:nvContentPartPr>
              <p14:cNvPr id="1969" name="Ink 1968"/>
              <p14:cNvContentPartPr/>
              <p14:nvPr/>
            </p14:nvContentPartPr>
            <p14:xfrm>
              <a:off x="6126698" y="1582380"/>
              <a:ext cx="4320" cy="56160"/>
            </p14:xfrm>
          </p:contentPart>
        </mc:Choice>
        <mc:Fallback xmlns="">
          <p:pic>
            <p:nvPicPr>
              <p:cNvPr id="1969" name="Ink 1968"/>
              <p:cNvPicPr/>
              <p:nvPr/>
            </p:nvPicPr>
            <p:blipFill>
              <a:blip r:embed="rId2778"/>
              <a:stretch>
                <a:fillRect/>
              </a:stretch>
            </p:blipFill>
            <p:spPr>
              <a:xfrm>
                <a:off x="6126338" y="1581660"/>
                <a:ext cx="54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9">
            <p14:nvContentPartPr>
              <p14:cNvPr id="1970" name="Ink 1969"/>
              <p14:cNvContentPartPr/>
              <p14:nvPr/>
            </p14:nvContentPartPr>
            <p14:xfrm>
              <a:off x="6120218" y="1591380"/>
              <a:ext cx="3960" cy="43200"/>
            </p14:xfrm>
          </p:contentPart>
        </mc:Choice>
        <mc:Fallback xmlns="">
          <p:pic>
            <p:nvPicPr>
              <p:cNvPr id="1970" name="Ink 1969"/>
              <p:cNvPicPr/>
              <p:nvPr/>
            </p:nvPicPr>
            <p:blipFill>
              <a:blip r:embed="rId2780"/>
              <a:stretch>
                <a:fillRect/>
              </a:stretch>
            </p:blipFill>
            <p:spPr>
              <a:xfrm>
                <a:off x="6119498" y="1591020"/>
                <a:ext cx="50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1">
            <p14:nvContentPartPr>
              <p14:cNvPr id="1971" name="Ink 1970"/>
              <p14:cNvContentPartPr/>
              <p14:nvPr/>
            </p14:nvContentPartPr>
            <p14:xfrm>
              <a:off x="6129218" y="1596780"/>
              <a:ext cx="8280" cy="45360"/>
            </p14:xfrm>
          </p:contentPart>
        </mc:Choice>
        <mc:Fallback xmlns="">
          <p:pic>
            <p:nvPicPr>
              <p:cNvPr id="1971" name="Ink 1970"/>
              <p:cNvPicPr/>
              <p:nvPr/>
            </p:nvPicPr>
            <p:blipFill>
              <a:blip r:embed="rId2782"/>
              <a:stretch>
                <a:fillRect/>
              </a:stretch>
            </p:blipFill>
            <p:spPr>
              <a:xfrm>
                <a:off x="6128498" y="1596420"/>
                <a:ext cx="936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3">
            <p14:nvContentPartPr>
              <p14:cNvPr id="1972" name="Ink 1971"/>
              <p14:cNvContentPartPr/>
              <p14:nvPr/>
            </p14:nvContentPartPr>
            <p14:xfrm>
              <a:off x="6129938" y="1589220"/>
              <a:ext cx="8640" cy="57960"/>
            </p14:xfrm>
          </p:contentPart>
        </mc:Choice>
        <mc:Fallback xmlns="">
          <p:pic>
            <p:nvPicPr>
              <p:cNvPr id="1972" name="Ink 1971"/>
              <p:cNvPicPr/>
              <p:nvPr/>
            </p:nvPicPr>
            <p:blipFill>
              <a:blip r:embed="rId2784"/>
              <a:stretch>
                <a:fillRect/>
              </a:stretch>
            </p:blipFill>
            <p:spPr>
              <a:xfrm>
                <a:off x="6129218" y="1588860"/>
                <a:ext cx="972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5">
            <p14:nvContentPartPr>
              <p14:cNvPr id="1973" name="Ink 1972"/>
              <p14:cNvContentPartPr/>
              <p14:nvPr/>
            </p14:nvContentPartPr>
            <p14:xfrm>
              <a:off x="6129578" y="1589580"/>
              <a:ext cx="12600" cy="76680"/>
            </p14:xfrm>
          </p:contentPart>
        </mc:Choice>
        <mc:Fallback xmlns="">
          <p:pic>
            <p:nvPicPr>
              <p:cNvPr id="1973" name="Ink 1972"/>
              <p:cNvPicPr/>
              <p:nvPr/>
            </p:nvPicPr>
            <p:blipFill>
              <a:blip r:embed="rId2786"/>
              <a:stretch>
                <a:fillRect/>
              </a:stretch>
            </p:blipFill>
            <p:spPr>
              <a:xfrm>
                <a:off x="6129218" y="1588860"/>
                <a:ext cx="1368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7">
            <p14:nvContentPartPr>
              <p14:cNvPr id="1974" name="Ink 1973"/>
              <p14:cNvContentPartPr/>
              <p14:nvPr/>
            </p14:nvContentPartPr>
            <p14:xfrm>
              <a:off x="6116258" y="1611180"/>
              <a:ext cx="18360" cy="81000"/>
            </p14:xfrm>
          </p:contentPart>
        </mc:Choice>
        <mc:Fallback xmlns="">
          <p:pic>
            <p:nvPicPr>
              <p:cNvPr id="1974" name="Ink 1973"/>
              <p:cNvPicPr/>
              <p:nvPr/>
            </p:nvPicPr>
            <p:blipFill>
              <a:blip r:embed="rId2788"/>
              <a:stretch>
                <a:fillRect/>
              </a:stretch>
            </p:blipFill>
            <p:spPr>
              <a:xfrm>
                <a:off x="6115538" y="1610820"/>
                <a:ext cx="1944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9">
            <p14:nvContentPartPr>
              <p14:cNvPr id="1975" name="Ink 1974"/>
              <p14:cNvContentPartPr/>
              <p14:nvPr/>
            </p14:nvContentPartPr>
            <p14:xfrm>
              <a:off x="6118778" y="1576260"/>
              <a:ext cx="101160" cy="243000"/>
            </p14:xfrm>
          </p:contentPart>
        </mc:Choice>
        <mc:Fallback xmlns="">
          <p:pic>
            <p:nvPicPr>
              <p:cNvPr id="1975" name="Ink 1974"/>
              <p:cNvPicPr/>
              <p:nvPr/>
            </p:nvPicPr>
            <p:blipFill>
              <a:blip r:embed="rId2790"/>
              <a:stretch>
                <a:fillRect/>
              </a:stretch>
            </p:blipFill>
            <p:spPr>
              <a:xfrm>
                <a:off x="6117338" y="1575180"/>
                <a:ext cx="10368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1">
            <p14:nvContentPartPr>
              <p14:cNvPr id="1976" name="Ink 1975"/>
              <p14:cNvContentPartPr/>
              <p14:nvPr/>
            </p14:nvContentPartPr>
            <p14:xfrm>
              <a:off x="6135338" y="1760940"/>
              <a:ext cx="35280" cy="78120"/>
            </p14:xfrm>
          </p:contentPart>
        </mc:Choice>
        <mc:Fallback xmlns="">
          <p:pic>
            <p:nvPicPr>
              <p:cNvPr id="1976" name="Ink 1975"/>
              <p:cNvPicPr/>
              <p:nvPr/>
            </p:nvPicPr>
            <p:blipFill>
              <a:blip r:embed="rId2792"/>
              <a:stretch>
                <a:fillRect/>
              </a:stretch>
            </p:blipFill>
            <p:spPr>
              <a:xfrm>
                <a:off x="6122738" y="1753740"/>
                <a:ext cx="5724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3">
            <p14:nvContentPartPr>
              <p14:cNvPr id="1977" name="Ink 1976"/>
              <p14:cNvContentPartPr/>
              <p14:nvPr/>
            </p14:nvContentPartPr>
            <p14:xfrm>
              <a:off x="6124538" y="1603980"/>
              <a:ext cx="67320" cy="250560"/>
            </p14:xfrm>
          </p:contentPart>
        </mc:Choice>
        <mc:Fallback xmlns="">
          <p:pic>
            <p:nvPicPr>
              <p:cNvPr id="1977" name="Ink 1976"/>
              <p:cNvPicPr/>
              <p:nvPr/>
            </p:nvPicPr>
            <p:blipFill>
              <a:blip r:embed="rId2794"/>
              <a:stretch>
                <a:fillRect/>
              </a:stretch>
            </p:blipFill>
            <p:spPr>
              <a:xfrm>
                <a:off x="6107258" y="1587420"/>
                <a:ext cx="10152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5">
            <p14:nvContentPartPr>
              <p14:cNvPr id="1978" name="Ink 1977"/>
              <p14:cNvContentPartPr/>
              <p14:nvPr/>
            </p14:nvContentPartPr>
            <p14:xfrm>
              <a:off x="6096818" y="1641420"/>
              <a:ext cx="41760" cy="96120"/>
            </p14:xfrm>
          </p:contentPart>
        </mc:Choice>
        <mc:Fallback xmlns="">
          <p:pic>
            <p:nvPicPr>
              <p:cNvPr id="1978" name="Ink 1977"/>
              <p:cNvPicPr/>
              <p:nvPr/>
            </p:nvPicPr>
            <p:blipFill>
              <a:blip r:embed="rId2796"/>
              <a:stretch>
                <a:fillRect/>
              </a:stretch>
            </p:blipFill>
            <p:spPr>
              <a:xfrm>
                <a:off x="6096458" y="1641060"/>
                <a:ext cx="4248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7">
            <p14:nvContentPartPr>
              <p14:cNvPr id="1979" name="Ink 1978"/>
              <p14:cNvContentPartPr/>
              <p14:nvPr/>
            </p14:nvContentPartPr>
            <p14:xfrm>
              <a:off x="6111218" y="1668060"/>
              <a:ext cx="18720" cy="72000"/>
            </p14:xfrm>
          </p:contentPart>
        </mc:Choice>
        <mc:Fallback xmlns="">
          <p:pic>
            <p:nvPicPr>
              <p:cNvPr id="1979" name="Ink 1978"/>
              <p:cNvPicPr/>
              <p:nvPr/>
            </p:nvPicPr>
            <p:blipFill>
              <a:blip r:embed="rId2798"/>
              <a:stretch>
                <a:fillRect/>
              </a:stretch>
            </p:blipFill>
            <p:spPr>
              <a:xfrm>
                <a:off x="6110858" y="1667700"/>
                <a:ext cx="1980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9">
            <p14:nvContentPartPr>
              <p14:cNvPr id="1980" name="Ink 1979"/>
              <p14:cNvContentPartPr/>
              <p14:nvPr/>
            </p14:nvContentPartPr>
            <p14:xfrm>
              <a:off x="6123098" y="1691460"/>
              <a:ext cx="18000" cy="65880"/>
            </p14:xfrm>
          </p:contentPart>
        </mc:Choice>
        <mc:Fallback xmlns="">
          <p:pic>
            <p:nvPicPr>
              <p:cNvPr id="1980" name="Ink 1979"/>
              <p:cNvPicPr/>
              <p:nvPr/>
            </p:nvPicPr>
            <p:blipFill>
              <a:blip r:embed="rId2800"/>
              <a:stretch>
                <a:fillRect/>
              </a:stretch>
            </p:blipFill>
            <p:spPr>
              <a:xfrm>
                <a:off x="6122738" y="1691100"/>
                <a:ext cx="1872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1">
            <p14:nvContentPartPr>
              <p14:cNvPr id="1981" name="Ink 1980"/>
              <p14:cNvContentPartPr/>
              <p14:nvPr/>
            </p14:nvContentPartPr>
            <p14:xfrm>
              <a:off x="6100778" y="1702620"/>
              <a:ext cx="36000" cy="93960"/>
            </p14:xfrm>
          </p:contentPart>
        </mc:Choice>
        <mc:Fallback xmlns="">
          <p:pic>
            <p:nvPicPr>
              <p:cNvPr id="1981" name="Ink 1980"/>
              <p:cNvPicPr/>
              <p:nvPr/>
            </p:nvPicPr>
            <p:blipFill>
              <a:blip r:embed="rId2802"/>
              <a:stretch>
                <a:fillRect/>
              </a:stretch>
            </p:blipFill>
            <p:spPr>
              <a:xfrm>
                <a:off x="6100418" y="1702260"/>
                <a:ext cx="3672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3">
            <p14:nvContentPartPr>
              <p14:cNvPr id="1982" name="Ink 1981"/>
              <p14:cNvContentPartPr/>
              <p14:nvPr/>
            </p14:nvContentPartPr>
            <p14:xfrm>
              <a:off x="6111938" y="1756980"/>
              <a:ext cx="15840" cy="65880"/>
            </p14:xfrm>
          </p:contentPart>
        </mc:Choice>
        <mc:Fallback xmlns="">
          <p:pic>
            <p:nvPicPr>
              <p:cNvPr id="1982" name="Ink 1981"/>
              <p:cNvPicPr/>
              <p:nvPr/>
            </p:nvPicPr>
            <p:blipFill>
              <a:blip r:embed="rId2804"/>
              <a:stretch>
                <a:fillRect/>
              </a:stretch>
            </p:blipFill>
            <p:spPr>
              <a:xfrm>
                <a:off x="6111218" y="1756620"/>
                <a:ext cx="1692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5">
            <p14:nvContentPartPr>
              <p14:cNvPr id="1983" name="Ink 1982"/>
              <p14:cNvContentPartPr/>
              <p14:nvPr/>
            </p14:nvContentPartPr>
            <p14:xfrm>
              <a:off x="6104378" y="1794060"/>
              <a:ext cx="18720" cy="52920"/>
            </p14:xfrm>
          </p:contentPart>
        </mc:Choice>
        <mc:Fallback xmlns="">
          <p:pic>
            <p:nvPicPr>
              <p:cNvPr id="1983" name="Ink 1982"/>
              <p:cNvPicPr/>
              <p:nvPr/>
            </p:nvPicPr>
            <p:blipFill>
              <a:blip r:embed="rId2806"/>
              <a:stretch>
                <a:fillRect/>
              </a:stretch>
            </p:blipFill>
            <p:spPr>
              <a:xfrm>
                <a:off x="6104018" y="1793700"/>
                <a:ext cx="1944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7">
            <p14:nvContentPartPr>
              <p14:cNvPr id="1984" name="Ink 1983"/>
              <p14:cNvContentPartPr/>
              <p14:nvPr/>
            </p14:nvContentPartPr>
            <p14:xfrm>
              <a:off x="6095018" y="1777860"/>
              <a:ext cx="28080" cy="88200"/>
            </p14:xfrm>
          </p:contentPart>
        </mc:Choice>
        <mc:Fallback xmlns="">
          <p:pic>
            <p:nvPicPr>
              <p:cNvPr id="1984" name="Ink 1983"/>
              <p:cNvPicPr/>
              <p:nvPr/>
            </p:nvPicPr>
            <p:blipFill>
              <a:blip r:embed="rId2808"/>
              <a:stretch>
                <a:fillRect/>
              </a:stretch>
            </p:blipFill>
            <p:spPr>
              <a:xfrm>
                <a:off x="6094658" y="1777500"/>
                <a:ext cx="291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09">
            <p14:nvContentPartPr>
              <p14:cNvPr id="1985" name="Ink 1984"/>
              <p14:cNvContentPartPr/>
              <p14:nvPr/>
            </p14:nvContentPartPr>
            <p14:xfrm>
              <a:off x="6129938" y="1703700"/>
              <a:ext cx="15480" cy="77760"/>
            </p14:xfrm>
          </p:contentPart>
        </mc:Choice>
        <mc:Fallback xmlns="">
          <p:pic>
            <p:nvPicPr>
              <p:cNvPr id="1985" name="Ink 1984"/>
              <p:cNvPicPr/>
              <p:nvPr/>
            </p:nvPicPr>
            <p:blipFill>
              <a:blip r:embed="rId2810"/>
              <a:stretch>
                <a:fillRect/>
              </a:stretch>
            </p:blipFill>
            <p:spPr>
              <a:xfrm>
                <a:off x="6129578" y="1703340"/>
                <a:ext cx="162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1">
            <p14:nvContentPartPr>
              <p14:cNvPr id="1986" name="Ink 1985"/>
              <p14:cNvContentPartPr/>
              <p14:nvPr/>
            </p14:nvContentPartPr>
            <p14:xfrm>
              <a:off x="6142178" y="1651140"/>
              <a:ext cx="13320" cy="63000"/>
            </p14:xfrm>
          </p:contentPart>
        </mc:Choice>
        <mc:Fallback xmlns="">
          <p:pic>
            <p:nvPicPr>
              <p:cNvPr id="1986" name="Ink 1985"/>
              <p:cNvPicPr/>
              <p:nvPr/>
            </p:nvPicPr>
            <p:blipFill>
              <a:blip r:embed="rId2812"/>
              <a:stretch>
                <a:fillRect/>
              </a:stretch>
            </p:blipFill>
            <p:spPr>
              <a:xfrm>
                <a:off x="6141458" y="1650780"/>
                <a:ext cx="144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3">
            <p14:nvContentPartPr>
              <p14:cNvPr id="1987" name="Ink 1986"/>
              <p14:cNvContentPartPr/>
              <p14:nvPr/>
            </p14:nvContentPartPr>
            <p14:xfrm>
              <a:off x="6142538" y="1618380"/>
              <a:ext cx="8640" cy="53640"/>
            </p14:xfrm>
          </p:contentPart>
        </mc:Choice>
        <mc:Fallback xmlns="">
          <p:pic>
            <p:nvPicPr>
              <p:cNvPr id="1987" name="Ink 1986"/>
              <p:cNvPicPr/>
              <p:nvPr/>
            </p:nvPicPr>
            <p:blipFill>
              <a:blip r:embed="rId2814"/>
              <a:stretch>
                <a:fillRect/>
              </a:stretch>
            </p:blipFill>
            <p:spPr>
              <a:xfrm>
                <a:off x="6141818" y="1618020"/>
                <a:ext cx="972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5">
            <p14:nvContentPartPr>
              <p14:cNvPr id="1988" name="Ink 1987"/>
              <p14:cNvContentPartPr/>
              <p14:nvPr/>
            </p14:nvContentPartPr>
            <p14:xfrm>
              <a:off x="6138938" y="1578060"/>
              <a:ext cx="7920" cy="60840"/>
            </p14:xfrm>
          </p:contentPart>
        </mc:Choice>
        <mc:Fallback xmlns="">
          <p:pic>
            <p:nvPicPr>
              <p:cNvPr id="1988" name="Ink 1987"/>
              <p:cNvPicPr/>
              <p:nvPr/>
            </p:nvPicPr>
            <p:blipFill>
              <a:blip r:embed="rId2816"/>
              <a:stretch>
                <a:fillRect/>
              </a:stretch>
            </p:blipFill>
            <p:spPr>
              <a:xfrm>
                <a:off x="6138218" y="1577700"/>
                <a:ext cx="900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7">
            <p14:nvContentPartPr>
              <p14:cNvPr id="1989" name="Ink 1988"/>
              <p14:cNvContentPartPr/>
              <p14:nvPr/>
            </p14:nvContentPartPr>
            <p14:xfrm>
              <a:off x="6139298" y="1550700"/>
              <a:ext cx="5400" cy="38880"/>
            </p14:xfrm>
          </p:contentPart>
        </mc:Choice>
        <mc:Fallback xmlns="">
          <p:pic>
            <p:nvPicPr>
              <p:cNvPr id="1989" name="Ink 1988"/>
              <p:cNvPicPr/>
              <p:nvPr/>
            </p:nvPicPr>
            <p:blipFill>
              <a:blip r:embed="rId2818"/>
              <a:stretch>
                <a:fillRect/>
              </a:stretch>
            </p:blipFill>
            <p:spPr>
              <a:xfrm>
                <a:off x="6138578" y="1550340"/>
                <a:ext cx="648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9">
            <p14:nvContentPartPr>
              <p14:cNvPr id="1990" name="Ink 1989"/>
              <p14:cNvContentPartPr/>
              <p14:nvPr/>
            </p14:nvContentPartPr>
            <p14:xfrm>
              <a:off x="6105818" y="1673100"/>
              <a:ext cx="6480" cy="50040"/>
            </p14:xfrm>
          </p:contentPart>
        </mc:Choice>
        <mc:Fallback xmlns="">
          <p:pic>
            <p:nvPicPr>
              <p:cNvPr id="1990" name="Ink 1989"/>
              <p:cNvPicPr/>
              <p:nvPr/>
            </p:nvPicPr>
            <p:blipFill>
              <a:blip r:embed="rId2820"/>
              <a:stretch>
                <a:fillRect/>
              </a:stretch>
            </p:blipFill>
            <p:spPr>
              <a:xfrm>
                <a:off x="6105458" y="1672740"/>
                <a:ext cx="720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1">
            <p14:nvContentPartPr>
              <p14:cNvPr id="1991" name="Ink 1990"/>
              <p14:cNvContentPartPr/>
              <p14:nvPr/>
            </p14:nvContentPartPr>
            <p14:xfrm>
              <a:off x="6123098" y="1684260"/>
              <a:ext cx="10440" cy="50400"/>
            </p14:xfrm>
          </p:contentPart>
        </mc:Choice>
        <mc:Fallback xmlns="">
          <p:pic>
            <p:nvPicPr>
              <p:cNvPr id="1991" name="Ink 1990"/>
              <p:cNvPicPr/>
              <p:nvPr/>
            </p:nvPicPr>
            <p:blipFill>
              <a:blip r:embed="rId2822"/>
              <a:stretch>
                <a:fillRect/>
              </a:stretch>
            </p:blipFill>
            <p:spPr>
              <a:xfrm>
                <a:off x="6122738" y="1683900"/>
                <a:ext cx="1116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3">
            <p14:nvContentPartPr>
              <p14:cNvPr id="1992" name="Ink 1991"/>
              <p14:cNvContentPartPr/>
              <p14:nvPr/>
            </p14:nvContentPartPr>
            <p14:xfrm>
              <a:off x="6093938" y="1584180"/>
              <a:ext cx="9720" cy="52560"/>
            </p14:xfrm>
          </p:contentPart>
        </mc:Choice>
        <mc:Fallback xmlns="">
          <p:pic>
            <p:nvPicPr>
              <p:cNvPr id="1992" name="Ink 1991"/>
              <p:cNvPicPr/>
              <p:nvPr/>
            </p:nvPicPr>
            <p:blipFill>
              <a:blip r:embed="rId2824"/>
              <a:stretch>
                <a:fillRect/>
              </a:stretch>
            </p:blipFill>
            <p:spPr>
              <a:xfrm>
                <a:off x="6093218" y="1583820"/>
                <a:ext cx="1116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5">
            <p14:nvContentPartPr>
              <p14:cNvPr id="1993" name="Ink 1992"/>
              <p14:cNvContentPartPr/>
              <p14:nvPr/>
            </p14:nvContentPartPr>
            <p14:xfrm>
              <a:off x="6085658" y="1589220"/>
              <a:ext cx="3600" cy="39600"/>
            </p14:xfrm>
          </p:contentPart>
        </mc:Choice>
        <mc:Fallback xmlns="">
          <p:pic>
            <p:nvPicPr>
              <p:cNvPr id="1993" name="Ink 1992"/>
              <p:cNvPicPr/>
              <p:nvPr/>
            </p:nvPicPr>
            <p:blipFill>
              <a:blip r:embed="rId2826"/>
              <a:stretch>
                <a:fillRect/>
              </a:stretch>
            </p:blipFill>
            <p:spPr>
              <a:xfrm>
                <a:off x="6085298" y="1588860"/>
                <a:ext cx="43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7">
            <p14:nvContentPartPr>
              <p14:cNvPr id="1994" name="Ink 1993"/>
              <p14:cNvContentPartPr/>
              <p14:nvPr/>
            </p14:nvContentPartPr>
            <p14:xfrm>
              <a:off x="6084938" y="1586340"/>
              <a:ext cx="2520" cy="53640"/>
            </p14:xfrm>
          </p:contentPart>
        </mc:Choice>
        <mc:Fallback xmlns="">
          <p:pic>
            <p:nvPicPr>
              <p:cNvPr id="1994" name="Ink 1993"/>
              <p:cNvPicPr/>
              <p:nvPr/>
            </p:nvPicPr>
            <p:blipFill>
              <a:blip r:embed="rId2828"/>
              <a:stretch>
                <a:fillRect/>
              </a:stretch>
            </p:blipFill>
            <p:spPr>
              <a:xfrm>
                <a:off x="6084578" y="1585620"/>
                <a:ext cx="360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29">
            <p14:nvContentPartPr>
              <p14:cNvPr id="1995" name="Ink 1994"/>
              <p14:cNvContentPartPr/>
              <p14:nvPr/>
            </p14:nvContentPartPr>
            <p14:xfrm>
              <a:off x="6100058" y="1577340"/>
              <a:ext cx="2880" cy="46800"/>
            </p14:xfrm>
          </p:contentPart>
        </mc:Choice>
        <mc:Fallback xmlns="">
          <p:pic>
            <p:nvPicPr>
              <p:cNvPr id="1995" name="Ink 1994"/>
              <p:cNvPicPr/>
              <p:nvPr/>
            </p:nvPicPr>
            <p:blipFill>
              <a:blip r:embed="rId2830"/>
              <a:stretch>
                <a:fillRect/>
              </a:stretch>
            </p:blipFill>
            <p:spPr>
              <a:xfrm>
                <a:off x="6099698" y="1576980"/>
                <a:ext cx="36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1">
            <p14:nvContentPartPr>
              <p14:cNvPr id="1996" name="Ink 1995"/>
              <p14:cNvContentPartPr/>
              <p14:nvPr/>
            </p14:nvContentPartPr>
            <p14:xfrm>
              <a:off x="6106898" y="1562940"/>
              <a:ext cx="5400" cy="65160"/>
            </p14:xfrm>
          </p:contentPart>
        </mc:Choice>
        <mc:Fallback xmlns="">
          <p:pic>
            <p:nvPicPr>
              <p:cNvPr id="1996" name="Ink 1995"/>
              <p:cNvPicPr/>
              <p:nvPr/>
            </p:nvPicPr>
            <p:blipFill>
              <a:blip r:embed="rId2832"/>
              <a:stretch>
                <a:fillRect/>
              </a:stretch>
            </p:blipFill>
            <p:spPr>
              <a:xfrm>
                <a:off x="6106538" y="1562580"/>
                <a:ext cx="612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3">
            <p14:nvContentPartPr>
              <p14:cNvPr id="1997" name="Ink 1996"/>
              <p14:cNvContentPartPr/>
              <p14:nvPr/>
            </p14:nvContentPartPr>
            <p14:xfrm>
              <a:off x="6086738" y="1699020"/>
              <a:ext cx="11160" cy="63360"/>
            </p14:xfrm>
          </p:contentPart>
        </mc:Choice>
        <mc:Fallback xmlns="">
          <p:pic>
            <p:nvPicPr>
              <p:cNvPr id="1997" name="Ink 1996"/>
              <p:cNvPicPr/>
              <p:nvPr/>
            </p:nvPicPr>
            <p:blipFill>
              <a:blip r:embed="rId2834"/>
              <a:stretch>
                <a:fillRect/>
              </a:stretch>
            </p:blipFill>
            <p:spPr>
              <a:xfrm>
                <a:off x="6086378" y="1698660"/>
                <a:ext cx="1188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5">
            <p14:nvContentPartPr>
              <p14:cNvPr id="1998" name="Ink 1997"/>
              <p14:cNvContentPartPr/>
              <p14:nvPr/>
            </p14:nvContentPartPr>
            <p14:xfrm>
              <a:off x="6073058" y="1731420"/>
              <a:ext cx="2520" cy="41760"/>
            </p14:xfrm>
          </p:contentPart>
        </mc:Choice>
        <mc:Fallback xmlns="">
          <p:pic>
            <p:nvPicPr>
              <p:cNvPr id="1998" name="Ink 1997"/>
              <p:cNvPicPr/>
              <p:nvPr/>
            </p:nvPicPr>
            <p:blipFill>
              <a:blip r:embed="rId2836"/>
              <a:stretch>
                <a:fillRect/>
              </a:stretch>
            </p:blipFill>
            <p:spPr>
              <a:xfrm>
                <a:off x="6072698" y="1731060"/>
                <a:ext cx="324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7">
            <p14:nvContentPartPr>
              <p14:cNvPr id="1999" name="Ink 1998"/>
              <p14:cNvContentPartPr/>
              <p14:nvPr/>
            </p14:nvContentPartPr>
            <p14:xfrm>
              <a:off x="6072698" y="1733220"/>
              <a:ext cx="1800" cy="50400"/>
            </p14:xfrm>
          </p:contentPart>
        </mc:Choice>
        <mc:Fallback xmlns="">
          <p:pic>
            <p:nvPicPr>
              <p:cNvPr id="1999" name="Ink 1998"/>
              <p:cNvPicPr/>
              <p:nvPr/>
            </p:nvPicPr>
            <p:blipFill>
              <a:blip r:embed="rId2838"/>
              <a:stretch>
                <a:fillRect/>
              </a:stretch>
            </p:blipFill>
            <p:spPr>
              <a:xfrm>
                <a:off x="6072338" y="1732860"/>
                <a:ext cx="25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9">
            <p14:nvContentPartPr>
              <p14:cNvPr id="2000" name="Ink 1999"/>
              <p14:cNvContentPartPr/>
              <p14:nvPr/>
            </p14:nvContentPartPr>
            <p14:xfrm>
              <a:off x="6073778" y="1703700"/>
              <a:ext cx="12240" cy="76320"/>
            </p14:xfrm>
          </p:contentPart>
        </mc:Choice>
        <mc:Fallback xmlns="">
          <p:pic>
            <p:nvPicPr>
              <p:cNvPr id="2000" name="Ink 1999"/>
              <p:cNvPicPr/>
              <p:nvPr/>
            </p:nvPicPr>
            <p:blipFill>
              <a:blip r:embed="rId2840"/>
              <a:stretch>
                <a:fillRect/>
              </a:stretch>
            </p:blipFill>
            <p:spPr>
              <a:xfrm>
                <a:off x="6073418" y="1703340"/>
                <a:ext cx="1296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1">
            <p14:nvContentPartPr>
              <p14:cNvPr id="2001" name="Ink 2000"/>
              <p14:cNvContentPartPr/>
              <p14:nvPr/>
            </p14:nvContentPartPr>
            <p14:xfrm>
              <a:off x="6063698" y="1708740"/>
              <a:ext cx="7920" cy="92880"/>
            </p14:xfrm>
          </p:contentPart>
        </mc:Choice>
        <mc:Fallback xmlns="">
          <p:pic>
            <p:nvPicPr>
              <p:cNvPr id="2001" name="Ink 2000"/>
              <p:cNvPicPr/>
              <p:nvPr/>
            </p:nvPicPr>
            <p:blipFill>
              <a:blip r:embed="rId2842"/>
              <a:stretch>
                <a:fillRect/>
              </a:stretch>
            </p:blipFill>
            <p:spPr>
              <a:xfrm>
                <a:off x="6062978" y="1708020"/>
                <a:ext cx="900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3">
            <p14:nvContentPartPr>
              <p14:cNvPr id="2002" name="Ink 2001"/>
              <p14:cNvContentPartPr/>
              <p14:nvPr/>
            </p14:nvContentPartPr>
            <p14:xfrm>
              <a:off x="6070538" y="1736460"/>
              <a:ext cx="7200" cy="74160"/>
            </p14:xfrm>
          </p:contentPart>
        </mc:Choice>
        <mc:Fallback xmlns="">
          <p:pic>
            <p:nvPicPr>
              <p:cNvPr id="2002" name="Ink 2001"/>
              <p:cNvPicPr/>
              <p:nvPr/>
            </p:nvPicPr>
            <p:blipFill>
              <a:blip r:embed="rId2844"/>
              <a:stretch>
                <a:fillRect/>
              </a:stretch>
            </p:blipFill>
            <p:spPr>
              <a:xfrm>
                <a:off x="6070178" y="1736100"/>
                <a:ext cx="82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5">
            <p14:nvContentPartPr>
              <p14:cNvPr id="2003" name="Ink 2002"/>
              <p14:cNvContentPartPr/>
              <p14:nvPr/>
            </p14:nvContentPartPr>
            <p14:xfrm>
              <a:off x="6050738" y="1915740"/>
              <a:ext cx="3240" cy="20880"/>
            </p14:xfrm>
          </p:contentPart>
        </mc:Choice>
        <mc:Fallback xmlns="">
          <p:pic>
            <p:nvPicPr>
              <p:cNvPr id="2003" name="Ink 2002"/>
              <p:cNvPicPr/>
              <p:nvPr/>
            </p:nvPicPr>
            <p:blipFill>
              <a:blip r:embed="rId2846"/>
              <a:stretch>
                <a:fillRect/>
              </a:stretch>
            </p:blipFill>
            <p:spPr>
              <a:xfrm>
                <a:off x="6050378" y="1915380"/>
                <a:ext cx="396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7">
            <p14:nvContentPartPr>
              <p14:cNvPr id="2004" name="Ink 2003"/>
              <p14:cNvContentPartPr/>
              <p14:nvPr/>
            </p14:nvContentPartPr>
            <p14:xfrm>
              <a:off x="6835268" y="2698740"/>
              <a:ext cx="3240" cy="360"/>
            </p14:xfrm>
          </p:contentPart>
        </mc:Choice>
        <mc:Fallback xmlns="">
          <p:pic>
            <p:nvPicPr>
              <p:cNvPr id="2004" name="Ink 2003"/>
              <p:cNvPicPr/>
              <p:nvPr/>
            </p:nvPicPr>
            <p:blipFill>
              <a:blip r:embed="rId2848"/>
              <a:stretch>
                <a:fillRect/>
              </a:stretch>
            </p:blipFill>
            <p:spPr>
              <a:xfrm>
                <a:off x="6834908" y="2698020"/>
                <a:ext cx="396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49">
            <p14:nvContentPartPr>
              <p14:cNvPr id="2005" name="Ink 2004"/>
              <p14:cNvContentPartPr/>
              <p14:nvPr/>
            </p14:nvContentPartPr>
            <p14:xfrm>
              <a:off x="6835268" y="2698740"/>
              <a:ext cx="2880" cy="720"/>
            </p14:xfrm>
          </p:contentPart>
        </mc:Choice>
        <mc:Fallback xmlns="">
          <p:pic>
            <p:nvPicPr>
              <p:cNvPr id="2005" name="Ink 2004"/>
              <p:cNvPicPr/>
              <p:nvPr/>
            </p:nvPicPr>
            <p:blipFill>
              <a:blip r:embed="rId2850"/>
              <a:stretch>
                <a:fillRect/>
              </a:stretch>
            </p:blipFill>
            <p:spPr>
              <a:xfrm>
                <a:off x="6834908" y="2698020"/>
                <a:ext cx="396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1">
            <p14:nvContentPartPr>
              <p14:cNvPr id="2006" name="Ink 2005"/>
              <p14:cNvContentPartPr/>
              <p14:nvPr/>
            </p14:nvContentPartPr>
            <p14:xfrm>
              <a:off x="5217428" y="2449350"/>
              <a:ext cx="360" cy="1800"/>
            </p14:xfrm>
          </p:contentPart>
        </mc:Choice>
        <mc:Fallback xmlns="">
          <p:pic>
            <p:nvPicPr>
              <p:cNvPr id="2006" name="Ink 2005"/>
              <p:cNvPicPr/>
              <p:nvPr/>
            </p:nvPicPr>
            <p:blipFill>
              <a:blip r:embed="rId2852"/>
              <a:stretch>
                <a:fillRect/>
              </a:stretch>
            </p:blipFill>
            <p:spPr>
              <a:xfrm>
                <a:off x="5217068" y="2448990"/>
                <a:ext cx="108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3">
            <p14:nvContentPartPr>
              <p14:cNvPr id="2007" name="Ink 2006"/>
              <p14:cNvContentPartPr/>
              <p14:nvPr/>
            </p14:nvContentPartPr>
            <p14:xfrm>
              <a:off x="5211668" y="2416950"/>
              <a:ext cx="6120" cy="46080"/>
            </p14:xfrm>
          </p:contentPart>
        </mc:Choice>
        <mc:Fallback xmlns="">
          <p:pic>
            <p:nvPicPr>
              <p:cNvPr id="2007" name="Ink 2006"/>
              <p:cNvPicPr/>
              <p:nvPr/>
            </p:nvPicPr>
            <p:blipFill>
              <a:blip r:embed="rId2854"/>
              <a:stretch>
                <a:fillRect/>
              </a:stretch>
            </p:blipFill>
            <p:spPr>
              <a:xfrm>
                <a:off x="5210948" y="2416590"/>
                <a:ext cx="72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5">
            <p14:nvContentPartPr>
              <p14:cNvPr id="2008" name="Ink 2007"/>
              <p14:cNvContentPartPr/>
              <p14:nvPr/>
            </p14:nvContentPartPr>
            <p14:xfrm>
              <a:off x="5211668" y="2425590"/>
              <a:ext cx="5040" cy="51840"/>
            </p14:xfrm>
          </p:contentPart>
        </mc:Choice>
        <mc:Fallback xmlns="">
          <p:pic>
            <p:nvPicPr>
              <p:cNvPr id="2008" name="Ink 2007"/>
              <p:cNvPicPr/>
              <p:nvPr/>
            </p:nvPicPr>
            <p:blipFill>
              <a:blip r:embed="rId2856"/>
              <a:stretch>
                <a:fillRect/>
              </a:stretch>
            </p:blipFill>
            <p:spPr>
              <a:xfrm>
                <a:off x="5211308" y="2425230"/>
                <a:ext cx="57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7">
            <p14:nvContentPartPr>
              <p14:cNvPr id="2009" name="Ink 2008"/>
              <p14:cNvContentPartPr/>
              <p14:nvPr/>
            </p14:nvContentPartPr>
            <p14:xfrm>
              <a:off x="5210948" y="2455470"/>
              <a:ext cx="3240" cy="45720"/>
            </p14:xfrm>
          </p:contentPart>
        </mc:Choice>
        <mc:Fallback xmlns="">
          <p:pic>
            <p:nvPicPr>
              <p:cNvPr id="2009" name="Ink 2008"/>
              <p:cNvPicPr/>
              <p:nvPr/>
            </p:nvPicPr>
            <p:blipFill>
              <a:blip r:embed="rId2858"/>
              <a:stretch>
                <a:fillRect/>
              </a:stretch>
            </p:blipFill>
            <p:spPr>
              <a:xfrm>
                <a:off x="5210588" y="2455110"/>
                <a:ext cx="396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9">
            <p14:nvContentPartPr>
              <p14:cNvPr id="2010" name="Ink 2009"/>
              <p14:cNvContentPartPr/>
              <p14:nvPr/>
            </p14:nvContentPartPr>
            <p14:xfrm>
              <a:off x="5210588" y="2482470"/>
              <a:ext cx="3600" cy="37800"/>
            </p14:xfrm>
          </p:contentPart>
        </mc:Choice>
        <mc:Fallback xmlns="">
          <p:pic>
            <p:nvPicPr>
              <p:cNvPr id="2010" name="Ink 2009"/>
              <p:cNvPicPr/>
              <p:nvPr/>
            </p:nvPicPr>
            <p:blipFill>
              <a:blip r:embed="rId2860"/>
              <a:stretch>
                <a:fillRect/>
              </a:stretch>
            </p:blipFill>
            <p:spPr>
              <a:xfrm>
                <a:off x="5210228" y="2482110"/>
                <a:ext cx="432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1">
            <p14:nvContentPartPr>
              <p14:cNvPr id="2011" name="Ink 2010"/>
              <p14:cNvContentPartPr/>
              <p14:nvPr/>
            </p14:nvContentPartPr>
            <p14:xfrm>
              <a:off x="5210588" y="2529630"/>
              <a:ext cx="360" cy="20880"/>
            </p14:xfrm>
          </p:contentPart>
        </mc:Choice>
        <mc:Fallback xmlns="">
          <p:pic>
            <p:nvPicPr>
              <p:cNvPr id="2011" name="Ink 2010"/>
              <p:cNvPicPr/>
              <p:nvPr/>
            </p:nvPicPr>
            <p:blipFill>
              <a:blip r:embed="rId2862"/>
              <a:stretch>
                <a:fillRect/>
              </a:stretch>
            </p:blipFill>
            <p:spPr>
              <a:xfrm>
                <a:off x="5210228" y="2529270"/>
                <a:ext cx="108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3">
            <p14:nvContentPartPr>
              <p14:cNvPr id="2012" name="Ink 2011"/>
              <p14:cNvContentPartPr/>
              <p14:nvPr/>
            </p14:nvContentPartPr>
            <p14:xfrm>
              <a:off x="5203028" y="2533590"/>
              <a:ext cx="9360" cy="42120"/>
            </p14:xfrm>
          </p:contentPart>
        </mc:Choice>
        <mc:Fallback xmlns="">
          <p:pic>
            <p:nvPicPr>
              <p:cNvPr id="2012" name="Ink 2011"/>
              <p:cNvPicPr/>
              <p:nvPr/>
            </p:nvPicPr>
            <p:blipFill>
              <a:blip r:embed="rId2864"/>
              <a:stretch>
                <a:fillRect/>
              </a:stretch>
            </p:blipFill>
            <p:spPr>
              <a:xfrm>
                <a:off x="5202668" y="2533230"/>
                <a:ext cx="1044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5">
            <p14:nvContentPartPr>
              <p14:cNvPr id="2013" name="Ink 2012"/>
              <p14:cNvContentPartPr/>
              <p14:nvPr/>
            </p14:nvContentPartPr>
            <p14:xfrm>
              <a:off x="5205548" y="2544390"/>
              <a:ext cx="9360" cy="47880"/>
            </p14:xfrm>
          </p:contentPart>
        </mc:Choice>
        <mc:Fallback xmlns="">
          <p:pic>
            <p:nvPicPr>
              <p:cNvPr id="2013" name="Ink 2012"/>
              <p:cNvPicPr/>
              <p:nvPr/>
            </p:nvPicPr>
            <p:blipFill>
              <a:blip r:embed="rId2866"/>
              <a:stretch>
                <a:fillRect/>
              </a:stretch>
            </p:blipFill>
            <p:spPr>
              <a:xfrm>
                <a:off x="5205188" y="2544030"/>
                <a:ext cx="100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7">
            <p14:nvContentPartPr>
              <p14:cNvPr id="2014" name="Ink 2013"/>
              <p14:cNvContentPartPr/>
              <p14:nvPr/>
            </p14:nvContentPartPr>
            <p14:xfrm>
              <a:off x="5196908" y="2539350"/>
              <a:ext cx="19800" cy="66600"/>
            </p14:xfrm>
          </p:contentPart>
        </mc:Choice>
        <mc:Fallback xmlns="">
          <p:pic>
            <p:nvPicPr>
              <p:cNvPr id="2014" name="Ink 2013"/>
              <p:cNvPicPr/>
              <p:nvPr/>
            </p:nvPicPr>
            <p:blipFill>
              <a:blip r:embed="rId2868"/>
              <a:stretch>
                <a:fillRect/>
              </a:stretch>
            </p:blipFill>
            <p:spPr>
              <a:xfrm>
                <a:off x="5196548" y="2538990"/>
                <a:ext cx="2052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69">
            <p14:nvContentPartPr>
              <p14:cNvPr id="2015" name="Ink 2014"/>
              <p14:cNvContentPartPr/>
              <p14:nvPr/>
            </p14:nvContentPartPr>
            <p14:xfrm>
              <a:off x="5205548" y="2547270"/>
              <a:ext cx="4320" cy="31680"/>
            </p14:xfrm>
          </p:contentPart>
        </mc:Choice>
        <mc:Fallback xmlns="">
          <p:pic>
            <p:nvPicPr>
              <p:cNvPr id="2015" name="Ink 2014"/>
              <p:cNvPicPr/>
              <p:nvPr/>
            </p:nvPicPr>
            <p:blipFill>
              <a:blip r:embed="rId2870"/>
              <a:stretch>
                <a:fillRect/>
              </a:stretch>
            </p:blipFill>
            <p:spPr>
              <a:xfrm>
                <a:off x="5205188" y="2546910"/>
                <a:ext cx="504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1">
            <p14:nvContentPartPr>
              <p14:cNvPr id="2016" name="Ink 2015"/>
              <p14:cNvContentPartPr/>
              <p14:nvPr/>
            </p14:nvContentPartPr>
            <p14:xfrm>
              <a:off x="5209868" y="2519190"/>
              <a:ext cx="7920" cy="50400"/>
            </p14:xfrm>
          </p:contentPart>
        </mc:Choice>
        <mc:Fallback xmlns="">
          <p:pic>
            <p:nvPicPr>
              <p:cNvPr id="2016" name="Ink 2015"/>
              <p:cNvPicPr/>
              <p:nvPr/>
            </p:nvPicPr>
            <p:blipFill>
              <a:blip r:embed="rId2872"/>
              <a:stretch>
                <a:fillRect/>
              </a:stretch>
            </p:blipFill>
            <p:spPr>
              <a:xfrm>
                <a:off x="5209508" y="2518830"/>
                <a:ext cx="86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3">
            <p14:nvContentPartPr>
              <p14:cNvPr id="2017" name="Ink 2016"/>
              <p14:cNvContentPartPr/>
              <p14:nvPr/>
            </p14:nvContentPartPr>
            <p14:xfrm>
              <a:off x="5207348" y="2507310"/>
              <a:ext cx="6120" cy="56880"/>
            </p14:xfrm>
          </p:contentPart>
        </mc:Choice>
        <mc:Fallback xmlns="">
          <p:pic>
            <p:nvPicPr>
              <p:cNvPr id="2017" name="Ink 2016"/>
              <p:cNvPicPr/>
              <p:nvPr/>
            </p:nvPicPr>
            <p:blipFill>
              <a:blip r:embed="rId2874"/>
              <a:stretch>
                <a:fillRect/>
              </a:stretch>
            </p:blipFill>
            <p:spPr>
              <a:xfrm>
                <a:off x="5206628" y="2506950"/>
                <a:ext cx="720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5">
            <p14:nvContentPartPr>
              <p14:cNvPr id="2018" name="Ink 2017"/>
              <p14:cNvContentPartPr/>
              <p14:nvPr/>
            </p14:nvContentPartPr>
            <p14:xfrm>
              <a:off x="5198708" y="2507310"/>
              <a:ext cx="13680" cy="91080"/>
            </p14:xfrm>
          </p:contentPart>
        </mc:Choice>
        <mc:Fallback xmlns="">
          <p:pic>
            <p:nvPicPr>
              <p:cNvPr id="2018" name="Ink 2017"/>
              <p:cNvPicPr/>
              <p:nvPr/>
            </p:nvPicPr>
            <p:blipFill>
              <a:blip r:embed="rId2876"/>
              <a:stretch>
                <a:fillRect/>
              </a:stretch>
            </p:blipFill>
            <p:spPr>
              <a:xfrm>
                <a:off x="5198348" y="2506950"/>
                <a:ext cx="1476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7">
            <p14:nvContentPartPr>
              <p14:cNvPr id="2019" name="Ink 2018"/>
              <p14:cNvContentPartPr/>
              <p14:nvPr/>
            </p14:nvContentPartPr>
            <p14:xfrm>
              <a:off x="5188268" y="2578590"/>
              <a:ext cx="19080" cy="57240"/>
            </p14:xfrm>
          </p:contentPart>
        </mc:Choice>
        <mc:Fallback xmlns="">
          <p:pic>
            <p:nvPicPr>
              <p:cNvPr id="2019" name="Ink 2018"/>
              <p:cNvPicPr/>
              <p:nvPr/>
            </p:nvPicPr>
            <p:blipFill>
              <a:blip r:embed="rId2878"/>
              <a:stretch>
                <a:fillRect/>
              </a:stretch>
            </p:blipFill>
            <p:spPr>
              <a:xfrm>
                <a:off x="5187908" y="2578230"/>
                <a:ext cx="1980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9">
            <p14:nvContentPartPr>
              <p14:cNvPr id="2020" name="Ink 2019"/>
              <p14:cNvContentPartPr/>
              <p14:nvPr/>
            </p14:nvContentPartPr>
            <p14:xfrm>
              <a:off x="5186108" y="2608110"/>
              <a:ext cx="9720" cy="37800"/>
            </p14:xfrm>
          </p:contentPart>
        </mc:Choice>
        <mc:Fallback xmlns="">
          <p:pic>
            <p:nvPicPr>
              <p:cNvPr id="2020" name="Ink 2019"/>
              <p:cNvPicPr/>
              <p:nvPr/>
            </p:nvPicPr>
            <p:blipFill>
              <a:blip r:embed="rId2880"/>
              <a:stretch>
                <a:fillRect/>
              </a:stretch>
            </p:blipFill>
            <p:spPr>
              <a:xfrm>
                <a:off x="5185748" y="2607750"/>
                <a:ext cx="104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1">
            <p14:nvContentPartPr>
              <p14:cNvPr id="2021" name="Ink 2020"/>
              <p14:cNvContentPartPr/>
              <p14:nvPr/>
            </p14:nvContentPartPr>
            <p14:xfrm>
              <a:off x="5187548" y="2619990"/>
              <a:ext cx="9720" cy="33840"/>
            </p14:xfrm>
          </p:contentPart>
        </mc:Choice>
        <mc:Fallback xmlns="">
          <p:pic>
            <p:nvPicPr>
              <p:cNvPr id="2021" name="Ink 2020"/>
              <p:cNvPicPr/>
              <p:nvPr/>
            </p:nvPicPr>
            <p:blipFill>
              <a:blip r:embed="rId2882"/>
              <a:stretch>
                <a:fillRect/>
              </a:stretch>
            </p:blipFill>
            <p:spPr>
              <a:xfrm>
                <a:off x="5187188" y="2619630"/>
                <a:ext cx="1080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3">
            <p14:nvContentPartPr>
              <p14:cNvPr id="2022" name="Ink 2021"/>
              <p14:cNvContentPartPr/>
              <p14:nvPr/>
            </p14:nvContentPartPr>
            <p14:xfrm>
              <a:off x="5819348" y="2459070"/>
              <a:ext cx="13320" cy="52200"/>
            </p14:xfrm>
          </p:contentPart>
        </mc:Choice>
        <mc:Fallback xmlns="">
          <p:pic>
            <p:nvPicPr>
              <p:cNvPr id="2022" name="Ink 2021"/>
              <p:cNvPicPr/>
              <p:nvPr/>
            </p:nvPicPr>
            <p:blipFill>
              <a:blip r:embed="rId2884"/>
              <a:stretch>
                <a:fillRect/>
              </a:stretch>
            </p:blipFill>
            <p:spPr>
              <a:xfrm>
                <a:off x="5818988" y="2458710"/>
                <a:ext cx="1404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5">
            <p14:nvContentPartPr>
              <p14:cNvPr id="2023" name="Ink 2022"/>
              <p14:cNvContentPartPr/>
              <p14:nvPr/>
            </p14:nvContentPartPr>
            <p14:xfrm>
              <a:off x="5822228" y="2479230"/>
              <a:ext cx="6120" cy="47880"/>
            </p14:xfrm>
          </p:contentPart>
        </mc:Choice>
        <mc:Fallback xmlns="">
          <p:pic>
            <p:nvPicPr>
              <p:cNvPr id="2023" name="Ink 2022"/>
              <p:cNvPicPr/>
              <p:nvPr/>
            </p:nvPicPr>
            <p:blipFill>
              <a:blip r:embed="rId2886"/>
              <a:stretch>
                <a:fillRect/>
              </a:stretch>
            </p:blipFill>
            <p:spPr>
              <a:xfrm>
                <a:off x="5821508" y="2478870"/>
                <a:ext cx="72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7">
            <p14:nvContentPartPr>
              <p14:cNvPr id="2024" name="Ink 2023"/>
              <p14:cNvContentPartPr/>
              <p14:nvPr/>
            </p14:nvContentPartPr>
            <p14:xfrm>
              <a:off x="5821148" y="2468790"/>
              <a:ext cx="18000" cy="62280"/>
            </p14:xfrm>
          </p:contentPart>
        </mc:Choice>
        <mc:Fallback xmlns="">
          <p:pic>
            <p:nvPicPr>
              <p:cNvPr id="2024" name="Ink 2023"/>
              <p:cNvPicPr/>
              <p:nvPr/>
            </p:nvPicPr>
            <p:blipFill>
              <a:blip r:embed="rId2888"/>
              <a:stretch>
                <a:fillRect/>
              </a:stretch>
            </p:blipFill>
            <p:spPr>
              <a:xfrm>
                <a:off x="5820788" y="2468430"/>
                <a:ext cx="187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89">
            <p14:nvContentPartPr>
              <p14:cNvPr id="2025" name="Ink 2024"/>
              <p14:cNvContentPartPr/>
              <p14:nvPr/>
            </p14:nvContentPartPr>
            <p14:xfrm>
              <a:off x="5825468" y="2479590"/>
              <a:ext cx="6120" cy="74880"/>
            </p14:xfrm>
          </p:contentPart>
        </mc:Choice>
        <mc:Fallback xmlns="">
          <p:pic>
            <p:nvPicPr>
              <p:cNvPr id="2025" name="Ink 2024"/>
              <p:cNvPicPr/>
              <p:nvPr/>
            </p:nvPicPr>
            <p:blipFill>
              <a:blip r:embed="rId2890"/>
              <a:stretch>
                <a:fillRect/>
              </a:stretch>
            </p:blipFill>
            <p:spPr>
              <a:xfrm>
                <a:off x="5825108" y="2479230"/>
                <a:ext cx="684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1">
            <p14:nvContentPartPr>
              <p14:cNvPr id="2026" name="Ink 2025"/>
              <p14:cNvContentPartPr/>
              <p14:nvPr/>
            </p14:nvContentPartPr>
            <p14:xfrm>
              <a:off x="5823668" y="2518470"/>
              <a:ext cx="7200" cy="52560"/>
            </p14:xfrm>
          </p:contentPart>
        </mc:Choice>
        <mc:Fallback xmlns="">
          <p:pic>
            <p:nvPicPr>
              <p:cNvPr id="2026" name="Ink 2025"/>
              <p:cNvPicPr/>
              <p:nvPr/>
            </p:nvPicPr>
            <p:blipFill>
              <a:blip r:embed="rId2892"/>
              <a:stretch>
                <a:fillRect/>
              </a:stretch>
            </p:blipFill>
            <p:spPr>
              <a:xfrm>
                <a:off x="5823308" y="2518110"/>
                <a:ext cx="792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3">
            <p14:nvContentPartPr>
              <p14:cNvPr id="2027" name="Ink 2026"/>
              <p14:cNvContentPartPr/>
              <p14:nvPr/>
            </p14:nvContentPartPr>
            <p14:xfrm>
              <a:off x="5824748" y="2540070"/>
              <a:ext cx="6840" cy="55440"/>
            </p14:xfrm>
          </p:contentPart>
        </mc:Choice>
        <mc:Fallback xmlns="">
          <p:pic>
            <p:nvPicPr>
              <p:cNvPr id="2027" name="Ink 2026"/>
              <p:cNvPicPr/>
              <p:nvPr/>
            </p:nvPicPr>
            <p:blipFill>
              <a:blip r:embed="rId2894"/>
              <a:stretch>
                <a:fillRect/>
              </a:stretch>
            </p:blipFill>
            <p:spPr>
              <a:xfrm>
                <a:off x="5824028" y="2539710"/>
                <a:ext cx="79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5">
            <p14:nvContentPartPr>
              <p14:cNvPr id="2028" name="Ink 2027"/>
              <p14:cNvContentPartPr/>
              <p14:nvPr/>
            </p14:nvContentPartPr>
            <p14:xfrm>
              <a:off x="5829428" y="2564550"/>
              <a:ext cx="2880" cy="53280"/>
            </p14:xfrm>
          </p:contentPart>
        </mc:Choice>
        <mc:Fallback xmlns="">
          <p:pic>
            <p:nvPicPr>
              <p:cNvPr id="2028" name="Ink 2027"/>
              <p:cNvPicPr/>
              <p:nvPr/>
            </p:nvPicPr>
            <p:blipFill>
              <a:blip r:embed="rId2896"/>
              <a:stretch>
                <a:fillRect/>
              </a:stretch>
            </p:blipFill>
            <p:spPr>
              <a:xfrm>
                <a:off x="5829068" y="2564190"/>
                <a:ext cx="36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7">
            <p14:nvContentPartPr>
              <p14:cNvPr id="2029" name="Ink 2028"/>
              <p14:cNvContentPartPr/>
              <p14:nvPr/>
            </p14:nvContentPartPr>
            <p14:xfrm>
              <a:off x="5835548" y="2595150"/>
              <a:ext cx="3600" cy="37440"/>
            </p14:xfrm>
          </p:contentPart>
        </mc:Choice>
        <mc:Fallback xmlns="">
          <p:pic>
            <p:nvPicPr>
              <p:cNvPr id="2029" name="Ink 2028"/>
              <p:cNvPicPr/>
              <p:nvPr/>
            </p:nvPicPr>
            <p:blipFill>
              <a:blip r:embed="rId2898"/>
              <a:stretch>
                <a:fillRect/>
              </a:stretch>
            </p:blipFill>
            <p:spPr>
              <a:xfrm>
                <a:off x="5835188" y="2594790"/>
                <a:ext cx="43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9">
            <p14:nvContentPartPr>
              <p14:cNvPr id="2030" name="Ink 2029"/>
              <p14:cNvContentPartPr/>
              <p14:nvPr/>
            </p14:nvContentPartPr>
            <p14:xfrm>
              <a:off x="5834468" y="2606310"/>
              <a:ext cx="3960" cy="52560"/>
            </p14:xfrm>
          </p:contentPart>
        </mc:Choice>
        <mc:Fallback xmlns="">
          <p:pic>
            <p:nvPicPr>
              <p:cNvPr id="2030" name="Ink 2029"/>
              <p:cNvPicPr/>
              <p:nvPr/>
            </p:nvPicPr>
            <p:blipFill>
              <a:blip r:embed="rId2900"/>
              <a:stretch>
                <a:fillRect/>
              </a:stretch>
            </p:blipFill>
            <p:spPr>
              <a:xfrm>
                <a:off x="5834108" y="2605950"/>
                <a:ext cx="468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1">
            <p14:nvContentPartPr>
              <p14:cNvPr id="2031" name="Ink 2030"/>
              <p14:cNvContentPartPr/>
              <p14:nvPr/>
            </p14:nvContentPartPr>
            <p14:xfrm>
              <a:off x="5838788" y="2609550"/>
              <a:ext cx="1440" cy="51120"/>
            </p14:xfrm>
          </p:contentPart>
        </mc:Choice>
        <mc:Fallback xmlns="">
          <p:pic>
            <p:nvPicPr>
              <p:cNvPr id="2031" name="Ink 2030"/>
              <p:cNvPicPr/>
              <p:nvPr/>
            </p:nvPicPr>
            <p:blipFill>
              <a:blip r:embed="rId2902"/>
              <a:stretch>
                <a:fillRect/>
              </a:stretch>
            </p:blipFill>
            <p:spPr>
              <a:xfrm>
                <a:off x="5838068" y="2609190"/>
                <a:ext cx="288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3">
            <p14:nvContentPartPr>
              <p14:cNvPr id="2032" name="Ink 2031"/>
              <p14:cNvContentPartPr/>
              <p14:nvPr/>
            </p14:nvContentPartPr>
            <p14:xfrm>
              <a:off x="5839508" y="2623950"/>
              <a:ext cx="2520" cy="49680"/>
            </p14:xfrm>
          </p:contentPart>
        </mc:Choice>
        <mc:Fallback xmlns="">
          <p:pic>
            <p:nvPicPr>
              <p:cNvPr id="2032" name="Ink 2031"/>
              <p:cNvPicPr/>
              <p:nvPr/>
            </p:nvPicPr>
            <p:blipFill>
              <a:blip r:embed="rId2904"/>
              <a:stretch>
                <a:fillRect/>
              </a:stretch>
            </p:blipFill>
            <p:spPr>
              <a:xfrm>
                <a:off x="5839148" y="2623590"/>
                <a:ext cx="32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5">
            <p14:nvContentPartPr>
              <p14:cNvPr id="2033" name="Ink 2032"/>
              <p14:cNvContentPartPr/>
              <p14:nvPr/>
            </p14:nvContentPartPr>
            <p14:xfrm>
              <a:off x="5840948" y="2643030"/>
              <a:ext cx="2880" cy="41400"/>
            </p14:xfrm>
          </p:contentPart>
        </mc:Choice>
        <mc:Fallback xmlns="">
          <p:pic>
            <p:nvPicPr>
              <p:cNvPr id="2033" name="Ink 2032"/>
              <p:cNvPicPr/>
              <p:nvPr/>
            </p:nvPicPr>
            <p:blipFill>
              <a:blip r:embed="rId2906"/>
              <a:stretch>
                <a:fillRect/>
              </a:stretch>
            </p:blipFill>
            <p:spPr>
              <a:xfrm>
                <a:off x="5840588" y="2642670"/>
                <a:ext cx="360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7">
            <p14:nvContentPartPr>
              <p14:cNvPr id="2034" name="Ink 2033"/>
              <p14:cNvContentPartPr/>
              <p14:nvPr/>
            </p14:nvContentPartPr>
            <p14:xfrm>
              <a:off x="5822228" y="2450790"/>
              <a:ext cx="21240" cy="44640"/>
            </p14:xfrm>
          </p:contentPart>
        </mc:Choice>
        <mc:Fallback xmlns="">
          <p:pic>
            <p:nvPicPr>
              <p:cNvPr id="2034" name="Ink 2033"/>
              <p:cNvPicPr/>
              <p:nvPr/>
            </p:nvPicPr>
            <p:blipFill>
              <a:blip r:embed="rId2908"/>
              <a:stretch>
                <a:fillRect/>
              </a:stretch>
            </p:blipFill>
            <p:spPr>
              <a:xfrm>
                <a:off x="5821868" y="2450070"/>
                <a:ext cx="219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09">
            <p14:nvContentPartPr>
              <p14:cNvPr id="2035" name="Ink 2034"/>
              <p14:cNvContentPartPr/>
              <p14:nvPr/>
            </p14:nvContentPartPr>
            <p14:xfrm>
              <a:off x="5834108" y="2444310"/>
              <a:ext cx="6840" cy="54000"/>
            </p14:xfrm>
          </p:contentPart>
        </mc:Choice>
        <mc:Fallback xmlns="">
          <p:pic>
            <p:nvPicPr>
              <p:cNvPr id="2035" name="Ink 2034"/>
              <p:cNvPicPr/>
              <p:nvPr/>
            </p:nvPicPr>
            <p:blipFill>
              <a:blip r:embed="rId2910"/>
              <a:stretch>
                <a:fillRect/>
              </a:stretch>
            </p:blipFill>
            <p:spPr>
              <a:xfrm>
                <a:off x="5833748" y="2443950"/>
                <a:ext cx="792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1">
            <p14:nvContentPartPr>
              <p14:cNvPr id="2036" name="Ink 2035"/>
              <p14:cNvContentPartPr/>
              <p14:nvPr/>
            </p14:nvContentPartPr>
            <p14:xfrm>
              <a:off x="5192588" y="2644830"/>
              <a:ext cx="22320" cy="48240"/>
            </p14:xfrm>
          </p:contentPart>
        </mc:Choice>
        <mc:Fallback xmlns="">
          <p:pic>
            <p:nvPicPr>
              <p:cNvPr id="2036" name="Ink 2035"/>
              <p:cNvPicPr/>
              <p:nvPr/>
            </p:nvPicPr>
            <p:blipFill>
              <a:blip r:embed="rId2912"/>
              <a:stretch>
                <a:fillRect/>
              </a:stretch>
            </p:blipFill>
            <p:spPr>
              <a:xfrm>
                <a:off x="5192228" y="2644470"/>
                <a:ext cx="234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3">
            <p14:nvContentPartPr>
              <p14:cNvPr id="2037" name="Ink 2036"/>
              <p14:cNvContentPartPr/>
              <p14:nvPr/>
            </p14:nvContentPartPr>
            <p14:xfrm>
              <a:off x="5203028" y="2677950"/>
              <a:ext cx="25920" cy="41760"/>
            </p14:xfrm>
          </p:contentPart>
        </mc:Choice>
        <mc:Fallback xmlns="">
          <p:pic>
            <p:nvPicPr>
              <p:cNvPr id="2037" name="Ink 2036"/>
              <p:cNvPicPr/>
              <p:nvPr/>
            </p:nvPicPr>
            <p:blipFill>
              <a:blip r:embed="rId2914"/>
              <a:stretch>
                <a:fillRect/>
              </a:stretch>
            </p:blipFill>
            <p:spPr>
              <a:xfrm>
                <a:off x="5202668" y="2677590"/>
                <a:ext cx="2664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5">
            <p14:nvContentPartPr>
              <p14:cNvPr id="2038" name="Ink 2037"/>
              <p14:cNvContentPartPr/>
              <p14:nvPr/>
            </p14:nvContentPartPr>
            <p14:xfrm>
              <a:off x="5219948" y="2706030"/>
              <a:ext cx="36720" cy="50400"/>
            </p14:xfrm>
          </p:contentPart>
        </mc:Choice>
        <mc:Fallback xmlns="">
          <p:pic>
            <p:nvPicPr>
              <p:cNvPr id="2038" name="Ink 2037"/>
              <p:cNvPicPr/>
              <p:nvPr/>
            </p:nvPicPr>
            <p:blipFill>
              <a:blip r:embed="rId2916"/>
              <a:stretch>
                <a:fillRect/>
              </a:stretch>
            </p:blipFill>
            <p:spPr>
              <a:xfrm>
                <a:off x="5219588" y="2705670"/>
                <a:ext cx="374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7">
            <p14:nvContentPartPr>
              <p14:cNvPr id="2039" name="Ink 2038"/>
              <p14:cNvContentPartPr/>
              <p14:nvPr/>
            </p14:nvContentPartPr>
            <p14:xfrm>
              <a:off x="5278988" y="2784150"/>
              <a:ext cx="4680" cy="4680"/>
            </p14:xfrm>
          </p:contentPart>
        </mc:Choice>
        <mc:Fallback xmlns="">
          <p:pic>
            <p:nvPicPr>
              <p:cNvPr id="2039" name="Ink 2038"/>
              <p:cNvPicPr/>
              <p:nvPr/>
            </p:nvPicPr>
            <p:blipFill>
              <a:blip r:embed="rId2918"/>
              <a:stretch>
                <a:fillRect/>
              </a:stretch>
            </p:blipFill>
            <p:spPr>
              <a:xfrm>
                <a:off x="5278628" y="2783790"/>
                <a:ext cx="5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9">
            <p14:nvContentPartPr>
              <p14:cNvPr id="2040" name="Ink 2039"/>
              <p14:cNvContentPartPr/>
              <p14:nvPr/>
            </p14:nvContentPartPr>
            <p14:xfrm>
              <a:off x="5258828" y="2752110"/>
              <a:ext cx="59760" cy="60480"/>
            </p14:xfrm>
          </p:contentPart>
        </mc:Choice>
        <mc:Fallback xmlns="">
          <p:pic>
            <p:nvPicPr>
              <p:cNvPr id="2040" name="Ink 2039"/>
              <p:cNvPicPr/>
              <p:nvPr/>
            </p:nvPicPr>
            <p:blipFill>
              <a:blip r:embed="rId2920"/>
              <a:stretch>
                <a:fillRect/>
              </a:stretch>
            </p:blipFill>
            <p:spPr>
              <a:xfrm>
                <a:off x="5258468" y="2751750"/>
                <a:ext cx="6048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1">
            <p14:nvContentPartPr>
              <p14:cNvPr id="2041" name="Ink 2040"/>
              <p14:cNvContentPartPr/>
              <p14:nvPr/>
            </p14:nvContentPartPr>
            <p14:xfrm>
              <a:off x="5303828" y="2799990"/>
              <a:ext cx="37800" cy="45360"/>
            </p14:xfrm>
          </p:contentPart>
        </mc:Choice>
        <mc:Fallback xmlns="">
          <p:pic>
            <p:nvPicPr>
              <p:cNvPr id="2041" name="Ink 2040"/>
              <p:cNvPicPr/>
              <p:nvPr/>
            </p:nvPicPr>
            <p:blipFill>
              <a:blip r:embed="rId2922"/>
              <a:stretch>
                <a:fillRect/>
              </a:stretch>
            </p:blipFill>
            <p:spPr>
              <a:xfrm>
                <a:off x="5303468" y="2799630"/>
                <a:ext cx="385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3">
            <p14:nvContentPartPr>
              <p14:cNvPr id="2042" name="Ink 2041"/>
              <p14:cNvContentPartPr/>
              <p14:nvPr/>
            </p14:nvContentPartPr>
            <p14:xfrm>
              <a:off x="5338748" y="2837430"/>
              <a:ext cx="48600" cy="38880"/>
            </p14:xfrm>
          </p:contentPart>
        </mc:Choice>
        <mc:Fallback xmlns="">
          <p:pic>
            <p:nvPicPr>
              <p:cNvPr id="2042" name="Ink 2041"/>
              <p:cNvPicPr/>
              <p:nvPr/>
            </p:nvPicPr>
            <p:blipFill>
              <a:blip r:embed="rId2924"/>
              <a:stretch>
                <a:fillRect/>
              </a:stretch>
            </p:blipFill>
            <p:spPr>
              <a:xfrm>
                <a:off x="5338388" y="2837070"/>
                <a:ext cx="493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5">
            <p14:nvContentPartPr>
              <p14:cNvPr id="2043" name="Ink 2042"/>
              <p14:cNvContentPartPr/>
              <p14:nvPr/>
            </p14:nvContentPartPr>
            <p14:xfrm>
              <a:off x="5377628" y="2867310"/>
              <a:ext cx="48600" cy="36720"/>
            </p14:xfrm>
          </p:contentPart>
        </mc:Choice>
        <mc:Fallback xmlns="">
          <p:pic>
            <p:nvPicPr>
              <p:cNvPr id="2043" name="Ink 2042"/>
              <p:cNvPicPr/>
              <p:nvPr/>
            </p:nvPicPr>
            <p:blipFill>
              <a:blip r:embed="rId2926"/>
              <a:stretch>
                <a:fillRect/>
              </a:stretch>
            </p:blipFill>
            <p:spPr>
              <a:xfrm>
                <a:off x="5377268" y="2866950"/>
                <a:ext cx="4932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7">
            <p14:nvContentPartPr>
              <p14:cNvPr id="2044" name="Ink 2043"/>
              <p14:cNvContentPartPr/>
              <p14:nvPr/>
            </p14:nvContentPartPr>
            <p14:xfrm>
              <a:off x="5408228" y="2888190"/>
              <a:ext cx="54360" cy="34560"/>
            </p14:xfrm>
          </p:contentPart>
        </mc:Choice>
        <mc:Fallback xmlns="">
          <p:pic>
            <p:nvPicPr>
              <p:cNvPr id="2044" name="Ink 2043"/>
              <p:cNvPicPr/>
              <p:nvPr/>
            </p:nvPicPr>
            <p:blipFill>
              <a:blip r:embed="rId2928"/>
              <a:stretch>
                <a:fillRect/>
              </a:stretch>
            </p:blipFill>
            <p:spPr>
              <a:xfrm>
                <a:off x="5407868" y="2887830"/>
                <a:ext cx="5508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29">
            <p14:nvContentPartPr>
              <p14:cNvPr id="2045" name="Ink 2044"/>
              <p14:cNvContentPartPr/>
              <p14:nvPr/>
            </p14:nvContentPartPr>
            <p14:xfrm>
              <a:off x="5443148" y="2909790"/>
              <a:ext cx="41760" cy="30600"/>
            </p14:xfrm>
          </p:contentPart>
        </mc:Choice>
        <mc:Fallback xmlns="">
          <p:pic>
            <p:nvPicPr>
              <p:cNvPr id="2045" name="Ink 2044"/>
              <p:cNvPicPr/>
              <p:nvPr/>
            </p:nvPicPr>
            <p:blipFill>
              <a:blip r:embed="rId2930"/>
              <a:stretch>
                <a:fillRect/>
              </a:stretch>
            </p:blipFill>
            <p:spPr>
              <a:xfrm>
                <a:off x="5442788" y="2909430"/>
                <a:ext cx="4248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1">
            <p14:nvContentPartPr>
              <p14:cNvPr id="2046" name="Ink 2045"/>
              <p14:cNvContentPartPr/>
              <p14:nvPr/>
            </p14:nvContentPartPr>
            <p14:xfrm>
              <a:off x="5480948" y="2925270"/>
              <a:ext cx="39240" cy="28440"/>
            </p14:xfrm>
          </p:contentPart>
        </mc:Choice>
        <mc:Fallback xmlns="">
          <p:pic>
            <p:nvPicPr>
              <p:cNvPr id="2046" name="Ink 2045"/>
              <p:cNvPicPr/>
              <p:nvPr/>
            </p:nvPicPr>
            <p:blipFill>
              <a:blip r:embed="rId2932"/>
              <a:stretch>
                <a:fillRect/>
              </a:stretch>
            </p:blipFill>
            <p:spPr>
              <a:xfrm>
                <a:off x="5480588" y="2924910"/>
                <a:ext cx="3996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3">
            <p14:nvContentPartPr>
              <p14:cNvPr id="2047" name="Ink 2046"/>
              <p14:cNvContentPartPr/>
              <p14:nvPr/>
            </p14:nvContentPartPr>
            <p14:xfrm>
              <a:off x="5806748" y="2675430"/>
              <a:ext cx="36000" cy="39240"/>
            </p14:xfrm>
          </p:contentPart>
        </mc:Choice>
        <mc:Fallback xmlns="">
          <p:pic>
            <p:nvPicPr>
              <p:cNvPr id="2047" name="Ink 2046"/>
              <p:cNvPicPr/>
              <p:nvPr/>
            </p:nvPicPr>
            <p:blipFill>
              <a:blip r:embed="rId2934"/>
              <a:stretch>
                <a:fillRect/>
              </a:stretch>
            </p:blipFill>
            <p:spPr>
              <a:xfrm>
                <a:off x="5806388" y="2675070"/>
                <a:ext cx="367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5">
            <p14:nvContentPartPr>
              <p14:cNvPr id="2048" name="Ink 2047"/>
              <p14:cNvContentPartPr/>
              <p14:nvPr/>
            </p14:nvContentPartPr>
            <p14:xfrm>
              <a:off x="5756708" y="2700630"/>
              <a:ext cx="65520" cy="53640"/>
            </p14:xfrm>
          </p:contentPart>
        </mc:Choice>
        <mc:Fallback xmlns="">
          <p:pic>
            <p:nvPicPr>
              <p:cNvPr id="2048" name="Ink 2047"/>
              <p:cNvPicPr/>
              <p:nvPr/>
            </p:nvPicPr>
            <p:blipFill>
              <a:blip r:embed="rId2936"/>
              <a:stretch>
                <a:fillRect/>
              </a:stretch>
            </p:blipFill>
            <p:spPr>
              <a:xfrm>
                <a:off x="5756348" y="2700270"/>
                <a:ext cx="662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7">
            <p14:nvContentPartPr>
              <p14:cNvPr id="2049" name="Ink 2048"/>
              <p14:cNvContentPartPr/>
              <p14:nvPr/>
            </p14:nvContentPartPr>
            <p14:xfrm>
              <a:off x="5701628" y="2749950"/>
              <a:ext cx="51840" cy="48240"/>
            </p14:xfrm>
          </p:contentPart>
        </mc:Choice>
        <mc:Fallback xmlns="">
          <p:pic>
            <p:nvPicPr>
              <p:cNvPr id="2049" name="Ink 2048"/>
              <p:cNvPicPr/>
              <p:nvPr/>
            </p:nvPicPr>
            <p:blipFill>
              <a:blip r:embed="rId2938"/>
              <a:stretch>
                <a:fillRect/>
              </a:stretch>
            </p:blipFill>
            <p:spPr>
              <a:xfrm>
                <a:off x="5701268" y="2749590"/>
                <a:ext cx="525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9">
            <p14:nvContentPartPr>
              <p14:cNvPr id="2050" name="Ink 2049"/>
              <p14:cNvContentPartPr/>
              <p14:nvPr/>
            </p14:nvContentPartPr>
            <p14:xfrm>
              <a:off x="5652308" y="2785230"/>
              <a:ext cx="49680" cy="48600"/>
            </p14:xfrm>
          </p:contentPart>
        </mc:Choice>
        <mc:Fallback xmlns="">
          <p:pic>
            <p:nvPicPr>
              <p:cNvPr id="2050" name="Ink 2049"/>
              <p:cNvPicPr/>
              <p:nvPr/>
            </p:nvPicPr>
            <p:blipFill>
              <a:blip r:embed="rId2940"/>
              <a:stretch>
                <a:fillRect/>
              </a:stretch>
            </p:blipFill>
            <p:spPr>
              <a:xfrm>
                <a:off x="5651948" y="2784870"/>
                <a:ext cx="504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1">
            <p14:nvContentPartPr>
              <p14:cNvPr id="2051" name="Ink 2050"/>
              <p14:cNvContentPartPr/>
              <p14:nvPr/>
            </p14:nvContentPartPr>
            <p14:xfrm>
              <a:off x="5837348" y="2691270"/>
              <a:ext cx="6840" cy="12240"/>
            </p14:xfrm>
          </p:contentPart>
        </mc:Choice>
        <mc:Fallback xmlns="">
          <p:pic>
            <p:nvPicPr>
              <p:cNvPr id="2051" name="Ink 2050"/>
              <p:cNvPicPr/>
              <p:nvPr/>
            </p:nvPicPr>
            <p:blipFill>
              <a:blip r:embed="rId2942"/>
              <a:stretch>
                <a:fillRect/>
              </a:stretch>
            </p:blipFill>
            <p:spPr>
              <a:xfrm>
                <a:off x="5836988" y="2690910"/>
                <a:ext cx="75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3">
            <p14:nvContentPartPr>
              <p14:cNvPr id="2052" name="Ink 2051"/>
              <p14:cNvContentPartPr/>
              <p14:nvPr/>
            </p14:nvContentPartPr>
            <p14:xfrm>
              <a:off x="5800628" y="2695950"/>
              <a:ext cx="33480" cy="33840"/>
            </p14:xfrm>
          </p:contentPart>
        </mc:Choice>
        <mc:Fallback xmlns="">
          <p:pic>
            <p:nvPicPr>
              <p:cNvPr id="2052" name="Ink 2051"/>
              <p:cNvPicPr/>
              <p:nvPr/>
            </p:nvPicPr>
            <p:blipFill>
              <a:blip r:embed="rId2944"/>
              <a:stretch>
                <a:fillRect/>
              </a:stretch>
            </p:blipFill>
            <p:spPr>
              <a:xfrm>
                <a:off x="5800268" y="2695590"/>
                <a:ext cx="3420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5">
            <p14:nvContentPartPr>
              <p14:cNvPr id="2053" name="Ink 2052"/>
              <p14:cNvContentPartPr/>
              <p14:nvPr/>
            </p14:nvContentPartPr>
            <p14:xfrm>
              <a:off x="5755988" y="2706030"/>
              <a:ext cx="68040" cy="50400"/>
            </p14:xfrm>
          </p:contentPart>
        </mc:Choice>
        <mc:Fallback xmlns="">
          <p:pic>
            <p:nvPicPr>
              <p:cNvPr id="2053" name="Ink 2052"/>
              <p:cNvPicPr/>
              <p:nvPr/>
            </p:nvPicPr>
            <p:blipFill>
              <a:blip r:embed="rId2946"/>
              <a:stretch>
                <a:fillRect/>
              </a:stretch>
            </p:blipFill>
            <p:spPr>
              <a:xfrm>
                <a:off x="5755628" y="2705670"/>
                <a:ext cx="6876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7">
            <p14:nvContentPartPr>
              <p14:cNvPr id="2054" name="Ink 2053"/>
              <p14:cNvContentPartPr/>
              <p14:nvPr/>
            </p14:nvContentPartPr>
            <p14:xfrm>
              <a:off x="5684708" y="2773710"/>
              <a:ext cx="23400" cy="18000"/>
            </p14:xfrm>
          </p:contentPart>
        </mc:Choice>
        <mc:Fallback xmlns="">
          <p:pic>
            <p:nvPicPr>
              <p:cNvPr id="2054" name="Ink 2053"/>
              <p:cNvPicPr/>
              <p:nvPr/>
            </p:nvPicPr>
            <p:blipFill>
              <a:blip r:embed="rId2948"/>
              <a:stretch>
                <a:fillRect/>
              </a:stretch>
            </p:blipFill>
            <p:spPr>
              <a:xfrm>
                <a:off x="5684348" y="2773350"/>
                <a:ext cx="241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49">
            <p14:nvContentPartPr>
              <p14:cNvPr id="2055" name="Ink 2054"/>
              <p14:cNvContentPartPr/>
              <p14:nvPr/>
            </p14:nvContentPartPr>
            <p14:xfrm>
              <a:off x="5593268" y="2828790"/>
              <a:ext cx="61200" cy="50040"/>
            </p14:xfrm>
          </p:contentPart>
        </mc:Choice>
        <mc:Fallback xmlns="">
          <p:pic>
            <p:nvPicPr>
              <p:cNvPr id="2055" name="Ink 2054"/>
              <p:cNvPicPr/>
              <p:nvPr/>
            </p:nvPicPr>
            <p:blipFill>
              <a:blip r:embed="rId2950"/>
              <a:stretch>
                <a:fillRect/>
              </a:stretch>
            </p:blipFill>
            <p:spPr>
              <a:xfrm>
                <a:off x="5592548" y="2828430"/>
                <a:ext cx="6228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1">
            <p14:nvContentPartPr>
              <p14:cNvPr id="2056" name="Ink 2055"/>
              <p14:cNvContentPartPr/>
              <p14:nvPr/>
            </p14:nvContentPartPr>
            <p14:xfrm>
              <a:off x="5548988" y="2862990"/>
              <a:ext cx="61560" cy="57240"/>
            </p14:xfrm>
          </p:contentPart>
        </mc:Choice>
        <mc:Fallback xmlns="">
          <p:pic>
            <p:nvPicPr>
              <p:cNvPr id="2056" name="Ink 2055"/>
              <p:cNvPicPr/>
              <p:nvPr/>
            </p:nvPicPr>
            <p:blipFill>
              <a:blip r:embed="rId2952"/>
              <a:stretch>
                <a:fillRect/>
              </a:stretch>
            </p:blipFill>
            <p:spPr>
              <a:xfrm>
                <a:off x="5548628" y="2862630"/>
                <a:ext cx="622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3">
            <p14:nvContentPartPr>
              <p14:cNvPr id="2057" name="Ink 2056"/>
              <p14:cNvContentPartPr/>
              <p14:nvPr/>
            </p14:nvContentPartPr>
            <p14:xfrm>
              <a:off x="5530268" y="2904390"/>
              <a:ext cx="41040" cy="38880"/>
            </p14:xfrm>
          </p:contentPart>
        </mc:Choice>
        <mc:Fallback xmlns="">
          <p:pic>
            <p:nvPicPr>
              <p:cNvPr id="2057" name="Ink 2056"/>
              <p:cNvPicPr/>
              <p:nvPr/>
            </p:nvPicPr>
            <p:blipFill>
              <a:blip r:embed="rId2954"/>
              <a:stretch>
                <a:fillRect/>
              </a:stretch>
            </p:blipFill>
            <p:spPr>
              <a:xfrm>
                <a:off x="5529908" y="2904030"/>
                <a:ext cx="4176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5">
            <p14:nvContentPartPr>
              <p14:cNvPr id="2058" name="Ink 2057"/>
              <p14:cNvContentPartPr/>
              <p14:nvPr/>
            </p14:nvContentPartPr>
            <p14:xfrm>
              <a:off x="5520908" y="2931390"/>
              <a:ext cx="21600" cy="15120"/>
            </p14:xfrm>
          </p:contentPart>
        </mc:Choice>
        <mc:Fallback xmlns="">
          <p:pic>
            <p:nvPicPr>
              <p:cNvPr id="2058" name="Ink 2057"/>
              <p:cNvPicPr/>
              <p:nvPr/>
            </p:nvPicPr>
            <p:blipFill>
              <a:blip r:embed="rId2956"/>
              <a:stretch>
                <a:fillRect/>
              </a:stretch>
            </p:blipFill>
            <p:spPr>
              <a:xfrm>
                <a:off x="5520548" y="2930670"/>
                <a:ext cx="2232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7">
            <p14:nvContentPartPr>
              <p14:cNvPr id="2059" name="Ink 2058"/>
              <p14:cNvContentPartPr/>
              <p14:nvPr/>
            </p14:nvContentPartPr>
            <p14:xfrm>
              <a:off x="5511548" y="2946150"/>
              <a:ext cx="11520" cy="7200"/>
            </p14:xfrm>
          </p:contentPart>
        </mc:Choice>
        <mc:Fallback xmlns="">
          <p:pic>
            <p:nvPicPr>
              <p:cNvPr id="2059" name="Ink 2058"/>
              <p:cNvPicPr/>
              <p:nvPr/>
            </p:nvPicPr>
            <p:blipFill>
              <a:blip r:embed="rId2958"/>
              <a:stretch>
                <a:fillRect/>
              </a:stretch>
            </p:blipFill>
            <p:spPr>
              <a:xfrm>
                <a:off x="5511188" y="2945790"/>
                <a:ext cx="122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9">
            <p14:nvContentPartPr>
              <p14:cNvPr id="2060" name="Ink 2059"/>
              <p14:cNvContentPartPr/>
              <p14:nvPr/>
            </p14:nvContentPartPr>
            <p14:xfrm>
              <a:off x="5512628" y="2944710"/>
              <a:ext cx="4680" cy="4320"/>
            </p14:xfrm>
          </p:contentPart>
        </mc:Choice>
        <mc:Fallback xmlns="">
          <p:pic>
            <p:nvPicPr>
              <p:cNvPr id="2060" name="Ink 2059"/>
              <p:cNvPicPr/>
              <p:nvPr/>
            </p:nvPicPr>
            <p:blipFill>
              <a:blip r:embed="rId2960"/>
              <a:stretch>
                <a:fillRect/>
              </a:stretch>
            </p:blipFill>
            <p:spPr>
              <a:xfrm>
                <a:off x="5512268" y="2944350"/>
                <a:ext cx="540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1">
            <p14:nvContentPartPr>
              <p14:cNvPr id="2061" name="Ink 2060"/>
              <p14:cNvContentPartPr/>
              <p14:nvPr/>
            </p14:nvContentPartPr>
            <p14:xfrm>
              <a:off x="5176748" y="2635470"/>
              <a:ext cx="7920" cy="5760"/>
            </p14:xfrm>
          </p:contentPart>
        </mc:Choice>
        <mc:Fallback xmlns="">
          <p:pic>
            <p:nvPicPr>
              <p:cNvPr id="2061" name="Ink 2060"/>
              <p:cNvPicPr/>
              <p:nvPr/>
            </p:nvPicPr>
            <p:blipFill>
              <a:blip r:embed="rId2962"/>
              <a:stretch>
                <a:fillRect/>
              </a:stretch>
            </p:blipFill>
            <p:spPr>
              <a:xfrm>
                <a:off x="5176388" y="2635110"/>
                <a:ext cx="86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3">
            <p14:nvContentPartPr>
              <p14:cNvPr id="2062" name="Ink 2061"/>
              <p14:cNvContentPartPr/>
              <p14:nvPr/>
            </p14:nvContentPartPr>
            <p14:xfrm>
              <a:off x="5163068" y="2636910"/>
              <a:ext cx="6480" cy="18720"/>
            </p14:xfrm>
          </p:contentPart>
        </mc:Choice>
        <mc:Fallback xmlns="">
          <p:pic>
            <p:nvPicPr>
              <p:cNvPr id="2062" name="Ink 2061"/>
              <p:cNvPicPr/>
              <p:nvPr/>
            </p:nvPicPr>
            <p:blipFill>
              <a:blip r:embed="rId2964"/>
              <a:stretch>
                <a:fillRect/>
              </a:stretch>
            </p:blipFill>
            <p:spPr>
              <a:xfrm>
                <a:off x="5162708" y="2636550"/>
                <a:ext cx="72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5">
            <p14:nvContentPartPr>
              <p14:cNvPr id="2063" name="Ink 2062"/>
              <p14:cNvContentPartPr/>
              <p14:nvPr/>
            </p14:nvContentPartPr>
            <p14:xfrm>
              <a:off x="5160548" y="2635470"/>
              <a:ext cx="13680" cy="20160"/>
            </p14:xfrm>
          </p:contentPart>
        </mc:Choice>
        <mc:Fallback xmlns="">
          <p:pic>
            <p:nvPicPr>
              <p:cNvPr id="2063" name="Ink 2062"/>
              <p:cNvPicPr/>
              <p:nvPr/>
            </p:nvPicPr>
            <p:blipFill>
              <a:blip r:embed="rId2966"/>
              <a:stretch>
                <a:fillRect/>
              </a:stretch>
            </p:blipFill>
            <p:spPr>
              <a:xfrm>
                <a:off x="5160188" y="2635110"/>
                <a:ext cx="144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7">
            <p14:nvContentPartPr>
              <p14:cNvPr id="2064" name="Ink 2063"/>
              <p14:cNvContentPartPr/>
              <p14:nvPr/>
            </p14:nvContentPartPr>
            <p14:xfrm>
              <a:off x="5172428" y="2663190"/>
              <a:ext cx="3600" cy="24840"/>
            </p14:xfrm>
          </p:contentPart>
        </mc:Choice>
        <mc:Fallback xmlns="">
          <p:pic>
            <p:nvPicPr>
              <p:cNvPr id="2064" name="Ink 2063"/>
              <p:cNvPicPr/>
              <p:nvPr/>
            </p:nvPicPr>
            <p:blipFill>
              <a:blip r:embed="rId2968"/>
              <a:stretch>
                <a:fillRect/>
              </a:stretch>
            </p:blipFill>
            <p:spPr>
              <a:xfrm>
                <a:off x="5172068" y="2662830"/>
                <a:ext cx="468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69">
            <p14:nvContentPartPr>
              <p14:cNvPr id="2065" name="Ink 2064"/>
              <p14:cNvContentPartPr/>
              <p14:nvPr/>
            </p14:nvContentPartPr>
            <p14:xfrm>
              <a:off x="5149748" y="2654550"/>
              <a:ext cx="14400" cy="40320"/>
            </p14:xfrm>
          </p:contentPart>
        </mc:Choice>
        <mc:Fallback xmlns="">
          <p:pic>
            <p:nvPicPr>
              <p:cNvPr id="2065" name="Ink 2064"/>
              <p:cNvPicPr/>
              <p:nvPr/>
            </p:nvPicPr>
            <p:blipFill>
              <a:blip r:embed="rId2970"/>
              <a:stretch>
                <a:fillRect/>
              </a:stretch>
            </p:blipFill>
            <p:spPr>
              <a:xfrm>
                <a:off x="5149388" y="2654190"/>
                <a:ext cx="1512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1">
            <p14:nvContentPartPr>
              <p14:cNvPr id="2066" name="Ink 2065"/>
              <p14:cNvContentPartPr/>
              <p14:nvPr/>
            </p14:nvContentPartPr>
            <p14:xfrm>
              <a:off x="5143628" y="2668950"/>
              <a:ext cx="14040" cy="47520"/>
            </p14:xfrm>
          </p:contentPart>
        </mc:Choice>
        <mc:Fallback xmlns="">
          <p:pic>
            <p:nvPicPr>
              <p:cNvPr id="2066" name="Ink 2065"/>
              <p:cNvPicPr/>
              <p:nvPr/>
            </p:nvPicPr>
            <p:blipFill>
              <a:blip r:embed="rId2972"/>
              <a:stretch>
                <a:fillRect/>
              </a:stretch>
            </p:blipFill>
            <p:spPr>
              <a:xfrm>
                <a:off x="5143268" y="2668590"/>
                <a:ext cx="147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3">
            <p14:nvContentPartPr>
              <p14:cNvPr id="2067" name="Ink 2066"/>
              <p14:cNvContentPartPr/>
              <p14:nvPr/>
            </p14:nvContentPartPr>
            <p14:xfrm>
              <a:off x="5123828" y="2706750"/>
              <a:ext cx="18360" cy="42480"/>
            </p14:xfrm>
          </p:contentPart>
        </mc:Choice>
        <mc:Fallback xmlns="">
          <p:pic>
            <p:nvPicPr>
              <p:cNvPr id="2067" name="Ink 2066"/>
              <p:cNvPicPr/>
              <p:nvPr/>
            </p:nvPicPr>
            <p:blipFill>
              <a:blip r:embed="rId2974"/>
              <a:stretch>
                <a:fillRect/>
              </a:stretch>
            </p:blipFill>
            <p:spPr>
              <a:xfrm>
                <a:off x="5123468" y="2706390"/>
                <a:ext cx="1908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5">
            <p14:nvContentPartPr>
              <p14:cNvPr id="2068" name="Ink 2067"/>
              <p14:cNvContentPartPr/>
              <p14:nvPr/>
            </p14:nvContentPartPr>
            <p14:xfrm>
              <a:off x="5120588" y="2723670"/>
              <a:ext cx="20880" cy="50040"/>
            </p14:xfrm>
          </p:contentPart>
        </mc:Choice>
        <mc:Fallback xmlns="">
          <p:pic>
            <p:nvPicPr>
              <p:cNvPr id="2068" name="Ink 2067"/>
              <p:cNvPicPr/>
              <p:nvPr/>
            </p:nvPicPr>
            <p:blipFill>
              <a:blip r:embed="rId2976"/>
              <a:stretch>
                <a:fillRect/>
              </a:stretch>
            </p:blipFill>
            <p:spPr>
              <a:xfrm>
                <a:off x="5120228" y="2723310"/>
                <a:ext cx="2160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7">
            <p14:nvContentPartPr>
              <p14:cNvPr id="2069" name="Ink 2068"/>
              <p14:cNvContentPartPr/>
              <p14:nvPr/>
            </p14:nvContentPartPr>
            <p14:xfrm>
              <a:off x="5096108" y="2760030"/>
              <a:ext cx="25560" cy="52920"/>
            </p14:xfrm>
          </p:contentPart>
        </mc:Choice>
        <mc:Fallback xmlns="">
          <p:pic>
            <p:nvPicPr>
              <p:cNvPr id="2069" name="Ink 2068"/>
              <p:cNvPicPr/>
              <p:nvPr/>
            </p:nvPicPr>
            <p:blipFill>
              <a:blip r:embed="rId2978"/>
              <a:stretch>
                <a:fillRect/>
              </a:stretch>
            </p:blipFill>
            <p:spPr>
              <a:xfrm>
                <a:off x="5095748" y="2759670"/>
                <a:ext cx="262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9">
            <p14:nvContentPartPr>
              <p14:cNvPr id="2070" name="Ink 2069"/>
              <p14:cNvContentPartPr/>
              <p14:nvPr/>
            </p14:nvContentPartPr>
            <p14:xfrm>
              <a:off x="5068748" y="2773350"/>
              <a:ext cx="47880" cy="70560"/>
            </p14:xfrm>
          </p:contentPart>
        </mc:Choice>
        <mc:Fallback xmlns="">
          <p:pic>
            <p:nvPicPr>
              <p:cNvPr id="2070" name="Ink 2069"/>
              <p:cNvPicPr/>
              <p:nvPr/>
            </p:nvPicPr>
            <p:blipFill>
              <a:blip r:embed="rId2980"/>
              <a:stretch>
                <a:fillRect/>
              </a:stretch>
            </p:blipFill>
            <p:spPr>
              <a:xfrm>
                <a:off x="5068388" y="2772990"/>
                <a:ext cx="4860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1">
            <p14:nvContentPartPr>
              <p14:cNvPr id="2071" name="Ink 2070"/>
              <p14:cNvContentPartPr/>
              <p14:nvPr/>
            </p14:nvContentPartPr>
            <p14:xfrm>
              <a:off x="5075588" y="2848950"/>
              <a:ext cx="8280" cy="1080"/>
            </p14:xfrm>
          </p:contentPart>
        </mc:Choice>
        <mc:Fallback xmlns="">
          <p:pic>
            <p:nvPicPr>
              <p:cNvPr id="2071" name="Ink 2070"/>
              <p:cNvPicPr/>
              <p:nvPr/>
            </p:nvPicPr>
            <p:blipFill>
              <a:blip r:embed="rId2982"/>
              <a:stretch>
                <a:fillRect/>
              </a:stretch>
            </p:blipFill>
            <p:spPr>
              <a:xfrm>
                <a:off x="5075228" y="2848590"/>
                <a:ext cx="900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3">
            <p14:nvContentPartPr>
              <p14:cNvPr id="2072" name="Ink 2071"/>
              <p14:cNvContentPartPr/>
              <p14:nvPr/>
            </p14:nvContentPartPr>
            <p14:xfrm>
              <a:off x="5072348" y="2845350"/>
              <a:ext cx="32760" cy="4320"/>
            </p14:xfrm>
          </p:contentPart>
        </mc:Choice>
        <mc:Fallback xmlns="">
          <p:pic>
            <p:nvPicPr>
              <p:cNvPr id="2072" name="Ink 2071"/>
              <p:cNvPicPr/>
              <p:nvPr/>
            </p:nvPicPr>
            <p:blipFill>
              <a:blip r:embed="rId2984"/>
              <a:stretch>
                <a:fillRect/>
              </a:stretch>
            </p:blipFill>
            <p:spPr>
              <a:xfrm>
                <a:off x="5071988" y="2844990"/>
                <a:ext cx="334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5">
            <p14:nvContentPartPr>
              <p14:cNvPr id="2073" name="Ink 2072"/>
              <p14:cNvContentPartPr/>
              <p14:nvPr/>
            </p14:nvContentPartPr>
            <p14:xfrm>
              <a:off x="5084228" y="2841750"/>
              <a:ext cx="40320" cy="5040"/>
            </p14:xfrm>
          </p:contentPart>
        </mc:Choice>
        <mc:Fallback xmlns="">
          <p:pic>
            <p:nvPicPr>
              <p:cNvPr id="2073" name="Ink 2072"/>
              <p:cNvPicPr/>
              <p:nvPr/>
            </p:nvPicPr>
            <p:blipFill>
              <a:blip r:embed="rId2986"/>
              <a:stretch>
                <a:fillRect/>
              </a:stretch>
            </p:blipFill>
            <p:spPr>
              <a:xfrm>
                <a:off x="5083868" y="2841390"/>
                <a:ext cx="410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7">
            <p14:nvContentPartPr>
              <p14:cNvPr id="2074" name="Ink 2073"/>
              <p14:cNvContentPartPr/>
              <p14:nvPr/>
            </p14:nvContentPartPr>
            <p14:xfrm>
              <a:off x="5123108" y="2821590"/>
              <a:ext cx="30240" cy="18720"/>
            </p14:xfrm>
          </p:contentPart>
        </mc:Choice>
        <mc:Fallback xmlns="">
          <p:pic>
            <p:nvPicPr>
              <p:cNvPr id="2074" name="Ink 2073"/>
              <p:cNvPicPr/>
              <p:nvPr/>
            </p:nvPicPr>
            <p:blipFill>
              <a:blip r:embed="rId2988"/>
              <a:stretch>
                <a:fillRect/>
              </a:stretch>
            </p:blipFill>
            <p:spPr>
              <a:xfrm>
                <a:off x="5122748" y="2821230"/>
                <a:ext cx="3096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89">
            <p14:nvContentPartPr>
              <p14:cNvPr id="2075" name="Ink 2074"/>
              <p14:cNvContentPartPr/>
              <p14:nvPr/>
            </p14:nvContentPartPr>
            <p14:xfrm>
              <a:off x="5152628" y="2814390"/>
              <a:ext cx="17640" cy="12240"/>
            </p14:xfrm>
          </p:contentPart>
        </mc:Choice>
        <mc:Fallback xmlns="">
          <p:pic>
            <p:nvPicPr>
              <p:cNvPr id="2075" name="Ink 2074"/>
              <p:cNvPicPr/>
              <p:nvPr/>
            </p:nvPicPr>
            <p:blipFill>
              <a:blip r:embed="rId2990"/>
              <a:stretch>
                <a:fillRect/>
              </a:stretch>
            </p:blipFill>
            <p:spPr>
              <a:xfrm>
                <a:off x="5152268" y="2814030"/>
                <a:ext cx="183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1">
            <p14:nvContentPartPr>
              <p14:cNvPr id="2076" name="Ink 2075"/>
              <p14:cNvContentPartPr/>
              <p14:nvPr/>
            </p14:nvContentPartPr>
            <p14:xfrm>
              <a:off x="5163788" y="2805390"/>
              <a:ext cx="14040" cy="16200"/>
            </p14:xfrm>
          </p:contentPart>
        </mc:Choice>
        <mc:Fallback xmlns="">
          <p:pic>
            <p:nvPicPr>
              <p:cNvPr id="2076" name="Ink 2075"/>
              <p:cNvPicPr/>
              <p:nvPr/>
            </p:nvPicPr>
            <p:blipFill>
              <a:blip r:embed="rId2992"/>
              <a:stretch>
                <a:fillRect/>
              </a:stretch>
            </p:blipFill>
            <p:spPr>
              <a:xfrm>
                <a:off x="5163428" y="2805030"/>
                <a:ext cx="147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3">
            <p14:nvContentPartPr>
              <p14:cNvPr id="2077" name="Ink 2076"/>
              <p14:cNvContentPartPr/>
              <p14:nvPr/>
            </p14:nvContentPartPr>
            <p14:xfrm>
              <a:off x="5173868" y="2788110"/>
              <a:ext cx="7200" cy="24480"/>
            </p14:xfrm>
          </p:contentPart>
        </mc:Choice>
        <mc:Fallback xmlns="">
          <p:pic>
            <p:nvPicPr>
              <p:cNvPr id="2077" name="Ink 2076"/>
              <p:cNvPicPr/>
              <p:nvPr/>
            </p:nvPicPr>
            <p:blipFill>
              <a:blip r:embed="rId2994"/>
              <a:stretch>
                <a:fillRect/>
              </a:stretch>
            </p:blipFill>
            <p:spPr>
              <a:xfrm>
                <a:off x="5173508" y="2787750"/>
                <a:ext cx="792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5">
            <p14:nvContentPartPr>
              <p14:cNvPr id="2078" name="Ink 2077"/>
              <p14:cNvContentPartPr/>
              <p14:nvPr/>
            </p14:nvContentPartPr>
            <p14:xfrm>
              <a:off x="5175668" y="2774430"/>
              <a:ext cx="6120" cy="21960"/>
            </p14:xfrm>
          </p:contentPart>
        </mc:Choice>
        <mc:Fallback xmlns="">
          <p:pic>
            <p:nvPicPr>
              <p:cNvPr id="2078" name="Ink 2077"/>
              <p:cNvPicPr/>
              <p:nvPr/>
            </p:nvPicPr>
            <p:blipFill>
              <a:blip r:embed="rId2996"/>
              <a:stretch>
                <a:fillRect/>
              </a:stretch>
            </p:blipFill>
            <p:spPr>
              <a:xfrm>
                <a:off x="5175308" y="2774070"/>
                <a:ext cx="684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7">
            <p14:nvContentPartPr>
              <p14:cNvPr id="2079" name="Ink 2078"/>
              <p14:cNvContentPartPr/>
              <p14:nvPr/>
            </p14:nvContentPartPr>
            <p14:xfrm>
              <a:off x="5182508" y="2764350"/>
              <a:ext cx="10440" cy="14400"/>
            </p14:xfrm>
          </p:contentPart>
        </mc:Choice>
        <mc:Fallback xmlns="">
          <p:pic>
            <p:nvPicPr>
              <p:cNvPr id="2079" name="Ink 2078"/>
              <p:cNvPicPr/>
              <p:nvPr/>
            </p:nvPicPr>
            <p:blipFill>
              <a:blip r:embed="rId2998"/>
              <a:stretch>
                <a:fillRect/>
              </a:stretch>
            </p:blipFill>
            <p:spPr>
              <a:xfrm>
                <a:off x="5182148" y="2763990"/>
                <a:ext cx="1116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9">
            <p14:nvContentPartPr>
              <p14:cNvPr id="2080" name="Ink 2079"/>
              <p14:cNvContentPartPr/>
              <p14:nvPr/>
            </p14:nvContentPartPr>
            <p14:xfrm>
              <a:off x="5188268" y="2766510"/>
              <a:ext cx="12600" cy="6120"/>
            </p14:xfrm>
          </p:contentPart>
        </mc:Choice>
        <mc:Fallback xmlns="">
          <p:pic>
            <p:nvPicPr>
              <p:cNvPr id="2080" name="Ink 2079"/>
              <p:cNvPicPr/>
              <p:nvPr/>
            </p:nvPicPr>
            <p:blipFill>
              <a:blip r:embed="rId3000"/>
              <a:stretch>
                <a:fillRect/>
              </a:stretch>
            </p:blipFill>
            <p:spPr>
              <a:xfrm>
                <a:off x="5187908" y="2766150"/>
                <a:ext cx="133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1">
            <p14:nvContentPartPr>
              <p14:cNvPr id="2081" name="Ink 2080"/>
              <p14:cNvContentPartPr/>
              <p14:nvPr/>
            </p14:nvContentPartPr>
            <p14:xfrm>
              <a:off x="5202668" y="2772270"/>
              <a:ext cx="10080" cy="3960"/>
            </p14:xfrm>
          </p:contentPart>
        </mc:Choice>
        <mc:Fallback xmlns="">
          <p:pic>
            <p:nvPicPr>
              <p:cNvPr id="2081" name="Ink 2080"/>
              <p:cNvPicPr/>
              <p:nvPr/>
            </p:nvPicPr>
            <p:blipFill>
              <a:blip r:embed="rId3002"/>
              <a:stretch>
                <a:fillRect/>
              </a:stretch>
            </p:blipFill>
            <p:spPr>
              <a:xfrm>
                <a:off x="5202308" y="2771910"/>
                <a:ext cx="108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3">
            <p14:nvContentPartPr>
              <p14:cNvPr id="2082" name="Ink 2081"/>
              <p14:cNvContentPartPr/>
              <p14:nvPr/>
            </p14:nvContentPartPr>
            <p14:xfrm>
              <a:off x="5209868" y="2772990"/>
              <a:ext cx="21240" cy="18720"/>
            </p14:xfrm>
          </p:contentPart>
        </mc:Choice>
        <mc:Fallback xmlns="">
          <p:pic>
            <p:nvPicPr>
              <p:cNvPr id="2082" name="Ink 2081"/>
              <p:cNvPicPr/>
              <p:nvPr/>
            </p:nvPicPr>
            <p:blipFill>
              <a:blip r:embed="rId3004"/>
              <a:stretch>
                <a:fillRect/>
              </a:stretch>
            </p:blipFill>
            <p:spPr>
              <a:xfrm>
                <a:off x="5209508" y="2772270"/>
                <a:ext cx="2196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5">
            <p14:nvContentPartPr>
              <p14:cNvPr id="2083" name="Ink 2082"/>
              <p14:cNvContentPartPr/>
              <p14:nvPr/>
            </p14:nvContentPartPr>
            <p14:xfrm>
              <a:off x="5228588" y="2783070"/>
              <a:ext cx="10440" cy="8640"/>
            </p14:xfrm>
          </p:contentPart>
        </mc:Choice>
        <mc:Fallback xmlns="">
          <p:pic>
            <p:nvPicPr>
              <p:cNvPr id="2083" name="Ink 2082"/>
              <p:cNvPicPr/>
              <p:nvPr/>
            </p:nvPicPr>
            <p:blipFill>
              <a:blip r:embed="rId3006"/>
              <a:stretch>
                <a:fillRect/>
              </a:stretch>
            </p:blipFill>
            <p:spPr>
              <a:xfrm>
                <a:off x="5228228" y="2782710"/>
                <a:ext cx="1116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7">
            <p14:nvContentPartPr>
              <p14:cNvPr id="2084" name="Ink 2083"/>
              <p14:cNvContentPartPr/>
              <p14:nvPr/>
            </p14:nvContentPartPr>
            <p14:xfrm>
              <a:off x="5235068" y="2783790"/>
              <a:ext cx="22320" cy="15840"/>
            </p14:xfrm>
          </p:contentPart>
        </mc:Choice>
        <mc:Fallback xmlns="">
          <p:pic>
            <p:nvPicPr>
              <p:cNvPr id="2084" name="Ink 2083"/>
              <p:cNvPicPr/>
              <p:nvPr/>
            </p:nvPicPr>
            <p:blipFill>
              <a:blip r:embed="rId3008"/>
              <a:stretch>
                <a:fillRect/>
              </a:stretch>
            </p:blipFill>
            <p:spPr>
              <a:xfrm>
                <a:off x="5234708" y="2783430"/>
                <a:ext cx="2304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09">
            <p14:nvContentPartPr>
              <p14:cNvPr id="2085" name="Ink 2084"/>
              <p14:cNvContentPartPr/>
              <p14:nvPr/>
            </p14:nvContentPartPr>
            <p14:xfrm>
              <a:off x="5246228" y="2790270"/>
              <a:ext cx="33480" cy="20880"/>
            </p14:xfrm>
          </p:contentPart>
        </mc:Choice>
        <mc:Fallback xmlns="">
          <p:pic>
            <p:nvPicPr>
              <p:cNvPr id="2085" name="Ink 2084"/>
              <p:cNvPicPr/>
              <p:nvPr/>
            </p:nvPicPr>
            <p:blipFill>
              <a:blip r:embed="rId3010"/>
              <a:stretch>
                <a:fillRect/>
              </a:stretch>
            </p:blipFill>
            <p:spPr>
              <a:xfrm>
                <a:off x="5245868" y="2789910"/>
                <a:ext cx="342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1">
            <p14:nvContentPartPr>
              <p14:cNvPr id="2086" name="Ink 2085"/>
              <p14:cNvContentPartPr/>
              <p14:nvPr/>
            </p14:nvContentPartPr>
            <p14:xfrm>
              <a:off x="5271788" y="2805750"/>
              <a:ext cx="24120" cy="25560"/>
            </p14:xfrm>
          </p:contentPart>
        </mc:Choice>
        <mc:Fallback xmlns="">
          <p:pic>
            <p:nvPicPr>
              <p:cNvPr id="2086" name="Ink 2085"/>
              <p:cNvPicPr/>
              <p:nvPr/>
            </p:nvPicPr>
            <p:blipFill>
              <a:blip r:embed="rId3012"/>
              <a:stretch>
                <a:fillRect/>
              </a:stretch>
            </p:blipFill>
            <p:spPr>
              <a:xfrm>
                <a:off x="5271428" y="2805390"/>
                <a:ext cx="2484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3">
            <p14:nvContentPartPr>
              <p14:cNvPr id="2087" name="Ink 2086"/>
              <p14:cNvContentPartPr/>
              <p14:nvPr/>
            </p14:nvContentPartPr>
            <p14:xfrm>
              <a:off x="5290148" y="2824470"/>
              <a:ext cx="28440" cy="21960"/>
            </p14:xfrm>
          </p:contentPart>
        </mc:Choice>
        <mc:Fallback xmlns="">
          <p:pic>
            <p:nvPicPr>
              <p:cNvPr id="2087" name="Ink 2086"/>
              <p:cNvPicPr/>
              <p:nvPr/>
            </p:nvPicPr>
            <p:blipFill>
              <a:blip r:embed="rId3014"/>
              <a:stretch>
                <a:fillRect/>
              </a:stretch>
            </p:blipFill>
            <p:spPr>
              <a:xfrm>
                <a:off x="5289788" y="2824110"/>
                <a:ext cx="291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5">
            <p14:nvContentPartPr>
              <p14:cNvPr id="2088" name="Ink 2087"/>
              <p14:cNvContentPartPr/>
              <p14:nvPr/>
            </p14:nvContentPartPr>
            <p14:xfrm>
              <a:off x="5303828" y="2838150"/>
              <a:ext cx="32760" cy="31680"/>
            </p14:xfrm>
          </p:contentPart>
        </mc:Choice>
        <mc:Fallback xmlns="">
          <p:pic>
            <p:nvPicPr>
              <p:cNvPr id="2088" name="Ink 2087"/>
              <p:cNvPicPr/>
              <p:nvPr/>
            </p:nvPicPr>
            <p:blipFill>
              <a:blip r:embed="rId3016"/>
              <a:stretch>
                <a:fillRect/>
              </a:stretch>
            </p:blipFill>
            <p:spPr>
              <a:xfrm>
                <a:off x="5303468" y="2837790"/>
                <a:ext cx="3348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7">
            <p14:nvContentPartPr>
              <p14:cNvPr id="2089" name="Ink 2088"/>
              <p14:cNvContentPartPr/>
              <p14:nvPr/>
            </p14:nvContentPartPr>
            <p14:xfrm>
              <a:off x="5331908" y="2861190"/>
              <a:ext cx="42840" cy="26280"/>
            </p14:xfrm>
          </p:contentPart>
        </mc:Choice>
        <mc:Fallback xmlns="">
          <p:pic>
            <p:nvPicPr>
              <p:cNvPr id="2089" name="Ink 2088"/>
              <p:cNvPicPr/>
              <p:nvPr/>
            </p:nvPicPr>
            <p:blipFill>
              <a:blip r:embed="rId3018"/>
              <a:stretch>
                <a:fillRect/>
              </a:stretch>
            </p:blipFill>
            <p:spPr>
              <a:xfrm>
                <a:off x="5331548" y="2860830"/>
                <a:ext cx="4356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9">
            <p14:nvContentPartPr>
              <p14:cNvPr id="2090" name="Ink 2089"/>
              <p14:cNvContentPartPr/>
              <p14:nvPr/>
            </p14:nvContentPartPr>
            <p14:xfrm>
              <a:off x="5351348" y="2874870"/>
              <a:ext cx="42480" cy="32040"/>
            </p14:xfrm>
          </p:contentPart>
        </mc:Choice>
        <mc:Fallback xmlns="">
          <p:pic>
            <p:nvPicPr>
              <p:cNvPr id="2090" name="Ink 2089"/>
              <p:cNvPicPr/>
              <p:nvPr/>
            </p:nvPicPr>
            <p:blipFill>
              <a:blip r:embed="rId3020"/>
              <a:stretch>
                <a:fillRect/>
              </a:stretch>
            </p:blipFill>
            <p:spPr>
              <a:xfrm>
                <a:off x="5350988" y="2874510"/>
                <a:ext cx="4320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1">
            <p14:nvContentPartPr>
              <p14:cNvPr id="2091" name="Ink 2090"/>
              <p14:cNvContentPartPr/>
              <p14:nvPr/>
            </p14:nvContentPartPr>
            <p14:xfrm>
              <a:off x="5399588" y="2903670"/>
              <a:ext cx="11520" cy="14400"/>
            </p14:xfrm>
          </p:contentPart>
        </mc:Choice>
        <mc:Fallback xmlns="">
          <p:pic>
            <p:nvPicPr>
              <p:cNvPr id="2091" name="Ink 2090"/>
              <p:cNvPicPr/>
              <p:nvPr/>
            </p:nvPicPr>
            <p:blipFill>
              <a:blip r:embed="rId3022"/>
              <a:stretch>
                <a:fillRect/>
              </a:stretch>
            </p:blipFill>
            <p:spPr>
              <a:xfrm>
                <a:off x="5399228" y="2903310"/>
                <a:ext cx="1224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3">
            <p14:nvContentPartPr>
              <p14:cNvPr id="2092" name="Ink 2091"/>
              <p14:cNvContentPartPr/>
              <p14:nvPr/>
            </p14:nvContentPartPr>
            <p14:xfrm>
              <a:off x="5402468" y="2911230"/>
              <a:ext cx="21240" cy="21960"/>
            </p14:xfrm>
          </p:contentPart>
        </mc:Choice>
        <mc:Fallback xmlns="">
          <p:pic>
            <p:nvPicPr>
              <p:cNvPr id="2092" name="Ink 2091"/>
              <p:cNvPicPr/>
              <p:nvPr/>
            </p:nvPicPr>
            <p:blipFill>
              <a:blip r:embed="rId3024"/>
              <a:stretch>
                <a:fillRect/>
              </a:stretch>
            </p:blipFill>
            <p:spPr>
              <a:xfrm>
                <a:off x="5402108" y="2910870"/>
                <a:ext cx="219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5">
            <p14:nvContentPartPr>
              <p14:cNvPr id="2093" name="Ink 2092"/>
              <p14:cNvContentPartPr/>
              <p14:nvPr/>
            </p14:nvContentPartPr>
            <p14:xfrm>
              <a:off x="5415068" y="2918430"/>
              <a:ext cx="22320" cy="16200"/>
            </p14:xfrm>
          </p:contentPart>
        </mc:Choice>
        <mc:Fallback xmlns="">
          <p:pic>
            <p:nvPicPr>
              <p:cNvPr id="2093" name="Ink 2092"/>
              <p:cNvPicPr/>
              <p:nvPr/>
            </p:nvPicPr>
            <p:blipFill>
              <a:blip r:embed="rId3026"/>
              <a:stretch>
                <a:fillRect/>
              </a:stretch>
            </p:blipFill>
            <p:spPr>
              <a:xfrm>
                <a:off x="5414708" y="2918070"/>
                <a:ext cx="230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7">
            <p14:nvContentPartPr>
              <p14:cNvPr id="2094" name="Ink 2093"/>
              <p14:cNvContentPartPr/>
              <p14:nvPr/>
            </p14:nvContentPartPr>
            <p14:xfrm>
              <a:off x="5433788" y="2932830"/>
              <a:ext cx="23760" cy="13680"/>
            </p14:xfrm>
          </p:contentPart>
        </mc:Choice>
        <mc:Fallback xmlns="">
          <p:pic>
            <p:nvPicPr>
              <p:cNvPr id="2094" name="Ink 2093"/>
              <p:cNvPicPr/>
              <p:nvPr/>
            </p:nvPicPr>
            <p:blipFill>
              <a:blip r:embed="rId3028"/>
              <a:stretch>
                <a:fillRect/>
              </a:stretch>
            </p:blipFill>
            <p:spPr>
              <a:xfrm>
                <a:off x="5433068" y="2932470"/>
                <a:ext cx="248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29">
            <p14:nvContentPartPr>
              <p14:cNvPr id="2095" name="Ink 2094"/>
              <p14:cNvContentPartPr/>
              <p14:nvPr/>
            </p14:nvContentPartPr>
            <p14:xfrm>
              <a:off x="5510828" y="2958390"/>
              <a:ext cx="3960" cy="2520"/>
            </p14:xfrm>
          </p:contentPart>
        </mc:Choice>
        <mc:Fallback xmlns="">
          <p:pic>
            <p:nvPicPr>
              <p:cNvPr id="2095" name="Ink 2094"/>
              <p:cNvPicPr/>
              <p:nvPr/>
            </p:nvPicPr>
            <p:blipFill>
              <a:blip r:embed="rId3030"/>
              <a:stretch>
                <a:fillRect/>
              </a:stretch>
            </p:blipFill>
            <p:spPr>
              <a:xfrm>
                <a:off x="5510468" y="2958030"/>
                <a:ext cx="46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1">
            <p14:nvContentPartPr>
              <p14:cNvPr id="2096" name="Ink 2095"/>
              <p14:cNvContentPartPr/>
              <p14:nvPr/>
            </p14:nvContentPartPr>
            <p14:xfrm>
              <a:off x="5481308" y="2943990"/>
              <a:ext cx="19800" cy="13320"/>
            </p14:xfrm>
          </p:contentPart>
        </mc:Choice>
        <mc:Fallback xmlns="">
          <p:pic>
            <p:nvPicPr>
              <p:cNvPr id="2096" name="Ink 2095"/>
              <p:cNvPicPr/>
              <p:nvPr/>
            </p:nvPicPr>
            <p:blipFill>
              <a:blip r:embed="rId3032"/>
              <a:stretch>
                <a:fillRect/>
              </a:stretch>
            </p:blipFill>
            <p:spPr>
              <a:xfrm>
                <a:off x="5480948" y="2943630"/>
                <a:ext cx="205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3">
            <p14:nvContentPartPr>
              <p14:cNvPr id="2097" name="Ink 2096"/>
              <p14:cNvContentPartPr/>
              <p14:nvPr/>
            </p14:nvContentPartPr>
            <p14:xfrm>
              <a:off x="5453948" y="2939670"/>
              <a:ext cx="43560" cy="19800"/>
            </p14:xfrm>
          </p:contentPart>
        </mc:Choice>
        <mc:Fallback xmlns="">
          <p:pic>
            <p:nvPicPr>
              <p:cNvPr id="2097" name="Ink 2096"/>
              <p:cNvPicPr/>
              <p:nvPr/>
            </p:nvPicPr>
            <p:blipFill>
              <a:blip r:embed="rId3034"/>
              <a:stretch>
                <a:fillRect/>
              </a:stretch>
            </p:blipFill>
            <p:spPr>
              <a:xfrm>
                <a:off x="5453588" y="2939310"/>
                <a:ext cx="4428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5">
            <p14:nvContentPartPr>
              <p14:cNvPr id="2098" name="Ink 2097"/>
              <p14:cNvContentPartPr/>
              <p14:nvPr/>
            </p14:nvContentPartPr>
            <p14:xfrm>
              <a:off x="5480228" y="2950830"/>
              <a:ext cx="32760" cy="10080"/>
            </p14:xfrm>
          </p:contentPart>
        </mc:Choice>
        <mc:Fallback xmlns="">
          <p:pic>
            <p:nvPicPr>
              <p:cNvPr id="2098" name="Ink 2097"/>
              <p:cNvPicPr/>
              <p:nvPr/>
            </p:nvPicPr>
            <p:blipFill>
              <a:blip r:embed="rId3036"/>
              <a:stretch>
                <a:fillRect/>
              </a:stretch>
            </p:blipFill>
            <p:spPr>
              <a:xfrm>
                <a:off x="5479868" y="2950470"/>
                <a:ext cx="334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7">
            <p14:nvContentPartPr>
              <p14:cNvPr id="2099" name="Ink 2098"/>
              <p14:cNvContentPartPr/>
              <p14:nvPr/>
            </p14:nvContentPartPr>
            <p14:xfrm>
              <a:off x="5507228" y="2958390"/>
              <a:ext cx="20160" cy="6480"/>
            </p14:xfrm>
          </p:contentPart>
        </mc:Choice>
        <mc:Fallback xmlns="">
          <p:pic>
            <p:nvPicPr>
              <p:cNvPr id="2099" name="Ink 2098"/>
              <p:cNvPicPr/>
              <p:nvPr/>
            </p:nvPicPr>
            <p:blipFill>
              <a:blip r:embed="rId3038"/>
              <a:stretch>
                <a:fillRect/>
              </a:stretch>
            </p:blipFill>
            <p:spPr>
              <a:xfrm>
                <a:off x="5506868" y="2958030"/>
                <a:ext cx="208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9">
            <p14:nvContentPartPr>
              <p14:cNvPr id="2100" name="Ink 2099"/>
              <p14:cNvContentPartPr/>
              <p14:nvPr/>
            </p14:nvContentPartPr>
            <p14:xfrm>
              <a:off x="5836628" y="2675070"/>
              <a:ext cx="13680" cy="17280"/>
            </p14:xfrm>
          </p:contentPart>
        </mc:Choice>
        <mc:Fallback xmlns="">
          <p:pic>
            <p:nvPicPr>
              <p:cNvPr id="2100" name="Ink 2099"/>
              <p:cNvPicPr/>
              <p:nvPr/>
            </p:nvPicPr>
            <p:blipFill>
              <a:blip r:embed="rId3040"/>
              <a:stretch>
                <a:fillRect/>
              </a:stretch>
            </p:blipFill>
            <p:spPr>
              <a:xfrm>
                <a:off x="5836268" y="2674710"/>
                <a:ext cx="144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1">
            <p14:nvContentPartPr>
              <p14:cNvPr id="2101" name="Ink 2100"/>
              <p14:cNvContentPartPr/>
              <p14:nvPr/>
            </p14:nvContentPartPr>
            <p14:xfrm>
              <a:off x="5849228" y="2668950"/>
              <a:ext cx="14040" cy="12240"/>
            </p14:xfrm>
          </p:contentPart>
        </mc:Choice>
        <mc:Fallback xmlns="">
          <p:pic>
            <p:nvPicPr>
              <p:cNvPr id="2101" name="Ink 2100"/>
              <p:cNvPicPr/>
              <p:nvPr/>
            </p:nvPicPr>
            <p:blipFill>
              <a:blip r:embed="rId3042"/>
              <a:stretch>
                <a:fillRect/>
              </a:stretch>
            </p:blipFill>
            <p:spPr>
              <a:xfrm>
                <a:off x="5848868" y="2668590"/>
                <a:ext cx="147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3">
            <p14:nvContentPartPr>
              <p14:cNvPr id="2102" name="Ink 2101"/>
              <p14:cNvContentPartPr/>
              <p14:nvPr/>
            </p14:nvContentPartPr>
            <p14:xfrm>
              <a:off x="5853548" y="2668950"/>
              <a:ext cx="20520" cy="13320"/>
            </p14:xfrm>
          </p:contentPart>
        </mc:Choice>
        <mc:Fallback xmlns="">
          <p:pic>
            <p:nvPicPr>
              <p:cNvPr id="2102" name="Ink 2101"/>
              <p:cNvPicPr/>
              <p:nvPr/>
            </p:nvPicPr>
            <p:blipFill>
              <a:blip r:embed="rId3044"/>
              <a:stretch>
                <a:fillRect/>
              </a:stretch>
            </p:blipFill>
            <p:spPr>
              <a:xfrm>
                <a:off x="5853188" y="2668590"/>
                <a:ext cx="2124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5">
            <p14:nvContentPartPr>
              <p14:cNvPr id="2103" name="Ink 2102"/>
              <p14:cNvContentPartPr/>
              <p14:nvPr/>
            </p14:nvContentPartPr>
            <p14:xfrm>
              <a:off x="5872628" y="2671830"/>
              <a:ext cx="11520" cy="2880"/>
            </p14:xfrm>
          </p:contentPart>
        </mc:Choice>
        <mc:Fallback xmlns="">
          <p:pic>
            <p:nvPicPr>
              <p:cNvPr id="2103" name="Ink 2102"/>
              <p:cNvPicPr/>
              <p:nvPr/>
            </p:nvPicPr>
            <p:blipFill>
              <a:blip r:embed="rId3046"/>
              <a:stretch>
                <a:fillRect/>
              </a:stretch>
            </p:blipFill>
            <p:spPr>
              <a:xfrm>
                <a:off x="5872268" y="2671470"/>
                <a:ext cx="122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7">
            <p14:nvContentPartPr>
              <p14:cNvPr id="2104" name="Ink 2103"/>
              <p14:cNvContentPartPr/>
              <p14:nvPr/>
            </p14:nvContentPartPr>
            <p14:xfrm>
              <a:off x="5879828" y="2678670"/>
              <a:ext cx="4680" cy="14400"/>
            </p14:xfrm>
          </p:contentPart>
        </mc:Choice>
        <mc:Fallback xmlns="">
          <p:pic>
            <p:nvPicPr>
              <p:cNvPr id="2104" name="Ink 2103"/>
              <p:cNvPicPr/>
              <p:nvPr/>
            </p:nvPicPr>
            <p:blipFill>
              <a:blip r:embed="rId3048"/>
              <a:stretch>
                <a:fillRect/>
              </a:stretch>
            </p:blipFill>
            <p:spPr>
              <a:xfrm>
                <a:off x="5879468" y="2677950"/>
                <a:ext cx="57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49">
            <p14:nvContentPartPr>
              <p14:cNvPr id="2105" name="Ink 2104"/>
              <p14:cNvContentPartPr/>
              <p14:nvPr/>
            </p14:nvContentPartPr>
            <p14:xfrm>
              <a:off x="5880548" y="2692350"/>
              <a:ext cx="3960" cy="13680"/>
            </p14:xfrm>
          </p:contentPart>
        </mc:Choice>
        <mc:Fallback xmlns="">
          <p:pic>
            <p:nvPicPr>
              <p:cNvPr id="2105" name="Ink 2104"/>
              <p:cNvPicPr/>
              <p:nvPr/>
            </p:nvPicPr>
            <p:blipFill>
              <a:blip r:embed="rId3050"/>
              <a:stretch>
                <a:fillRect/>
              </a:stretch>
            </p:blipFill>
            <p:spPr>
              <a:xfrm>
                <a:off x="5880188" y="2691990"/>
                <a:ext cx="46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1">
            <p14:nvContentPartPr>
              <p14:cNvPr id="2106" name="Ink 2105"/>
              <p14:cNvContentPartPr/>
              <p14:nvPr/>
            </p14:nvContentPartPr>
            <p14:xfrm>
              <a:off x="5879468" y="2698470"/>
              <a:ext cx="2160" cy="29160"/>
            </p14:xfrm>
          </p:contentPart>
        </mc:Choice>
        <mc:Fallback xmlns="">
          <p:pic>
            <p:nvPicPr>
              <p:cNvPr id="2106" name="Ink 2105"/>
              <p:cNvPicPr/>
              <p:nvPr/>
            </p:nvPicPr>
            <p:blipFill>
              <a:blip r:embed="rId3052"/>
              <a:stretch>
                <a:fillRect/>
              </a:stretch>
            </p:blipFill>
            <p:spPr>
              <a:xfrm>
                <a:off x="5879108" y="2698110"/>
                <a:ext cx="324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3">
            <p14:nvContentPartPr>
              <p14:cNvPr id="2107" name="Ink 2106"/>
              <p14:cNvContentPartPr/>
              <p14:nvPr/>
            </p14:nvContentPartPr>
            <p14:xfrm>
              <a:off x="5891348" y="2747070"/>
              <a:ext cx="3960" cy="27000"/>
            </p14:xfrm>
          </p:contentPart>
        </mc:Choice>
        <mc:Fallback xmlns="">
          <p:pic>
            <p:nvPicPr>
              <p:cNvPr id="2107" name="Ink 2106"/>
              <p:cNvPicPr/>
              <p:nvPr/>
            </p:nvPicPr>
            <p:blipFill>
              <a:blip r:embed="rId3054"/>
              <a:stretch>
                <a:fillRect/>
              </a:stretch>
            </p:blipFill>
            <p:spPr>
              <a:xfrm>
                <a:off x="5890988" y="2746710"/>
                <a:ext cx="46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5">
            <p14:nvContentPartPr>
              <p14:cNvPr id="2108" name="Ink 2107"/>
              <p14:cNvContentPartPr/>
              <p14:nvPr/>
            </p14:nvContentPartPr>
            <p14:xfrm>
              <a:off x="5895668" y="2760750"/>
              <a:ext cx="7560" cy="31680"/>
            </p14:xfrm>
          </p:contentPart>
        </mc:Choice>
        <mc:Fallback xmlns="">
          <p:pic>
            <p:nvPicPr>
              <p:cNvPr id="2108" name="Ink 2107"/>
              <p:cNvPicPr/>
              <p:nvPr/>
            </p:nvPicPr>
            <p:blipFill>
              <a:blip r:embed="rId3056"/>
              <a:stretch>
                <a:fillRect/>
              </a:stretch>
            </p:blipFill>
            <p:spPr>
              <a:xfrm>
                <a:off x="5895308" y="2760390"/>
                <a:ext cx="828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7">
            <p14:nvContentPartPr>
              <p14:cNvPr id="2109" name="Ink 2108"/>
              <p14:cNvContentPartPr/>
              <p14:nvPr/>
            </p14:nvContentPartPr>
            <p14:xfrm>
              <a:off x="5887388" y="2718630"/>
              <a:ext cx="12240" cy="51840"/>
            </p14:xfrm>
          </p:contentPart>
        </mc:Choice>
        <mc:Fallback xmlns="">
          <p:pic>
            <p:nvPicPr>
              <p:cNvPr id="2109" name="Ink 2108"/>
              <p:cNvPicPr/>
              <p:nvPr/>
            </p:nvPicPr>
            <p:blipFill>
              <a:blip r:embed="rId3058"/>
              <a:stretch>
                <a:fillRect/>
              </a:stretch>
            </p:blipFill>
            <p:spPr>
              <a:xfrm>
                <a:off x="5887028" y="2718270"/>
                <a:ext cx="129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9">
            <p14:nvContentPartPr>
              <p14:cNvPr id="2110" name="Ink 2109"/>
              <p14:cNvContentPartPr/>
              <p14:nvPr/>
            </p14:nvContentPartPr>
            <p14:xfrm>
              <a:off x="5894228" y="2763270"/>
              <a:ext cx="12240" cy="53280"/>
            </p14:xfrm>
          </p:contentPart>
        </mc:Choice>
        <mc:Fallback xmlns="">
          <p:pic>
            <p:nvPicPr>
              <p:cNvPr id="2110" name="Ink 2109"/>
              <p:cNvPicPr/>
              <p:nvPr/>
            </p:nvPicPr>
            <p:blipFill>
              <a:blip r:embed="rId3060"/>
              <a:stretch>
                <a:fillRect/>
              </a:stretch>
            </p:blipFill>
            <p:spPr>
              <a:xfrm>
                <a:off x="5893868" y="2762910"/>
                <a:ext cx="129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1">
            <p14:nvContentPartPr>
              <p14:cNvPr id="2111" name="Ink 2110"/>
              <p14:cNvContentPartPr/>
              <p14:nvPr/>
            </p14:nvContentPartPr>
            <p14:xfrm>
              <a:off x="5911868" y="2826630"/>
              <a:ext cx="3600" cy="23040"/>
            </p14:xfrm>
          </p:contentPart>
        </mc:Choice>
        <mc:Fallback xmlns="">
          <p:pic>
            <p:nvPicPr>
              <p:cNvPr id="2111" name="Ink 2110"/>
              <p:cNvPicPr/>
              <p:nvPr/>
            </p:nvPicPr>
            <p:blipFill>
              <a:blip r:embed="rId3062"/>
              <a:stretch>
                <a:fillRect/>
              </a:stretch>
            </p:blipFill>
            <p:spPr>
              <a:xfrm>
                <a:off x="5911508" y="2826270"/>
                <a:ext cx="432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3">
            <p14:nvContentPartPr>
              <p14:cNvPr id="2112" name="Ink 2111"/>
              <p14:cNvContentPartPr/>
              <p14:nvPr/>
            </p14:nvContentPartPr>
            <p14:xfrm>
              <a:off x="5912948" y="2836710"/>
              <a:ext cx="3600" cy="42120"/>
            </p14:xfrm>
          </p:contentPart>
        </mc:Choice>
        <mc:Fallback xmlns="">
          <p:pic>
            <p:nvPicPr>
              <p:cNvPr id="2112" name="Ink 2111"/>
              <p:cNvPicPr/>
              <p:nvPr/>
            </p:nvPicPr>
            <p:blipFill>
              <a:blip r:embed="rId3064"/>
              <a:stretch>
                <a:fillRect/>
              </a:stretch>
            </p:blipFill>
            <p:spPr>
              <a:xfrm>
                <a:off x="5912588" y="2836350"/>
                <a:ext cx="43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5">
            <p14:nvContentPartPr>
              <p14:cNvPr id="2113" name="Ink 2112"/>
              <p14:cNvContentPartPr/>
              <p14:nvPr/>
            </p14:nvContentPartPr>
            <p14:xfrm>
              <a:off x="5912948" y="2831670"/>
              <a:ext cx="8640" cy="63000"/>
            </p14:xfrm>
          </p:contentPart>
        </mc:Choice>
        <mc:Fallback xmlns="">
          <p:pic>
            <p:nvPicPr>
              <p:cNvPr id="2113" name="Ink 2112"/>
              <p:cNvPicPr/>
              <p:nvPr/>
            </p:nvPicPr>
            <p:blipFill>
              <a:blip r:embed="rId3066"/>
              <a:stretch>
                <a:fillRect/>
              </a:stretch>
            </p:blipFill>
            <p:spPr>
              <a:xfrm>
                <a:off x="5912588" y="2831310"/>
                <a:ext cx="936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7">
            <p14:nvContentPartPr>
              <p14:cNvPr id="2114" name="Ink 2113"/>
              <p14:cNvContentPartPr/>
              <p14:nvPr/>
            </p14:nvContentPartPr>
            <p14:xfrm>
              <a:off x="5918708" y="2883150"/>
              <a:ext cx="2160" cy="27000"/>
            </p14:xfrm>
          </p:contentPart>
        </mc:Choice>
        <mc:Fallback xmlns="">
          <p:pic>
            <p:nvPicPr>
              <p:cNvPr id="2114" name="Ink 2113"/>
              <p:cNvPicPr/>
              <p:nvPr/>
            </p:nvPicPr>
            <p:blipFill>
              <a:blip r:embed="rId3068"/>
              <a:stretch>
                <a:fillRect/>
              </a:stretch>
            </p:blipFill>
            <p:spPr>
              <a:xfrm>
                <a:off x="5918348" y="2882790"/>
                <a:ext cx="28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69">
            <p14:nvContentPartPr>
              <p14:cNvPr id="2115" name="Ink 2114"/>
              <p14:cNvContentPartPr/>
              <p14:nvPr/>
            </p14:nvContentPartPr>
            <p14:xfrm>
              <a:off x="5921948" y="2886750"/>
              <a:ext cx="5400" cy="25200"/>
            </p14:xfrm>
          </p:contentPart>
        </mc:Choice>
        <mc:Fallback xmlns="">
          <p:pic>
            <p:nvPicPr>
              <p:cNvPr id="2115" name="Ink 2114"/>
              <p:cNvPicPr/>
              <p:nvPr/>
            </p:nvPicPr>
            <p:blipFill>
              <a:blip r:embed="rId3070"/>
              <a:stretch>
                <a:fillRect/>
              </a:stretch>
            </p:blipFill>
            <p:spPr>
              <a:xfrm>
                <a:off x="5921588" y="2886390"/>
                <a:ext cx="648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1">
            <p14:nvContentPartPr>
              <p14:cNvPr id="2116" name="Ink 2115"/>
              <p14:cNvContentPartPr/>
              <p14:nvPr/>
            </p14:nvContentPartPr>
            <p14:xfrm>
              <a:off x="5899268" y="2889270"/>
              <a:ext cx="28080" cy="21960"/>
            </p14:xfrm>
          </p:contentPart>
        </mc:Choice>
        <mc:Fallback xmlns="">
          <p:pic>
            <p:nvPicPr>
              <p:cNvPr id="2116" name="Ink 2115"/>
              <p:cNvPicPr/>
              <p:nvPr/>
            </p:nvPicPr>
            <p:blipFill>
              <a:blip r:embed="rId3072"/>
              <a:stretch>
                <a:fillRect/>
              </a:stretch>
            </p:blipFill>
            <p:spPr>
              <a:xfrm>
                <a:off x="5898908" y="2888910"/>
                <a:ext cx="288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3">
            <p14:nvContentPartPr>
              <p14:cNvPr id="2117" name="Ink 2116"/>
              <p14:cNvContentPartPr/>
              <p14:nvPr/>
            </p14:nvContentPartPr>
            <p14:xfrm>
              <a:off x="5877308" y="2878110"/>
              <a:ext cx="21240" cy="21240"/>
            </p14:xfrm>
          </p:contentPart>
        </mc:Choice>
        <mc:Fallback xmlns="">
          <p:pic>
            <p:nvPicPr>
              <p:cNvPr id="2117" name="Ink 2116"/>
              <p:cNvPicPr/>
              <p:nvPr/>
            </p:nvPicPr>
            <p:blipFill>
              <a:blip r:embed="rId3074"/>
              <a:stretch>
                <a:fillRect/>
              </a:stretch>
            </p:blipFill>
            <p:spPr>
              <a:xfrm>
                <a:off x="5876588" y="2877750"/>
                <a:ext cx="2268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5">
            <p14:nvContentPartPr>
              <p14:cNvPr id="2118" name="Ink 2117"/>
              <p14:cNvContentPartPr/>
              <p14:nvPr/>
            </p14:nvContentPartPr>
            <p14:xfrm>
              <a:off x="5869748" y="2866590"/>
              <a:ext cx="13680" cy="22320"/>
            </p14:xfrm>
          </p:contentPart>
        </mc:Choice>
        <mc:Fallback xmlns="">
          <p:pic>
            <p:nvPicPr>
              <p:cNvPr id="2118" name="Ink 2117"/>
              <p:cNvPicPr/>
              <p:nvPr/>
            </p:nvPicPr>
            <p:blipFill>
              <a:blip r:embed="rId3076"/>
              <a:stretch>
                <a:fillRect/>
              </a:stretch>
            </p:blipFill>
            <p:spPr>
              <a:xfrm>
                <a:off x="5869028" y="2866230"/>
                <a:ext cx="1476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7">
            <p14:nvContentPartPr>
              <p14:cNvPr id="2119" name="Ink 2118"/>
              <p14:cNvContentPartPr/>
              <p14:nvPr/>
            </p14:nvContentPartPr>
            <p14:xfrm>
              <a:off x="5854988" y="2855430"/>
              <a:ext cx="17280" cy="24480"/>
            </p14:xfrm>
          </p:contentPart>
        </mc:Choice>
        <mc:Fallback xmlns="">
          <p:pic>
            <p:nvPicPr>
              <p:cNvPr id="2119" name="Ink 2118"/>
              <p:cNvPicPr/>
              <p:nvPr/>
            </p:nvPicPr>
            <p:blipFill>
              <a:blip r:embed="rId3078"/>
              <a:stretch>
                <a:fillRect/>
              </a:stretch>
            </p:blipFill>
            <p:spPr>
              <a:xfrm>
                <a:off x="5854628" y="2855070"/>
                <a:ext cx="1800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9">
            <p14:nvContentPartPr>
              <p14:cNvPr id="2120" name="Ink 2119"/>
              <p14:cNvContentPartPr/>
              <p14:nvPr/>
            </p14:nvContentPartPr>
            <p14:xfrm>
              <a:off x="5853908" y="2835270"/>
              <a:ext cx="1800" cy="23760"/>
            </p14:xfrm>
          </p:contentPart>
        </mc:Choice>
        <mc:Fallback xmlns="">
          <p:pic>
            <p:nvPicPr>
              <p:cNvPr id="2120" name="Ink 2119"/>
              <p:cNvPicPr/>
              <p:nvPr/>
            </p:nvPicPr>
            <p:blipFill>
              <a:blip r:embed="rId3080"/>
              <a:stretch>
                <a:fillRect/>
              </a:stretch>
            </p:blipFill>
            <p:spPr>
              <a:xfrm>
                <a:off x="5853548" y="2834910"/>
                <a:ext cx="252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1">
            <p14:nvContentPartPr>
              <p14:cNvPr id="2121" name="Ink 2120"/>
              <p14:cNvContentPartPr/>
              <p14:nvPr/>
            </p14:nvContentPartPr>
            <p14:xfrm>
              <a:off x="5838068" y="2823030"/>
              <a:ext cx="14760" cy="21600"/>
            </p14:xfrm>
          </p:contentPart>
        </mc:Choice>
        <mc:Fallback xmlns="">
          <p:pic>
            <p:nvPicPr>
              <p:cNvPr id="2121" name="Ink 2120"/>
              <p:cNvPicPr/>
              <p:nvPr/>
            </p:nvPicPr>
            <p:blipFill>
              <a:blip r:embed="rId3082"/>
              <a:stretch>
                <a:fillRect/>
              </a:stretch>
            </p:blipFill>
            <p:spPr>
              <a:xfrm>
                <a:off x="5837708" y="2822670"/>
                <a:ext cx="154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3">
            <p14:nvContentPartPr>
              <p14:cNvPr id="2122" name="Ink 2121"/>
              <p14:cNvContentPartPr/>
              <p14:nvPr/>
            </p14:nvContentPartPr>
            <p14:xfrm>
              <a:off x="5837348" y="2811870"/>
              <a:ext cx="5400" cy="14760"/>
            </p14:xfrm>
          </p:contentPart>
        </mc:Choice>
        <mc:Fallback xmlns="">
          <p:pic>
            <p:nvPicPr>
              <p:cNvPr id="2122" name="Ink 2121"/>
              <p:cNvPicPr/>
              <p:nvPr/>
            </p:nvPicPr>
            <p:blipFill>
              <a:blip r:embed="rId3084"/>
              <a:stretch>
                <a:fillRect/>
              </a:stretch>
            </p:blipFill>
            <p:spPr>
              <a:xfrm>
                <a:off x="5836988" y="2811510"/>
                <a:ext cx="612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5">
            <p14:nvContentPartPr>
              <p14:cNvPr id="2123" name="Ink 2122"/>
              <p14:cNvContentPartPr/>
              <p14:nvPr/>
            </p14:nvContentPartPr>
            <p14:xfrm>
              <a:off x="5834828" y="2802870"/>
              <a:ext cx="4320" cy="17640"/>
            </p14:xfrm>
          </p:contentPart>
        </mc:Choice>
        <mc:Fallback xmlns="">
          <p:pic>
            <p:nvPicPr>
              <p:cNvPr id="2123" name="Ink 2122"/>
              <p:cNvPicPr/>
              <p:nvPr/>
            </p:nvPicPr>
            <p:blipFill>
              <a:blip r:embed="rId3086"/>
              <a:stretch>
                <a:fillRect/>
              </a:stretch>
            </p:blipFill>
            <p:spPr>
              <a:xfrm>
                <a:off x="5834468" y="2802510"/>
                <a:ext cx="504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7">
            <p14:nvContentPartPr>
              <p14:cNvPr id="2124" name="Ink 2123"/>
              <p14:cNvContentPartPr/>
              <p14:nvPr/>
            </p14:nvContentPartPr>
            <p14:xfrm>
              <a:off x="5836628" y="2796390"/>
              <a:ext cx="0" cy="10440"/>
            </p14:xfrm>
          </p:contentPart>
        </mc:Choice>
        <mc:Fallback xmlns="">
          <p:pic>
            <p:nvPicPr>
              <p:cNvPr id="2124" name="Ink 2123"/>
              <p:cNvPicPr/>
              <p:nvPr/>
            </p:nvPicPr>
            <p:blipFill>
              <a:blip r:embed="rId3088"/>
              <a:stretch>
                <a:fillRect/>
              </a:stretch>
            </p:blipFill>
            <p:spPr>
              <a:xfrm>
                <a:off x="0" y="0"/>
                <a:ext cx="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89">
            <p14:nvContentPartPr>
              <p14:cNvPr id="2125" name="Ink 2124"/>
              <p14:cNvContentPartPr/>
              <p14:nvPr/>
            </p14:nvContentPartPr>
            <p14:xfrm>
              <a:off x="5826188" y="2799990"/>
              <a:ext cx="9000" cy="3240"/>
            </p14:xfrm>
          </p:contentPart>
        </mc:Choice>
        <mc:Fallback xmlns="">
          <p:pic>
            <p:nvPicPr>
              <p:cNvPr id="2125" name="Ink 2124"/>
              <p:cNvPicPr/>
              <p:nvPr/>
            </p:nvPicPr>
            <p:blipFill>
              <a:blip r:embed="rId3090"/>
              <a:stretch>
                <a:fillRect/>
              </a:stretch>
            </p:blipFill>
            <p:spPr>
              <a:xfrm>
                <a:off x="5825828" y="2799630"/>
                <a:ext cx="97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1">
            <p14:nvContentPartPr>
              <p14:cNvPr id="2126" name="Ink 2125"/>
              <p14:cNvContentPartPr/>
              <p14:nvPr/>
            </p14:nvContentPartPr>
            <p14:xfrm>
              <a:off x="5824388" y="2799990"/>
              <a:ext cx="10080" cy="2880"/>
            </p14:xfrm>
          </p:contentPart>
        </mc:Choice>
        <mc:Fallback xmlns="">
          <p:pic>
            <p:nvPicPr>
              <p:cNvPr id="2126" name="Ink 2125"/>
              <p:cNvPicPr/>
              <p:nvPr/>
            </p:nvPicPr>
            <p:blipFill>
              <a:blip r:embed="rId3092"/>
              <a:stretch>
                <a:fillRect/>
              </a:stretch>
            </p:blipFill>
            <p:spPr>
              <a:xfrm>
                <a:off x="5824028" y="2799630"/>
                <a:ext cx="10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3">
            <p14:nvContentPartPr>
              <p14:cNvPr id="2127" name="Ink 2126"/>
              <p14:cNvContentPartPr/>
              <p14:nvPr/>
            </p14:nvContentPartPr>
            <p14:xfrm>
              <a:off x="5804948" y="2808270"/>
              <a:ext cx="11520" cy="10080"/>
            </p14:xfrm>
          </p:contentPart>
        </mc:Choice>
        <mc:Fallback xmlns="">
          <p:pic>
            <p:nvPicPr>
              <p:cNvPr id="2127" name="Ink 2126"/>
              <p:cNvPicPr/>
              <p:nvPr/>
            </p:nvPicPr>
            <p:blipFill>
              <a:blip r:embed="rId3094"/>
              <a:stretch>
                <a:fillRect/>
              </a:stretch>
            </p:blipFill>
            <p:spPr>
              <a:xfrm>
                <a:off x="5804588" y="2807550"/>
                <a:ext cx="122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5">
            <p14:nvContentPartPr>
              <p14:cNvPr id="2128" name="Ink 2127"/>
              <p14:cNvContentPartPr/>
              <p14:nvPr/>
            </p14:nvContentPartPr>
            <p14:xfrm>
              <a:off x="5801708" y="2808630"/>
              <a:ext cx="15480" cy="11880"/>
            </p14:xfrm>
          </p:contentPart>
        </mc:Choice>
        <mc:Fallback xmlns="">
          <p:pic>
            <p:nvPicPr>
              <p:cNvPr id="2128" name="Ink 2127"/>
              <p:cNvPicPr/>
              <p:nvPr/>
            </p:nvPicPr>
            <p:blipFill>
              <a:blip r:embed="rId3096"/>
              <a:stretch>
                <a:fillRect/>
              </a:stretch>
            </p:blipFill>
            <p:spPr>
              <a:xfrm>
                <a:off x="5801348" y="2808270"/>
                <a:ext cx="162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7">
            <p14:nvContentPartPr>
              <p14:cNvPr id="2129" name="Ink 2128"/>
              <p14:cNvContentPartPr/>
              <p14:nvPr/>
            </p14:nvContentPartPr>
            <p14:xfrm>
              <a:off x="5783708" y="2816550"/>
              <a:ext cx="20880" cy="10800"/>
            </p14:xfrm>
          </p:contentPart>
        </mc:Choice>
        <mc:Fallback xmlns="">
          <p:pic>
            <p:nvPicPr>
              <p:cNvPr id="2129" name="Ink 2128"/>
              <p:cNvPicPr/>
              <p:nvPr/>
            </p:nvPicPr>
            <p:blipFill>
              <a:blip r:embed="rId3098"/>
              <a:stretch>
                <a:fillRect/>
              </a:stretch>
            </p:blipFill>
            <p:spPr>
              <a:xfrm>
                <a:off x="5783348" y="2816190"/>
                <a:ext cx="216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9">
            <p14:nvContentPartPr>
              <p14:cNvPr id="2130" name="Ink 2129"/>
              <p14:cNvContentPartPr/>
              <p14:nvPr/>
            </p14:nvContentPartPr>
            <p14:xfrm>
              <a:off x="5807468" y="2791350"/>
              <a:ext cx="25200" cy="12600"/>
            </p14:xfrm>
          </p:contentPart>
        </mc:Choice>
        <mc:Fallback xmlns="">
          <p:pic>
            <p:nvPicPr>
              <p:cNvPr id="2130" name="Ink 2129"/>
              <p:cNvPicPr/>
              <p:nvPr/>
            </p:nvPicPr>
            <p:blipFill>
              <a:blip r:embed="rId3100"/>
              <a:stretch>
                <a:fillRect/>
              </a:stretch>
            </p:blipFill>
            <p:spPr>
              <a:xfrm>
                <a:off x="5807108" y="2790630"/>
                <a:ext cx="2592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1">
            <p14:nvContentPartPr>
              <p14:cNvPr id="2131" name="Ink 2130"/>
              <p14:cNvContentPartPr/>
              <p14:nvPr/>
            </p14:nvContentPartPr>
            <p14:xfrm>
              <a:off x="5802428" y="2796390"/>
              <a:ext cx="27360" cy="14760"/>
            </p14:xfrm>
          </p:contentPart>
        </mc:Choice>
        <mc:Fallback xmlns="">
          <p:pic>
            <p:nvPicPr>
              <p:cNvPr id="2131" name="Ink 2130"/>
              <p:cNvPicPr/>
              <p:nvPr/>
            </p:nvPicPr>
            <p:blipFill>
              <a:blip r:embed="rId3102"/>
              <a:stretch>
                <a:fillRect/>
              </a:stretch>
            </p:blipFill>
            <p:spPr>
              <a:xfrm>
                <a:off x="5802068" y="2796030"/>
                <a:ext cx="2808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3">
            <p14:nvContentPartPr>
              <p14:cNvPr id="2132" name="Ink 2131"/>
              <p14:cNvContentPartPr/>
              <p14:nvPr/>
            </p14:nvContentPartPr>
            <p14:xfrm>
              <a:off x="5790548" y="2807910"/>
              <a:ext cx="13320" cy="16560"/>
            </p14:xfrm>
          </p:contentPart>
        </mc:Choice>
        <mc:Fallback xmlns="">
          <p:pic>
            <p:nvPicPr>
              <p:cNvPr id="2132" name="Ink 2131"/>
              <p:cNvPicPr/>
              <p:nvPr/>
            </p:nvPicPr>
            <p:blipFill>
              <a:blip r:embed="rId3104"/>
              <a:stretch>
                <a:fillRect/>
              </a:stretch>
            </p:blipFill>
            <p:spPr>
              <a:xfrm>
                <a:off x="5790188" y="2807550"/>
                <a:ext cx="140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5">
            <p14:nvContentPartPr>
              <p14:cNvPr id="2133" name="Ink 2132"/>
              <p14:cNvContentPartPr/>
              <p14:nvPr/>
            </p14:nvContentPartPr>
            <p14:xfrm>
              <a:off x="5746268" y="2835270"/>
              <a:ext cx="20880" cy="12240"/>
            </p14:xfrm>
          </p:contentPart>
        </mc:Choice>
        <mc:Fallback xmlns="">
          <p:pic>
            <p:nvPicPr>
              <p:cNvPr id="2133" name="Ink 2132"/>
              <p:cNvPicPr/>
              <p:nvPr/>
            </p:nvPicPr>
            <p:blipFill>
              <a:blip r:embed="rId3106"/>
              <a:stretch>
                <a:fillRect/>
              </a:stretch>
            </p:blipFill>
            <p:spPr>
              <a:xfrm>
                <a:off x="5745908" y="2834910"/>
                <a:ext cx="21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7">
            <p14:nvContentPartPr>
              <p14:cNvPr id="2134" name="Ink 2133"/>
              <p14:cNvContentPartPr/>
              <p14:nvPr/>
            </p14:nvContentPartPr>
            <p14:xfrm>
              <a:off x="5738708" y="2824110"/>
              <a:ext cx="41400" cy="25920"/>
            </p14:xfrm>
          </p:contentPart>
        </mc:Choice>
        <mc:Fallback xmlns="">
          <p:pic>
            <p:nvPicPr>
              <p:cNvPr id="2134" name="Ink 2133"/>
              <p:cNvPicPr/>
              <p:nvPr/>
            </p:nvPicPr>
            <p:blipFill>
              <a:blip r:embed="rId3108"/>
              <a:stretch>
                <a:fillRect/>
              </a:stretch>
            </p:blipFill>
            <p:spPr>
              <a:xfrm>
                <a:off x="5738348" y="2823750"/>
                <a:ext cx="4212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09">
            <p14:nvContentPartPr>
              <p14:cNvPr id="2135" name="Ink 2134"/>
              <p14:cNvContentPartPr/>
              <p14:nvPr/>
            </p14:nvContentPartPr>
            <p14:xfrm>
              <a:off x="5725388" y="2826630"/>
              <a:ext cx="47880" cy="43200"/>
            </p14:xfrm>
          </p:contentPart>
        </mc:Choice>
        <mc:Fallback xmlns="">
          <p:pic>
            <p:nvPicPr>
              <p:cNvPr id="2135" name="Ink 2134"/>
              <p:cNvPicPr/>
              <p:nvPr/>
            </p:nvPicPr>
            <p:blipFill>
              <a:blip r:embed="rId3110"/>
              <a:stretch>
                <a:fillRect/>
              </a:stretch>
            </p:blipFill>
            <p:spPr>
              <a:xfrm>
                <a:off x="5725028" y="2826270"/>
                <a:ext cx="486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1">
            <p14:nvContentPartPr>
              <p14:cNvPr id="2136" name="Ink 2135"/>
              <p14:cNvContentPartPr/>
              <p14:nvPr/>
            </p14:nvContentPartPr>
            <p14:xfrm>
              <a:off x="5693348" y="2841030"/>
              <a:ext cx="47880" cy="37800"/>
            </p14:xfrm>
          </p:contentPart>
        </mc:Choice>
        <mc:Fallback xmlns="">
          <p:pic>
            <p:nvPicPr>
              <p:cNvPr id="2136" name="Ink 2135"/>
              <p:cNvPicPr/>
              <p:nvPr/>
            </p:nvPicPr>
            <p:blipFill>
              <a:blip r:embed="rId3112"/>
              <a:stretch>
                <a:fillRect/>
              </a:stretch>
            </p:blipFill>
            <p:spPr>
              <a:xfrm>
                <a:off x="5692988" y="2840670"/>
                <a:ext cx="4860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3">
            <p14:nvContentPartPr>
              <p14:cNvPr id="2137" name="Ink 2136"/>
              <p14:cNvContentPartPr/>
              <p14:nvPr/>
            </p14:nvContentPartPr>
            <p14:xfrm>
              <a:off x="5655908" y="2854350"/>
              <a:ext cx="61200" cy="45720"/>
            </p14:xfrm>
          </p:contentPart>
        </mc:Choice>
        <mc:Fallback xmlns="">
          <p:pic>
            <p:nvPicPr>
              <p:cNvPr id="2137" name="Ink 2136"/>
              <p:cNvPicPr/>
              <p:nvPr/>
            </p:nvPicPr>
            <p:blipFill>
              <a:blip r:embed="rId3114"/>
              <a:stretch>
                <a:fillRect/>
              </a:stretch>
            </p:blipFill>
            <p:spPr>
              <a:xfrm>
                <a:off x="5655548" y="2853990"/>
                <a:ext cx="619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5">
            <p14:nvContentPartPr>
              <p14:cNvPr id="2138" name="Ink 2137"/>
              <p14:cNvContentPartPr/>
              <p14:nvPr/>
            </p14:nvContentPartPr>
            <p14:xfrm>
              <a:off x="5643308" y="2874510"/>
              <a:ext cx="49320" cy="31680"/>
            </p14:xfrm>
          </p:contentPart>
        </mc:Choice>
        <mc:Fallback xmlns="">
          <p:pic>
            <p:nvPicPr>
              <p:cNvPr id="2138" name="Ink 2137"/>
              <p:cNvPicPr/>
              <p:nvPr/>
            </p:nvPicPr>
            <p:blipFill>
              <a:blip r:embed="rId3116"/>
              <a:stretch>
                <a:fillRect/>
              </a:stretch>
            </p:blipFill>
            <p:spPr>
              <a:xfrm>
                <a:off x="5642948" y="2874150"/>
                <a:ext cx="5004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7">
            <p14:nvContentPartPr>
              <p14:cNvPr id="2139" name="Ink 2138"/>
              <p14:cNvContentPartPr/>
              <p14:nvPr/>
            </p14:nvContentPartPr>
            <p14:xfrm>
              <a:off x="5603348" y="2884950"/>
              <a:ext cx="57960" cy="34560"/>
            </p14:xfrm>
          </p:contentPart>
        </mc:Choice>
        <mc:Fallback xmlns="">
          <p:pic>
            <p:nvPicPr>
              <p:cNvPr id="2139" name="Ink 2138"/>
              <p:cNvPicPr/>
              <p:nvPr/>
            </p:nvPicPr>
            <p:blipFill>
              <a:blip r:embed="rId3118"/>
              <a:stretch>
                <a:fillRect/>
              </a:stretch>
            </p:blipFill>
            <p:spPr>
              <a:xfrm>
                <a:off x="5602988" y="2884590"/>
                <a:ext cx="5868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9">
            <p14:nvContentPartPr>
              <p14:cNvPr id="2140" name="Ink 2139"/>
              <p14:cNvContentPartPr/>
              <p14:nvPr/>
            </p14:nvContentPartPr>
            <p14:xfrm>
              <a:off x="5534588" y="2906910"/>
              <a:ext cx="84960" cy="39960"/>
            </p14:xfrm>
          </p:contentPart>
        </mc:Choice>
        <mc:Fallback xmlns="">
          <p:pic>
            <p:nvPicPr>
              <p:cNvPr id="2140" name="Ink 2139"/>
              <p:cNvPicPr/>
              <p:nvPr/>
            </p:nvPicPr>
            <p:blipFill>
              <a:blip r:embed="rId3120"/>
              <a:stretch>
                <a:fillRect/>
              </a:stretch>
            </p:blipFill>
            <p:spPr>
              <a:xfrm>
                <a:off x="5534228" y="2906550"/>
                <a:ext cx="856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1">
            <p14:nvContentPartPr>
              <p14:cNvPr id="2141" name="Ink 2140"/>
              <p14:cNvContentPartPr/>
              <p14:nvPr/>
            </p14:nvContentPartPr>
            <p14:xfrm>
              <a:off x="5524508" y="2938950"/>
              <a:ext cx="19800" cy="11160"/>
            </p14:xfrm>
          </p:contentPart>
        </mc:Choice>
        <mc:Fallback xmlns="">
          <p:pic>
            <p:nvPicPr>
              <p:cNvPr id="2141" name="Ink 2140"/>
              <p:cNvPicPr/>
              <p:nvPr/>
            </p:nvPicPr>
            <p:blipFill>
              <a:blip r:embed="rId3122"/>
              <a:stretch>
                <a:fillRect/>
              </a:stretch>
            </p:blipFill>
            <p:spPr>
              <a:xfrm>
                <a:off x="5524148" y="2938590"/>
                <a:ext cx="2052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3">
            <p14:nvContentPartPr>
              <p14:cNvPr id="2142" name="Ink 2141"/>
              <p14:cNvContentPartPr/>
              <p14:nvPr/>
            </p14:nvContentPartPr>
            <p14:xfrm>
              <a:off x="5519108" y="2953710"/>
              <a:ext cx="9720" cy="2520"/>
            </p14:xfrm>
          </p:contentPart>
        </mc:Choice>
        <mc:Fallback xmlns="">
          <p:pic>
            <p:nvPicPr>
              <p:cNvPr id="2142" name="Ink 2141"/>
              <p:cNvPicPr/>
              <p:nvPr/>
            </p:nvPicPr>
            <p:blipFill>
              <a:blip r:embed="rId3124"/>
              <a:stretch>
                <a:fillRect/>
              </a:stretch>
            </p:blipFill>
            <p:spPr>
              <a:xfrm>
                <a:off x="5518748" y="2953350"/>
                <a:ext cx="104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5">
            <p14:nvContentPartPr>
              <p14:cNvPr id="2143" name="Ink 2142"/>
              <p14:cNvContentPartPr/>
              <p14:nvPr/>
            </p14:nvContentPartPr>
            <p14:xfrm>
              <a:off x="5137508" y="2687310"/>
              <a:ext cx="16560" cy="18360"/>
            </p14:xfrm>
          </p:contentPart>
        </mc:Choice>
        <mc:Fallback xmlns="">
          <p:pic>
            <p:nvPicPr>
              <p:cNvPr id="2143" name="Ink 2142"/>
              <p:cNvPicPr/>
              <p:nvPr/>
            </p:nvPicPr>
            <p:blipFill>
              <a:blip r:embed="rId3126"/>
              <a:stretch>
                <a:fillRect/>
              </a:stretch>
            </p:blipFill>
            <p:spPr>
              <a:xfrm>
                <a:off x="5137148" y="2686950"/>
                <a:ext cx="172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7">
            <p14:nvContentPartPr>
              <p14:cNvPr id="2144" name="Ink 2143"/>
              <p14:cNvContentPartPr/>
              <p14:nvPr/>
            </p14:nvContentPartPr>
            <p14:xfrm>
              <a:off x="5112308" y="2699910"/>
              <a:ext cx="28440" cy="27720"/>
            </p14:xfrm>
          </p:contentPart>
        </mc:Choice>
        <mc:Fallback xmlns="">
          <p:pic>
            <p:nvPicPr>
              <p:cNvPr id="2144" name="Ink 2143"/>
              <p:cNvPicPr/>
              <p:nvPr/>
            </p:nvPicPr>
            <p:blipFill>
              <a:blip r:embed="rId3128"/>
              <a:stretch>
                <a:fillRect/>
              </a:stretch>
            </p:blipFill>
            <p:spPr>
              <a:xfrm>
                <a:off x="5111948" y="2699550"/>
                <a:ext cx="291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29">
            <p14:nvContentPartPr>
              <p14:cNvPr id="2145" name="Ink 2144"/>
              <p14:cNvContentPartPr/>
              <p14:nvPr/>
            </p14:nvContentPartPr>
            <p14:xfrm>
              <a:off x="5084228" y="2729070"/>
              <a:ext cx="8640" cy="3240"/>
            </p14:xfrm>
          </p:contentPart>
        </mc:Choice>
        <mc:Fallback xmlns="">
          <p:pic>
            <p:nvPicPr>
              <p:cNvPr id="2145" name="Ink 2144"/>
              <p:cNvPicPr/>
              <p:nvPr/>
            </p:nvPicPr>
            <p:blipFill>
              <a:blip r:embed="rId3130"/>
              <a:stretch>
                <a:fillRect/>
              </a:stretch>
            </p:blipFill>
            <p:spPr>
              <a:xfrm>
                <a:off x="5083868" y="2728710"/>
                <a:ext cx="93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1">
            <p14:nvContentPartPr>
              <p14:cNvPr id="2146" name="Ink 2145"/>
              <p14:cNvContentPartPr/>
              <p14:nvPr/>
            </p14:nvContentPartPr>
            <p14:xfrm>
              <a:off x="5036708" y="2734110"/>
              <a:ext cx="49680" cy="11520"/>
            </p14:xfrm>
          </p:contentPart>
        </mc:Choice>
        <mc:Fallback xmlns="">
          <p:pic>
            <p:nvPicPr>
              <p:cNvPr id="2146" name="Ink 2145"/>
              <p:cNvPicPr/>
              <p:nvPr/>
            </p:nvPicPr>
            <p:blipFill>
              <a:blip r:embed="rId3132"/>
              <a:stretch>
                <a:fillRect/>
              </a:stretch>
            </p:blipFill>
            <p:spPr>
              <a:xfrm>
                <a:off x="5036348" y="2733750"/>
                <a:ext cx="504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3">
            <p14:nvContentPartPr>
              <p14:cNvPr id="2147" name="Ink 2146"/>
              <p14:cNvContentPartPr/>
              <p14:nvPr/>
            </p14:nvContentPartPr>
            <p14:xfrm>
              <a:off x="4939868" y="2751030"/>
              <a:ext cx="58320" cy="7560"/>
            </p14:xfrm>
          </p:contentPart>
        </mc:Choice>
        <mc:Fallback xmlns="">
          <p:pic>
            <p:nvPicPr>
              <p:cNvPr id="2147" name="Ink 2146"/>
              <p:cNvPicPr/>
              <p:nvPr/>
            </p:nvPicPr>
            <p:blipFill>
              <a:blip r:embed="rId3134"/>
              <a:stretch>
                <a:fillRect/>
              </a:stretch>
            </p:blipFill>
            <p:spPr>
              <a:xfrm>
                <a:off x="4939508" y="2750670"/>
                <a:ext cx="5904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5">
            <p14:nvContentPartPr>
              <p14:cNvPr id="2148" name="Ink 2147"/>
              <p14:cNvContentPartPr/>
              <p14:nvPr/>
            </p14:nvContentPartPr>
            <p14:xfrm>
              <a:off x="4858868" y="2764350"/>
              <a:ext cx="51120" cy="6120"/>
            </p14:xfrm>
          </p:contentPart>
        </mc:Choice>
        <mc:Fallback xmlns="">
          <p:pic>
            <p:nvPicPr>
              <p:cNvPr id="2148" name="Ink 2147"/>
              <p:cNvPicPr/>
              <p:nvPr/>
            </p:nvPicPr>
            <p:blipFill>
              <a:blip r:embed="rId3136"/>
              <a:stretch>
                <a:fillRect/>
              </a:stretch>
            </p:blipFill>
            <p:spPr>
              <a:xfrm>
                <a:off x="4858508" y="2763990"/>
                <a:ext cx="518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7">
            <p14:nvContentPartPr>
              <p14:cNvPr id="2149" name="Ink 2148"/>
              <p14:cNvContentPartPr/>
              <p14:nvPr/>
            </p14:nvContentPartPr>
            <p14:xfrm>
              <a:off x="4846628" y="2759310"/>
              <a:ext cx="108360" cy="10800"/>
            </p14:xfrm>
          </p:contentPart>
        </mc:Choice>
        <mc:Fallback xmlns="">
          <p:pic>
            <p:nvPicPr>
              <p:cNvPr id="2149" name="Ink 2148"/>
              <p:cNvPicPr/>
              <p:nvPr/>
            </p:nvPicPr>
            <p:blipFill>
              <a:blip r:embed="rId3138"/>
              <a:stretch>
                <a:fillRect/>
              </a:stretch>
            </p:blipFill>
            <p:spPr>
              <a:xfrm>
                <a:off x="4846268" y="2758950"/>
                <a:ext cx="10908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9">
            <p14:nvContentPartPr>
              <p14:cNvPr id="2150" name="Ink 2149"/>
              <p14:cNvContentPartPr/>
              <p14:nvPr/>
            </p14:nvContentPartPr>
            <p14:xfrm>
              <a:off x="4817108" y="2772270"/>
              <a:ext cx="30960" cy="3240"/>
            </p14:xfrm>
          </p:contentPart>
        </mc:Choice>
        <mc:Fallback xmlns="">
          <p:pic>
            <p:nvPicPr>
              <p:cNvPr id="2150" name="Ink 2149"/>
              <p:cNvPicPr/>
              <p:nvPr/>
            </p:nvPicPr>
            <p:blipFill>
              <a:blip r:embed="rId3140"/>
              <a:stretch>
                <a:fillRect/>
              </a:stretch>
            </p:blipFill>
            <p:spPr>
              <a:xfrm>
                <a:off x="4816748" y="2771910"/>
                <a:ext cx="31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1">
            <p14:nvContentPartPr>
              <p14:cNvPr id="2151" name="Ink 2150"/>
              <p14:cNvContentPartPr/>
              <p14:nvPr/>
            </p14:nvContentPartPr>
            <p14:xfrm>
              <a:off x="4990268" y="2748510"/>
              <a:ext cx="65520" cy="6840"/>
            </p14:xfrm>
          </p:contentPart>
        </mc:Choice>
        <mc:Fallback xmlns="">
          <p:pic>
            <p:nvPicPr>
              <p:cNvPr id="2151" name="Ink 2150"/>
              <p:cNvPicPr/>
              <p:nvPr/>
            </p:nvPicPr>
            <p:blipFill>
              <a:blip r:embed="rId3142"/>
              <a:stretch>
                <a:fillRect/>
              </a:stretch>
            </p:blipFill>
            <p:spPr>
              <a:xfrm>
                <a:off x="4989548" y="2748150"/>
                <a:ext cx="666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3">
            <p14:nvContentPartPr>
              <p14:cNvPr id="2152" name="Ink 2151"/>
              <p14:cNvContentPartPr/>
              <p14:nvPr/>
            </p14:nvContentPartPr>
            <p14:xfrm>
              <a:off x="5089988" y="2727990"/>
              <a:ext cx="34200" cy="7920"/>
            </p14:xfrm>
          </p:contentPart>
        </mc:Choice>
        <mc:Fallback xmlns="">
          <p:pic>
            <p:nvPicPr>
              <p:cNvPr id="2152" name="Ink 2151"/>
              <p:cNvPicPr/>
              <p:nvPr/>
            </p:nvPicPr>
            <p:blipFill>
              <a:blip r:embed="rId3144"/>
              <a:stretch>
                <a:fillRect/>
              </a:stretch>
            </p:blipFill>
            <p:spPr>
              <a:xfrm>
                <a:off x="5089628" y="2727630"/>
                <a:ext cx="349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5">
            <p14:nvContentPartPr>
              <p14:cNvPr id="2153" name="Ink 2152"/>
              <p14:cNvContentPartPr/>
              <p14:nvPr/>
            </p14:nvContentPartPr>
            <p14:xfrm>
              <a:off x="4808828" y="2775150"/>
              <a:ext cx="21600" cy="4680"/>
            </p14:xfrm>
          </p:contentPart>
        </mc:Choice>
        <mc:Fallback xmlns="">
          <p:pic>
            <p:nvPicPr>
              <p:cNvPr id="2153" name="Ink 2152"/>
              <p:cNvPicPr/>
              <p:nvPr/>
            </p:nvPicPr>
            <p:blipFill>
              <a:blip r:embed="rId3146"/>
              <a:stretch>
                <a:fillRect/>
              </a:stretch>
            </p:blipFill>
            <p:spPr>
              <a:xfrm>
                <a:off x="4808468" y="2774790"/>
                <a:ext cx="223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7">
            <p14:nvContentPartPr>
              <p14:cNvPr id="2154" name="Ink 2153"/>
              <p14:cNvContentPartPr/>
              <p14:nvPr/>
            </p14:nvContentPartPr>
            <p14:xfrm>
              <a:off x="4786508" y="2775870"/>
              <a:ext cx="22320" cy="4320"/>
            </p14:xfrm>
          </p:contentPart>
        </mc:Choice>
        <mc:Fallback xmlns="">
          <p:pic>
            <p:nvPicPr>
              <p:cNvPr id="2154" name="Ink 2153"/>
              <p:cNvPicPr/>
              <p:nvPr/>
            </p:nvPicPr>
            <p:blipFill>
              <a:blip r:embed="rId3148"/>
              <a:stretch>
                <a:fillRect/>
              </a:stretch>
            </p:blipFill>
            <p:spPr>
              <a:xfrm>
                <a:off x="4786148" y="2775510"/>
                <a:ext cx="230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49">
            <p14:nvContentPartPr>
              <p14:cNvPr id="2155" name="Ink 2154"/>
              <p14:cNvContentPartPr/>
              <p14:nvPr/>
            </p14:nvContentPartPr>
            <p14:xfrm>
              <a:off x="4752668" y="2784510"/>
              <a:ext cx="27720" cy="7200"/>
            </p14:xfrm>
          </p:contentPart>
        </mc:Choice>
        <mc:Fallback xmlns="">
          <p:pic>
            <p:nvPicPr>
              <p:cNvPr id="2155" name="Ink 2154"/>
              <p:cNvPicPr/>
              <p:nvPr/>
            </p:nvPicPr>
            <p:blipFill>
              <a:blip r:embed="rId3150"/>
              <a:stretch>
                <a:fillRect/>
              </a:stretch>
            </p:blipFill>
            <p:spPr>
              <a:xfrm>
                <a:off x="4752308" y="2784150"/>
                <a:ext cx="284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1">
            <p14:nvContentPartPr>
              <p14:cNvPr id="2156" name="Ink 2155"/>
              <p14:cNvContentPartPr/>
              <p14:nvPr/>
            </p14:nvContentPartPr>
            <p14:xfrm>
              <a:off x="4694708" y="2807190"/>
              <a:ext cx="51480" cy="5760"/>
            </p14:xfrm>
          </p:contentPart>
        </mc:Choice>
        <mc:Fallback xmlns="">
          <p:pic>
            <p:nvPicPr>
              <p:cNvPr id="2156" name="Ink 2155"/>
              <p:cNvPicPr/>
              <p:nvPr/>
            </p:nvPicPr>
            <p:blipFill>
              <a:blip r:embed="rId3152"/>
              <a:stretch>
                <a:fillRect/>
              </a:stretch>
            </p:blipFill>
            <p:spPr>
              <a:xfrm>
                <a:off x="4694348" y="2806830"/>
                <a:ext cx="522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3">
            <p14:nvContentPartPr>
              <p14:cNvPr id="2157" name="Ink 2156"/>
              <p14:cNvContentPartPr/>
              <p14:nvPr/>
            </p14:nvContentPartPr>
            <p14:xfrm>
              <a:off x="4715228" y="2803230"/>
              <a:ext cx="35280" cy="5040"/>
            </p14:xfrm>
          </p:contentPart>
        </mc:Choice>
        <mc:Fallback xmlns="">
          <p:pic>
            <p:nvPicPr>
              <p:cNvPr id="2157" name="Ink 2156"/>
              <p:cNvPicPr/>
              <p:nvPr/>
            </p:nvPicPr>
            <p:blipFill>
              <a:blip r:embed="rId3154"/>
              <a:stretch>
                <a:fillRect/>
              </a:stretch>
            </p:blipFill>
            <p:spPr>
              <a:xfrm>
                <a:off x="4714868" y="2802870"/>
                <a:ext cx="360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5">
            <p14:nvContentPartPr>
              <p14:cNvPr id="2158" name="Ink 2157"/>
              <p14:cNvContentPartPr/>
              <p14:nvPr/>
            </p14:nvContentPartPr>
            <p14:xfrm>
              <a:off x="4745828" y="2786310"/>
              <a:ext cx="73080" cy="12600"/>
            </p14:xfrm>
          </p:contentPart>
        </mc:Choice>
        <mc:Fallback xmlns="">
          <p:pic>
            <p:nvPicPr>
              <p:cNvPr id="2158" name="Ink 2157"/>
              <p:cNvPicPr/>
              <p:nvPr/>
            </p:nvPicPr>
            <p:blipFill>
              <a:blip r:embed="rId3156"/>
              <a:stretch>
                <a:fillRect/>
              </a:stretch>
            </p:blipFill>
            <p:spPr>
              <a:xfrm>
                <a:off x="4745468" y="2785950"/>
                <a:ext cx="738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7">
            <p14:nvContentPartPr>
              <p14:cNvPr id="2159" name="Ink 2158"/>
              <p14:cNvContentPartPr/>
              <p14:nvPr/>
            </p14:nvContentPartPr>
            <p14:xfrm>
              <a:off x="4777868" y="2786310"/>
              <a:ext cx="36720" cy="6120"/>
            </p14:xfrm>
          </p:contentPart>
        </mc:Choice>
        <mc:Fallback xmlns="">
          <p:pic>
            <p:nvPicPr>
              <p:cNvPr id="2159" name="Ink 2158"/>
              <p:cNvPicPr/>
              <p:nvPr/>
            </p:nvPicPr>
            <p:blipFill>
              <a:blip r:embed="rId3158"/>
              <a:stretch>
                <a:fillRect/>
              </a:stretch>
            </p:blipFill>
            <p:spPr>
              <a:xfrm>
                <a:off x="4777508" y="2785950"/>
                <a:ext cx="374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9">
            <p14:nvContentPartPr>
              <p14:cNvPr id="2160" name="Ink 2159"/>
              <p14:cNvContentPartPr/>
              <p14:nvPr/>
            </p14:nvContentPartPr>
            <p14:xfrm>
              <a:off x="4833308" y="2776230"/>
              <a:ext cx="4320" cy="0"/>
            </p14:xfrm>
          </p:contentPart>
        </mc:Choice>
        <mc:Fallback xmlns="">
          <p:pic>
            <p:nvPicPr>
              <p:cNvPr id="2160" name="Ink 2159"/>
              <p:cNvPicPr/>
              <p:nvPr/>
            </p:nvPicPr>
            <p:blipFill>
              <a:blip r:embed="rId3160"/>
              <a:stretch>
                <a:fillRect/>
              </a:stretch>
            </p:blipFill>
            <p:spPr>
              <a:xfrm>
                <a:off x="0" y="0"/>
                <a:ext cx="43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1">
            <p14:nvContentPartPr>
              <p14:cNvPr id="2161" name="Ink 2160"/>
              <p14:cNvContentPartPr/>
              <p14:nvPr/>
            </p14:nvContentPartPr>
            <p14:xfrm>
              <a:off x="4802708" y="2775870"/>
              <a:ext cx="47880" cy="9360"/>
            </p14:xfrm>
          </p:contentPart>
        </mc:Choice>
        <mc:Fallback xmlns="">
          <p:pic>
            <p:nvPicPr>
              <p:cNvPr id="2161" name="Ink 2160"/>
              <p:cNvPicPr/>
              <p:nvPr/>
            </p:nvPicPr>
            <p:blipFill>
              <a:blip r:embed="rId3162"/>
              <a:stretch>
                <a:fillRect/>
              </a:stretch>
            </p:blipFill>
            <p:spPr>
              <a:xfrm>
                <a:off x="4802348" y="2775510"/>
                <a:ext cx="486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3">
            <p14:nvContentPartPr>
              <p14:cNvPr id="2162" name="Ink 2161"/>
              <p14:cNvContentPartPr/>
              <p14:nvPr/>
            </p14:nvContentPartPr>
            <p14:xfrm>
              <a:off x="4689668" y="2800350"/>
              <a:ext cx="30240" cy="7200"/>
            </p14:xfrm>
          </p:contentPart>
        </mc:Choice>
        <mc:Fallback xmlns="">
          <p:pic>
            <p:nvPicPr>
              <p:cNvPr id="2162" name="Ink 2161"/>
              <p:cNvPicPr/>
              <p:nvPr/>
            </p:nvPicPr>
            <p:blipFill>
              <a:blip r:embed="rId3164"/>
              <a:stretch>
                <a:fillRect/>
              </a:stretch>
            </p:blipFill>
            <p:spPr>
              <a:xfrm>
                <a:off x="4689308" y="2799990"/>
                <a:ext cx="3096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5">
            <p14:nvContentPartPr>
              <p14:cNvPr id="2163" name="Ink 2162"/>
              <p14:cNvContentPartPr/>
              <p14:nvPr/>
            </p14:nvContentPartPr>
            <p14:xfrm>
              <a:off x="4651508" y="2812950"/>
              <a:ext cx="34560" cy="7920"/>
            </p14:xfrm>
          </p:contentPart>
        </mc:Choice>
        <mc:Fallback xmlns="">
          <p:pic>
            <p:nvPicPr>
              <p:cNvPr id="2163" name="Ink 2162"/>
              <p:cNvPicPr/>
              <p:nvPr/>
            </p:nvPicPr>
            <p:blipFill>
              <a:blip r:embed="rId3166"/>
              <a:stretch>
                <a:fillRect/>
              </a:stretch>
            </p:blipFill>
            <p:spPr>
              <a:xfrm>
                <a:off x="4651148" y="2812590"/>
                <a:ext cx="352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7">
            <p14:nvContentPartPr>
              <p14:cNvPr id="2164" name="Ink 2163"/>
              <p14:cNvContentPartPr/>
              <p14:nvPr/>
            </p14:nvContentPartPr>
            <p14:xfrm>
              <a:off x="4593908" y="2825550"/>
              <a:ext cx="55800" cy="9000"/>
            </p14:xfrm>
          </p:contentPart>
        </mc:Choice>
        <mc:Fallback xmlns="">
          <p:pic>
            <p:nvPicPr>
              <p:cNvPr id="2164" name="Ink 2163"/>
              <p:cNvPicPr/>
              <p:nvPr/>
            </p:nvPicPr>
            <p:blipFill>
              <a:blip r:embed="rId3168"/>
              <a:stretch>
                <a:fillRect/>
              </a:stretch>
            </p:blipFill>
            <p:spPr>
              <a:xfrm>
                <a:off x="4593548" y="2825190"/>
                <a:ext cx="565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69">
            <p14:nvContentPartPr>
              <p14:cNvPr id="2165" name="Ink 2164"/>
              <p14:cNvContentPartPr/>
              <p14:nvPr/>
            </p14:nvContentPartPr>
            <p14:xfrm>
              <a:off x="4496348" y="2855430"/>
              <a:ext cx="22320" cy="5400"/>
            </p14:xfrm>
          </p:contentPart>
        </mc:Choice>
        <mc:Fallback xmlns="">
          <p:pic>
            <p:nvPicPr>
              <p:cNvPr id="2165" name="Ink 2164"/>
              <p:cNvPicPr/>
              <p:nvPr/>
            </p:nvPicPr>
            <p:blipFill>
              <a:blip r:embed="rId3170"/>
              <a:stretch>
                <a:fillRect/>
              </a:stretch>
            </p:blipFill>
            <p:spPr>
              <a:xfrm>
                <a:off x="4495988" y="2854710"/>
                <a:ext cx="230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1">
            <p14:nvContentPartPr>
              <p14:cNvPr id="2166" name="Ink 2165"/>
              <p14:cNvContentPartPr/>
              <p14:nvPr/>
            </p14:nvContentPartPr>
            <p14:xfrm>
              <a:off x="4563308" y="2841750"/>
              <a:ext cx="3960" cy="720"/>
            </p14:xfrm>
          </p:contentPart>
        </mc:Choice>
        <mc:Fallback xmlns="">
          <p:pic>
            <p:nvPicPr>
              <p:cNvPr id="2166" name="Ink 2165"/>
              <p:cNvPicPr/>
              <p:nvPr/>
            </p:nvPicPr>
            <p:blipFill>
              <a:blip r:embed="rId3172"/>
              <a:stretch>
                <a:fillRect/>
              </a:stretch>
            </p:blipFill>
            <p:spPr>
              <a:xfrm>
                <a:off x="4562948" y="2841390"/>
                <a:ext cx="468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3">
            <p14:nvContentPartPr>
              <p14:cNvPr id="2167" name="Ink 2166"/>
              <p14:cNvContentPartPr/>
              <p14:nvPr/>
            </p14:nvContentPartPr>
            <p14:xfrm>
              <a:off x="4549268" y="2840310"/>
              <a:ext cx="46080" cy="7200"/>
            </p14:xfrm>
          </p:contentPart>
        </mc:Choice>
        <mc:Fallback xmlns="">
          <p:pic>
            <p:nvPicPr>
              <p:cNvPr id="2167" name="Ink 2166"/>
              <p:cNvPicPr/>
              <p:nvPr/>
            </p:nvPicPr>
            <p:blipFill>
              <a:blip r:embed="rId3174"/>
              <a:stretch>
                <a:fillRect/>
              </a:stretch>
            </p:blipFill>
            <p:spPr>
              <a:xfrm>
                <a:off x="4548908" y="2839590"/>
                <a:ext cx="4680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5">
            <p14:nvContentPartPr>
              <p14:cNvPr id="2168" name="Ink 2167"/>
              <p14:cNvContentPartPr/>
              <p14:nvPr/>
            </p14:nvContentPartPr>
            <p14:xfrm>
              <a:off x="4543148" y="2843550"/>
              <a:ext cx="37440" cy="7200"/>
            </p14:xfrm>
          </p:contentPart>
        </mc:Choice>
        <mc:Fallback xmlns="">
          <p:pic>
            <p:nvPicPr>
              <p:cNvPr id="2168" name="Ink 2167"/>
              <p:cNvPicPr/>
              <p:nvPr/>
            </p:nvPicPr>
            <p:blipFill>
              <a:blip r:embed="rId3176"/>
              <a:stretch>
                <a:fillRect/>
              </a:stretch>
            </p:blipFill>
            <p:spPr>
              <a:xfrm>
                <a:off x="4542788" y="2843190"/>
                <a:ext cx="3816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7">
            <p14:nvContentPartPr>
              <p14:cNvPr id="2169" name="Ink 2168"/>
              <p14:cNvContentPartPr/>
              <p14:nvPr/>
            </p14:nvContentPartPr>
            <p14:xfrm>
              <a:off x="4482668" y="2861190"/>
              <a:ext cx="28440" cy="11160"/>
            </p14:xfrm>
          </p:contentPart>
        </mc:Choice>
        <mc:Fallback xmlns="">
          <p:pic>
            <p:nvPicPr>
              <p:cNvPr id="2169" name="Ink 2168"/>
              <p:cNvPicPr/>
              <p:nvPr/>
            </p:nvPicPr>
            <p:blipFill>
              <a:blip r:embed="rId3178"/>
              <a:stretch>
                <a:fillRect/>
              </a:stretch>
            </p:blipFill>
            <p:spPr>
              <a:xfrm>
                <a:off x="4482308" y="2860830"/>
                <a:ext cx="291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9">
            <p14:nvContentPartPr>
              <p14:cNvPr id="2170" name="Ink 2169"/>
              <p14:cNvContentPartPr/>
              <p14:nvPr/>
            </p14:nvContentPartPr>
            <p14:xfrm>
              <a:off x="4439828" y="2866950"/>
              <a:ext cx="58680" cy="18000"/>
            </p14:xfrm>
          </p:contentPart>
        </mc:Choice>
        <mc:Fallback xmlns="">
          <p:pic>
            <p:nvPicPr>
              <p:cNvPr id="2170" name="Ink 2169"/>
              <p:cNvPicPr/>
              <p:nvPr/>
            </p:nvPicPr>
            <p:blipFill>
              <a:blip r:embed="rId3180"/>
              <a:stretch>
                <a:fillRect/>
              </a:stretch>
            </p:blipFill>
            <p:spPr>
              <a:xfrm>
                <a:off x="4439468" y="2866590"/>
                <a:ext cx="5940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1">
            <p14:nvContentPartPr>
              <p14:cNvPr id="2171" name="Ink 2170"/>
              <p14:cNvContentPartPr/>
              <p14:nvPr/>
            </p14:nvContentPartPr>
            <p14:xfrm>
              <a:off x="4423628" y="2888190"/>
              <a:ext cx="24120" cy="20880"/>
            </p14:xfrm>
          </p:contentPart>
        </mc:Choice>
        <mc:Fallback xmlns="">
          <p:pic>
            <p:nvPicPr>
              <p:cNvPr id="2171" name="Ink 2170"/>
              <p:cNvPicPr/>
              <p:nvPr/>
            </p:nvPicPr>
            <p:blipFill>
              <a:blip r:embed="rId3182"/>
              <a:stretch>
                <a:fillRect/>
              </a:stretch>
            </p:blipFill>
            <p:spPr>
              <a:xfrm>
                <a:off x="4423268" y="2887830"/>
                <a:ext cx="248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3">
            <p14:nvContentPartPr>
              <p14:cNvPr id="2172" name="Ink 2171"/>
              <p14:cNvContentPartPr/>
              <p14:nvPr/>
            </p14:nvContentPartPr>
            <p14:xfrm>
              <a:off x="4405988" y="2890350"/>
              <a:ext cx="31320" cy="20520"/>
            </p14:xfrm>
          </p:contentPart>
        </mc:Choice>
        <mc:Fallback xmlns="">
          <p:pic>
            <p:nvPicPr>
              <p:cNvPr id="2172" name="Ink 2171"/>
              <p:cNvPicPr/>
              <p:nvPr/>
            </p:nvPicPr>
            <p:blipFill>
              <a:blip r:embed="rId3184"/>
              <a:stretch>
                <a:fillRect/>
              </a:stretch>
            </p:blipFill>
            <p:spPr>
              <a:xfrm>
                <a:off x="4405628" y="2889990"/>
                <a:ext cx="3204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5">
            <p14:nvContentPartPr>
              <p14:cNvPr id="2173" name="Ink 2172"/>
              <p14:cNvContentPartPr/>
              <p14:nvPr/>
            </p14:nvContentPartPr>
            <p14:xfrm>
              <a:off x="4379348" y="2888910"/>
              <a:ext cx="57960" cy="44640"/>
            </p14:xfrm>
          </p:contentPart>
        </mc:Choice>
        <mc:Fallback xmlns="">
          <p:pic>
            <p:nvPicPr>
              <p:cNvPr id="2173" name="Ink 2172"/>
              <p:cNvPicPr/>
              <p:nvPr/>
            </p:nvPicPr>
            <p:blipFill>
              <a:blip r:embed="rId3186"/>
              <a:stretch>
                <a:fillRect/>
              </a:stretch>
            </p:blipFill>
            <p:spPr>
              <a:xfrm>
                <a:off x="4378988" y="2888550"/>
                <a:ext cx="586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7">
            <p14:nvContentPartPr>
              <p14:cNvPr id="2174" name="Ink 2173"/>
              <p14:cNvContentPartPr/>
              <p14:nvPr/>
            </p14:nvContentPartPr>
            <p14:xfrm>
              <a:off x="4376828" y="2901510"/>
              <a:ext cx="46080" cy="25920"/>
            </p14:xfrm>
          </p:contentPart>
        </mc:Choice>
        <mc:Fallback xmlns="">
          <p:pic>
            <p:nvPicPr>
              <p:cNvPr id="2174" name="Ink 2173"/>
              <p:cNvPicPr/>
              <p:nvPr/>
            </p:nvPicPr>
            <p:blipFill>
              <a:blip r:embed="rId3188"/>
              <a:stretch>
                <a:fillRect/>
              </a:stretch>
            </p:blipFill>
            <p:spPr>
              <a:xfrm>
                <a:off x="4376468" y="2901150"/>
                <a:ext cx="4680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89">
            <p14:nvContentPartPr>
              <p14:cNvPr id="2175" name="Ink 2174"/>
              <p14:cNvContentPartPr/>
              <p14:nvPr/>
            </p14:nvContentPartPr>
            <p14:xfrm>
              <a:off x="4438748" y="2875230"/>
              <a:ext cx="42840" cy="14760"/>
            </p14:xfrm>
          </p:contentPart>
        </mc:Choice>
        <mc:Fallback xmlns="">
          <p:pic>
            <p:nvPicPr>
              <p:cNvPr id="2175" name="Ink 2174"/>
              <p:cNvPicPr/>
              <p:nvPr/>
            </p:nvPicPr>
            <p:blipFill>
              <a:blip r:embed="rId3190"/>
              <a:stretch>
                <a:fillRect/>
              </a:stretch>
            </p:blipFill>
            <p:spPr>
              <a:xfrm>
                <a:off x="4438388" y="2874870"/>
                <a:ext cx="435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1">
            <p14:nvContentPartPr>
              <p14:cNvPr id="2176" name="Ink 2175"/>
              <p14:cNvContentPartPr/>
              <p14:nvPr/>
            </p14:nvContentPartPr>
            <p14:xfrm>
              <a:off x="4513628" y="2860830"/>
              <a:ext cx="29880" cy="6120"/>
            </p14:xfrm>
          </p:contentPart>
        </mc:Choice>
        <mc:Fallback xmlns="">
          <p:pic>
            <p:nvPicPr>
              <p:cNvPr id="2176" name="Ink 2175"/>
              <p:cNvPicPr/>
              <p:nvPr/>
            </p:nvPicPr>
            <p:blipFill>
              <a:blip r:embed="rId3192"/>
              <a:stretch>
                <a:fillRect/>
              </a:stretch>
            </p:blipFill>
            <p:spPr>
              <a:xfrm>
                <a:off x="4513268" y="2860470"/>
                <a:ext cx="3060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3">
            <p14:nvContentPartPr>
              <p14:cNvPr id="2177" name="Ink 2176"/>
              <p14:cNvContentPartPr/>
              <p14:nvPr/>
            </p14:nvContentPartPr>
            <p14:xfrm>
              <a:off x="4519388" y="2855070"/>
              <a:ext cx="26640" cy="7920"/>
            </p14:xfrm>
          </p:contentPart>
        </mc:Choice>
        <mc:Fallback xmlns="">
          <p:pic>
            <p:nvPicPr>
              <p:cNvPr id="2177" name="Ink 2176"/>
              <p:cNvPicPr/>
              <p:nvPr/>
            </p:nvPicPr>
            <p:blipFill>
              <a:blip r:embed="rId3194"/>
              <a:stretch>
                <a:fillRect/>
              </a:stretch>
            </p:blipFill>
            <p:spPr>
              <a:xfrm>
                <a:off x="4519028" y="2854710"/>
                <a:ext cx="273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5">
            <p14:nvContentPartPr>
              <p14:cNvPr id="2178" name="Ink 2177"/>
              <p14:cNvContentPartPr/>
              <p14:nvPr/>
            </p14:nvContentPartPr>
            <p14:xfrm>
              <a:off x="4342268" y="2931030"/>
              <a:ext cx="29880" cy="28440"/>
            </p14:xfrm>
          </p:contentPart>
        </mc:Choice>
        <mc:Fallback xmlns="">
          <p:pic>
            <p:nvPicPr>
              <p:cNvPr id="2178" name="Ink 2177"/>
              <p:cNvPicPr/>
              <p:nvPr/>
            </p:nvPicPr>
            <p:blipFill>
              <a:blip r:embed="rId3196"/>
              <a:stretch>
                <a:fillRect/>
              </a:stretch>
            </p:blipFill>
            <p:spPr>
              <a:xfrm>
                <a:off x="4341908" y="2930670"/>
                <a:ext cx="3060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7">
            <p14:nvContentPartPr>
              <p14:cNvPr id="2179" name="Ink 2178"/>
              <p14:cNvContentPartPr/>
              <p14:nvPr/>
            </p14:nvContentPartPr>
            <p14:xfrm>
              <a:off x="4331108" y="2944710"/>
              <a:ext cx="32400" cy="37440"/>
            </p14:xfrm>
          </p:contentPart>
        </mc:Choice>
        <mc:Fallback xmlns="">
          <p:pic>
            <p:nvPicPr>
              <p:cNvPr id="2179" name="Ink 2178"/>
              <p:cNvPicPr/>
              <p:nvPr/>
            </p:nvPicPr>
            <p:blipFill>
              <a:blip r:embed="rId3198"/>
              <a:stretch>
                <a:fillRect/>
              </a:stretch>
            </p:blipFill>
            <p:spPr>
              <a:xfrm>
                <a:off x="4330748" y="2944350"/>
                <a:ext cx="331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9">
            <p14:nvContentPartPr>
              <p14:cNvPr id="2180" name="Ink 2179"/>
              <p14:cNvContentPartPr/>
              <p14:nvPr/>
            </p14:nvContentPartPr>
            <p14:xfrm>
              <a:off x="4320308" y="2971350"/>
              <a:ext cx="14400" cy="25560"/>
            </p14:xfrm>
          </p:contentPart>
        </mc:Choice>
        <mc:Fallback xmlns="">
          <p:pic>
            <p:nvPicPr>
              <p:cNvPr id="2180" name="Ink 2179"/>
              <p:cNvPicPr/>
              <p:nvPr/>
            </p:nvPicPr>
            <p:blipFill>
              <a:blip r:embed="rId3200"/>
              <a:stretch>
                <a:fillRect/>
              </a:stretch>
            </p:blipFill>
            <p:spPr>
              <a:xfrm>
                <a:off x="4319948" y="2970990"/>
                <a:ext cx="1512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1">
            <p14:nvContentPartPr>
              <p14:cNvPr id="2181" name="Ink 2180"/>
              <p14:cNvContentPartPr/>
              <p14:nvPr/>
            </p14:nvContentPartPr>
            <p14:xfrm>
              <a:off x="5886308" y="2711790"/>
              <a:ext cx="720" cy="4680"/>
            </p14:xfrm>
          </p:contentPart>
        </mc:Choice>
        <mc:Fallback xmlns="">
          <p:pic>
            <p:nvPicPr>
              <p:cNvPr id="2181" name="Ink 2180"/>
              <p:cNvPicPr/>
              <p:nvPr/>
            </p:nvPicPr>
            <p:blipFill>
              <a:blip r:embed="rId3202"/>
              <a:stretch>
                <a:fillRect/>
              </a:stretch>
            </p:blipFill>
            <p:spPr>
              <a:xfrm>
                <a:off x="5885948" y="2711430"/>
                <a:ext cx="14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3">
            <p14:nvContentPartPr>
              <p14:cNvPr id="2182" name="Ink 2181"/>
              <p14:cNvContentPartPr/>
              <p14:nvPr/>
            </p14:nvContentPartPr>
            <p14:xfrm>
              <a:off x="5892068" y="2705670"/>
              <a:ext cx="19440" cy="30240"/>
            </p14:xfrm>
          </p:contentPart>
        </mc:Choice>
        <mc:Fallback xmlns="">
          <p:pic>
            <p:nvPicPr>
              <p:cNvPr id="2182" name="Ink 2181"/>
              <p:cNvPicPr/>
              <p:nvPr/>
            </p:nvPicPr>
            <p:blipFill>
              <a:blip r:embed="rId3204"/>
              <a:stretch>
                <a:fillRect/>
              </a:stretch>
            </p:blipFill>
            <p:spPr>
              <a:xfrm>
                <a:off x="5891708" y="2705310"/>
                <a:ext cx="2016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5">
            <p14:nvContentPartPr>
              <p14:cNvPr id="2183" name="Ink 2182"/>
              <p14:cNvContentPartPr/>
              <p14:nvPr/>
            </p14:nvContentPartPr>
            <p14:xfrm>
              <a:off x="5894228" y="2708550"/>
              <a:ext cx="22320" cy="22320"/>
            </p14:xfrm>
          </p:contentPart>
        </mc:Choice>
        <mc:Fallback xmlns="">
          <p:pic>
            <p:nvPicPr>
              <p:cNvPr id="2183" name="Ink 2182"/>
              <p:cNvPicPr/>
              <p:nvPr/>
            </p:nvPicPr>
            <p:blipFill>
              <a:blip r:embed="rId3206"/>
              <a:stretch>
                <a:fillRect/>
              </a:stretch>
            </p:blipFill>
            <p:spPr>
              <a:xfrm>
                <a:off x="5893508" y="2708190"/>
                <a:ext cx="234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7">
            <p14:nvContentPartPr>
              <p14:cNvPr id="2184" name="Ink 2183"/>
              <p14:cNvContentPartPr/>
              <p14:nvPr/>
            </p14:nvContentPartPr>
            <p14:xfrm>
              <a:off x="5931308" y="2729430"/>
              <a:ext cx="18360" cy="10440"/>
            </p14:xfrm>
          </p:contentPart>
        </mc:Choice>
        <mc:Fallback xmlns="">
          <p:pic>
            <p:nvPicPr>
              <p:cNvPr id="2184" name="Ink 2183"/>
              <p:cNvPicPr/>
              <p:nvPr/>
            </p:nvPicPr>
            <p:blipFill>
              <a:blip r:embed="rId3208"/>
              <a:stretch>
                <a:fillRect/>
              </a:stretch>
            </p:blipFill>
            <p:spPr>
              <a:xfrm>
                <a:off x="5930948" y="2729070"/>
                <a:ext cx="1908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09">
            <p14:nvContentPartPr>
              <p14:cNvPr id="2185" name="Ink 2184"/>
              <p14:cNvContentPartPr/>
              <p14:nvPr/>
            </p14:nvContentPartPr>
            <p14:xfrm>
              <a:off x="5894588" y="2718270"/>
              <a:ext cx="30600" cy="52200"/>
            </p14:xfrm>
          </p:contentPart>
        </mc:Choice>
        <mc:Fallback xmlns="">
          <p:pic>
            <p:nvPicPr>
              <p:cNvPr id="2185" name="Ink 2184"/>
              <p:cNvPicPr/>
              <p:nvPr/>
            </p:nvPicPr>
            <p:blipFill>
              <a:blip r:embed="rId3210"/>
              <a:stretch>
                <a:fillRect/>
              </a:stretch>
            </p:blipFill>
            <p:spPr>
              <a:xfrm>
                <a:off x="5893868" y="2717910"/>
                <a:ext cx="316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1">
            <p14:nvContentPartPr>
              <p14:cNvPr id="2186" name="Ink 2185"/>
              <p14:cNvContentPartPr/>
              <p14:nvPr/>
            </p14:nvContentPartPr>
            <p14:xfrm>
              <a:off x="5895668" y="2746350"/>
              <a:ext cx="48960" cy="40320"/>
            </p14:xfrm>
          </p:contentPart>
        </mc:Choice>
        <mc:Fallback xmlns="">
          <p:pic>
            <p:nvPicPr>
              <p:cNvPr id="2186" name="Ink 2185"/>
              <p:cNvPicPr/>
              <p:nvPr/>
            </p:nvPicPr>
            <p:blipFill>
              <a:blip r:embed="rId3212"/>
              <a:stretch>
                <a:fillRect/>
              </a:stretch>
            </p:blipFill>
            <p:spPr>
              <a:xfrm>
                <a:off x="5895308" y="2745990"/>
                <a:ext cx="496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3">
            <p14:nvContentPartPr>
              <p14:cNvPr id="2187" name="Ink 2186"/>
              <p14:cNvContentPartPr/>
              <p14:nvPr/>
            </p14:nvContentPartPr>
            <p14:xfrm>
              <a:off x="5905748" y="2759310"/>
              <a:ext cx="44640" cy="32400"/>
            </p14:xfrm>
          </p:contentPart>
        </mc:Choice>
        <mc:Fallback xmlns="">
          <p:pic>
            <p:nvPicPr>
              <p:cNvPr id="2187" name="Ink 2186"/>
              <p:cNvPicPr/>
              <p:nvPr/>
            </p:nvPicPr>
            <p:blipFill>
              <a:blip r:embed="rId3214"/>
              <a:stretch>
                <a:fillRect/>
              </a:stretch>
            </p:blipFill>
            <p:spPr>
              <a:xfrm>
                <a:off x="5905388" y="2758590"/>
                <a:ext cx="4536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5">
            <p14:nvContentPartPr>
              <p14:cNvPr id="2188" name="Ink 2187"/>
              <p14:cNvContentPartPr/>
              <p14:nvPr/>
            </p14:nvContentPartPr>
            <p14:xfrm>
              <a:off x="5939228" y="2778390"/>
              <a:ext cx="51840" cy="26640"/>
            </p14:xfrm>
          </p:contentPart>
        </mc:Choice>
        <mc:Fallback xmlns="">
          <p:pic>
            <p:nvPicPr>
              <p:cNvPr id="2188" name="Ink 2187"/>
              <p:cNvPicPr/>
              <p:nvPr/>
            </p:nvPicPr>
            <p:blipFill>
              <a:blip r:embed="rId3216"/>
              <a:stretch>
                <a:fillRect/>
              </a:stretch>
            </p:blipFill>
            <p:spPr>
              <a:xfrm>
                <a:off x="5938868" y="2778030"/>
                <a:ext cx="5256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7">
            <p14:nvContentPartPr>
              <p14:cNvPr id="2189" name="Ink 2188"/>
              <p14:cNvContentPartPr/>
              <p14:nvPr/>
            </p14:nvContentPartPr>
            <p14:xfrm>
              <a:off x="5963708" y="2790270"/>
              <a:ext cx="55440" cy="29880"/>
            </p14:xfrm>
          </p:contentPart>
        </mc:Choice>
        <mc:Fallback xmlns="">
          <p:pic>
            <p:nvPicPr>
              <p:cNvPr id="2189" name="Ink 2188"/>
              <p:cNvPicPr/>
              <p:nvPr/>
            </p:nvPicPr>
            <p:blipFill>
              <a:blip r:embed="rId3218"/>
              <a:stretch>
                <a:fillRect/>
              </a:stretch>
            </p:blipFill>
            <p:spPr>
              <a:xfrm>
                <a:off x="5963348" y="2789910"/>
                <a:ext cx="5616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9">
            <p14:nvContentPartPr>
              <p14:cNvPr id="2190" name="Ink 2189"/>
              <p14:cNvContentPartPr/>
              <p14:nvPr/>
            </p14:nvContentPartPr>
            <p14:xfrm>
              <a:off x="5999348" y="2814750"/>
              <a:ext cx="33480" cy="10800"/>
            </p14:xfrm>
          </p:contentPart>
        </mc:Choice>
        <mc:Fallback xmlns="">
          <p:pic>
            <p:nvPicPr>
              <p:cNvPr id="2190" name="Ink 2189"/>
              <p:cNvPicPr/>
              <p:nvPr/>
            </p:nvPicPr>
            <p:blipFill>
              <a:blip r:embed="rId3220"/>
              <a:stretch>
                <a:fillRect/>
              </a:stretch>
            </p:blipFill>
            <p:spPr>
              <a:xfrm>
                <a:off x="5998988" y="2814390"/>
                <a:ext cx="342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1">
            <p14:nvContentPartPr>
              <p14:cNvPr id="2191" name="Ink 2190"/>
              <p14:cNvContentPartPr/>
              <p14:nvPr/>
            </p14:nvContentPartPr>
            <p14:xfrm>
              <a:off x="6023108" y="2823750"/>
              <a:ext cx="39240" cy="16560"/>
            </p14:xfrm>
          </p:contentPart>
        </mc:Choice>
        <mc:Fallback xmlns="">
          <p:pic>
            <p:nvPicPr>
              <p:cNvPr id="2191" name="Ink 2190"/>
              <p:cNvPicPr/>
              <p:nvPr/>
            </p:nvPicPr>
            <p:blipFill>
              <a:blip r:embed="rId3222"/>
              <a:stretch>
                <a:fillRect/>
              </a:stretch>
            </p:blipFill>
            <p:spPr>
              <a:xfrm>
                <a:off x="6022748" y="2823390"/>
                <a:ext cx="399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3">
            <p14:nvContentPartPr>
              <p14:cNvPr id="2192" name="Ink 2191"/>
              <p14:cNvContentPartPr/>
              <p14:nvPr/>
            </p14:nvContentPartPr>
            <p14:xfrm>
              <a:off x="6061988" y="2835990"/>
              <a:ext cx="47880" cy="18720"/>
            </p14:xfrm>
          </p:contentPart>
        </mc:Choice>
        <mc:Fallback xmlns="">
          <p:pic>
            <p:nvPicPr>
              <p:cNvPr id="2192" name="Ink 2191"/>
              <p:cNvPicPr/>
              <p:nvPr/>
            </p:nvPicPr>
            <p:blipFill>
              <a:blip r:embed="rId3224"/>
              <a:stretch>
                <a:fillRect/>
              </a:stretch>
            </p:blipFill>
            <p:spPr>
              <a:xfrm>
                <a:off x="6061628" y="2835630"/>
                <a:ext cx="486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5">
            <p14:nvContentPartPr>
              <p14:cNvPr id="2193" name="Ink 2192"/>
              <p14:cNvContentPartPr/>
              <p14:nvPr/>
            </p14:nvContentPartPr>
            <p14:xfrm>
              <a:off x="6085748" y="2838510"/>
              <a:ext cx="56520" cy="9360"/>
            </p14:xfrm>
          </p:contentPart>
        </mc:Choice>
        <mc:Fallback xmlns="">
          <p:pic>
            <p:nvPicPr>
              <p:cNvPr id="2193" name="Ink 2192"/>
              <p:cNvPicPr/>
              <p:nvPr/>
            </p:nvPicPr>
            <p:blipFill>
              <a:blip r:embed="rId3226"/>
              <a:stretch>
                <a:fillRect/>
              </a:stretch>
            </p:blipFill>
            <p:spPr>
              <a:xfrm>
                <a:off x="6085388" y="2838150"/>
                <a:ext cx="5724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7">
            <p14:nvContentPartPr>
              <p14:cNvPr id="2194" name="Ink 2193"/>
              <p14:cNvContentPartPr/>
              <p14:nvPr/>
            </p14:nvContentPartPr>
            <p14:xfrm>
              <a:off x="6114548" y="2845350"/>
              <a:ext cx="68400" cy="16920"/>
            </p14:xfrm>
          </p:contentPart>
        </mc:Choice>
        <mc:Fallback xmlns="">
          <p:pic>
            <p:nvPicPr>
              <p:cNvPr id="2194" name="Ink 2193"/>
              <p:cNvPicPr/>
              <p:nvPr/>
            </p:nvPicPr>
            <p:blipFill>
              <a:blip r:embed="rId3228"/>
              <a:stretch>
                <a:fillRect/>
              </a:stretch>
            </p:blipFill>
            <p:spPr>
              <a:xfrm>
                <a:off x="6114188" y="2844990"/>
                <a:ext cx="691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29">
            <p14:nvContentPartPr>
              <p14:cNvPr id="2195" name="Ink 2194"/>
              <p14:cNvContentPartPr/>
              <p14:nvPr/>
            </p14:nvContentPartPr>
            <p14:xfrm>
              <a:off x="6146948" y="2843550"/>
              <a:ext cx="74160" cy="6480"/>
            </p14:xfrm>
          </p:contentPart>
        </mc:Choice>
        <mc:Fallback xmlns="">
          <p:pic>
            <p:nvPicPr>
              <p:cNvPr id="2195" name="Ink 2194"/>
              <p:cNvPicPr/>
              <p:nvPr/>
            </p:nvPicPr>
            <p:blipFill>
              <a:blip r:embed="rId3230"/>
              <a:stretch>
                <a:fillRect/>
              </a:stretch>
            </p:blipFill>
            <p:spPr>
              <a:xfrm>
                <a:off x="6146588" y="2843190"/>
                <a:ext cx="748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1">
            <p14:nvContentPartPr>
              <p14:cNvPr id="2196" name="Ink 2195"/>
              <p14:cNvContentPartPr/>
              <p14:nvPr/>
            </p14:nvContentPartPr>
            <p14:xfrm>
              <a:off x="6193748" y="2847870"/>
              <a:ext cx="51120" cy="4320"/>
            </p14:xfrm>
          </p:contentPart>
        </mc:Choice>
        <mc:Fallback xmlns="">
          <p:pic>
            <p:nvPicPr>
              <p:cNvPr id="2196" name="Ink 2195"/>
              <p:cNvPicPr/>
              <p:nvPr/>
            </p:nvPicPr>
            <p:blipFill>
              <a:blip r:embed="rId3232"/>
              <a:stretch>
                <a:fillRect/>
              </a:stretch>
            </p:blipFill>
            <p:spPr>
              <a:xfrm>
                <a:off x="6193388" y="2847150"/>
                <a:ext cx="518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3">
            <p14:nvContentPartPr>
              <p14:cNvPr id="2197" name="Ink 2196"/>
              <p14:cNvContentPartPr/>
              <p14:nvPr/>
            </p14:nvContentPartPr>
            <p14:xfrm>
              <a:off x="6205988" y="2849670"/>
              <a:ext cx="47880" cy="5040"/>
            </p14:xfrm>
          </p:contentPart>
        </mc:Choice>
        <mc:Fallback xmlns="">
          <p:pic>
            <p:nvPicPr>
              <p:cNvPr id="2197" name="Ink 2196"/>
              <p:cNvPicPr/>
              <p:nvPr/>
            </p:nvPicPr>
            <p:blipFill>
              <a:blip r:embed="rId3234"/>
              <a:stretch>
                <a:fillRect/>
              </a:stretch>
            </p:blipFill>
            <p:spPr>
              <a:xfrm>
                <a:off x="6205628" y="2849310"/>
                <a:ext cx="486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5">
            <p14:nvContentPartPr>
              <p14:cNvPr id="2198" name="Ink 2197"/>
              <p14:cNvContentPartPr/>
              <p14:nvPr/>
            </p14:nvContentPartPr>
            <p14:xfrm>
              <a:off x="6239108" y="2856870"/>
              <a:ext cx="47880" cy="8280"/>
            </p14:xfrm>
          </p:contentPart>
        </mc:Choice>
        <mc:Fallback xmlns="">
          <p:pic>
            <p:nvPicPr>
              <p:cNvPr id="2198" name="Ink 2197"/>
              <p:cNvPicPr/>
              <p:nvPr/>
            </p:nvPicPr>
            <p:blipFill>
              <a:blip r:embed="rId3236"/>
              <a:stretch>
                <a:fillRect/>
              </a:stretch>
            </p:blipFill>
            <p:spPr>
              <a:xfrm>
                <a:off x="6238748" y="2856510"/>
                <a:ext cx="486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7">
            <p14:nvContentPartPr>
              <p14:cNvPr id="2199" name="Ink 2198"/>
              <p14:cNvContentPartPr/>
              <p14:nvPr/>
            </p14:nvContentPartPr>
            <p14:xfrm>
              <a:off x="6272588" y="2862990"/>
              <a:ext cx="44280" cy="7560"/>
            </p14:xfrm>
          </p:contentPart>
        </mc:Choice>
        <mc:Fallback xmlns="">
          <p:pic>
            <p:nvPicPr>
              <p:cNvPr id="2199" name="Ink 2198"/>
              <p:cNvPicPr/>
              <p:nvPr/>
            </p:nvPicPr>
            <p:blipFill>
              <a:blip r:embed="rId3238"/>
              <a:stretch>
                <a:fillRect/>
              </a:stretch>
            </p:blipFill>
            <p:spPr>
              <a:xfrm>
                <a:off x="6272228" y="2862630"/>
                <a:ext cx="4500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9">
            <p14:nvContentPartPr>
              <p14:cNvPr id="2200" name="Ink 2199"/>
              <p14:cNvContentPartPr/>
              <p14:nvPr/>
            </p14:nvContentPartPr>
            <p14:xfrm>
              <a:off x="6302828" y="2870550"/>
              <a:ext cx="57240" cy="14400"/>
            </p14:xfrm>
          </p:contentPart>
        </mc:Choice>
        <mc:Fallback xmlns="">
          <p:pic>
            <p:nvPicPr>
              <p:cNvPr id="2200" name="Ink 2199"/>
              <p:cNvPicPr/>
              <p:nvPr/>
            </p:nvPicPr>
            <p:blipFill>
              <a:blip r:embed="rId3240"/>
              <a:stretch>
                <a:fillRect/>
              </a:stretch>
            </p:blipFill>
            <p:spPr>
              <a:xfrm>
                <a:off x="6302468" y="2870190"/>
                <a:ext cx="5796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1">
            <p14:nvContentPartPr>
              <p14:cNvPr id="2201" name="Ink 2200"/>
              <p14:cNvContentPartPr/>
              <p14:nvPr/>
            </p14:nvContentPartPr>
            <p14:xfrm>
              <a:off x="6086468" y="2838150"/>
              <a:ext cx="53280" cy="17280"/>
            </p14:xfrm>
          </p:contentPart>
        </mc:Choice>
        <mc:Fallback xmlns="">
          <p:pic>
            <p:nvPicPr>
              <p:cNvPr id="2201" name="Ink 2200"/>
              <p:cNvPicPr/>
              <p:nvPr/>
            </p:nvPicPr>
            <p:blipFill>
              <a:blip r:embed="rId3242"/>
              <a:stretch>
                <a:fillRect/>
              </a:stretch>
            </p:blipFill>
            <p:spPr>
              <a:xfrm>
                <a:off x="6086108" y="2837790"/>
                <a:ext cx="54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3">
            <p14:nvContentPartPr>
              <p14:cNvPr id="2202" name="Ink 2201"/>
              <p14:cNvContentPartPr/>
              <p14:nvPr/>
            </p14:nvContentPartPr>
            <p14:xfrm>
              <a:off x="6074588" y="2834550"/>
              <a:ext cx="60480" cy="19080"/>
            </p14:xfrm>
          </p:contentPart>
        </mc:Choice>
        <mc:Fallback xmlns="">
          <p:pic>
            <p:nvPicPr>
              <p:cNvPr id="2202" name="Ink 2201"/>
              <p:cNvPicPr/>
              <p:nvPr/>
            </p:nvPicPr>
            <p:blipFill>
              <a:blip r:embed="rId3244"/>
              <a:stretch>
                <a:fillRect/>
              </a:stretch>
            </p:blipFill>
            <p:spPr>
              <a:xfrm>
                <a:off x="6074228" y="2834190"/>
                <a:ext cx="6120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5">
            <p14:nvContentPartPr>
              <p14:cNvPr id="2203" name="Ink 2202"/>
              <p14:cNvContentPartPr/>
              <p14:nvPr/>
            </p14:nvContentPartPr>
            <p14:xfrm>
              <a:off x="6082508" y="2842470"/>
              <a:ext cx="79200" cy="7560"/>
            </p14:xfrm>
          </p:contentPart>
        </mc:Choice>
        <mc:Fallback xmlns="">
          <p:pic>
            <p:nvPicPr>
              <p:cNvPr id="2203" name="Ink 2202"/>
              <p:cNvPicPr/>
              <p:nvPr/>
            </p:nvPicPr>
            <p:blipFill>
              <a:blip r:embed="rId3246"/>
              <a:stretch>
                <a:fillRect/>
              </a:stretch>
            </p:blipFill>
            <p:spPr>
              <a:xfrm>
                <a:off x="6082148" y="2842110"/>
                <a:ext cx="799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7">
            <p14:nvContentPartPr>
              <p14:cNvPr id="2204" name="Ink 2203"/>
              <p14:cNvContentPartPr/>
              <p14:nvPr/>
            </p14:nvContentPartPr>
            <p14:xfrm>
              <a:off x="6228308" y="2862990"/>
              <a:ext cx="40320" cy="9360"/>
            </p14:xfrm>
          </p:contentPart>
        </mc:Choice>
        <mc:Fallback xmlns="">
          <p:pic>
            <p:nvPicPr>
              <p:cNvPr id="2204" name="Ink 2203"/>
              <p:cNvPicPr/>
              <p:nvPr/>
            </p:nvPicPr>
            <p:blipFill>
              <a:blip r:embed="rId3248"/>
              <a:stretch>
                <a:fillRect/>
              </a:stretch>
            </p:blipFill>
            <p:spPr>
              <a:xfrm>
                <a:off x="6227948" y="2862630"/>
                <a:ext cx="4104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49">
            <p14:nvContentPartPr>
              <p14:cNvPr id="2205" name="Ink 2204"/>
              <p14:cNvContentPartPr/>
              <p14:nvPr/>
            </p14:nvContentPartPr>
            <p14:xfrm>
              <a:off x="6286628" y="2872710"/>
              <a:ext cx="48960" cy="2160"/>
            </p14:xfrm>
          </p:contentPart>
        </mc:Choice>
        <mc:Fallback xmlns="">
          <p:pic>
            <p:nvPicPr>
              <p:cNvPr id="2205" name="Ink 2204"/>
              <p:cNvPicPr/>
              <p:nvPr/>
            </p:nvPicPr>
            <p:blipFill>
              <a:blip r:embed="rId3250"/>
              <a:stretch>
                <a:fillRect/>
              </a:stretch>
            </p:blipFill>
            <p:spPr>
              <a:xfrm>
                <a:off x="6286268" y="2872350"/>
                <a:ext cx="4968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1">
            <p14:nvContentPartPr>
              <p14:cNvPr id="2206" name="Ink 2205"/>
              <p14:cNvContentPartPr/>
              <p14:nvPr/>
            </p14:nvContentPartPr>
            <p14:xfrm>
              <a:off x="6324068" y="2883150"/>
              <a:ext cx="64080" cy="3240"/>
            </p14:xfrm>
          </p:contentPart>
        </mc:Choice>
        <mc:Fallback xmlns="">
          <p:pic>
            <p:nvPicPr>
              <p:cNvPr id="2206" name="Ink 2205"/>
              <p:cNvPicPr/>
              <p:nvPr/>
            </p:nvPicPr>
            <p:blipFill>
              <a:blip r:embed="rId3252"/>
              <a:stretch>
                <a:fillRect/>
              </a:stretch>
            </p:blipFill>
            <p:spPr>
              <a:xfrm>
                <a:off x="6323708" y="2882430"/>
                <a:ext cx="648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3">
            <p14:nvContentPartPr>
              <p14:cNvPr id="2207" name="Ink 2206"/>
              <p14:cNvContentPartPr/>
              <p14:nvPr/>
            </p14:nvContentPartPr>
            <p14:xfrm>
              <a:off x="6374108" y="2886390"/>
              <a:ext cx="51120" cy="3240"/>
            </p14:xfrm>
          </p:contentPart>
        </mc:Choice>
        <mc:Fallback xmlns="">
          <p:pic>
            <p:nvPicPr>
              <p:cNvPr id="2207" name="Ink 2206"/>
              <p:cNvPicPr/>
              <p:nvPr/>
            </p:nvPicPr>
            <p:blipFill>
              <a:blip r:embed="rId3254"/>
              <a:stretch>
                <a:fillRect/>
              </a:stretch>
            </p:blipFill>
            <p:spPr>
              <a:xfrm>
                <a:off x="6373748" y="2886030"/>
                <a:ext cx="518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5">
            <p14:nvContentPartPr>
              <p14:cNvPr id="2208" name="Ink 2207"/>
              <p14:cNvContentPartPr/>
              <p14:nvPr/>
            </p14:nvContentPartPr>
            <p14:xfrm>
              <a:off x="6401108" y="2884590"/>
              <a:ext cx="81000" cy="9360"/>
            </p14:xfrm>
          </p:contentPart>
        </mc:Choice>
        <mc:Fallback xmlns="">
          <p:pic>
            <p:nvPicPr>
              <p:cNvPr id="2208" name="Ink 2207"/>
              <p:cNvPicPr/>
              <p:nvPr/>
            </p:nvPicPr>
            <p:blipFill>
              <a:blip r:embed="rId3256"/>
              <a:stretch>
                <a:fillRect/>
              </a:stretch>
            </p:blipFill>
            <p:spPr>
              <a:xfrm>
                <a:off x="6400748" y="2883870"/>
                <a:ext cx="8172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7">
            <p14:nvContentPartPr>
              <p14:cNvPr id="2209" name="Ink 2208"/>
              <p14:cNvContentPartPr/>
              <p14:nvPr/>
            </p14:nvContentPartPr>
            <p14:xfrm>
              <a:off x="6454028" y="2894310"/>
              <a:ext cx="56880" cy="4680"/>
            </p14:xfrm>
          </p:contentPart>
        </mc:Choice>
        <mc:Fallback xmlns="">
          <p:pic>
            <p:nvPicPr>
              <p:cNvPr id="2209" name="Ink 2208"/>
              <p:cNvPicPr/>
              <p:nvPr/>
            </p:nvPicPr>
            <p:blipFill>
              <a:blip r:embed="rId3258"/>
              <a:stretch>
                <a:fillRect/>
              </a:stretch>
            </p:blipFill>
            <p:spPr>
              <a:xfrm>
                <a:off x="6453668" y="2893590"/>
                <a:ext cx="576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9">
            <p14:nvContentPartPr>
              <p14:cNvPr id="2210" name="Ink 2209"/>
              <p14:cNvContentPartPr/>
              <p14:nvPr/>
            </p14:nvContentPartPr>
            <p14:xfrm>
              <a:off x="6474908" y="2890710"/>
              <a:ext cx="91800" cy="3600"/>
            </p14:xfrm>
          </p:contentPart>
        </mc:Choice>
        <mc:Fallback xmlns="">
          <p:pic>
            <p:nvPicPr>
              <p:cNvPr id="2210" name="Ink 2209"/>
              <p:cNvPicPr/>
              <p:nvPr/>
            </p:nvPicPr>
            <p:blipFill>
              <a:blip r:embed="rId3260"/>
              <a:stretch>
                <a:fillRect/>
              </a:stretch>
            </p:blipFill>
            <p:spPr>
              <a:xfrm>
                <a:off x="6474548" y="2889990"/>
                <a:ext cx="925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1">
            <p14:nvContentPartPr>
              <p14:cNvPr id="2211" name="Ink 2210"/>
              <p14:cNvContentPartPr/>
              <p14:nvPr/>
            </p14:nvContentPartPr>
            <p14:xfrm>
              <a:off x="6475268" y="2883870"/>
              <a:ext cx="77400" cy="11520"/>
            </p14:xfrm>
          </p:contentPart>
        </mc:Choice>
        <mc:Fallback xmlns="">
          <p:pic>
            <p:nvPicPr>
              <p:cNvPr id="2211" name="Ink 2210"/>
              <p:cNvPicPr/>
              <p:nvPr/>
            </p:nvPicPr>
            <p:blipFill>
              <a:blip r:embed="rId3262"/>
              <a:stretch>
                <a:fillRect/>
              </a:stretch>
            </p:blipFill>
            <p:spPr>
              <a:xfrm>
                <a:off x="6474908" y="2883150"/>
                <a:ext cx="781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3">
            <p14:nvContentPartPr>
              <p14:cNvPr id="2212" name="Ink 2211"/>
              <p14:cNvContentPartPr/>
              <p14:nvPr/>
            </p14:nvContentPartPr>
            <p14:xfrm>
              <a:off x="6527468" y="2895750"/>
              <a:ext cx="75240" cy="12240"/>
            </p14:xfrm>
          </p:contentPart>
        </mc:Choice>
        <mc:Fallback xmlns="">
          <p:pic>
            <p:nvPicPr>
              <p:cNvPr id="2212" name="Ink 2211"/>
              <p:cNvPicPr/>
              <p:nvPr/>
            </p:nvPicPr>
            <p:blipFill>
              <a:blip r:embed="rId3264"/>
              <a:stretch>
                <a:fillRect/>
              </a:stretch>
            </p:blipFill>
            <p:spPr>
              <a:xfrm>
                <a:off x="6527108" y="2895390"/>
                <a:ext cx="759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5">
            <p14:nvContentPartPr>
              <p14:cNvPr id="2213" name="Ink 2212"/>
              <p14:cNvContentPartPr/>
              <p14:nvPr/>
            </p14:nvContentPartPr>
            <p14:xfrm>
              <a:off x="6573188" y="2902590"/>
              <a:ext cx="69120" cy="15480"/>
            </p14:xfrm>
          </p:contentPart>
        </mc:Choice>
        <mc:Fallback xmlns="">
          <p:pic>
            <p:nvPicPr>
              <p:cNvPr id="2213" name="Ink 2212"/>
              <p:cNvPicPr/>
              <p:nvPr/>
            </p:nvPicPr>
            <p:blipFill>
              <a:blip r:embed="rId3266"/>
              <a:stretch>
                <a:fillRect/>
              </a:stretch>
            </p:blipFill>
            <p:spPr>
              <a:xfrm>
                <a:off x="6572828" y="2902230"/>
                <a:ext cx="698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7">
            <p14:nvContentPartPr>
              <p14:cNvPr id="2214" name="Ink 2213"/>
              <p14:cNvContentPartPr/>
              <p14:nvPr/>
            </p14:nvContentPartPr>
            <p14:xfrm>
              <a:off x="6619988" y="2904750"/>
              <a:ext cx="49680" cy="24120"/>
            </p14:xfrm>
          </p:contentPart>
        </mc:Choice>
        <mc:Fallback xmlns="">
          <p:pic>
            <p:nvPicPr>
              <p:cNvPr id="2214" name="Ink 2213"/>
              <p:cNvPicPr/>
              <p:nvPr/>
            </p:nvPicPr>
            <p:blipFill>
              <a:blip r:embed="rId3268"/>
              <a:stretch>
                <a:fillRect/>
              </a:stretch>
            </p:blipFill>
            <p:spPr>
              <a:xfrm>
                <a:off x="6619628" y="2904390"/>
                <a:ext cx="5040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69">
            <p14:nvContentPartPr>
              <p14:cNvPr id="2215" name="Ink 2214"/>
              <p14:cNvContentPartPr/>
              <p14:nvPr/>
            </p14:nvContentPartPr>
            <p14:xfrm>
              <a:off x="6659948" y="2921670"/>
              <a:ext cx="42840" cy="15840"/>
            </p14:xfrm>
          </p:contentPart>
        </mc:Choice>
        <mc:Fallback xmlns="">
          <p:pic>
            <p:nvPicPr>
              <p:cNvPr id="2215" name="Ink 2214"/>
              <p:cNvPicPr/>
              <p:nvPr/>
            </p:nvPicPr>
            <p:blipFill>
              <a:blip r:embed="rId3270"/>
              <a:stretch>
                <a:fillRect/>
              </a:stretch>
            </p:blipFill>
            <p:spPr>
              <a:xfrm>
                <a:off x="6659588" y="2921310"/>
                <a:ext cx="4356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1">
            <p14:nvContentPartPr>
              <p14:cNvPr id="2216" name="Ink 2215"/>
              <p14:cNvContentPartPr/>
              <p14:nvPr/>
            </p14:nvContentPartPr>
            <p14:xfrm>
              <a:off x="6678308" y="2929230"/>
              <a:ext cx="54000" cy="24480"/>
            </p14:xfrm>
          </p:contentPart>
        </mc:Choice>
        <mc:Fallback xmlns="">
          <p:pic>
            <p:nvPicPr>
              <p:cNvPr id="2216" name="Ink 2215"/>
              <p:cNvPicPr/>
              <p:nvPr/>
            </p:nvPicPr>
            <p:blipFill>
              <a:blip r:embed="rId3272"/>
              <a:stretch>
                <a:fillRect/>
              </a:stretch>
            </p:blipFill>
            <p:spPr>
              <a:xfrm>
                <a:off x="6677948" y="2928870"/>
                <a:ext cx="5472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3">
            <p14:nvContentPartPr>
              <p14:cNvPr id="2217" name="Ink 2216"/>
              <p14:cNvContentPartPr/>
              <p14:nvPr/>
            </p14:nvContentPartPr>
            <p14:xfrm>
              <a:off x="6711428" y="2942910"/>
              <a:ext cx="34560" cy="23760"/>
            </p14:xfrm>
          </p:contentPart>
        </mc:Choice>
        <mc:Fallback xmlns="">
          <p:pic>
            <p:nvPicPr>
              <p:cNvPr id="2217" name="Ink 2216"/>
              <p:cNvPicPr/>
              <p:nvPr/>
            </p:nvPicPr>
            <p:blipFill>
              <a:blip r:embed="rId3274"/>
              <a:stretch>
                <a:fillRect/>
              </a:stretch>
            </p:blipFill>
            <p:spPr>
              <a:xfrm>
                <a:off x="6711068" y="2942550"/>
                <a:ext cx="352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5">
            <p14:nvContentPartPr>
              <p14:cNvPr id="2218" name="Ink 2217"/>
              <p14:cNvContentPartPr/>
              <p14:nvPr/>
            </p14:nvContentPartPr>
            <p14:xfrm>
              <a:off x="6726188" y="2952990"/>
              <a:ext cx="21240" cy="16560"/>
            </p14:xfrm>
          </p:contentPart>
        </mc:Choice>
        <mc:Fallback xmlns="">
          <p:pic>
            <p:nvPicPr>
              <p:cNvPr id="2218" name="Ink 2217"/>
              <p:cNvPicPr/>
              <p:nvPr/>
            </p:nvPicPr>
            <p:blipFill>
              <a:blip r:embed="rId3276"/>
              <a:stretch>
                <a:fillRect/>
              </a:stretch>
            </p:blipFill>
            <p:spPr>
              <a:xfrm>
                <a:off x="6725828" y="2952270"/>
                <a:ext cx="219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7">
            <p14:nvContentPartPr>
              <p14:cNvPr id="2219" name="Ink 2218"/>
              <p14:cNvContentPartPr/>
              <p14:nvPr/>
            </p14:nvContentPartPr>
            <p14:xfrm>
              <a:off x="6735548" y="2957670"/>
              <a:ext cx="14760" cy="18720"/>
            </p14:xfrm>
          </p:contentPart>
        </mc:Choice>
        <mc:Fallback xmlns="">
          <p:pic>
            <p:nvPicPr>
              <p:cNvPr id="2219" name="Ink 2218"/>
              <p:cNvPicPr/>
              <p:nvPr/>
            </p:nvPicPr>
            <p:blipFill>
              <a:blip r:embed="rId3278"/>
              <a:stretch>
                <a:fillRect/>
              </a:stretch>
            </p:blipFill>
            <p:spPr>
              <a:xfrm>
                <a:off x="6734828" y="2956950"/>
                <a:ext cx="1584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9">
            <p14:nvContentPartPr>
              <p14:cNvPr id="2220" name="Ink 2219"/>
              <p14:cNvContentPartPr/>
              <p14:nvPr/>
            </p14:nvContentPartPr>
            <p14:xfrm>
              <a:off x="6744908" y="2967750"/>
              <a:ext cx="10440" cy="14040"/>
            </p14:xfrm>
          </p:contentPart>
        </mc:Choice>
        <mc:Fallback xmlns="">
          <p:pic>
            <p:nvPicPr>
              <p:cNvPr id="2220" name="Ink 2219"/>
              <p:cNvPicPr/>
              <p:nvPr/>
            </p:nvPicPr>
            <p:blipFill>
              <a:blip r:embed="rId3280"/>
              <a:stretch>
                <a:fillRect/>
              </a:stretch>
            </p:blipFill>
            <p:spPr>
              <a:xfrm>
                <a:off x="6744188" y="2967030"/>
                <a:ext cx="1152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1">
            <p14:nvContentPartPr>
              <p14:cNvPr id="2221" name="Ink 2220"/>
              <p14:cNvContentPartPr/>
              <p14:nvPr/>
            </p14:nvContentPartPr>
            <p14:xfrm>
              <a:off x="4305317" y="3001808"/>
              <a:ext cx="32760" cy="32400"/>
            </p14:xfrm>
          </p:contentPart>
        </mc:Choice>
        <mc:Fallback xmlns="">
          <p:pic>
            <p:nvPicPr>
              <p:cNvPr id="2221" name="Ink 2220"/>
              <p:cNvPicPr/>
              <p:nvPr/>
            </p:nvPicPr>
            <p:blipFill>
              <a:blip r:embed="rId3282"/>
              <a:stretch>
                <a:fillRect/>
              </a:stretch>
            </p:blipFill>
            <p:spPr>
              <a:xfrm>
                <a:off x="4304957" y="3001088"/>
                <a:ext cx="3348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3">
            <p14:nvContentPartPr>
              <p14:cNvPr id="2222" name="Ink 2221"/>
              <p14:cNvContentPartPr/>
              <p14:nvPr/>
            </p14:nvContentPartPr>
            <p14:xfrm>
              <a:off x="4312517" y="2994608"/>
              <a:ext cx="22680" cy="36000"/>
            </p14:xfrm>
          </p:contentPart>
        </mc:Choice>
        <mc:Fallback xmlns="">
          <p:pic>
            <p:nvPicPr>
              <p:cNvPr id="2222" name="Ink 2221"/>
              <p:cNvPicPr/>
              <p:nvPr/>
            </p:nvPicPr>
            <p:blipFill>
              <a:blip r:embed="rId3284"/>
              <a:stretch>
                <a:fillRect/>
              </a:stretch>
            </p:blipFill>
            <p:spPr>
              <a:xfrm>
                <a:off x="4312157" y="2994248"/>
                <a:ext cx="2340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5">
            <p14:nvContentPartPr>
              <p14:cNvPr id="2223" name="Ink 2222"/>
              <p14:cNvContentPartPr/>
              <p14:nvPr/>
            </p14:nvContentPartPr>
            <p14:xfrm>
              <a:off x="4293437" y="3009728"/>
              <a:ext cx="37440" cy="45000"/>
            </p14:xfrm>
          </p:contentPart>
        </mc:Choice>
        <mc:Fallback xmlns="">
          <p:pic>
            <p:nvPicPr>
              <p:cNvPr id="2223" name="Ink 2222"/>
              <p:cNvPicPr/>
              <p:nvPr/>
            </p:nvPicPr>
            <p:blipFill>
              <a:blip r:embed="rId3286"/>
              <a:stretch>
                <a:fillRect/>
              </a:stretch>
            </p:blipFill>
            <p:spPr>
              <a:xfrm>
                <a:off x="4293077" y="3009368"/>
                <a:ext cx="381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7">
            <p14:nvContentPartPr>
              <p14:cNvPr id="2224" name="Ink 2223"/>
              <p14:cNvContentPartPr/>
              <p14:nvPr/>
            </p14:nvContentPartPr>
            <p14:xfrm>
              <a:off x="4313957" y="3014768"/>
              <a:ext cx="27000" cy="68400"/>
            </p14:xfrm>
          </p:contentPart>
        </mc:Choice>
        <mc:Fallback xmlns="">
          <p:pic>
            <p:nvPicPr>
              <p:cNvPr id="2224" name="Ink 2223"/>
              <p:cNvPicPr/>
              <p:nvPr/>
            </p:nvPicPr>
            <p:blipFill>
              <a:blip r:embed="rId3288"/>
              <a:stretch>
                <a:fillRect/>
              </a:stretch>
            </p:blipFill>
            <p:spPr>
              <a:xfrm>
                <a:off x="4313597" y="3014408"/>
                <a:ext cx="2772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89">
            <p14:nvContentPartPr>
              <p14:cNvPr id="2225" name="Ink 2224"/>
              <p14:cNvContentPartPr/>
              <p14:nvPr/>
            </p14:nvContentPartPr>
            <p14:xfrm>
              <a:off x="4295237" y="3041048"/>
              <a:ext cx="16560" cy="72720"/>
            </p14:xfrm>
          </p:contentPart>
        </mc:Choice>
        <mc:Fallback xmlns="">
          <p:pic>
            <p:nvPicPr>
              <p:cNvPr id="2225" name="Ink 2224"/>
              <p:cNvPicPr/>
              <p:nvPr/>
            </p:nvPicPr>
            <p:blipFill>
              <a:blip r:embed="rId3290"/>
              <a:stretch>
                <a:fillRect/>
              </a:stretch>
            </p:blipFill>
            <p:spPr>
              <a:xfrm>
                <a:off x="4294877" y="3040688"/>
                <a:ext cx="172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1">
            <p14:nvContentPartPr>
              <p14:cNvPr id="2226" name="Ink 2225"/>
              <p14:cNvContentPartPr/>
              <p14:nvPr/>
            </p14:nvContentPartPr>
            <p14:xfrm>
              <a:off x="4289117" y="3083168"/>
              <a:ext cx="19440" cy="65160"/>
            </p14:xfrm>
          </p:contentPart>
        </mc:Choice>
        <mc:Fallback xmlns="">
          <p:pic>
            <p:nvPicPr>
              <p:cNvPr id="2226" name="Ink 2225"/>
              <p:cNvPicPr/>
              <p:nvPr/>
            </p:nvPicPr>
            <p:blipFill>
              <a:blip r:embed="rId3292"/>
              <a:stretch>
                <a:fillRect/>
              </a:stretch>
            </p:blipFill>
            <p:spPr>
              <a:xfrm>
                <a:off x="4288757" y="3082808"/>
                <a:ext cx="201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3">
            <p14:nvContentPartPr>
              <p14:cNvPr id="2227" name="Ink 2226"/>
              <p14:cNvContentPartPr/>
              <p14:nvPr/>
            </p14:nvContentPartPr>
            <p14:xfrm>
              <a:off x="6711917" y="2950328"/>
              <a:ext cx="51840" cy="38160"/>
            </p14:xfrm>
          </p:contentPart>
        </mc:Choice>
        <mc:Fallback xmlns="">
          <p:pic>
            <p:nvPicPr>
              <p:cNvPr id="2227" name="Ink 2226"/>
              <p:cNvPicPr/>
              <p:nvPr/>
            </p:nvPicPr>
            <p:blipFill>
              <a:blip r:embed="rId3294"/>
              <a:stretch>
                <a:fillRect/>
              </a:stretch>
            </p:blipFill>
            <p:spPr>
              <a:xfrm>
                <a:off x="6711557" y="2949968"/>
                <a:ext cx="525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5">
            <p14:nvContentPartPr>
              <p14:cNvPr id="2228" name="Ink 2227"/>
              <p14:cNvContentPartPr/>
              <p14:nvPr/>
            </p14:nvContentPartPr>
            <p14:xfrm>
              <a:off x="6757637" y="2985248"/>
              <a:ext cx="29160" cy="76320"/>
            </p14:xfrm>
          </p:contentPart>
        </mc:Choice>
        <mc:Fallback xmlns="">
          <p:pic>
            <p:nvPicPr>
              <p:cNvPr id="2228" name="Ink 2227"/>
              <p:cNvPicPr/>
              <p:nvPr/>
            </p:nvPicPr>
            <p:blipFill>
              <a:blip r:embed="rId3296"/>
              <a:stretch>
                <a:fillRect/>
              </a:stretch>
            </p:blipFill>
            <p:spPr>
              <a:xfrm>
                <a:off x="6756917" y="2984888"/>
                <a:ext cx="3060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7">
            <p14:nvContentPartPr>
              <p14:cNvPr id="2229" name="Ink 2228"/>
              <p14:cNvContentPartPr/>
              <p14:nvPr/>
            </p14:nvContentPartPr>
            <p14:xfrm>
              <a:off x="6773837" y="3023048"/>
              <a:ext cx="4680" cy="59040"/>
            </p14:xfrm>
          </p:contentPart>
        </mc:Choice>
        <mc:Fallback xmlns="">
          <p:pic>
            <p:nvPicPr>
              <p:cNvPr id="2229" name="Ink 2228"/>
              <p:cNvPicPr/>
              <p:nvPr/>
            </p:nvPicPr>
            <p:blipFill>
              <a:blip r:embed="rId3298"/>
              <a:stretch>
                <a:fillRect/>
              </a:stretch>
            </p:blipFill>
            <p:spPr>
              <a:xfrm>
                <a:off x="6773477" y="3022688"/>
                <a:ext cx="540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9">
            <p14:nvContentPartPr>
              <p14:cNvPr id="2230" name="Ink 2229"/>
              <p14:cNvContentPartPr/>
              <p14:nvPr/>
            </p14:nvContentPartPr>
            <p14:xfrm>
              <a:off x="6748637" y="3060488"/>
              <a:ext cx="15120" cy="54720"/>
            </p14:xfrm>
          </p:contentPart>
        </mc:Choice>
        <mc:Fallback xmlns="">
          <p:pic>
            <p:nvPicPr>
              <p:cNvPr id="2230" name="Ink 2229"/>
              <p:cNvPicPr/>
              <p:nvPr/>
            </p:nvPicPr>
            <p:blipFill>
              <a:blip r:embed="rId3300"/>
              <a:stretch>
                <a:fillRect/>
              </a:stretch>
            </p:blipFill>
            <p:spPr>
              <a:xfrm>
                <a:off x="6748277" y="3060128"/>
                <a:ext cx="158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1">
            <p14:nvContentPartPr>
              <p14:cNvPr id="2231" name="Ink 2230"/>
              <p14:cNvContentPartPr/>
              <p14:nvPr/>
            </p14:nvContentPartPr>
            <p14:xfrm>
              <a:off x="5470997" y="3018368"/>
              <a:ext cx="68040" cy="76680"/>
            </p14:xfrm>
          </p:contentPart>
        </mc:Choice>
        <mc:Fallback xmlns="">
          <p:pic>
            <p:nvPicPr>
              <p:cNvPr id="2231" name="Ink 2230"/>
              <p:cNvPicPr/>
              <p:nvPr/>
            </p:nvPicPr>
            <p:blipFill>
              <a:blip r:embed="rId3302"/>
              <a:stretch>
                <a:fillRect/>
              </a:stretch>
            </p:blipFill>
            <p:spPr>
              <a:xfrm>
                <a:off x="5470277" y="3018008"/>
                <a:ext cx="6948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3">
            <p14:nvContentPartPr>
              <p14:cNvPr id="2232" name="Ink 2231"/>
              <p14:cNvContentPartPr/>
              <p14:nvPr/>
            </p14:nvContentPartPr>
            <p14:xfrm>
              <a:off x="5503037" y="3061568"/>
              <a:ext cx="9720" cy="6840"/>
            </p14:xfrm>
          </p:contentPart>
        </mc:Choice>
        <mc:Fallback xmlns="">
          <p:pic>
            <p:nvPicPr>
              <p:cNvPr id="2232" name="Ink 2231"/>
              <p:cNvPicPr/>
              <p:nvPr/>
            </p:nvPicPr>
            <p:blipFill>
              <a:blip r:embed="rId3304"/>
              <a:stretch>
                <a:fillRect/>
              </a:stretch>
            </p:blipFill>
            <p:spPr>
              <a:xfrm>
                <a:off x="5502677" y="3060848"/>
                <a:ext cx="104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5">
            <p14:nvContentPartPr>
              <p14:cNvPr id="2233" name="Ink 2232"/>
              <p14:cNvContentPartPr/>
              <p14:nvPr/>
            </p14:nvContentPartPr>
            <p14:xfrm>
              <a:off x="4750637" y="3366848"/>
              <a:ext cx="1440" cy="360"/>
            </p14:xfrm>
          </p:contentPart>
        </mc:Choice>
        <mc:Fallback xmlns="">
          <p:pic>
            <p:nvPicPr>
              <p:cNvPr id="2233" name="Ink 2232"/>
              <p:cNvPicPr/>
              <p:nvPr/>
            </p:nvPicPr>
            <p:blipFill>
              <a:blip r:embed="rId3306"/>
              <a:stretch>
                <a:fillRect/>
              </a:stretch>
            </p:blipFill>
            <p:spPr>
              <a:xfrm>
                <a:off x="4750277" y="3366488"/>
                <a:ext cx="216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7">
            <p14:nvContentPartPr>
              <p14:cNvPr id="2234" name="Ink 2233"/>
              <p14:cNvContentPartPr/>
              <p14:nvPr/>
            </p14:nvContentPartPr>
            <p14:xfrm>
              <a:off x="4611677" y="3369368"/>
              <a:ext cx="28440" cy="30960"/>
            </p14:xfrm>
          </p:contentPart>
        </mc:Choice>
        <mc:Fallback xmlns="">
          <p:pic>
            <p:nvPicPr>
              <p:cNvPr id="2234" name="Ink 2233"/>
              <p:cNvPicPr/>
              <p:nvPr/>
            </p:nvPicPr>
            <p:blipFill>
              <a:blip r:embed="rId3308"/>
              <a:stretch>
                <a:fillRect/>
              </a:stretch>
            </p:blipFill>
            <p:spPr>
              <a:xfrm>
                <a:off x="4611317" y="3368648"/>
                <a:ext cx="2952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09">
            <p14:nvContentPartPr>
              <p14:cNvPr id="2235" name="Ink 2234"/>
              <p14:cNvContentPartPr/>
              <p14:nvPr/>
            </p14:nvContentPartPr>
            <p14:xfrm>
              <a:off x="4607717" y="3373328"/>
              <a:ext cx="26640" cy="29520"/>
            </p14:xfrm>
          </p:contentPart>
        </mc:Choice>
        <mc:Fallback xmlns="">
          <p:pic>
            <p:nvPicPr>
              <p:cNvPr id="2235" name="Ink 2234"/>
              <p:cNvPicPr/>
              <p:nvPr/>
            </p:nvPicPr>
            <p:blipFill>
              <a:blip r:embed="rId3310"/>
              <a:stretch>
                <a:fillRect/>
              </a:stretch>
            </p:blipFill>
            <p:spPr>
              <a:xfrm>
                <a:off x="4607357" y="3372968"/>
                <a:ext cx="2736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1">
            <p14:nvContentPartPr>
              <p14:cNvPr id="2236" name="Ink 2235"/>
              <p14:cNvContentPartPr/>
              <p14:nvPr/>
            </p14:nvContentPartPr>
            <p14:xfrm>
              <a:off x="4589717" y="3380888"/>
              <a:ext cx="37080" cy="34560"/>
            </p14:xfrm>
          </p:contentPart>
        </mc:Choice>
        <mc:Fallback xmlns="">
          <p:pic>
            <p:nvPicPr>
              <p:cNvPr id="2236" name="Ink 2235"/>
              <p:cNvPicPr/>
              <p:nvPr/>
            </p:nvPicPr>
            <p:blipFill>
              <a:blip r:embed="rId3312"/>
              <a:stretch>
                <a:fillRect/>
              </a:stretch>
            </p:blipFill>
            <p:spPr>
              <a:xfrm>
                <a:off x="4589357" y="3380528"/>
                <a:ext cx="3780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3">
            <p14:nvContentPartPr>
              <p14:cNvPr id="2237" name="Ink 2236"/>
              <p14:cNvContentPartPr/>
              <p14:nvPr/>
            </p14:nvContentPartPr>
            <p14:xfrm>
              <a:off x="4647317" y="3377648"/>
              <a:ext cx="16560" cy="32760"/>
            </p14:xfrm>
          </p:contentPart>
        </mc:Choice>
        <mc:Fallback xmlns="">
          <p:pic>
            <p:nvPicPr>
              <p:cNvPr id="2237" name="Ink 2236"/>
              <p:cNvPicPr/>
              <p:nvPr/>
            </p:nvPicPr>
            <p:blipFill>
              <a:blip r:embed="rId3314"/>
              <a:stretch>
                <a:fillRect/>
              </a:stretch>
            </p:blipFill>
            <p:spPr>
              <a:xfrm>
                <a:off x="4646957" y="3377288"/>
                <a:ext cx="1728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5">
            <p14:nvContentPartPr>
              <p14:cNvPr id="2238" name="Ink 2237"/>
              <p14:cNvContentPartPr/>
              <p14:nvPr/>
            </p14:nvContentPartPr>
            <p14:xfrm>
              <a:off x="4579637" y="3389168"/>
              <a:ext cx="43200" cy="52560"/>
            </p14:xfrm>
          </p:contentPart>
        </mc:Choice>
        <mc:Fallback xmlns="">
          <p:pic>
            <p:nvPicPr>
              <p:cNvPr id="2238" name="Ink 2237"/>
              <p:cNvPicPr/>
              <p:nvPr/>
            </p:nvPicPr>
            <p:blipFill>
              <a:blip r:embed="rId3316"/>
              <a:stretch>
                <a:fillRect/>
              </a:stretch>
            </p:blipFill>
            <p:spPr>
              <a:xfrm>
                <a:off x="4579277" y="3388808"/>
                <a:ext cx="4392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7">
            <p14:nvContentPartPr>
              <p14:cNvPr id="2239" name="Ink 2238"/>
              <p14:cNvContentPartPr/>
              <p14:nvPr/>
            </p14:nvContentPartPr>
            <p14:xfrm>
              <a:off x="4586837" y="3419048"/>
              <a:ext cx="3240" cy="4680"/>
            </p14:xfrm>
          </p:contentPart>
        </mc:Choice>
        <mc:Fallback xmlns="">
          <p:pic>
            <p:nvPicPr>
              <p:cNvPr id="2239" name="Ink 2238"/>
              <p:cNvPicPr/>
              <p:nvPr/>
            </p:nvPicPr>
            <p:blipFill>
              <a:blip r:embed="rId3318"/>
              <a:stretch>
                <a:fillRect/>
              </a:stretch>
            </p:blipFill>
            <p:spPr>
              <a:xfrm>
                <a:off x="4586477" y="3418688"/>
                <a:ext cx="39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9">
            <p14:nvContentPartPr>
              <p14:cNvPr id="2240" name="Ink 2239"/>
              <p14:cNvContentPartPr/>
              <p14:nvPr/>
            </p14:nvContentPartPr>
            <p14:xfrm>
              <a:off x="6150317" y="3393848"/>
              <a:ext cx="6120" cy="0"/>
            </p14:xfrm>
          </p:contentPart>
        </mc:Choice>
        <mc:Fallback xmlns="">
          <p:pic>
            <p:nvPicPr>
              <p:cNvPr id="2240" name="Ink 2239"/>
              <p:cNvPicPr/>
              <p:nvPr/>
            </p:nvPicPr>
            <p:blipFill>
              <a:blip r:embed="rId3320"/>
              <a:stretch>
                <a:fillRect/>
              </a:stretch>
            </p:blipFill>
            <p:spPr>
              <a:xfrm>
                <a:off x="0" y="0"/>
                <a:ext cx="61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1">
            <p14:nvContentPartPr>
              <p14:cNvPr id="2241" name="Ink 2240"/>
              <p14:cNvContentPartPr/>
              <p14:nvPr/>
            </p14:nvContentPartPr>
            <p14:xfrm>
              <a:off x="6246797" y="3396368"/>
              <a:ext cx="19440" cy="61200"/>
            </p14:xfrm>
          </p:contentPart>
        </mc:Choice>
        <mc:Fallback xmlns="">
          <p:pic>
            <p:nvPicPr>
              <p:cNvPr id="2241" name="Ink 2240"/>
              <p:cNvPicPr/>
              <p:nvPr/>
            </p:nvPicPr>
            <p:blipFill>
              <a:blip r:embed="rId3322"/>
              <a:stretch>
                <a:fillRect/>
              </a:stretch>
            </p:blipFill>
            <p:spPr>
              <a:xfrm>
                <a:off x="6246077" y="3395648"/>
                <a:ext cx="2052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3">
            <p14:nvContentPartPr>
              <p14:cNvPr id="2242" name="Ink 2241"/>
              <p14:cNvContentPartPr/>
              <p14:nvPr/>
            </p14:nvContentPartPr>
            <p14:xfrm>
              <a:off x="6250757" y="3408968"/>
              <a:ext cx="10080" cy="36000"/>
            </p14:xfrm>
          </p:contentPart>
        </mc:Choice>
        <mc:Fallback xmlns="">
          <p:pic>
            <p:nvPicPr>
              <p:cNvPr id="2242" name="Ink 2241"/>
              <p:cNvPicPr/>
              <p:nvPr/>
            </p:nvPicPr>
            <p:blipFill>
              <a:blip r:embed="rId3324"/>
              <a:stretch>
                <a:fillRect/>
              </a:stretch>
            </p:blipFill>
            <p:spPr>
              <a:xfrm>
                <a:off x="6250397" y="3408608"/>
                <a:ext cx="1116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5">
            <p14:nvContentPartPr>
              <p14:cNvPr id="2243" name="Ink 2242"/>
              <p14:cNvContentPartPr/>
              <p14:nvPr/>
            </p14:nvContentPartPr>
            <p14:xfrm>
              <a:off x="6281717" y="3415448"/>
              <a:ext cx="56160" cy="26280"/>
            </p14:xfrm>
          </p:contentPart>
        </mc:Choice>
        <mc:Fallback xmlns="">
          <p:pic>
            <p:nvPicPr>
              <p:cNvPr id="2243" name="Ink 2242"/>
              <p:cNvPicPr/>
              <p:nvPr/>
            </p:nvPicPr>
            <p:blipFill>
              <a:blip r:embed="rId3326"/>
              <a:stretch>
                <a:fillRect/>
              </a:stretch>
            </p:blipFill>
            <p:spPr>
              <a:xfrm>
                <a:off x="6281357" y="3415088"/>
                <a:ext cx="5688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7">
            <p14:nvContentPartPr>
              <p14:cNvPr id="2244" name="Ink 2243"/>
              <p14:cNvContentPartPr/>
              <p14:nvPr/>
            </p14:nvContentPartPr>
            <p14:xfrm>
              <a:off x="6296477" y="3415448"/>
              <a:ext cx="19440" cy="20520"/>
            </p14:xfrm>
          </p:contentPart>
        </mc:Choice>
        <mc:Fallback xmlns="">
          <p:pic>
            <p:nvPicPr>
              <p:cNvPr id="2244" name="Ink 2243"/>
              <p:cNvPicPr/>
              <p:nvPr/>
            </p:nvPicPr>
            <p:blipFill>
              <a:blip r:embed="rId3328"/>
              <a:stretch>
                <a:fillRect/>
              </a:stretch>
            </p:blipFill>
            <p:spPr>
              <a:xfrm>
                <a:off x="6296117" y="3415088"/>
                <a:ext cx="2016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29">
            <p14:nvContentPartPr>
              <p14:cNvPr id="2245" name="Ink 2244"/>
              <p14:cNvContentPartPr/>
              <p14:nvPr/>
            </p14:nvContentPartPr>
            <p14:xfrm>
              <a:off x="6303677" y="3434168"/>
              <a:ext cx="22320" cy="39960"/>
            </p14:xfrm>
          </p:contentPart>
        </mc:Choice>
        <mc:Fallback xmlns="">
          <p:pic>
            <p:nvPicPr>
              <p:cNvPr id="2245" name="Ink 2244"/>
              <p:cNvPicPr/>
              <p:nvPr/>
            </p:nvPicPr>
            <p:blipFill>
              <a:blip r:embed="rId3330"/>
              <a:stretch>
                <a:fillRect/>
              </a:stretch>
            </p:blipFill>
            <p:spPr>
              <a:xfrm>
                <a:off x="6303317" y="3433808"/>
                <a:ext cx="2304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1">
            <p14:nvContentPartPr>
              <p14:cNvPr id="2246" name="Ink 2245"/>
              <p14:cNvContentPartPr/>
              <p14:nvPr/>
            </p14:nvContentPartPr>
            <p14:xfrm>
              <a:off x="6324557" y="3457928"/>
              <a:ext cx="11880" cy="30960"/>
            </p14:xfrm>
          </p:contentPart>
        </mc:Choice>
        <mc:Fallback xmlns="">
          <p:pic>
            <p:nvPicPr>
              <p:cNvPr id="2246" name="Ink 2245"/>
              <p:cNvPicPr/>
              <p:nvPr/>
            </p:nvPicPr>
            <p:blipFill>
              <a:blip r:embed="rId3332"/>
              <a:stretch>
                <a:fillRect/>
              </a:stretch>
            </p:blipFill>
            <p:spPr>
              <a:xfrm>
                <a:off x="6324197" y="3457568"/>
                <a:ext cx="1260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3">
            <p14:nvContentPartPr>
              <p14:cNvPr id="2247" name="Ink 2246"/>
              <p14:cNvContentPartPr/>
              <p14:nvPr/>
            </p14:nvContentPartPr>
            <p14:xfrm>
              <a:off x="6758717" y="3108368"/>
              <a:ext cx="5040" cy="39960"/>
            </p14:xfrm>
          </p:contentPart>
        </mc:Choice>
        <mc:Fallback xmlns="">
          <p:pic>
            <p:nvPicPr>
              <p:cNvPr id="2247" name="Ink 2246"/>
              <p:cNvPicPr/>
              <p:nvPr/>
            </p:nvPicPr>
            <p:blipFill>
              <a:blip r:embed="rId3334"/>
              <a:stretch>
                <a:fillRect/>
              </a:stretch>
            </p:blipFill>
            <p:spPr>
              <a:xfrm>
                <a:off x="6758357" y="3108008"/>
                <a:ext cx="576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5">
            <p14:nvContentPartPr>
              <p14:cNvPr id="2248" name="Ink 2247"/>
              <p14:cNvContentPartPr/>
              <p14:nvPr/>
            </p14:nvContentPartPr>
            <p14:xfrm>
              <a:off x="6800477" y="3143288"/>
              <a:ext cx="6120" cy="65880"/>
            </p14:xfrm>
          </p:contentPart>
        </mc:Choice>
        <mc:Fallback xmlns="">
          <p:pic>
            <p:nvPicPr>
              <p:cNvPr id="2248" name="Ink 2247"/>
              <p:cNvPicPr/>
              <p:nvPr/>
            </p:nvPicPr>
            <p:blipFill>
              <a:blip r:embed="rId3336"/>
              <a:stretch>
                <a:fillRect/>
              </a:stretch>
            </p:blipFill>
            <p:spPr>
              <a:xfrm>
                <a:off x="6799757" y="3142928"/>
                <a:ext cx="72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7">
            <p14:nvContentPartPr>
              <p14:cNvPr id="2249" name="Ink 2248"/>
              <p14:cNvContentPartPr/>
              <p14:nvPr/>
            </p14:nvContentPartPr>
            <p14:xfrm>
              <a:off x="6792917" y="3139688"/>
              <a:ext cx="16560" cy="73440"/>
            </p14:xfrm>
          </p:contentPart>
        </mc:Choice>
        <mc:Fallback xmlns="">
          <p:pic>
            <p:nvPicPr>
              <p:cNvPr id="2249" name="Ink 2248"/>
              <p:cNvPicPr/>
              <p:nvPr/>
            </p:nvPicPr>
            <p:blipFill>
              <a:blip r:embed="rId3338"/>
              <a:stretch>
                <a:fillRect/>
              </a:stretch>
            </p:blipFill>
            <p:spPr>
              <a:xfrm>
                <a:off x="6792557" y="3139328"/>
                <a:ext cx="1728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9">
            <p14:nvContentPartPr>
              <p14:cNvPr id="2250" name="Ink 2249"/>
              <p14:cNvContentPartPr/>
              <p14:nvPr/>
            </p14:nvContentPartPr>
            <p14:xfrm>
              <a:off x="6788597" y="3110528"/>
              <a:ext cx="18000" cy="133920"/>
            </p14:xfrm>
          </p:contentPart>
        </mc:Choice>
        <mc:Fallback xmlns="">
          <p:pic>
            <p:nvPicPr>
              <p:cNvPr id="2250" name="Ink 2249"/>
              <p:cNvPicPr/>
              <p:nvPr/>
            </p:nvPicPr>
            <p:blipFill>
              <a:blip r:embed="rId3340"/>
              <a:stretch>
                <a:fillRect/>
              </a:stretch>
            </p:blipFill>
            <p:spPr>
              <a:xfrm>
                <a:off x="6788237" y="3110168"/>
                <a:ext cx="1872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1">
            <p14:nvContentPartPr>
              <p14:cNvPr id="2251" name="Ink 2250"/>
              <p14:cNvContentPartPr/>
              <p14:nvPr/>
            </p14:nvContentPartPr>
            <p14:xfrm>
              <a:off x="6806237" y="3245888"/>
              <a:ext cx="15120" cy="66600"/>
            </p14:xfrm>
          </p:contentPart>
        </mc:Choice>
        <mc:Fallback xmlns="">
          <p:pic>
            <p:nvPicPr>
              <p:cNvPr id="2251" name="Ink 2250"/>
              <p:cNvPicPr/>
              <p:nvPr/>
            </p:nvPicPr>
            <p:blipFill>
              <a:blip r:embed="rId3342"/>
              <a:stretch>
                <a:fillRect/>
              </a:stretch>
            </p:blipFill>
            <p:spPr>
              <a:xfrm>
                <a:off x="6805877" y="3245528"/>
                <a:ext cx="1584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3">
            <p14:nvContentPartPr>
              <p14:cNvPr id="2252" name="Ink 2251"/>
              <p14:cNvContentPartPr/>
              <p14:nvPr/>
            </p14:nvContentPartPr>
            <p14:xfrm>
              <a:off x="6813797" y="3262448"/>
              <a:ext cx="25920" cy="124560"/>
            </p14:xfrm>
          </p:contentPart>
        </mc:Choice>
        <mc:Fallback xmlns="">
          <p:pic>
            <p:nvPicPr>
              <p:cNvPr id="2252" name="Ink 2251"/>
              <p:cNvPicPr/>
              <p:nvPr/>
            </p:nvPicPr>
            <p:blipFill>
              <a:blip r:embed="rId3344"/>
              <a:stretch>
                <a:fillRect/>
              </a:stretch>
            </p:blipFill>
            <p:spPr>
              <a:xfrm>
                <a:off x="6813437" y="3262088"/>
                <a:ext cx="2664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5">
            <p14:nvContentPartPr>
              <p14:cNvPr id="2253" name="Ink 2252"/>
              <p14:cNvContentPartPr/>
              <p14:nvPr/>
            </p14:nvContentPartPr>
            <p14:xfrm>
              <a:off x="6823877" y="3320408"/>
              <a:ext cx="12240" cy="99720"/>
            </p14:xfrm>
          </p:contentPart>
        </mc:Choice>
        <mc:Fallback xmlns="">
          <p:pic>
            <p:nvPicPr>
              <p:cNvPr id="2253" name="Ink 2252"/>
              <p:cNvPicPr/>
              <p:nvPr/>
            </p:nvPicPr>
            <p:blipFill>
              <a:blip r:embed="rId3346"/>
              <a:stretch>
                <a:fillRect/>
              </a:stretch>
            </p:blipFill>
            <p:spPr>
              <a:xfrm>
                <a:off x="6823517" y="3320048"/>
                <a:ext cx="1332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7">
            <p14:nvContentPartPr>
              <p14:cNvPr id="2254" name="Ink 2253"/>
              <p14:cNvContentPartPr/>
              <p14:nvPr/>
            </p14:nvContentPartPr>
            <p14:xfrm>
              <a:off x="6834317" y="3437408"/>
              <a:ext cx="9720" cy="90720"/>
            </p14:xfrm>
          </p:contentPart>
        </mc:Choice>
        <mc:Fallback xmlns="">
          <p:pic>
            <p:nvPicPr>
              <p:cNvPr id="2254" name="Ink 2253"/>
              <p:cNvPicPr/>
              <p:nvPr/>
            </p:nvPicPr>
            <p:blipFill>
              <a:blip r:embed="rId3348"/>
              <a:stretch>
                <a:fillRect/>
              </a:stretch>
            </p:blipFill>
            <p:spPr>
              <a:xfrm>
                <a:off x="6833957" y="3437048"/>
                <a:ext cx="1080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49">
            <p14:nvContentPartPr>
              <p14:cNvPr id="2255" name="Ink 2254"/>
              <p14:cNvContentPartPr/>
              <p14:nvPr/>
            </p14:nvContentPartPr>
            <p14:xfrm>
              <a:off x="6850517" y="3451448"/>
              <a:ext cx="19440" cy="83880"/>
            </p14:xfrm>
          </p:contentPart>
        </mc:Choice>
        <mc:Fallback xmlns="">
          <p:pic>
            <p:nvPicPr>
              <p:cNvPr id="2255" name="Ink 2254"/>
              <p:cNvPicPr/>
              <p:nvPr/>
            </p:nvPicPr>
            <p:blipFill>
              <a:blip r:embed="rId3350"/>
              <a:stretch>
                <a:fillRect/>
              </a:stretch>
            </p:blipFill>
            <p:spPr>
              <a:xfrm>
                <a:off x="6850157" y="3451088"/>
                <a:ext cx="2016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1">
            <p14:nvContentPartPr>
              <p14:cNvPr id="2256" name="Ink 2255"/>
              <p14:cNvContentPartPr/>
              <p14:nvPr/>
            </p14:nvContentPartPr>
            <p14:xfrm>
              <a:off x="6829637" y="3482048"/>
              <a:ext cx="21960" cy="74160"/>
            </p14:xfrm>
          </p:contentPart>
        </mc:Choice>
        <mc:Fallback xmlns="">
          <p:pic>
            <p:nvPicPr>
              <p:cNvPr id="2256" name="Ink 2255"/>
              <p:cNvPicPr/>
              <p:nvPr/>
            </p:nvPicPr>
            <p:blipFill>
              <a:blip r:embed="rId3352"/>
              <a:stretch>
                <a:fillRect/>
              </a:stretch>
            </p:blipFill>
            <p:spPr>
              <a:xfrm>
                <a:off x="6829277" y="3481688"/>
                <a:ext cx="2304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3">
            <p14:nvContentPartPr>
              <p14:cNvPr id="2257" name="Ink 2256"/>
              <p14:cNvContentPartPr/>
              <p14:nvPr/>
            </p14:nvContentPartPr>
            <p14:xfrm>
              <a:off x="6300797" y="3474488"/>
              <a:ext cx="46440" cy="92520"/>
            </p14:xfrm>
          </p:contentPart>
        </mc:Choice>
        <mc:Fallback xmlns="">
          <p:pic>
            <p:nvPicPr>
              <p:cNvPr id="2257" name="Ink 2256"/>
              <p:cNvPicPr/>
              <p:nvPr/>
            </p:nvPicPr>
            <p:blipFill>
              <a:blip r:embed="rId3354"/>
              <a:stretch>
                <a:fillRect/>
              </a:stretch>
            </p:blipFill>
            <p:spPr>
              <a:xfrm>
                <a:off x="6300437" y="3474128"/>
                <a:ext cx="4716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5">
            <p14:nvContentPartPr>
              <p14:cNvPr id="2258" name="Ink 2257"/>
              <p14:cNvContentPartPr/>
              <p14:nvPr/>
            </p14:nvContentPartPr>
            <p14:xfrm>
              <a:off x="6319877" y="3539288"/>
              <a:ext cx="9720" cy="71640"/>
            </p14:xfrm>
          </p:contentPart>
        </mc:Choice>
        <mc:Fallback xmlns="">
          <p:pic>
            <p:nvPicPr>
              <p:cNvPr id="2258" name="Ink 2257"/>
              <p:cNvPicPr/>
              <p:nvPr/>
            </p:nvPicPr>
            <p:blipFill>
              <a:blip r:embed="rId3356"/>
              <a:stretch>
                <a:fillRect/>
              </a:stretch>
            </p:blipFill>
            <p:spPr>
              <a:xfrm>
                <a:off x="6319517" y="3538928"/>
                <a:ext cx="1044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7">
            <p14:nvContentPartPr>
              <p14:cNvPr id="2259" name="Ink 2258"/>
              <p14:cNvContentPartPr/>
              <p14:nvPr/>
            </p14:nvContentPartPr>
            <p14:xfrm>
              <a:off x="4262477" y="3019808"/>
              <a:ext cx="71280" cy="63720"/>
            </p14:xfrm>
          </p:contentPart>
        </mc:Choice>
        <mc:Fallback xmlns="">
          <p:pic>
            <p:nvPicPr>
              <p:cNvPr id="2259" name="Ink 2258"/>
              <p:cNvPicPr/>
              <p:nvPr/>
            </p:nvPicPr>
            <p:blipFill>
              <a:blip r:embed="rId3358"/>
              <a:stretch>
                <a:fillRect/>
              </a:stretch>
            </p:blipFill>
            <p:spPr>
              <a:xfrm>
                <a:off x="4262117" y="3019448"/>
                <a:ext cx="720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9">
            <p14:nvContentPartPr>
              <p14:cNvPr id="2260" name="Ink 2259"/>
              <p14:cNvContentPartPr/>
              <p14:nvPr/>
            </p14:nvContentPartPr>
            <p14:xfrm>
              <a:off x="4225757" y="3061928"/>
              <a:ext cx="46080" cy="100800"/>
            </p14:xfrm>
          </p:contentPart>
        </mc:Choice>
        <mc:Fallback xmlns="">
          <p:pic>
            <p:nvPicPr>
              <p:cNvPr id="2260" name="Ink 2259"/>
              <p:cNvPicPr/>
              <p:nvPr/>
            </p:nvPicPr>
            <p:blipFill>
              <a:blip r:embed="rId3360"/>
              <a:stretch>
                <a:fillRect/>
              </a:stretch>
            </p:blipFill>
            <p:spPr>
              <a:xfrm>
                <a:off x="4225397" y="3061568"/>
                <a:ext cx="4680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1">
            <p14:nvContentPartPr>
              <p14:cNvPr id="2261" name="Ink 2260"/>
              <p14:cNvContentPartPr/>
              <p14:nvPr/>
            </p14:nvContentPartPr>
            <p14:xfrm>
              <a:off x="4185797" y="3149768"/>
              <a:ext cx="33120" cy="82440"/>
            </p14:xfrm>
          </p:contentPart>
        </mc:Choice>
        <mc:Fallback xmlns="">
          <p:pic>
            <p:nvPicPr>
              <p:cNvPr id="2261" name="Ink 2260"/>
              <p:cNvPicPr/>
              <p:nvPr/>
            </p:nvPicPr>
            <p:blipFill>
              <a:blip r:embed="rId3362"/>
              <a:stretch>
                <a:fillRect/>
              </a:stretch>
            </p:blipFill>
            <p:spPr>
              <a:xfrm>
                <a:off x="4185437" y="3149408"/>
                <a:ext cx="3384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3">
            <p14:nvContentPartPr>
              <p14:cNvPr id="2262" name="Ink 2261"/>
              <p14:cNvContentPartPr/>
              <p14:nvPr/>
            </p14:nvContentPartPr>
            <p14:xfrm>
              <a:off x="4239077" y="3182888"/>
              <a:ext cx="9360" cy="74880"/>
            </p14:xfrm>
          </p:contentPart>
        </mc:Choice>
        <mc:Fallback xmlns="">
          <p:pic>
            <p:nvPicPr>
              <p:cNvPr id="2262" name="Ink 2261"/>
              <p:cNvPicPr/>
              <p:nvPr/>
            </p:nvPicPr>
            <p:blipFill>
              <a:blip r:embed="rId3364"/>
              <a:stretch>
                <a:fillRect/>
              </a:stretch>
            </p:blipFill>
            <p:spPr>
              <a:xfrm>
                <a:off x="4238717" y="3182528"/>
                <a:ext cx="1008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5">
            <p14:nvContentPartPr>
              <p14:cNvPr id="2263" name="Ink 2262"/>
              <p14:cNvContentPartPr/>
              <p14:nvPr/>
            </p14:nvContentPartPr>
            <p14:xfrm>
              <a:off x="4213877" y="3169568"/>
              <a:ext cx="41760" cy="87480"/>
            </p14:xfrm>
          </p:contentPart>
        </mc:Choice>
        <mc:Fallback xmlns="">
          <p:pic>
            <p:nvPicPr>
              <p:cNvPr id="2263" name="Ink 2262"/>
              <p:cNvPicPr/>
              <p:nvPr/>
            </p:nvPicPr>
            <p:blipFill>
              <a:blip r:embed="rId3366"/>
              <a:stretch>
                <a:fillRect/>
              </a:stretch>
            </p:blipFill>
            <p:spPr>
              <a:xfrm>
                <a:off x="4213517" y="3169208"/>
                <a:ext cx="4248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7">
            <p14:nvContentPartPr>
              <p14:cNvPr id="2264" name="Ink 2263"/>
              <p14:cNvContentPartPr/>
              <p14:nvPr/>
            </p14:nvContentPartPr>
            <p14:xfrm>
              <a:off x="4277237" y="3123128"/>
              <a:ext cx="27000" cy="90000"/>
            </p14:xfrm>
          </p:contentPart>
        </mc:Choice>
        <mc:Fallback xmlns="">
          <p:pic>
            <p:nvPicPr>
              <p:cNvPr id="2264" name="Ink 2263"/>
              <p:cNvPicPr/>
              <p:nvPr/>
            </p:nvPicPr>
            <p:blipFill>
              <a:blip r:embed="rId3368"/>
              <a:stretch>
                <a:fillRect/>
              </a:stretch>
            </p:blipFill>
            <p:spPr>
              <a:xfrm>
                <a:off x="4276877" y="3122768"/>
                <a:ext cx="2772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69">
            <p14:nvContentPartPr>
              <p14:cNvPr id="2265" name="Ink 2264"/>
              <p14:cNvContentPartPr/>
              <p14:nvPr/>
            </p14:nvContentPartPr>
            <p14:xfrm>
              <a:off x="4270037" y="3035288"/>
              <a:ext cx="56520" cy="113040"/>
            </p14:xfrm>
          </p:contentPart>
        </mc:Choice>
        <mc:Fallback xmlns="">
          <p:pic>
            <p:nvPicPr>
              <p:cNvPr id="2265" name="Ink 2264"/>
              <p:cNvPicPr/>
              <p:nvPr/>
            </p:nvPicPr>
            <p:blipFill>
              <a:blip r:embed="rId3370"/>
              <a:stretch>
                <a:fillRect/>
              </a:stretch>
            </p:blipFill>
            <p:spPr>
              <a:xfrm>
                <a:off x="4269677" y="3034928"/>
                <a:ext cx="5724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1">
            <p14:nvContentPartPr>
              <p14:cNvPr id="2266" name="Ink 2265"/>
              <p14:cNvContentPartPr/>
              <p14:nvPr/>
            </p14:nvContentPartPr>
            <p14:xfrm>
              <a:off x="4261757" y="3030248"/>
              <a:ext cx="43920" cy="112320"/>
            </p14:xfrm>
          </p:contentPart>
        </mc:Choice>
        <mc:Fallback xmlns="">
          <p:pic>
            <p:nvPicPr>
              <p:cNvPr id="2266" name="Ink 2265"/>
              <p:cNvPicPr/>
              <p:nvPr/>
            </p:nvPicPr>
            <p:blipFill>
              <a:blip r:embed="rId3372"/>
              <a:stretch>
                <a:fillRect/>
              </a:stretch>
            </p:blipFill>
            <p:spPr>
              <a:xfrm>
                <a:off x="4261037" y="3029888"/>
                <a:ext cx="4500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3">
            <p14:nvContentPartPr>
              <p14:cNvPr id="2267" name="Ink 2266"/>
              <p14:cNvContentPartPr/>
              <p14:nvPr/>
            </p14:nvContentPartPr>
            <p14:xfrm>
              <a:off x="4250957" y="2994608"/>
              <a:ext cx="47520" cy="118080"/>
            </p14:xfrm>
          </p:contentPart>
        </mc:Choice>
        <mc:Fallback xmlns="">
          <p:pic>
            <p:nvPicPr>
              <p:cNvPr id="2267" name="Ink 2266"/>
              <p:cNvPicPr/>
              <p:nvPr/>
            </p:nvPicPr>
            <p:blipFill>
              <a:blip r:embed="rId3374"/>
              <a:stretch>
                <a:fillRect/>
              </a:stretch>
            </p:blipFill>
            <p:spPr>
              <a:xfrm>
                <a:off x="4250597" y="2994248"/>
                <a:ext cx="48240" cy="1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5">
            <p14:nvContentPartPr>
              <p14:cNvPr id="2268" name="Ink 2267"/>
              <p14:cNvContentPartPr/>
              <p14:nvPr/>
            </p14:nvContentPartPr>
            <p14:xfrm>
              <a:off x="4243397" y="3002168"/>
              <a:ext cx="46080" cy="120600"/>
            </p14:xfrm>
          </p:contentPart>
        </mc:Choice>
        <mc:Fallback xmlns="">
          <p:pic>
            <p:nvPicPr>
              <p:cNvPr id="2268" name="Ink 2267"/>
              <p:cNvPicPr/>
              <p:nvPr/>
            </p:nvPicPr>
            <p:blipFill>
              <a:blip r:embed="rId3376"/>
              <a:stretch>
                <a:fillRect/>
              </a:stretch>
            </p:blipFill>
            <p:spPr>
              <a:xfrm>
                <a:off x="4243037" y="3001808"/>
                <a:ext cx="4680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7">
            <p14:nvContentPartPr>
              <p14:cNvPr id="2269" name="Ink 2268"/>
              <p14:cNvContentPartPr/>
              <p14:nvPr/>
            </p14:nvContentPartPr>
            <p14:xfrm>
              <a:off x="4220357" y="3078488"/>
              <a:ext cx="32400" cy="111600"/>
            </p14:xfrm>
          </p:contentPart>
        </mc:Choice>
        <mc:Fallback xmlns="">
          <p:pic>
            <p:nvPicPr>
              <p:cNvPr id="2269" name="Ink 2268"/>
              <p:cNvPicPr/>
              <p:nvPr/>
            </p:nvPicPr>
            <p:blipFill>
              <a:blip r:embed="rId3378"/>
              <a:stretch>
                <a:fillRect/>
              </a:stretch>
            </p:blipFill>
            <p:spPr>
              <a:xfrm>
                <a:off x="4219637" y="3078128"/>
                <a:ext cx="3348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9">
            <p14:nvContentPartPr>
              <p14:cNvPr id="2270" name="Ink 2269"/>
              <p14:cNvContentPartPr/>
              <p14:nvPr/>
            </p14:nvContentPartPr>
            <p14:xfrm>
              <a:off x="4174277" y="3345248"/>
              <a:ext cx="9360" cy="41040"/>
            </p14:xfrm>
          </p:contentPart>
        </mc:Choice>
        <mc:Fallback xmlns="">
          <p:pic>
            <p:nvPicPr>
              <p:cNvPr id="2270" name="Ink 2269"/>
              <p:cNvPicPr/>
              <p:nvPr/>
            </p:nvPicPr>
            <p:blipFill>
              <a:blip r:embed="rId3380"/>
              <a:stretch>
                <a:fillRect/>
              </a:stretch>
            </p:blipFill>
            <p:spPr>
              <a:xfrm>
                <a:off x="4173917" y="3344888"/>
                <a:ext cx="100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1">
            <p14:nvContentPartPr>
              <p14:cNvPr id="2271" name="Ink 2270"/>
              <p14:cNvContentPartPr/>
              <p14:nvPr/>
            </p14:nvContentPartPr>
            <p14:xfrm>
              <a:off x="4170317" y="3380888"/>
              <a:ext cx="7200" cy="93960"/>
            </p14:xfrm>
          </p:contentPart>
        </mc:Choice>
        <mc:Fallback xmlns="">
          <p:pic>
            <p:nvPicPr>
              <p:cNvPr id="2271" name="Ink 2270"/>
              <p:cNvPicPr/>
              <p:nvPr/>
            </p:nvPicPr>
            <p:blipFill>
              <a:blip r:embed="rId3382"/>
              <a:stretch>
                <a:fillRect/>
              </a:stretch>
            </p:blipFill>
            <p:spPr>
              <a:xfrm>
                <a:off x="4169597" y="3380528"/>
                <a:ext cx="82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3">
            <p14:nvContentPartPr>
              <p14:cNvPr id="2272" name="Ink 2271"/>
              <p14:cNvContentPartPr/>
              <p14:nvPr/>
            </p14:nvContentPartPr>
            <p14:xfrm>
              <a:off x="4175717" y="3398888"/>
              <a:ext cx="25200" cy="83880"/>
            </p14:xfrm>
          </p:contentPart>
        </mc:Choice>
        <mc:Fallback xmlns="">
          <p:pic>
            <p:nvPicPr>
              <p:cNvPr id="2272" name="Ink 2271"/>
              <p:cNvPicPr/>
              <p:nvPr/>
            </p:nvPicPr>
            <p:blipFill>
              <a:blip r:embed="rId3384"/>
              <a:stretch>
                <a:fillRect/>
              </a:stretch>
            </p:blipFill>
            <p:spPr>
              <a:xfrm>
                <a:off x="4175357" y="3398528"/>
                <a:ext cx="2592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5">
            <p14:nvContentPartPr>
              <p14:cNvPr id="2273" name="Ink 2272"/>
              <p14:cNvContentPartPr/>
              <p14:nvPr/>
            </p14:nvContentPartPr>
            <p14:xfrm>
              <a:off x="4181117" y="3305648"/>
              <a:ext cx="28800" cy="165960"/>
            </p14:xfrm>
          </p:contentPart>
        </mc:Choice>
        <mc:Fallback xmlns="">
          <p:pic>
            <p:nvPicPr>
              <p:cNvPr id="2273" name="Ink 2272"/>
              <p:cNvPicPr/>
              <p:nvPr/>
            </p:nvPicPr>
            <p:blipFill>
              <a:blip r:embed="rId3386"/>
              <a:stretch>
                <a:fillRect/>
              </a:stretch>
            </p:blipFill>
            <p:spPr>
              <a:xfrm>
                <a:off x="4180757" y="3305288"/>
                <a:ext cx="2952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7">
            <p14:nvContentPartPr>
              <p14:cNvPr id="2274" name="Ink 2273"/>
              <p14:cNvContentPartPr/>
              <p14:nvPr/>
            </p14:nvContentPartPr>
            <p14:xfrm>
              <a:off x="4177157" y="3292328"/>
              <a:ext cx="43200" cy="136080"/>
            </p14:xfrm>
          </p:contentPart>
        </mc:Choice>
        <mc:Fallback xmlns="">
          <p:pic>
            <p:nvPicPr>
              <p:cNvPr id="2274" name="Ink 2273"/>
              <p:cNvPicPr/>
              <p:nvPr/>
            </p:nvPicPr>
            <p:blipFill>
              <a:blip r:embed="rId3388"/>
              <a:stretch>
                <a:fillRect/>
              </a:stretch>
            </p:blipFill>
            <p:spPr>
              <a:xfrm>
                <a:off x="4176797" y="3291968"/>
                <a:ext cx="4392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89">
            <p14:nvContentPartPr>
              <p14:cNvPr id="2275" name="Ink 2274"/>
              <p14:cNvContentPartPr/>
              <p14:nvPr/>
            </p14:nvContentPartPr>
            <p14:xfrm>
              <a:off x="4177157" y="3245888"/>
              <a:ext cx="41760" cy="116280"/>
            </p14:xfrm>
          </p:contentPart>
        </mc:Choice>
        <mc:Fallback xmlns="">
          <p:pic>
            <p:nvPicPr>
              <p:cNvPr id="2275" name="Ink 2274"/>
              <p:cNvPicPr/>
              <p:nvPr/>
            </p:nvPicPr>
            <p:blipFill>
              <a:blip r:embed="rId3390"/>
              <a:stretch>
                <a:fillRect/>
              </a:stretch>
            </p:blipFill>
            <p:spPr>
              <a:xfrm>
                <a:off x="4176797" y="3245528"/>
                <a:ext cx="4248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1">
            <p14:nvContentPartPr>
              <p14:cNvPr id="2276" name="Ink 2275"/>
              <p14:cNvContentPartPr/>
              <p14:nvPr/>
            </p14:nvContentPartPr>
            <p14:xfrm>
              <a:off x="4193357" y="3275048"/>
              <a:ext cx="44640" cy="156960"/>
            </p14:xfrm>
          </p:contentPart>
        </mc:Choice>
        <mc:Fallback xmlns="">
          <p:pic>
            <p:nvPicPr>
              <p:cNvPr id="2276" name="Ink 2275"/>
              <p:cNvPicPr/>
              <p:nvPr/>
            </p:nvPicPr>
            <p:blipFill>
              <a:blip r:embed="rId3392"/>
              <a:stretch>
                <a:fillRect/>
              </a:stretch>
            </p:blipFill>
            <p:spPr>
              <a:xfrm>
                <a:off x="4192997" y="3274688"/>
                <a:ext cx="4536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3">
            <p14:nvContentPartPr>
              <p14:cNvPr id="2277" name="Ink 2276"/>
              <p14:cNvContentPartPr/>
              <p14:nvPr/>
            </p14:nvContentPartPr>
            <p14:xfrm>
              <a:off x="4175717" y="3431648"/>
              <a:ext cx="7920" cy="108720"/>
            </p14:xfrm>
          </p:contentPart>
        </mc:Choice>
        <mc:Fallback xmlns="">
          <p:pic>
            <p:nvPicPr>
              <p:cNvPr id="2277" name="Ink 2276"/>
              <p:cNvPicPr/>
              <p:nvPr/>
            </p:nvPicPr>
            <p:blipFill>
              <a:blip r:embed="rId3394"/>
              <a:stretch>
                <a:fillRect/>
              </a:stretch>
            </p:blipFill>
            <p:spPr>
              <a:xfrm>
                <a:off x="4175357" y="3431288"/>
                <a:ext cx="864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5">
            <p14:nvContentPartPr>
              <p14:cNvPr id="2278" name="Ink 2277"/>
              <p14:cNvContentPartPr/>
              <p14:nvPr/>
            </p14:nvContentPartPr>
            <p14:xfrm>
              <a:off x="4155197" y="3485288"/>
              <a:ext cx="6120" cy="54360"/>
            </p14:xfrm>
          </p:contentPart>
        </mc:Choice>
        <mc:Fallback xmlns="">
          <p:pic>
            <p:nvPicPr>
              <p:cNvPr id="2278" name="Ink 2277"/>
              <p:cNvPicPr/>
              <p:nvPr/>
            </p:nvPicPr>
            <p:blipFill>
              <a:blip r:embed="rId3396"/>
              <a:stretch>
                <a:fillRect/>
              </a:stretch>
            </p:blipFill>
            <p:spPr>
              <a:xfrm>
                <a:off x="4154837" y="3484928"/>
                <a:ext cx="684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7">
            <p14:nvContentPartPr>
              <p14:cNvPr id="2279" name="Ink 2278"/>
              <p14:cNvContentPartPr/>
              <p14:nvPr/>
            </p14:nvContentPartPr>
            <p14:xfrm>
              <a:off x="4129637" y="3500408"/>
              <a:ext cx="11160" cy="88920"/>
            </p14:xfrm>
          </p:contentPart>
        </mc:Choice>
        <mc:Fallback xmlns="">
          <p:pic>
            <p:nvPicPr>
              <p:cNvPr id="2279" name="Ink 2278"/>
              <p:cNvPicPr/>
              <p:nvPr/>
            </p:nvPicPr>
            <p:blipFill>
              <a:blip r:embed="rId3398"/>
              <a:stretch>
                <a:fillRect/>
              </a:stretch>
            </p:blipFill>
            <p:spPr>
              <a:xfrm>
                <a:off x="4129277" y="3500048"/>
                <a:ext cx="1188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9">
            <p14:nvContentPartPr>
              <p14:cNvPr id="2280" name="Ink 2279"/>
              <p14:cNvContentPartPr/>
              <p14:nvPr/>
            </p14:nvContentPartPr>
            <p14:xfrm>
              <a:off x="4546157" y="3514448"/>
              <a:ext cx="10080" cy="24480"/>
            </p14:xfrm>
          </p:contentPart>
        </mc:Choice>
        <mc:Fallback xmlns="">
          <p:pic>
            <p:nvPicPr>
              <p:cNvPr id="2280" name="Ink 2279"/>
              <p:cNvPicPr/>
              <p:nvPr/>
            </p:nvPicPr>
            <p:blipFill>
              <a:blip r:embed="rId3400"/>
              <a:stretch>
                <a:fillRect/>
              </a:stretch>
            </p:blipFill>
            <p:spPr>
              <a:xfrm>
                <a:off x="4545437" y="3514088"/>
                <a:ext cx="1116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1">
            <p14:nvContentPartPr>
              <p14:cNvPr id="2281" name="Ink 2280"/>
              <p14:cNvContentPartPr/>
              <p14:nvPr/>
            </p14:nvContentPartPr>
            <p14:xfrm>
              <a:off x="4544357" y="3453968"/>
              <a:ext cx="42840" cy="104760"/>
            </p14:xfrm>
          </p:contentPart>
        </mc:Choice>
        <mc:Fallback xmlns="">
          <p:pic>
            <p:nvPicPr>
              <p:cNvPr id="2281" name="Ink 2280"/>
              <p:cNvPicPr/>
              <p:nvPr/>
            </p:nvPicPr>
            <p:blipFill>
              <a:blip r:embed="rId3402"/>
              <a:stretch>
                <a:fillRect/>
              </a:stretch>
            </p:blipFill>
            <p:spPr>
              <a:xfrm>
                <a:off x="4543997" y="3453608"/>
                <a:ext cx="4356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3">
            <p14:nvContentPartPr>
              <p14:cNvPr id="2282" name="Ink 2281"/>
              <p14:cNvContentPartPr/>
              <p14:nvPr/>
            </p14:nvContentPartPr>
            <p14:xfrm>
              <a:off x="4535357" y="3444608"/>
              <a:ext cx="54720" cy="143640"/>
            </p14:xfrm>
          </p:contentPart>
        </mc:Choice>
        <mc:Fallback xmlns="">
          <p:pic>
            <p:nvPicPr>
              <p:cNvPr id="2282" name="Ink 2281"/>
              <p:cNvPicPr/>
              <p:nvPr/>
            </p:nvPicPr>
            <p:blipFill>
              <a:blip r:embed="rId3404"/>
              <a:stretch>
                <a:fillRect/>
              </a:stretch>
            </p:blipFill>
            <p:spPr>
              <a:xfrm>
                <a:off x="4534997" y="3444248"/>
                <a:ext cx="5544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5">
            <p14:nvContentPartPr>
              <p14:cNvPr id="2283" name="Ink 2282"/>
              <p14:cNvContentPartPr/>
              <p14:nvPr/>
            </p14:nvContentPartPr>
            <p14:xfrm>
              <a:off x="4716437" y="3442808"/>
              <a:ext cx="24480" cy="101520"/>
            </p14:xfrm>
          </p:contentPart>
        </mc:Choice>
        <mc:Fallback xmlns="">
          <p:pic>
            <p:nvPicPr>
              <p:cNvPr id="2283" name="Ink 2282"/>
              <p:cNvPicPr/>
              <p:nvPr/>
            </p:nvPicPr>
            <p:blipFill>
              <a:blip r:embed="rId3406"/>
              <a:stretch>
                <a:fillRect/>
              </a:stretch>
            </p:blipFill>
            <p:spPr>
              <a:xfrm>
                <a:off x="4716077" y="3442448"/>
                <a:ext cx="2520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7">
            <p14:nvContentPartPr>
              <p14:cNvPr id="2284" name="Ink 2283"/>
              <p14:cNvContentPartPr/>
              <p14:nvPr/>
            </p14:nvContentPartPr>
            <p14:xfrm>
              <a:off x="4694477" y="3484568"/>
              <a:ext cx="18000" cy="93240"/>
            </p14:xfrm>
          </p:contentPart>
        </mc:Choice>
        <mc:Fallback xmlns="">
          <p:pic>
            <p:nvPicPr>
              <p:cNvPr id="2284" name="Ink 2283"/>
              <p:cNvPicPr/>
              <p:nvPr/>
            </p:nvPicPr>
            <p:blipFill>
              <a:blip r:embed="rId3408"/>
              <a:stretch>
                <a:fillRect/>
              </a:stretch>
            </p:blipFill>
            <p:spPr>
              <a:xfrm>
                <a:off x="4694117" y="3484208"/>
                <a:ext cx="1872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09">
            <p14:nvContentPartPr>
              <p14:cNvPr id="2285" name="Ink 2284"/>
              <p14:cNvContentPartPr/>
              <p14:nvPr/>
            </p14:nvContentPartPr>
            <p14:xfrm>
              <a:off x="4671077" y="3500408"/>
              <a:ext cx="19080" cy="75600"/>
            </p14:xfrm>
          </p:contentPart>
        </mc:Choice>
        <mc:Fallback xmlns="">
          <p:pic>
            <p:nvPicPr>
              <p:cNvPr id="2285" name="Ink 2284"/>
              <p:cNvPicPr/>
              <p:nvPr/>
            </p:nvPicPr>
            <p:blipFill>
              <a:blip r:embed="rId3410"/>
              <a:stretch>
                <a:fillRect/>
              </a:stretch>
            </p:blipFill>
            <p:spPr>
              <a:xfrm>
                <a:off x="4670717" y="3500048"/>
                <a:ext cx="1980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1">
            <p14:nvContentPartPr>
              <p14:cNvPr id="2286" name="Ink 2285"/>
              <p14:cNvContentPartPr/>
              <p14:nvPr/>
            </p14:nvContentPartPr>
            <p14:xfrm>
              <a:off x="4642997" y="3447128"/>
              <a:ext cx="17280" cy="110520"/>
            </p14:xfrm>
          </p:contentPart>
        </mc:Choice>
        <mc:Fallback xmlns="">
          <p:pic>
            <p:nvPicPr>
              <p:cNvPr id="2286" name="Ink 2285"/>
              <p:cNvPicPr/>
              <p:nvPr/>
            </p:nvPicPr>
            <p:blipFill>
              <a:blip r:embed="rId3412"/>
              <a:stretch>
                <a:fillRect/>
              </a:stretch>
            </p:blipFill>
            <p:spPr>
              <a:xfrm>
                <a:off x="4642637" y="3446768"/>
                <a:ext cx="1836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3">
            <p14:nvContentPartPr>
              <p14:cNvPr id="2287" name="Ink 2286"/>
              <p14:cNvContentPartPr/>
              <p14:nvPr/>
            </p14:nvContentPartPr>
            <p14:xfrm>
              <a:off x="4644797" y="3523448"/>
              <a:ext cx="6840" cy="109080"/>
            </p14:xfrm>
          </p:contentPart>
        </mc:Choice>
        <mc:Fallback xmlns="">
          <p:pic>
            <p:nvPicPr>
              <p:cNvPr id="2287" name="Ink 2286"/>
              <p:cNvPicPr/>
              <p:nvPr/>
            </p:nvPicPr>
            <p:blipFill>
              <a:blip r:embed="rId3414"/>
              <a:stretch>
                <a:fillRect/>
              </a:stretch>
            </p:blipFill>
            <p:spPr>
              <a:xfrm>
                <a:off x="4644077" y="3523088"/>
                <a:ext cx="828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5">
            <p14:nvContentPartPr>
              <p14:cNvPr id="2288" name="Ink 2287"/>
              <p14:cNvContentPartPr/>
              <p14:nvPr/>
            </p14:nvContentPartPr>
            <p14:xfrm>
              <a:off x="4118117" y="3613088"/>
              <a:ext cx="125640" cy="12600"/>
            </p14:xfrm>
          </p:contentPart>
        </mc:Choice>
        <mc:Fallback xmlns="">
          <p:pic>
            <p:nvPicPr>
              <p:cNvPr id="2288" name="Ink 2287"/>
              <p:cNvPicPr/>
              <p:nvPr/>
            </p:nvPicPr>
            <p:blipFill>
              <a:blip r:embed="rId3416"/>
              <a:stretch>
                <a:fillRect/>
              </a:stretch>
            </p:blipFill>
            <p:spPr>
              <a:xfrm>
                <a:off x="4117757" y="3612728"/>
                <a:ext cx="12636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7">
            <p14:nvContentPartPr>
              <p14:cNvPr id="2289" name="Ink 2288"/>
              <p14:cNvContentPartPr/>
              <p14:nvPr/>
            </p14:nvContentPartPr>
            <p14:xfrm>
              <a:off x="4142237" y="3606968"/>
              <a:ext cx="192960" cy="13680"/>
            </p14:xfrm>
          </p:contentPart>
        </mc:Choice>
        <mc:Fallback xmlns="">
          <p:pic>
            <p:nvPicPr>
              <p:cNvPr id="2289" name="Ink 2288"/>
              <p:cNvPicPr/>
              <p:nvPr/>
            </p:nvPicPr>
            <p:blipFill>
              <a:blip r:embed="rId3418"/>
              <a:stretch>
                <a:fillRect/>
              </a:stretch>
            </p:blipFill>
            <p:spPr>
              <a:xfrm>
                <a:off x="4141517" y="3606608"/>
                <a:ext cx="1940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9">
            <p14:nvContentPartPr>
              <p14:cNvPr id="2290" name="Ink 2289"/>
              <p14:cNvContentPartPr/>
              <p14:nvPr/>
            </p14:nvContentPartPr>
            <p14:xfrm>
              <a:off x="4252397" y="3618848"/>
              <a:ext cx="239040" cy="21960"/>
            </p14:xfrm>
          </p:contentPart>
        </mc:Choice>
        <mc:Fallback xmlns="">
          <p:pic>
            <p:nvPicPr>
              <p:cNvPr id="2290" name="Ink 2289"/>
              <p:cNvPicPr/>
              <p:nvPr/>
            </p:nvPicPr>
            <p:blipFill>
              <a:blip r:embed="rId3420"/>
              <a:stretch>
                <a:fillRect/>
              </a:stretch>
            </p:blipFill>
            <p:spPr>
              <a:xfrm>
                <a:off x="4252037" y="3618488"/>
                <a:ext cx="2397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1">
            <p14:nvContentPartPr>
              <p14:cNvPr id="2291" name="Ink 2290"/>
              <p14:cNvContentPartPr/>
              <p14:nvPr/>
            </p14:nvContentPartPr>
            <p14:xfrm>
              <a:off x="4535357" y="3631808"/>
              <a:ext cx="141840" cy="1440"/>
            </p14:xfrm>
          </p:contentPart>
        </mc:Choice>
        <mc:Fallback xmlns="">
          <p:pic>
            <p:nvPicPr>
              <p:cNvPr id="2291" name="Ink 2290"/>
              <p:cNvPicPr/>
              <p:nvPr/>
            </p:nvPicPr>
            <p:blipFill>
              <a:blip r:embed="rId3422"/>
              <a:stretch>
                <a:fillRect/>
              </a:stretch>
            </p:blipFill>
            <p:spPr>
              <a:xfrm>
                <a:off x="4534997" y="3631448"/>
                <a:ext cx="14256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3">
            <p14:nvContentPartPr>
              <p14:cNvPr id="2292" name="Ink 2291"/>
              <p14:cNvContentPartPr/>
              <p14:nvPr/>
            </p14:nvContentPartPr>
            <p14:xfrm>
              <a:off x="4666397" y="3607688"/>
              <a:ext cx="97560" cy="5760"/>
            </p14:xfrm>
          </p:contentPart>
        </mc:Choice>
        <mc:Fallback xmlns="">
          <p:pic>
            <p:nvPicPr>
              <p:cNvPr id="2292" name="Ink 2291"/>
              <p:cNvPicPr/>
              <p:nvPr/>
            </p:nvPicPr>
            <p:blipFill>
              <a:blip r:embed="rId3424"/>
              <a:stretch>
                <a:fillRect/>
              </a:stretch>
            </p:blipFill>
            <p:spPr>
              <a:xfrm>
                <a:off x="4666037" y="3607328"/>
                <a:ext cx="982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5">
            <p14:nvContentPartPr>
              <p14:cNvPr id="2293" name="Ink 2292"/>
              <p14:cNvContentPartPr/>
              <p14:nvPr/>
            </p14:nvContentPartPr>
            <p14:xfrm>
              <a:off x="4866917" y="3622448"/>
              <a:ext cx="119520" cy="1800"/>
            </p14:xfrm>
          </p:contentPart>
        </mc:Choice>
        <mc:Fallback xmlns="">
          <p:pic>
            <p:nvPicPr>
              <p:cNvPr id="2293" name="Ink 2292"/>
              <p:cNvPicPr/>
              <p:nvPr/>
            </p:nvPicPr>
            <p:blipFill>
              <a:blip r:embed="rId3426"/>
              <a:stretch>
                <a:fillRect/>
              </a:stretch>
            </p:blipFill>
            <p:spPr>
              <a:xfrm>
                <a:off x="4866557" y="3622088"/>
                <a:ext cx="12024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7">
            <p14:nvContentPartPr>
              <p14:cNvPr id="2294" name="Ink 2293"/>
              <p14:cNvContentPartPr/>
              <p14:nvPr/>
            </p14:nvContentPartPr>
            <p14:xfrm>
              <a:off x="4930277" y="3616688"/>
              <a:ext cx="224280" cy="5040"/>
            </p14:xfrm>
          </p:contentPart>
        </mc:Choice>
        <mc:Fallback xmlns="">
          <p:pic>
            <p:nvPicPr>
              <p:cNvPr id="2294" name="Ink 2293"/>
              <p:cNvPicPr/>
              <p:nvPr/>
            </p:nvPicPr>
            <p:blipFill>
              <a:blip r:embed="rId3428"/>
              <a:stretch>
                <a:fillRect/>
              </a:stretch>
            </p:blipFill>
            <p:spPr>
              <a:xfrm>
                <a:off x="4929917" y="3615968"/>
                <a:ext cx="2250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29">
            <p14:nvContentPartPr>
              <p14:cNvPr id="2295" name="Ink 2294"/>
              <p14:cNvContentPartPr/>
              <p14:nvPr/>
            </p14:nvContentPartPr>
            <p14:xfrm>
              <a:off x="4955477" y="3602288"/>
              <a:ext cx="206640" cy="10080"/>
            </p14:xfrm>
          </p:contentPart>
        </mc:Choice>
        <mc:Fallback xmlns="">
          <p:pic>
            <p:nvPicPr>
              <p:cNvPr id="2295" name="Ink 2294"/>
              <p:cNvPicPr/>
              <p:nvPr/>
            </p:nvPicPr>
            <p:blipFill>
              <a:blip r:embed="rId3430"/>
              <a:stretch>
                <a:fillRect/>
              </a:stretch>
            </p:blipFill>
            <p:spPr>
              <a:xfrm>
                <a:off x="4955117" y="3601568"/>
                <a:ext cx="2073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1">
            <p14:nvContentPartPr>
              <p14:cNvPr id="2296" name="Ink 2295"/>
              <p14:cNvContentPartPr/>
              <p14:nvPr/>
            </p14:nvContentPartPr>
            <p14:xfrm>
              <a:off x="5140877" y="3628568"/>
              <a:ext cx="190800" cy="4680"/>
            </p14:xfrm>
          </p:contentPart>
        </mc:Choice>
        <mc:Fallback xmlns="">
          <p:pic>
            <p:nvPicPr>
              <p:cNvPr id="2296" name="Ink 2295"/>
              <p:cNvPicPr/>
              <p:nvPr/>
            </p:nvPicPr>
            <p:blipFill>
              <a:blip r:embed="rId3432"/>
              <a:stretch>
                <a:fillRect/>
              </a:stretch>
            </p:blipFill>
            <p:spPr>
              <a:xfrm>
                <a:off x="5140517" y="3628208"/>
                <a:ext cx="1915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3">
            <p14:nvContentPartPr>
              <p14:cNvPr id="2297" name="Ink 2296"/>
              <p14:cNvContentPartPr/>
              <p14:nvPr/>
            </p14:nvContentPartPr>
            <p14:xfrm>
              <a:off x="5116037" y="3616688"/>
              <a:ext cx="99000" cy="7560"/>
            </p14:xfrm>
          </p:contentPart>
        </mc:Choice>
        <mc:Fallback xmlns="">
          <p:pic>
            <p:nvPicPr>
              <p:cNvPr id="2297" name="Ink 2296"/>
              <p:cNvPicPr/>
              <p:nvPr/>
            </p:nvPicPr>
            <p:blipFill>
              <a:blip r:embed="rId3434"/>
              <a:stretch>
                <a:fillRect/>
              </a:stretch>
            </p:blipFill>
            <p:spPr>
              <a:xfrm>
                <a:off x="5115677" y="3615968"/>
                <a:ext cx="997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5">
            <p14:nvContentPartPr>
              <p14:cNvPr id="2298" name="Ink 2297"/>
              <p14:cNvContentPartPr/>
              <p14:nvPr/>
            </p14:nvContentPartPr>
            <p14:xfrm>
              <a:off x="4732637" y="3591128"/>
              <a:ext cx="112320" cy="12960"/>
            </p14:xfrm>
          </p:contentPart>
        </mc:Choice>
        <mc:Fallback xmlns="">
          <p:pic>
            <p:nvPicPr>
              <p:cNvPr id="2298" name="Ink 2297"/>
              <p:cNvPicPr/>
              <p:nvPr/>
            </p:nvPicPr>
            <p:blipFill>
              <a:blip r:embed="rId3436"/>
              <a:stretch>
                <a:fillRect/>
              </a:stretch>
            </p:blipFill>
            <p:spPr>
              <a:xfrm>
                <a:off x="4732277" y="3590408"/>
                <a:ext cx="11304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7">
            <p14:nvContentPartPr>
              <p14:cNvPr id="2299" name="Ink 2298"/>
              <p14:cNvContentPartPr/>
              <p14:nvPr/>
            </p14:nvContentPartPr>
            <p14:xfrm>
              <a:off x="4766477" y="3611288"/>
              <a:ext cx="100800" cy="6480"/>
            </p14:xfrm>
          </p:contentPart>
        </mc:Choice>
        <mc:Fallback xmlns="">
          <p:pic>
            <p:nvPicPr>
              <p:cNvPr id="2299" name="Ink 2298"/>
              <p:cNvPicPr/>
              <p:nvPr/>
            </p:nvPicPr>
            <p:blipFill>
              <a:blip r:embed="rId3438"/>
              <a:stretch>
                <a:fillRect/>
              </a:stretch>
            </p:blipFill>
            <p:spPr>
              <a:xfrm>
                <a:off x="4766117" y="3610568"/>
                <a:ext cx="10152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9">
            <p14:nvContentPartPr>
              <p14:cNvPr id="2300" name="Ink 2299"/>
              <p14:cNvContentPartPr/>
              <p14:nvPr/>
            </p14:nvContentPartPr>
            <p14:xfrm>
              <a:off x="4770077" y="3601568"/>
              <a:ext cx="440640" cy="30600"/>
            </p14:xfrm>
          </p:contentPart>
        </mc:Choice>
        <mc:Fallback xmlns="">
          <p:pic>
            <p:nvPicPr>
              <p:cNvPr id="2300" name="Ink 2299"/>
              <p:cNvPicPr/>
              <p:nvPr/>
            </p:nvPicPr>
            <p:blipFill>
              <a:blip r:embed="rId3440"/>
              <a:stretch>
                <a:fillRect/>
              </a:stretch>
            </p:blipFill>
            <p:spPr>
              <a:xfrm>
                <a:off x="4769357" y="3600848"/>
                <a:ext cx="44172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1">
            <p14:nvContentPartPr>
              <p14:cNvPr id="2301" name="Ink 2300"/>
              <p14:cNvContentPartPr/>
              <p14:nvPr/>
            </p14:nvContentPartPr>
            <p14:xfrm>
              <a:off x="5148437" y="3633248"/>
              <a:ext cx="305280" cy="7920"/>
            </p14:xfrm>
          </p:contentPart>
        </mc:Choice>
        <mc:Fallback xmlns="">
          <p:pic>
            <p:nvPicPr>
              <p:cNvPr id="2301" name="Ink 2300"/>
              <p:cNvPicPr/>
              <p:nvPr/>
            </p:nvPicPr>
            <p:blipFill>
              <a:blip r:embed="rId3442"/>
              <a:stretch>
                <a:fillRect/>
              </a:stretch>
            </p:blipFill>
            <p:spPr>
              <a:xfrm>
                <a:off x="5148077" y="3632528"/>
                <a:ext cx="30600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3">
            <p14:nvContentPartPr>
              <p14:cNvPr id="2302" name="Ink 2301"/>
              <p14:cNvContentPartPr/>
              <p14:nvPr/>
            </p14:nvContentPartPr>
            <p14:xfrm>
              <a:off x="5294237" y="3627488"/>
              <a:ext cx="326160" cy="6480"/>
            </p14:xfrm>
          </p:contentPart>
        </mc:Choice>
        <mc:Fallback xmlns="">
          <p:pic>
            <p:nvPicPr>
              <p:cNvPr id="2302" name="Ink 2301"/>
              <p:cNvPicPr/>
              <p:nvPr/>
            </p:nvPicPr>
            <p:blipFill>
              <a:blip r:embed="rId3444"/>
              <a:stretch>
                <a:fillRect/>
              </a:stretch>
            </p:blipFill>
            <p:spPr>
              <a:xfrm>
                <a:off x="5293877" y="3626768"/>
                <a:ext cx="3268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5">
            <p14:nvContentPartPr>
              <p14:cNvPr id="2303" name="Ink 2302"/>
              <p14:cNvContentPartPr/>
              <p14:nvPr/>
            </p14:nvContentPartPr>
            <p14:xfrm>
              <a:off x="5562437" y="3623888"/>
              <a:ext cx="247680" cy="16920"/>
            </p14:xfrm>
          </p:contentPart>
        </mc:Choice>
        <mc:Fallback xmlns="">
          <p:pic>
            <p:nvPicPr>
              <p:cNvPr id="2303" name="Ink 2302"/>
              <p:cNvPicPr/>
              <p:nvPr/>
            </p:nvPicPr>
            <p:blipFill>
              <a:blip r:embed="rId3446"/>
              <a:stretch>
                <a:fillRect/>
              </a:stretch>
            </p:blipFill>
            <p:spPr>
              <a:xfrm>
                <a:off x="5562077" y="3623528"/>
                <a:ext cx="2484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7">
            <p14:nvContentPartPr>
              <p14:cNvPr id="2304" name="Ink 2303"/>
              <p14:cNvContentPartPr/>
              <p14:nvPr/>
            </p14:nvContentPartPr>
            <p14:xfrm>
              <a:off x="5784917" y="3612008"/>
              <a:ext cx="300960" cy="14040"/>
            </p14:xfrm>
          </p:contentPart>
        </mc:Choice>
        <mc:Fallback xmlns="">
          <p:pic>
            <p:nvPicPr>
              <p:cNvPr id="2304" name="Ink 2303"/>
              <p:cNvPicPr/>
              <p:nvPr/>
            </p:nvPicPr>
            <p:blipFill>
              <a:blip r:embed="rId3448"/>
              <a:stretch>
                <a:fillRect/>
              </a:stretch>
            </p:blipFill>
            <p:spPr>
              <a:xfrm>
                <a:off x="5784557" y="3611648"/>
                <a:ext cx="3016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49">
            <p14:nvContentPartPr>
              <p14:cNvPr id="2305" name="Ink 2304"/>
              <p14:cNvContentPartPr/>
              <p14:nvPr/>
            </p14:nvContentPartPr>
            <p14:xfrm>
              <a:off x="5953037" y="3612008"/>
              <a:ext cx="239040" cy="7920"/>
            </p14:xfrm>
          </p:contentPart>
        </mc:Choice>
        <mc:Fallback xmlns="">
          <p:pic>
            <p:nvPicPr>
              <p:cNvPr id="2305" name="Ink 2304"/>
              <p:cNvPicPr/>
              <p:nvPr/>
            </p:nvPicPr>
            <p:blipFill>
              <a:blip r:embed="rId3450"/>
              <a:stretch>
                <a:fillRect/>
              </a:stretch>
            </p:blipFill>
            <p:spPr>
              <a:xfrm>
                <a:off x="5952677" y="3611648"/>
                <a:ext cx="2397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1">
            <p14:nvContentPartPr>
              <p14:cNvPr id="2306" name="Ink 2305"/>
              <p14:cNvContentPartPr/>
              <p14:nvPr/>
            </p14:nvContentPartPr>
            <p14:xfrm>
              <a:off x="6154997" y="3601208"/>
              <a:ext cx="303840" cy="12600"/>
            </p14:xfrm>
          </p:contentPart>
        </mc:Choice>
        <mc:Fallback xmlns="">
          <p:pic>
            <p:nvPicPr>
              <p:cNvPr id="2306" name="Ink 2305"/>
              <p:cNvPicPr/>
              <p:nvPr/>
            </p:nvPicPr>
            <p:blipFill>
              <a:blip r:embed="rId3452"/>
              <a:stretch>
                <a:fillRect/>
              </a:stretch>
            </p:blipFill>
            <p:spPr>
              <a:xfrm>
                <a:off x="6154637" y="3600848"/>
                <a:ext cx="30456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3">
            <p14:nvContentPartPr>
              <p14:cNvPr id="2307" name="Ink 2306"/>
              <p14:cNvContentPartPr/>
              <p14:nvPr/>
            </p14:nvContentPartPr>
            <p14:xfrm>
              <a:off x="6505637" y="3603728"/>
              <a:ext cx="360" cy="360"/>
            </p14:xfrm>
          </p:contentPart>
        </mc:Choice>
        <mc:Fallback xmlns="">
          <p:pic>
            <p:nvPicPr>
              <p:cNvPr id="2307" name="Ink 2306"/>
              <p:cNvPicPr/>
              <p:nvPr/>
            </p:nvPicPr>
            <p:blipFill>
              <a:blip r:embed="rId3454"/>
              <a:stretch>
                <a:fillRect/>
              </a:stretch>
            </p:blipFill>
            <p:spPr>
              <a:xfrm>
                <a:off x="6505277" y="3603368"/>
                <a:ext cx="108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5">
            <p14:nvContentPartPr>
              <p14:cNvPr id="2308" name="Ink 2307"/>
              <p14:cNvContentPartPr/>
              <p14:nvPr/>
            </p14:nvContentPartPr>
            <p14:xfrm>
              <a:off x="6546677" y="3581048"/>
              <a:ext cx="171360" cy="13320"/>
            </p14:xfrm>
          </p:contentPart>
        </mc:Choice>
        <mc:Fallback xmlns="">
          <p:pic>
            <p:nvPicPr>
              <p:cNvPr id="2308" name="Ink 2307"/>
              <p:cNvPicPr/>
              <p:nvPr/>
            </p:nvPicPr>
            <p:blipFill>
              <a:blip r:embed="rId3456"/>
              <a:stretch>
                <a:fillRect/>
              </a:stretch>
            </p:blipFill>
            <p:spPr>
              <a:xfrm>
                <a:off x="6546317" y="3580688"/>
                <a:ext cx="1720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7">
            <p14:nvContentPartPr>
              <p14:cNvPr id="2309" name="Ink 2308"/>
              <p14:cNvContentPartPr/>
              <p14:nvPr/>
            </p14:nvContentPartPr>
            <p14:xfrm>
              <a:off x="6468557" y="3581408"/>
              <a:ext cx="410040" cy="20160"/>
            </p14:xfrm>
          </p:contentPart>
        </mc:Choice>
        <mc:Fallback xmlns="">
          <p:pic>
            <p:nvPicPr>
              <p:cNvPr id="2309" name="Ink 2308"/>
              <p:cNvPicPr/>
              <p:nvPr/>
            </p:nvPicPr>
            <p:blipFill>
              <a:blip r:embed="rId3458"/>
              <a:stretch>
                <a:fillRect/>
              </a:stretch>
            </p:blipFill>
            <p:spPr>
              <a:xfrm>
                <a:off x="6468197" y="3581048"/>
                <a:ext cx="41076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9">
            <p14:nvContentPartPr>
              <p14:cNvPr id="2310" name="Ink 2309"/>
              <p14:cNvContentPartPr/>
              <p14:nvPr/>
            </p14:nvContentPartPr>
            <p14:xfrm>
              <a:off x="6739997" y="3574928"/>
              <a:ext cx="187560" cy="25200"/>
            </p14:xfrm>
          </p:contentPart>
        </mc:Choice>
        <mc:Fallback xmlns="">
          <p:pic>
            <p:nvPicPr>
              <p:cNvPr id="2310" name="Ink 2309"/>
              <p:cNvPicPr/>
              <p:nvPr/>
            </p:nvPicPr>
            <p:blipFill>
              <a:blip r:embed="rId3460"/>
              <a:stretch>
                <a:fillRect/>
              </a:stretch>
            </p:blipFill>
            <p:spPr>
              <a:xfrm>
                <a:off x="6739637" y="3574568"/>
                <a:ext cx="18828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1">
            <p14:nvContentPartPr>
              <p14:cNvPr id="2311" name="Ink 2310"/>
              <p14:cNvContentPartPr/>
              <p14:nvPr/>
            </p14:nvContentPartPr>
            <p14:xfrm>
              <a:off x="6187397" y="3438848"/>
              <a:ext cx="41760" cy="66600"/>
            </p14:xfrm>
          </p:contentPart>
        </mc:Choice>
        <mc:Fallback xmlns="">
          <p:pic>
            <p:nvPicPr>
              <p:cNvPr id="2311" name="Ink 2310"/>
              <p:cNvPicPr/>
              <p:nvPr/>
            </p:nvPicPr>
            <p:blipFill>
              <a:blip r:embed="rId3462"/>
              <a:stretch>
                <a:fillRect/>
              </a:stretch>
            </p:blipFill>
            <p:spPr>
              <a:xfrm>
                <a:off x="6187037" y="3438488"/>
                <a:ext cx="4248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3">
            <p14:nvContentPartPr>
              <p14:cNvPr id="2312" name="Ink 2311"/>
              <p14:cNvContentPartPr/>
              <p14:nvPr/>
            </p14:nvContentPartPr>
            <p14:xfrm>
              <a:off x="6100277" y="3540728"/>
              <a:ext cx="53640" cy="53640"/>
            </p14:xfrm>
          </p:contentPart>
        </mc:Choice>
        <mc:Fallback xmlns="">
          <p:pic>
            <p:nvPicPr>
              <p:cNvPr id="2312" name="Ink 2311"/>
              <p:cNvPicPr/>
              <p:nvPr/>
            </p:nvPicPr>
            <p:blipFill>
              <a:blip r:embed="rId3464"/>
              <a:stretch>
                <a:fillRect/>
              </a:stretch>
            </p:blipFill>
            <p:spPr>
              <a:xfrm>
                <a:off x="6099917" y="3540368"/>
                <a:ext cx="5436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5">
            <p14:nvContentPartPr>
              <p14:cNvPr id="2313" name="Ink 2312"/>
              <p14:cNvContentPartPr/>
              <p14:nvPr/>
            </p14:nvContentPartPr>
            <p14:xfrm>
              <a:off x="6092717" y="3606968"/>
              <a:ext cx="22680" cy="40320"/>
            </p14:xfrm>
          </p:contentPart>
        </mc:Choice>
        <mc:Fallback xmlns="">
          <p:pic>
            <p:nvPicPr>
              <p:cNvPr id="2313" name="Ink 2312"/>
              <p:cNvPicPr/>
              <p:nvPr/>
            </p:nvPicPr>
            <p:blipFill>
              <a:blip r:embed="rId3466"/>
              <a:stretch>
                <a:fillRect/>
              </a:stretch>
            </p:blipFill>
            <p:spPr>
              <a:xfrm>
                <a:off x="6092357" y="3606608"/>
                <a:ext cx="2340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7">
            <p14:nvContentPartPr>
              <p14:cNvPr id="2314" name="Ink 2313"/>
              <p14:cNvContentPartPr/>
              <p14:nvPr/>
            </p14:nvContentPartPr>
            <p14:xfrm>
              <a:off x="6237437" y="3481328"/>
              <a:ext cx="19440" cy="97920"/>
            </p14:xfrm>
          </p:contentPart>
        </mc:Choice>
        <mc:Fallback xmlns="">
          <p:pic>
            <p:nvPicPr>
              <p:cNvPr id="2314" name="Ink 2313"/>
              <p:cNvPicPr/>
              <p:nvPr/>
            </p:nvPicPr>
            <p:blipFill>
              <a:blip r:embed="rId3468"/>
              <a:stretch>
                <a:fillRect/>
              </a:stretch>
            </p:blipFill>
            <p:spPr>
              <a:xfrm>
                <a:off x="6237077" y="3480968"/>
                <a:ext cx="2016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69">
            <p14:nvContentPartPr>
              <p14:cNvPr id="2315" name="Ink 2314"/>
              <p14:cNvContentPartPr/>
              <p14:nvPr/>
            </p14:nvContentPartPr>
            <p14:xfrm>
              <a:off x="6226997" y="3507608"/>
              <a:ext cx="6480" cy="100800"/>
            </p14:xfrm>
          </p:contentPart>
        </mc:Choice>
        <mc:Fallback xmlns="">
          <p:pic>
            <p:nvPicPr>
              <p:cNvPr id="2315" name="Ink 2314"/>
              <p:cNvPicPr/>
              <p:nvPr/>
            </p:nvPicPr>
            <p:blipFill>
              <a:blip r:embed="rId3470"/>
              <a:stretch>
                <a:fillRect/>
              </a:stretch>
            </p:blipFill>
            <p:spPr>
              <a:xfrm>
                <a:off x="6226637" y="3507248"/>
                <a:ext cx="720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1">
            <p14:nvContentPartPr>
              <p14:cNvPr id="2316" name="Ink 2315"/>
              <p14:cNvContentPartPr/>
              <p14:nvPr/>
            </p14:nvContentPartPr>
            <p14:xfrm>
              <a:off x="4639757" y="3387008"/>
              <a:ext cx="28440" cy="48960"/>
            </p14:xfrm>
          </p:contentPart>
        </mc:Choice>
        <mc:Fallback xmlns="">
          <p:pic>
            <p:nvPicPr>
              <p:cNvPr id="2316" name="Ink 2315"/>
              <p:cNvPicPr/>
              <p:nvPr/>
            </p:nvPicPr>
            <p:blipFill>
              <a:blip r:embed="rId3472"/>
              <a:stretch>
                <a:fillRect/>
              </a:stretch>
            </p:blipFill>
            <p:spPr>
              <a:xfrm>
                <a:off x="4639397" y="3386288"/>
                <a:ext cx="2916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3">
            <p14:nvContentPartPr>
              <p14:cNvPr id="2317" name="Ink 2316"/>
              <p14:cNvContentPartPr/>
              <p14:nvPr/>
            </p14:nvContentPartPr>
            <p14:xfrm>
              <a:off x="4504397" y="3520208"/>
              <a:ext cx="37080" cy="65880"/>
            </p14:xfrm>
          </p:contentPart>
        </mc:Choice>
        <mc:Fallback xmlns="">
          <p:pic>
            <p:nvPicPr>
              <p:cNvPr id="2317" name="Ink 2316"/>
              <p:cNvPicPr/>
              <p:nvPr/>
            </p:nvPicPr>
            <p:blipFill>
              <a:blip r:embed="rId3474"/>
              <a:stretch>
                <a:fillRect/>
              </a:stretch>
            </p:blipFill>
            <p:spPr>
              <a:xfrm>
                <a:off x="4504037" y="3519848"/>
                <a:ext cx="378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5">
            <p14:nvContentPartPr>
              <p14:cNvPr id="2318" name="Ink 2317"/>
              <p14:cNvContentPartPr/>
              <p14:nvPr/>
            </p14:nvContentPartPr>
            <p14:xfrm>
              <a:off x="4492157" y="3597968"/>
              <a:ext cx="9720" cy="65880"/>
            </p14:xfrm>
          </p:contentPart>
        </mc:Choice>
        <mc:Fallback xmlns="">
          <p:pic>
            <p:nvPicPr>
              <p:cNvPr id="2318" name="Ink 2317"/>
              <p:cNvPicPr/>
              <p:nvPr/>
            </p:nvPicPr>
            <p:blipFill>
              <a:blip r:embed="rId3476"/>
              <a:stretch>
                <a:fillRect/>
              </a:stretch>
            </p:blipFill>
            <p:spPr>
              <a:xfrm>
                <a:off x="4491797" y="3597608"/>
                <a:ext cx="1044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7">
            <p14:nvContentPartPr>
              <p14:cNvPr id="2319" name="Ink 2318"/>
              <p14:cNvContentPartPr/>
              <p14:nvPr/>
            </p14:nvContentPartPr>
            <p14:xfrm>
              <a:off x="4504757" y="3632888"/>
              <a:ext cx="11880" cy="61560"/>
            </p14:xfrm>
          </p:contentPart>
        </mc:Choice>
        <mc:Fallback xmlns="">
          <p:pic>
            <p:nvPicPr>
              <p:cNvPr id="2319" name="Ink 2318"/>
              <p:cNvPicPr/>
              <p:nvPr/>
            </p:nvPicPr>
            <p:blipFill>
              <a:blip r:embed="rId3478"/>
              <a:stretch>
                <a:fillRect/>
              </a:stretch>
            </p:blipFill>
            <p:spPr>
              <a:xfrm>
                <a:off x="4504037" y="3632528"/>
                <a:ext cx="1296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9">
            <p14:nvContentPartPr>
              <p14:cNvPr id="2320" name="Ink 2319"/>
              <p14:cNvContentPartPr/>
              <p14:nvPr/>
            </p14:nvContentPartPr>
            <p14:xfrm>
              <a:off x="5255717" y="2488448"/>
              <a:ext cx="66960" cy="56160"/>
            </p14:xfrm>
          </p:contentPart>
        </mc:Choice>
        <mc:Fallback xmlns="">
          <p:pic>
            <p:nvPicPr>
              <p:cNvPr id="2320" name="Ink 2319"/>
              <p:cNvPicPr/>
              <p:nvPr/>
            </p:nvPicPr>
            <p:blipFill>
              <a:blip r:embed="rId3480"/>
              <a:stretch>
                <a:fillRect/>
              </a:stretch>
            </p:blipFill>
            <p:spPr>
              <a:xfrm>
                <a:off x="5255357" y="2488088"/>
                <a:ext cx="676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1">
            <p14:nvContentPartPr>
              <p14:cNvPr id="2321" name="Ink 2320"/>
              <p14:cNvContentPartPr/>
              <p14:nvPr/>
            </p14:nvContentPartPr>
            <p14:xfrm>
              <a:off x="5230877" y="2484488"/>
              <a:ext cx="88560" cy="53280"/>
            </p14:xfrm>
          </p:contentPart>
        </mc:Choice>
        <mc:Fallback xmlns="">
          <p:pic>
            <p:nvPicPr>
              <p:cNvPr id="2321" name="Ink 2320"/>
              <p:cNvPicPr/>
              <p:nvPr/>
            </p:nvPicPr>
            <p:blipFill>
              <a:blip r:embed="rId3482"/>
              <a:stretch>
                <a:fillRect/>
              </a:stretch>
            </p:blipFill>
            <p:spPr>
              <a:xfrm>
                <a:off x="5230517" y="2484128"/>
                <a:ext cx="8928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3">
            <p14:nvContentPartPr>
              <p14:cNvPr id="2322" name="Ink 2321"/>
              <p14:cNvContentPartPr/>
              <p14:nvPr/>
            </p14:nvContentPartPr>
            <p14:xfrm>
              <a:off x="5295677" y="2528408"/>
              <a:ext cx="72720" cy="32760"/>
            </p14:xfrm>
          </p:contentPart>
        </mc:Choice>
        <mc:Fallback xmlns="">
          <p:pic>
            <p:nvPicPr>
              <p:cNvPr id="2322" name="Ink 2321"/>
              <p:cNvPicPr/>
              <p:nvPr/>
            </p:nvPicPr>
            <p:blipFill>
              <a:blip r:embed="rId3484"/>
              <a:stretch>
                <a:fillRect/>
              </a:stretch>
            </p:blipFill>
            <p:spPr>
              <a:xfrm>
                <a:off x="5295317" y="2528048"/>
                <a:ext cx="7344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5">
            <p14:nvContentPartPr>
              <p14:cNvPr id="2323" name="Ink 2322"/>
              <p14:cNvContentPartPr/>
              <p14:nvPr/>
            </p14:nvContentPartPr>
            <p14:xfrm>
              <a:off x="5556677" y="2569088"/>
              <a:ext cx="78480" cy="19800"/>
            </p14:xfrm>
          </p:contentPart>
        </mc:Choice>
        <mc:Fallback xmlns="">
          <p:pic>
            <p:nvPicPr>
              <p:cNvPr id="2323" name="Ink 2322"/>
              <p:cNvPicPr/>
              <p:nvPr/>
            </p:nvPicPr>
            <p:blipFill>
              <a:blip r:embed="rId3486"/>
              <a:stretch>
                <a:fillRect/>
              </a:stretch>
            </p:blipFill>
            <p:spPr>
              <a:xfrm>
                <a:off x="5556317" y="2568728"/>
                <a:ext cx="7920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7">
            <p14:nvContentPartPr>
              <p14:cNvPr id="2324" name="Ink 2323"/>
              <p14:cNvContentPartPr/>
              <p14:nvPr/>
            </p14:nvContentPartPr>
            <p14:xfrm>
              <a:off x="5699597" y="2520128"/>
              <a:ext cx="60480" cy="21960"/>
            </p14:xfrm>
          </p:contentPart>
        </mc:Choice>
        <mc:Fallback xmlns="">
          <p:pic>
            <p:nvPicPr>
              <p:cNvPr id="2324" name="Ink 2323"/>
              <p:cNvPicPr/>
              <p:nvPr/>
            </p:nvPicPr>
            <p:blipFill>
              <a:blip r:embed="rId3488"/>
              <a:stretch>
                <a:fillRect/>
              </a:stretch>
            </p:blipFill>
            <p:spPr>
              <a:xfrm>
                <a:off x="5699237" y="2519768"/>
                <a:ext cx="612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89">
            <p14:nvContentPartPr>
              <p14:cNvPr id="2325" name="Ink 2324"/>
              <p14:cNvContentPartPr/>
              <p14:nvPr/>
            </p14:nvContentPartPr>
            <p14:xfrm>
              <a:off x="5712917" y="2511848"/>
              <a:ext cx="76680" cy="30960"/>
            </p14:xfrm>
          </p:contentPart>
        </mc:Choice>
        <mc:Fallback xmlns="">
          <p:pic>
            <p:nvPicPr>
              <p:cNvPr id="2325" name="Ink 2324"/>
              <p:cNvPicPr/>
              <p:nvPr/>
            </p:nvPicPr>
            <p:blipFill>
              <a:blip r:embed="rId3490"/>
              <a:stretch>
                <a:fillRect/>
              </a:stretch>
            </p:blipFill>
            <p:spPr>
              <a:xfrm>
                <a:off x="5712557" y="2511488"/>
                <a:ext cx="7740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1">
            <p14:nvContentPartPr>
              <p14:cNvPr id="2326" name="Ink 2325"/>
              <p14:cNvContentPartPr/>
              <p14:nvPr/>
            </p14:nvContentPartPr>
            <p14:xfrm>
              <a:off x="5478557" y="2552528"/>
              <a:ext cx="34200" cy="10080"/>
            </p14:xfrm>
          </p:contentPart>
        </mc:Choice>
        <mc:Fallback xmlns="">
          <p:pic>
            <p:nvPicPr>
              <p:cNvPr id="2326" name="Ink 2325"/>
              <p:cNvPicPr/>
              <p:nvPr/>
            </p:nvPicPr>
            <p:blipFill>
              <a:blip r:embed="rId3492"/>
              <a:stretch>
                <a:fillRect/>
              </a:stretch>
            </p:blipFill>
            <p:spPr>
              <a:xfrm>
                <a:off x="5478197" y="2552168"/>
                <a:ext cx="349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3">
            <p14:nvContentPartPr>
              <p14:cNvPr id="2327" name="Ink 2326"/>
              <p14:cNvContentPartPr/>
              <p14:nvPr/>
            </p14:nvContentPartPr>
            <p14:xfrm>
              <a:off x="5409077" y="2536688"/>
              <a:ext cx="79920" cy="29520"/>
            </p14:xfrm>
          </p:contentPart>
        </mc:Choice>
        <mc:Fallback xmlns="">
          <p:pic>
            <p:nvPicPr>
              <p:cNvPr id="2327" name="Ink 2326"/>
              <p:cNvPicPr/>
              <p:nvPr/>
            </p:nvPicPr>
            <p:blipFill>
              <a:blip r:embed="rId3494"/>
              <a:stretch>
                <a:fillRect/>
              </a:stretch>
            </p:blipFill>
            <p:spPr>
              <a:xfrm>
                <a:off x="5408717" y="2536328"/>
                <a:ext cx="8064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5">
            <p14:nvContentPartPr>
              <p14:cNvPr id="2328" name="Ink 2327"/>
              <p14:cNvContentPartPr/>
              <p14:nvPr/>
            </p14:nvContentPartPr>
            <p14:xfrm>
              <a:off x="5447237" y="2576288"/>
              <a:ext cx="28440" cy="3960"/>
            </p14:xfrm>
          </p:contentPart>
        </mc:Choice>
        <mc:Fallback xmlns="">
          <p:pic>
            <p:nvPicPr>
              <p:cNvPr id="2328" name="Ink 2327"/>
              <p:cNvPicPr/>
              <p:nvPr/>
            </p:nvPicPr>
            <p:blipFill>
              <a:blip r:embed="rId3496"/>
              <a:stretch>
                <a:fillRect/>
              </a:stretch>
            </p:blipFill>
            <p:spPr>
              <a:xfrm>
                <a:off x="5446877" y="2575928"/>
                <a:ext cx="291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7">
            <p14:nvContentPartPr>
              <p14:cNvPr id="2329" name="Ink 2328"/>
              <p14:cNvContentPartPr/>
              <p14:nvPr/>
            </p14:nvContentPartPr>
            <p14:xfrm>
              <a:off x="5422397" y="2571608"/>
              <a:ext cx="109440" cy="15480"/>
            </p14:xfrm>
          </p:contentPart>
        </mc:Choice>
        <mc:Fallback xmlns="">
          <p:pic>
            <p:nvPicPr>
              <p:cNvPr id="2329" name="Ink 2328"/>
              <p:cNvPicPr/>
              <p:nvPr/>
            </p:nvPicPr>
            <p:blipFill>
              <a:blip r:embed="rId3498"/>
              <a:stretch>
                <a:fillRect/>
              </a:stretch>
            </p:blipFill>
            <p:spPr>
              <a:xfrm>
                <a:off x="5422037" y="2571248"/>
                <a:ext cx="11016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9">
            <p14:nvContentPartPr>
              <p14:cNvPr id="2330" name="Ink 2329"/>
              <p14:cNvContentPartPr/>
              <p14:nvPr/>
            </p14:nvContentPartPr>
            <p14:xfrm>
              <a:off x="5488637" y="2581328"/>
              <a:ext cx="79920" cy="1080"/>
            </p14:xfrm>
          </p:contentPart>
        </mc:Choice>
        <mc:Fallback xmlns="">
          <p:pic>
            <p:nvPicPr>
              <p:cNvPr id="2330" name="Ink 2329"/>
              <p:cNvPicPr/>
              <p:nvPr/>
            </p:nvPicPr>
            <p:blipFill>
              <a:blip r:embed="rId3500"/>
              <a:stretch>
                <a:fillRect/>
              </a:stretch>
            </p:blipFill>
            <p:spPr>
              <a:xfrm>
                <a:off x="5488277" y="2580968"/>
                <a:ext cx="8064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1">
            <p14:nvContentPartPr>
              <p14:cNvPr id="2331" name="Ink 2330"/>
              <p14:cNvContentPartPr/>
              <p14:nvPr/>
            </p14:nvContentPartPr>
            <p14:xfrm>
              <a:off x="5376677" y="2539928"/>
              <a:ext cx="59400" cy="35280"/>
            </p14:xfrm>
          </p:contentPart>
        </mc:Choice>
        <mc:Fallback xmlns="">
          <p:pic>
            <p:nvPicPr>
              <p:cNvPr id="2331" name="Ink 2330"/>
              <p:cNvPicPr/>
              <p:nvPr/>
            </p:nvPicPr>
            <p:blipFill>
              <a:blip r:embed="rId3502"/>
              <a:stretch>
                <a:fillRect/>
              </a:stretch>
            </p:blipFill>
            <p:spPr>
              <a:xfrm>
                <a:off x="5376317" y="2539568"/>
                <a:ext cx="6012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3">
            <p14:nvContentPartPr>
              <p14:cNvPr id="2332" name="Ink 2331"/>
              <p14:cNvContentPartPr/>
              <p14:nvPr/>
            </p14:nvContentPartPr>
            <p14:xfrm>
              <a:off x="5329517" y="2520128"/>
              <a:ext cx="56520" cy="33120"/>
            </p14:xfrm>
          </p:contentPart>
        </mc:Choice>
        <mc:Fallback xmlns="">
          <p:pic>
            <p:nvPicPr>
              <p:cNvPr id="2332" name="Ink 2331"/>
              <p:cNvPicPr/>
              <p:nvPr/>
            </p:nvPicPr>
            <p:blipFill>
              <a:blip r:embed="rId3504"/>
              <a:stretch>
                <a:fillRect/>
              </a:stretch>
            </p:blipFill>
            <p:spPr>
              <a:xfrm>
                <a:off x="5329157" y="2519768"/>
                <a:ext cx="5724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5">
            <p14:nvContentPartPr>
              <p14:cNvPr id="2333" name="Ink 2332"/>
              <p14:cNvContentPartPr/>
              <p14:nvPr/>
            </p14:nvContentPartPr>
            <p14:xfrm>
              <a:off x="5290997" y="2502488"/>
              <a:ext cx="97920" cy="61200"/>
            </p14:xfrm>
          </p:contentPart>
        </mc:Choice>
        <mc:Fallback xmlns="">
          <p:pic>
            <p:nvPicPr>
              <p:cNvPr id="2333" name="Ink 2332"/>
              <p:cNvPicPr/>
              <p:nvPr/>
            </p:nvPicPr>
            <p:blipFill>
              <a:blip r:embed="rId3506"/>
              <a:stretch>
                <a:fillRect/>
              </a:stretch>
            </p:blipFill>
            <p:spPr>
              <a:xfrm>
                <a:off x="5290637" y="2501768"/>
                <a:ext cx="9864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7">
            <p14:nvContentPartPr>
              <p14:cNvPr id="2334" name="Ink 2333"/>
              <p14:cNvContentPartPr/>
              <p14:nvPr/>
            </p14:nvContentPartPr>
            <p14:xfrm>
              <a:off x="5289917" y="2507528"/>
              <a:ext cx="63720" cy="43560"/>
            </p14:xfrm>
          </p:contentPart>
        </mc:Choice>
        <mc:Fallback xmlns="">
          <p:pic>
            <p:nvPicPr>
              <p:cNvPr id="2334" name="Ink 2333"/>
              <p:cNvPicPr/>
              <p:nvPr/>
            </p:nvPicPr>
            <p:blipFill>
              <a:blip r:embed="rId3508"/>
              <a:stretch>
                <a:fillRect/>
              </a:stretch>
            </p:blipFill>
            <p:spPr>
              <a:xfrm>
                <a:off x="5289557" y="2507168"/>
                <a:ext cx="6444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09">
            <p14:nvContentPartPr>
              <p14:cNvPr id="2335" name="Ink 2334"/>
              <p14:cNvContentPartPr/>
              <p14:nvPr/>
            </p14:nvContentPartPr>
            <p14:xfrm>
              <a:off x="5230877" y="2453528"/>
              <a:ext cx="87480" cy="77760"/>
            </p14:xfrm>
          </p:contentPart>
        </mc:Choice>
        <mc:Fallback xmlns="">
          <p:pic>
            <p:nvPicPr>
              <p:cNvPr id="2335" name="Ink 2334"/>
              <p:cNvPicPr/>
              <p:nvPr/>
            </p:nvPicPr>
            <p:blipFill>
              <a:blip r:embed="rId3510"/>
              <a:stretch>
                <a:fillRect/>
              </a:stretch>
            </p:blipFill>
            <p:spPr>
              <a:xfrm>
                <a:off x="5230517" y="2452808"/>
                <a:ext cx="8820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1">
            <p14:nvContentPartPr>
              <p14:cNvPr id="2336" name="Ink 2335"/>
              <p14:cNvContentPartPr/>
              <p14:nvPr/>
            </p14:nvContentPartPr>
            <p14:xfrm>
              <a:off x="5531477" y="2590328"/>
              <a:ext cx="133200" cy="6480"/>
            </p14:xfrm>
          </p:contentPart>
        </mc:Choice>
        <mc:Fallback xmlns="">
          <p:pic>
            <p:nvPicPr>
              <p:cNvPr id="2336" name="Ink 2335"/>
              <p:cNvPicPr/>
              <p:nvPr/>
            </p:nvPicPr>
            <p:blipFill>
              <a:blip r:embed="rId3512"/>
              <a:stretch>
                <a:fillRect/>
              </a:stretch>
            </p:blipFill>
            <p:spPr>
              <a:xfrm>
                <a:off x="5531117" y="2589968"/>
                <a:ext cx="13392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3">
            <p14:nvContentPartPr>
              <p14:cNvPr id="2337" name="Ink 2336"/>
              <p14:cNvContentPartPr/>
              <p14:nvPr/>
            </p14:nvContentPartPr>
            <p14:xfrm>
              <a:off x="5596277" y="2544248"/>
              <a:ext cx="110880" cy="37440"/>
            </p14:xfrm>
          </p:contentPart>
        </mc:Choice>
        <mc:Fallback xmlns="">
          <p:pic>
            <p:nvPicPr>
              <p:cNvPr id="2337" name="Ink 2336"/>
              <p:cNvPicPr/>
              <p:nvPr/>
            </p:nvPicPr>
            <p:blipFill>
              <a:blip r:embed="rId3514"/>
              <a:stretch>
                <a:fillRect/>
              </a:stretch>
            </p:blipFill>
            <p:spPr>
              <a:xfrm>
                <a:off x="5595917" y="2543888"/>
                <a:ext cx="11160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5">
            <p14:nvContentPartPr>
              <p14:cNvPr id="2338" name="Ink 2337"/>
              <p14:cNvContentPartPr/>
              <p14:nvPr/>
            </p14:nvContentPartPr>
            <p14:xfrm>
              <a:off x="5694917" y="2557568"/>
              <a:ext cx="37080" cy="16560"/>
            </p14:xfrm>
          </p:contentPart>
        </mc:Choice>
        <mc:Fallback xmlns="">
          <p:pic>
            <p:nvPicPr>
              <p:cNvPr id="2338" name="Ink 2337"/>
              <p:cNvPicPr/>
              <p:nvPr/>
            </p:nvPicPr>
            <p:blipFill>
              <a:blip r:embed="rId3516"/>
              <a:stretch>
                <a:fillRect/>
              </a:stretch>
            </p:blipFill>
            <p:spPr>
              <a:xfrm>
                <a:off x="5694557" y="2557208"/>
                <a:ext cx="3780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7">
            <p14:nvContentPartPr>
              <p14:cNvPr id="2339" name="Ink 2338"/>
              <p14:cNvContentPartPr/>
              <p14:nvPr/>
            </p14:nvContentPartPr>
            <p14:xfrm>
              <a:off x="5749637" y="2503928"/>
              <a:ext cx="77040" cy="51120"/>
            </p14:xfrm>
          </p:contentPart>
        </mc:Choice>
        <mc:Fallback xmlns="">
          <p:pic>
            <p:nvPicPr>
              <p:cNvPr id="2339" name="Ink 2338"/>
              <p:cNvPicPr/>
              <p:nvPr/>
            </p:nvPicPr>
            <p:blipFill>
              <a:blip r:embed="rId3518"/>
              <a:stretch>
                <a:fillRect/>
              </a:stretch>
            </p:blipFill>
            <p:spPr>
              <a:xfrm>
                <a:off x="5749277" y="2503208"/>
                <a:ext cx="7776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9">
            <p14:nvContentPartPr>
              <p14:cNvPr id="2340" name="Ink 2339"/>
              <p14:cNvContentPartPr/>
              <p14:nvPr/>
            </p14:nvContentPartPr>
            <p14:xfrm>
              <a:off x="5746397" y="2502128"/>
              <a:ext cx="57960" cy="22320"/>
            </p14:xfrm>
          </p:contentPart>
        </mc:Choice>
        <mc:Fallback xmlns="">
          <p:pic>
            <p:nvPicPr>
              <p:cNvPr id="2340" name="Ink 2339"/>
              <p:cNvPicPr/>
              <p:nvPr/>
            </p:nvPicPr>
            <p:blipFill>
              <a:blip r:embed="rId3520"/>
              <a:stretch>
                <a:fillRect/>
              </a:stretch>
            </p:blipFill>
            <p:spPr>
              <a:xfrm>
                <a:off x="5746037" y="2501768"/>
                <a:ext cx="5868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1">
            <p14:nvContentPartPr>
              <p14:cNvPr id="2341" name="Ink 2340"/>
              <p14:cNvContentPartPr/>
              <p14:nvPr/>
            </p14:nvContentPartPr>
            <p14:xfrm>
              <a:off x="5672957" y="2526608"/>
              <a:ext cx="82800" cy="21240"/>
            </p14:xfrm>
          </p:contentPart>
        </mc:Choice>
        <mc:Fallback xmlns="">
          <p:pic>
            <p:nvPicPr>
              <p:cNvPr id="2341" name="Ink 2340"/>
              <p:cNvPicPr/>
              <p:nvPr/>
            </p:nvPicPr>
            <p:blipFill>
              <a:blip r:embed="rId3522"/>
              <a:stretch>
                <a:fillRect/>
              </a:stretch>
            </p:blipFill>
            <p:spPr>
              <a:xfrm>
                <a:off x="5672597" y="2526248"/>
                <a:ext cx="8352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3">
            <p14:nvContentPartPr>
              <p14:cNvPr id="2342" name="Ink 2341"/>
              <p14:cNvContentPartPr/>
              <p14:nvPr/>
            </p14:nvContentPartPr>
            <p14:xfrm>
              <a:off x="5556677" y="2561168"/>
              <a:ext cx="100440" cy="17280"/>
            </p14:xfrm>
          </p:contentPart>
        </mc:Choice>
        <mc:Fallback xmlns="">
          <p:pic>
            <p:nvPicPr>
              <p:cNvPr id="2342" name="Ink 2341"/>
              <p:cNvPicPr/>
              <p:nvPr/>
            </p:nvPicPr>
            <p:blipFill>
              <a:blip r:embed="rId3524"/>
              <a:stretch>
                <a:fillRect/>
              </a:stretch>
            </p:blipFill>
            <p:spPr>
              <a:xfrm>
                <a:off x="5556317" y="2560808"/>
                <a:ext cx="10116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5">
            <p14:nvContentPartPr>
              <p14:cNvPr id="3" name="Ink 2"/>
              <p14:cNvContentPartPr/>
              <p14:nvPr/>
            </p14:nvContentPartPr>
            <p14:xfrm>
              <a:off x="-485729" y="289608"/>
              <a:ext cx="137880" cy="181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526"/>
              <a:stretch>
                <a:fillRect/>
              </a:stretch>
            </p:blipFill>
            <p:spPr>
              <a:xfrm>
                <a:off x="-488249" y="286008"/>
                <a:ext cx="14400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7">
            <p14:nvContentPartPr>
              <p14:cNvPr id="4" name="Ink 3"/>
              <p14:cNvContentPartPr/>
              <p14:nvPr/>
            </p14:nvContentPartPr>
            <p14:xfrm>
              <a:off x="-404369" y="238128"/>
              <a:ext cx="142200" cy="179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528"/>
              <a:stretch>
                <a:fillRect/>
              </a:stretch>
            </p:blipFill>
            <p:spPr>
              <a:xfrm>
                <a:off x="-407609" y="235608"/>
                <a:ext cx="14904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29">
            <p14:nvContentPartPr>
              <p14:cNvPr id="5" name="Ink 4"/>
              <p14:cNvContentPartPr/>
              <p14:nvPr/>
            </p14:nvContentPartPr>
            <p14:xfrm>
              <a:off x="-419849" y="130488"/>
              <a:ext cx="266400" cy="283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530"/>
              <a:stretch>
                <a:fillRect/>
              </a:stretch>
            </p:blipFill>
            <p:spPr>
              <a:xfrm>
                <a:off x="-422729" y="127248"/>
                <a:ext cx="272520" cy="2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1">
            <p14:nvContentPartPr>
              <p14:cNvPr id="6" name="Ink 5"/>
              <p14:cNvContentPartPr/>
              <p14:nvPr/>
            </p14:nvContentPartPr>
            <p14:xfrm>
              <a:off x="-268649" y="162528"/>
              <a:ext cx="88920" cy="100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532"/>
              <a:stretch>
                <a:fillRect/>
              </a:stretch>
            </p:blipFill>
            <p:spPr>
              <a:xfrm>
                <a:off x="-271889" y="158928"/>
                <a:ext cx="9432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3">
            <p14:nvContentPartPr>
              <p14:cNvPr id="7" name="Ink 6"/>
              <p14:cNvContentPartPr/>
              <p14:nvPr/>
            </p14:nvContentPartPr>
            <p14:xfrm>
              <a:off x="-318329" y="6648"/>
              <a:ext cx="322920" cy="2386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534"/>
              <a:stretch>
                <a:fillRect/>
              </a:stretch>
            </p:blipFill>
            <p:spPr>
              <a:xfrm>
                <a:off x="-321569" y="3408"/>
                <a:ext cx="32832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5">
            <p14:nvContentPartPr>
              <p14:cNvPr id="8" name="Ink 7"/>
              <p14:cNvContentPartPr/>
              <p14:nvPr/>
            </p14:nvContentPartPr>
            <p14:xfrm>
              <a:off x="-108089" y="-35472"/>
              <a:ext cx="132480" cy="1332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536"/>
              <a:stretch>
                <a:fillRect/>
              </a:stretch>
            </p:blipFill>
            <p:spPr>
              <a:xfrm>
                <a:off x="-110969" y="-38352"/>
                <a:ext cx="138240" cy="1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7">
            <p14:nvContentPartPr>
              <p14:cNvPr id="9" name="Ink 8"/>
              <p14:cNvContentPartPr/>
              <p14:nvPr/>
            </p14:nvContentPartPr>
            <p14:xfrm>
              <a:off x="-8369" y="-61752"/>
              <a:ext cx="79200" cy="835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538"/>
              <a:stretch>
                <a:fillRect/>
              </a:stretch>
            </p:blipFill>
            <p:spPr>
              <a:xfrm>
                <a:off x="-12329" y="-66072"/>
                <a:ext cx="8712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9">
            <p14:nvContentPartPr>
              <p14:cNvPr id="10" name="Ink 9"/>
              <p14:cNvContentPartPr/>
              <p14:nvPr/>
            </p14:nvContentPartPr>
            <p14:xfrm>
              <a:off x="122311" y="-93432"/>
              <a:ext cx="145440" cy="712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540"/>
              <a:stretch>
                <a:fillRect/>
              </a:stretch>
            </p:blipFill>
            <p:spPr>
              <a:xfrm>
                <a:off x="118711" y="-97032"/>
                <a:ext cx="15120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1">
            <p14:nvContentPartPr>
              <p14:cNvPr id="11" name="Ink 10"/>
              <p14:cNvContentPartPr/>
              <p14:nvPr/>
            </p14:nvContentPartPr>
            <p14:xfrm>
              <a:off x="270631" y="-156432"/>
              <a:ext cx="109080" cy="766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542"/>
              <a:stretch>
                <a:fillRect/>
              </a:stretch>
            </p:blipFill>
            <p:spPr>
              <a:xfrm>
                <a:off x="267391" y="-160032"/>
                <a:ext cx="11484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3">
            <p14:nvContentPartPr>
              <p14:cNvPr id="12" name="Ink 11"/>
              <p14:cNvContentPartPr/>
              <p14:nvPr/>
            </p14:nvContentPartPr>
            <p14:xfrm>
              <a:off x="270631" y="-149232"/>
              <a:ext cx="118800" cy="900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544"/>
              <a:stretch>
                <a:fillRect/>
              </a:stretch>
            </p:blipFill>
            <p:spPr>
              <a:xfrm>
                <a:off x="267391" y="-152112"/>
                <a:ext cx="1242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5">
            <p14:nvContentPartPr>
              <p14:cNvPr id="13" name="Ink 12"/>
              <p14:cNvContentPartPr/>
              <p14:nvPr/>
            </p14:nvContentPartPr>
            <p14:xfrm>
              <a:off x="-509129" y="-10272"/>
              <a:ext cx="826200" cy="7833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546"/>
              <a:stretch>
                <a:fillRect/>
              </a:stretch>
            </p:blipFill>
            <p:spPr>
              <a:xfrm>
                <a:off x="-511289" y="-12432"/>
                <a:ext cx="830520" cy="78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47">
            <p14:nvContentPartPr>
              <p14:cNvPr id="14" name="Ink 13"/>
              <p14:cNvContentPartPr/>
              <p14:nvPr/>
            </p14:nvContentPartPr>
            <p14:xfrm>
              <a:off x="-337769" y="319488"/>
              <a:ext cx="506880" cy="5086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548"/>
              <a:stretch>
                <a:fillRect/>
              </a:stretch>
            </p:blipFill>
            <p:spPr>
              <a:xfrm>
                <a:off x="-341009" y="317328"/>
                <a:ext cx="512280" cy="5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8981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63028" y="425978"/>
            <a:ext cx="5156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https://youtu.be/cHHU0jXfjKY?si=5Ya6U92knYsVGJP-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5533" y="65254"/>
              <a:ext cx="717480" cy="647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853" y="62374"/>
                <a:ext cx="725040" cy="65556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Rectangle 12"/>
          <p:cNvSpPr/>
          <p:nvPr/>
        </p:nvSpPr>
        <p:spPr>
          <a:xfrm>
            <a:off x="3862192" y="94185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20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30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    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//classic variable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40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/>
              <p14:cNvContentPartPr/>
              <p14:nvPr/>
            </p14:nvContentPartPr>
            <p14:xfrm>
              <a:off x="1242893" y="941854"/>
              <a:ext cx="2438640" cy="5320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4253" y="936094"/>
                <a:ext cx="2450880" cy="5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Ink 24"/>
              <p14:cNvContentPartPr/>
              <p14:nvPr/>
            </p14:nvContentPartPr>
            <p14:xfrm>
              <a:off x="124013" y="-31586"/>
              <a:ext cx="898560" cy="9183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1853" y="-34466"/>
                <a:ext cx="902880" cy="9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1" name="Ink 30"/>
              <p14:cNvContentPartPr/>
              <p14:nvPr/>
            </p14:nvContentPartPr>
            <p14:xfrm>
              <a:off x="7269293" y="93768"/>
              <a:ext cx="1841040" cy="3996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263533" y="85136"/>
                <a:ext cx="1850400" cy="417943"/>
              </a:xfrm>
              <a:prstGeom prst="rect">
                <a:avLst/>
              </a:prstGeom>
            </p:spPr>
          </p:pic>
        </mc:Fallback>
      </mc:AlternateContent>
      <p:sp>
        <p:nvSpPr>
          <p:cNvPr id="37" name="Rectangle 36"/>
          <p:cNvSpPr/>
          <p:nvPr/>
        </p:nvSpPr>
        <p:spPr>
          <a:xfrm>
            <a:off x="1163028" y="4169599"/>
            <a:ext cx="1235086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IN" dirty="0" err="1">
                <a:solidFill>
                  <a:srgbClr val="DCDCAA"/>
                </a:solidFill>
                <a:latin typeface="Consolas" panose="020B0609020204030204" pitchFamily="49" charset="0"/>
              </a:rPr>
              <a:t>addTwo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IN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 err="1">
                <a:solidFill>
                  <a:srgbClr val="9CDCFE"/>
                </a:solidFill>
                <a:latin typeface="Consolas" panose="020B0609020204030204" pitchFamily="49" charset="0"/>
              </a:rPr>
              <a:t>num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IN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IN" dirty="0" err="1">
                <a:solidFill>
                  <a:srgbClr val="9CDCFE"/>
                </a:solidFill>
                <a:latin typeface="Consolas" panose="020B0609020204030204" pitchFamily="49" charset="0"/>
              </a:rPr>
              <a:t>num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n-IN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 err="1">
                <a:solidFill>
                  <a:srgbClr val="DCDCAA"/>
                </a:solidFill>
                <a:latin typeface="Consolas" panose="020B0609020204030204" pitchFamily="49" charset="0"/>
              </a:rPr>
              <a:t>addTwo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B5CEA8"/>
                </a:solidFill>
                <a:latin typeface="Consolas" panose="020B0609020204030204" pitchFamily="49" charset="0"/>
              </a:rPr>
              <a:t>6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addTwo1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B5CEA8"/>
                </a:solidFill>
                <a:latin typeface="Consolas" panose="020B0609020204030204" pitchFamily="49" charset="0"/>
              </a:rPr>
              <a:t>6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)) </a:t>
            </a:r>
            <a:r>
              <a:rPr lang="en-IN" dirty="0" smtClean="0">
                <a:solidFill>
                  <a:srgbClr val="6A9955"/>
                </a:solidFill>
                <a:latin typeface="Consolas" panose="020B0609020204030204" pitchFamily="49" charset="0"/>
              </a:rPr>
              <a:t>//</a:t>
            </a:r>
            <a:r>
              <a:rPr lang="en-IN" dirty="0" err="1">
                <a:solidFill>
                  <a:srgbClr val="6A9955"/>
                </a:solidFill>
                <a:latin typeface="Consolas" panose="020B0609020204030204" pitchFamily="49" charset="0"/>
              </a:rPr>
              <a:t>ReferenceError</a:t>
            </a:r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: Cannot access 'addTwo1' before initialization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addTwo1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IN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 err="1">
                <a:solidFill>
                  <a:srgbClr val="9CDCFE"/>
                </a:solidFill>
                <a:latin typeface="Consolas" panose="020B0609020204030204" pitchFamily="49" charset="0"/>
              </a:rPr>
              <a:t>num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IN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IN" dirty="0" err="1">
                <a:solidFill>
                  <a:srgbClr val="9CDCFE"/>
                </a:solidFill>
                <a:latin typeface="Consolas" panose="020B0609020204030204" pitchFamily="49" charset="0"/>
              </a:rPr>
              <a:t>num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n-IN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0" name="Ink 49"/>
              <p14:cNvContentPartPr/>
              <p14:nvPr/>
            </p14:nvContentPartPr>
            <p14:xfrm>
              <a:off x="357293" y="3257808"/>
              <a:ext cx="1396080" cy="90612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4413" y="3252048"/>
                <a:ext cx="1404720" cy="9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2" name="Ink 61"/>
              <p14:cNvContentPartPr/>
              <p14:nvPr/>
            </p14:nvContentPartPr>
            <p14:xfrm>
              <a:off x="4592333" y="4166088"/>
              <a:ext cx="2284920" cy="253944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89813" y="4162488"/>
                <a:ext cx="2295720" cy="254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0" name="Ink 69"/>
              <p14:cNvContentPartPr/>
              <p14:nvPr/>
            </p14:nvContentPartPr>
            <p14:xfrm>
              <a:off x="959573" y="4235928"/>
              <a:ext cx="372240" cy="258660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55253" y="4233048"/>
                <a:ext cx="379080" cy="259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1663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95618" y="237694"/>
              <a:ext cx="1299600" cy="662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858" y="234454"/>
                <a:ext cx="1310400" cy="67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8" name="Ink 117"/>
              <p14:cNvContentPartPr/>
              <p14:nvPr/>
            </p14:nvContentPartPr>
            <p14:xfrm>
              <a:off x="3193338" y="1541974"/>
              <a:ext cx="2705040" cy="50184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88298" y="1536214"/>
                <a:ext cx="2716920" cy="5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4" name="Ink 173"/>
              <p14:cNvContentPartPr/>
              <p14:nvPr/>
            </p14:nvContentPartPr>
            <p14:xfrm>
              <a:off x="3942138" y="2216974"/>
              <a:ext cx="2521080" cy="164988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35298" y="2212654"/>
                <a:ext cx="2534760" cy="166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3" name="Ink 222"/>
              <p14:cNvContentPartPr/>
              <p14:nvPr/>
            </p14:nvContentPartPr>
            <p14:xfrm>
              <a:off x="7316058" y="11974"/>
              <a:ext cx="1451160" cy="23904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11018" y="6934"/>
                <a:ext cx="145980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4" name="Ink 223"/>
              <p14:cNvContentPartPr/>
              <p14:nvPr/>
            </p14:nvContentPartPr>
            <p14:xfrm>
              <a:off x="461658" y="19534"/>
              <a:ext cx="11587680" cy="604440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4818" y="15214"/>
                <a:ext cx="11599200" cy="605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0082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3" name="Ink 32"/>
              <p14:cNvContentPartPr/>
              <p14:nvPr/>
            </p14:nvContentPartPr>
            <p14:xfrm>
              <a:off x="115338" y="17374"/>
              <a:ext cx="1139400" cy="6778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218" y="13414"/>
                <a:ext cx="1151640" cy="68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5" name="Ink 64"/>
              <p14:cNvContentPartPr/>
              <p14:nvPr/>
            </p14:nvContentPartPr>
            <p14:xfrm>
              <a:off x="9280218" y="368734"/>
              <a:ext cx="2871720" cy="81684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74458" y="364054"/>
                <a:ext cx="2882160" cy="82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9" name="Ink 68"/>
              <p14:cNvContentPartPr/>
              <p14:nvPr/>
            </p14:nvContentPartPr>
            <p14:xfrm>
              <a:off x="12056898" y="3193654"/>
              <a:ext cx="122760" cy="32328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51498" y="3188254"/>
                <a:ext cx="13356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7" name="Ink 146"/>
              <p14:cNvContentPartPr/>
              <p14:nvPr/>
            </p14:nvContentPartPr>
            <p14:xfrm>
              <a:off x="143418" y="91174"/>
              <a:ext cx="12016080" cy="49946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3338" y="83974"/>
                <a:ext cx="12039840" cy="500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3" name="Ink 182"/>
              <p14:cNvContentPartPr/>
              <p14:nvPr/>
            </p14:nvContentPartPr>
            <p14:xfrm>
              <a:off x="1283898" y="1227694"/>
              <a:ext cx="925560" cy="85104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77418" y="1222294"/>
                <a:ext cx="940320" cy="86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4" name="Ink 183"/>
              <p14:cNvContentPartPr/>
              <p14:nvPr/>
            </p14:nvContentPartPr>
            <p14:xfrm>
              <a:off x="834316" y="530687"/>
              <a:ext cx="83880" cy="12420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26036" y="524207"/>
                <a:ext cx="9972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5" name="Ink 184"/>
              <p14:cNvContentPartPr/>
              <p14:nvPr/>
            </p14:nvContentPartPr>
            <p14:xfrm>
              <a:off x="973996" y="436727"/>
              <a:ext cx="81720" cy="18684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7876" y="429167"/>
                <a:ext cx="9288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6" name="Ink 185"/>
              <p14:cNvContentPartPr/>
              <p14:nvPr/>
            </p14:nvContentPartPr>
            <p14:xfrm>
              <a:off x="946636" y="519887"/>
              <a:ext cx="93240" cy="2448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39796" y="514127"/>
                <a:ext cx="105480" cy="3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258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0" name="Ink 69"/>
              <p14:cNvContentPartPr/>
              <p14:nvPr/>
            </p14:nvContentPartPr>
            <p14:xfrm>
              <a:off x="328516" y="-3193"/>
              <a:ext cx="9969840" cy="299268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596" y="-11113"/>
                <a:ext cx="9991080" cy="30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370144" y="3425568"/>
              <a:ext cx="1928160" cy="81504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5104" y="3420168"/>
                <a:ext cx="1942560" cy="82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9" name="Ink 78"/>
              <p14:cNvContentPartPr/>
              <p14:nvPr/>
            </p14:nvContentPartPr>
            <p14:xfrm>
              <a:off x="500464" y="1673327"/>
              <a:ext cx="11292972" cy="4211401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2544" y="1662167"/>
                <a:ext cx="11309172" cy="422724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3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14976</TotalTime>
  <Words>47</Words>
  <Application>Microsoft Office PowerPoint</Application>
  <PresentationFormat>Widescreen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58</cp:revision>
  <dcterms:created xsi:type="dcterms:W3CDTF">2025-01-15T15:54:31Z</dcterms:created>
  <dcterms:modified xsi:type="dcterms:W3CDTF">2025-02-11T15:49:13Z</dcterms:modified>
</cp:coreProperties>
</file>